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1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2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7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8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Ex3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Ex4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ppt/charts/chartEx5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charts/chart9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0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1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2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3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4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15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16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17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18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19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0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1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2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3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4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25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26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27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28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29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0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1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2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3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4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35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36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37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38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39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0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64" r:id="rId2"/>
    <p:sldId id="265" r:id="rId3"/>
    <p:sldId id="259" r:id="rId4"/>
    <p:sldId id="257" r:id="rId5"/>
    <p:sldId id="256" r:id="rId6"/>
    <p:sldId id="258" r:id="rId7"/>
    <p:sldId id="291" r:id="rId8"/>
    <p:sldId id="260" r:id="rId9"/>
    <p:sldId id="292" r:id="rId10"/>
    <p:sldId id="261" r:id="rId11"/>
    <p:sldId id="262" r:id="rId12"/>
    <p:sldId id="293" r:id="rId13"/>
    <p:sldId id="263" r:id="rId14"/>
    <p:sldId id="294" r:id="rId15"/>
    <p:sldId id="266" r:id="rId16"/>
    <p:sldId id="295" r:id="rId17"/>
    <p:sldId id="267" r:id="rId18"/>
    <p:sldId id="269" r:id="rId19"/>
    <p:sldId id="268" r:id="rId20"/>
    <p:sldId id="296" r:id="rId21"/>
    <p:sldId id="270" r:id="rId22"/>
    <p:sldId id="297" r:id="rId23"/>
    <p:sldId id="271" r:id="rId24"/>
    <p:sldId id="298" r:id="rId25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36"/>
    <p:restoredTop sz="95970"/>
  </p:normalViewPr>
  <p:slideViewPr>
    <p:cSldViewPr snapToGrid="0" snapToObjects="1">
      <p:cViewPr>
        <p:scale>
          <a:sx n="42" d="100"/>
          <a:sy n="42" d="100"/>
        </p:scale>
        <p:origin x="8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Microsoft_Excel_Worksheet6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Microsoft_Excel_Worksheet7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Microsoft_Excel_Worksheet10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Microsoft_Excel_Worksheet11.xlsx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Microsoft_Excel_Worksheet1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DE-564A-A520-7E7EBE9684A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DE-564A-A520-7E7EBE9684A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DE-564A-A520-7E7EBE9684A3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Purchases</c:v>
                </c:pt>
                <c:pt idx="2">
                  <c:v>Returns</c:v>
                </c:pt>
                <c:pt idx="3">
                  <c:v>Expenses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8DE-564A-A520-7E7EBE9684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8-ED4C-9810-713F24F70E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98-ED4C-9810-713F24F70E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4"/>
        <c:overlap val="51"/>
        <c:axId val="536234239"/>
        <c:axId val="53165190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762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76200">
                <a:solidFill>
                  <a:schemeClr val="tx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98-ED4C-9810-713F24F70E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6234239"/>
        <c:axId val="531651903"/>
      </c:lineChart>
      <c:catAx>
        <c:axId val="536234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Roboto" panose="02000000000000000000" pitchFamily="2" charset="0"/>
                <a:cs typeface="Lato Light" panose="020F0502020204030203" pitchFamily="34" charset="0"/>
              </a:defRPr>
            </a:pPr>
            <a:endParaRPr lang="en-US"/>
          </a:p>
        </c:txPr>
        <c:crossAx val="531651903"/>
        <c:crosses val="autoZero"/>
        <c:auto val="1"/>
        <c:lblAlgn val="ctr"/>
        <c:lblOffset val="100"/>
        <c:noMultiLvlLbl val="0"/>
      </c:catAx>
      <c:valAx>
        <c:axId val="53165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36234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circle"/>
            <c:size val="30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56-E844-A9F3-72D64EEB80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8209551"/>
        <c:axId val="478863167"/>
      </c:scatterChart>
      <c:valAx>
        <c:axId val="4782095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478863167"/>
        <c:crosses val="autoZero"/>
        <c:crossBetween val="midCat"/>
      </c:valAx>
      <c:valAx>
        <c:axId val="478863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4782095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circle"/>
            <c:size val="30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56-E844-A9F3-72D64EEB80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8209551"/>
        <c:axId val="478863167"/>
      </c:scatterChart>
      <c:valAx>
        <c:axId val="4782095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478863167"/>
        <c:crosses val="autoZero"/>
        <c:crossBetween val="midCat"/>
      </c:valAx>
      <c:valAx>
        <c:axId val="478863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4782095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82-2940-AF72-F7BED52E5D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82-2940-AF72-F7BED52E5D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882-2940-AF72-F7BED52E5D6A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Purchases</c:v>
                </c:pt>
                <c:pt idx="2">
                  <c:v>Returns</c:v>
                </c:pt>
                <c:pt idx="3">
                  <c:v>Expenses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882-2940-AF72-F7BED52E5D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82-2940-AF72-F7BED52E5D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82-2940-AF72-F7BED52E5D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882-2940-AF72-F7BED52E5D6A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Purchases</c:v>
                </c:pt>
                <c:pt idx="2">
                  <c:v>Returns</c:v>
                </c:pt>
                <c:pt idx="3">
                  <c:v>Expenses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882-2940-AF72-F7BED52E5D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FDA-B54B-8726-1FF635571661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FDA-B54B-8726-1FF63557166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DA-B54B-8726-1FF6355716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FDA-B54B-8726-1FF63557166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FDA-B54B-8726-1FF63557166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DA-B54B-8726-1FF6355716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74721114223037E-2"/>
          <c:y val="3.6106111736032995E-2"/>
          <c:w val="0.86504504797186976"/>
          <c:h val="0.83275293713285836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12</c:v>
                </c:pt>
                <c:pt idx="2">
                  <c:v>16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7B-174B-A0CF-0CE7FF468E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7B-174B-A0CF-0CE7FF468E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74721114223037E-2"/>
          <c:y val="3.6106111736032995E-2"/>
          <c:w val="0.86504504797186976"/>
          <c:h val="0.83275293713285836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7B-174B-A0CF-0CE7FF468E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7B-174B-A0CF-0CE7FF468E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74721114223037E-2"/>
          <c:y val="3.6106111736032995E-2"/>
          <c:w val="0.86504504797186976"/>
          <c:h val="0.83275293713285836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</c:v>
                </c:pt>
                <c:pt idx="1">
                  <c:v>22</c:v>
                </c:pt>
                <c:pt idx="2">
                  <c:v>23</c:v>
                </c:pt>
                <c:pt idx="3">
                  <c:v>15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7B-174B-A0CF-0CE7FF468E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5</c:v>
                </c:pt>
                <c:pt idx="2">
                  <c:v>12</c:v>
                </c:pt>
                <c:pt idx="3">
                  <c:v>16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7B-174B-A0CF-0CE7FF468E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DE-564A-A520-7E7EBE9684A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DE-564A-A520-7E7EBE9684A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DE-564A-A520-7E7EBE9684A3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Purchases</c:v>
                </c:pt>
                <c:pt idx="2">
                  <c:v>Returns</c:v>
                </c:pt>
                <c:pt idx="3">
                  <c:v>Expenses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8DE-564A-A520-7E7EBE9684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June</c:v>
                </c:pt>
                <c:pt idx="1">
                  <c:v>July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4E-C646-B270-F0256F4053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June</c:v>
                </c:pt>
                <c:pt idx="1">
                  <c:v>July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4E-C646-B270-F0256F4053D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June</c:v>
                </c:pt>
                <c:pt idx="1">
                  <c:v>July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4E-C646-B270-F0256F405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81169343"/>
        <c:axId val="1681171023"/>
      </c:barChart>
      <c:catAx>
        <c:axId val="1681169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81171023"/>
        <c:crosses val="autoZero"/>
        <c:auto val="1"/>
        <c:lblAlgn val="ctr"/>
        <c:lblOffset val="100"/>
        <c:noMultiLvlLbl val="0"/>
      </c:catAx>
      <c:valAx>
        <c:axId val="168117102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81169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June</c:v>
                </c:pt>
                <c:pt idx="1">
                  <c:v>July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4E-C646-B270-F0256F4053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June</c:v>
                </c:pt>
                <c:pt idx="1">
                  <c:v>July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4E-C646-B270-F0256F4053D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June</c:v>
                </c:pt>
                <c:pt idx="1">
                  <c:v>July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4E-C646-B270-F0256F405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81169343"/>
        <c:axId val="1681171023"/>
      </c:barChart>
      <c:catAx>
        <c:axId val="1681169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81171023"/>
        <c:crosses val="autoZero"/>
        <c:auto val="1"/>
        <c:lblAlgn val="ctr"/>
        <c:lblOffset val="100"/>
        <c:noMultiLvlLbl val="0"/>
      </c:catAx>
      <c:valAx>
        <c:axId val="168117102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81169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June</c:v>
                </c:pt>
                <c:pt idx="1">
                  <c:v>July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4E-C646-B270-F0256F4053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June</c:v>
                </c:pt>
                <c:pt idx="1">
                  <c:v>July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4E-C646-B270-F0256F4053D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June</c:v>
                </c:pt>
                <c:pt idx="1">
                  <c:v>July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4E-C646-B270-F0256F405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81169343"/>
        <c:axId val="1681171023"/>
      </c:barChart>
      <c:catAx>
        <c:axId val="1681169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81171023"/>
        <c:crosses val="autoZero"/>
        <c:auto val="1"/>
        <c:lblAlgn val="ctr"/>
        <c:lblOffset val="100"/>
        <c:noMultiLvlLbl val="0"/>
      </c:catAx>
      <c:valAx>
        <c:axId val="168117102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81169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016520943672538E-2"/>
          <c:y val="7.5875228702061398E-2"/>
          <c:w val="0.89147883646699932"/>
          <c:h val="0.8852427211528051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Mexico</c:v>
                </c:pt>
                <c:pt idx="1">
                  <c:v>USA</c:v>
                </c:pt>
                <c:pt idx="2">
                  <c:v>Guatemala</c:v>
                </c:pt>
                <c:pt idx="3">
                  <c:v>Honduras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AD-BB4E-B031-F46604D5BA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Mexico</c:v>
                </c:pt>
                <c:pt idx="1">
                  <c:v>USA</c:v>
                </c:pt>
                <c:pt idx="2">
                  <c:v>Guatemala</c:v>
                </c:pt>
                <c:pt idx="3">
                  <c:v>Honduras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AD-BB4E-B031-F46604D5BA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BAD-BB4E-B031-F46604D5BA6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BAD-BB4E-B031-F46604D5BA6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BAD-BB4E-B031-F46604D5BA6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BAD-BB4E-B031-F46604D5BA6E}"/>
              </c:ext>
            </c:extLst>
          </c:dPt>
          <c:cat>
            <c:strRef>
              <c:f>Sheet1!$A$2:$A$5</c:f>
              <c:strCache>
                <c:ptCount val="4"/>
                <c:pt idx="0">
                  <c:v>Mexico</c:v>
                </c:pt>
                <c:pt idx="1">
                  <c:v>USA</c:v>
                </c:pt>
                <c:pt idx="2">
                  <c:v>Guatemala</c:v>
                </c:pt>
                <c:pt idx="3">
                  <c:v>Honduras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BAD-BB4E-B031-F46604D5BA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9800272"/>
        <c:axId val="579808512"/>
      </c:barChart>
      <c:catAx>
        <c:axId val="57980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579808512"/>
        <c:crosses val="autoZero"/>
        <c:auto val="1"/>
        <c:lblAlgn val="ctr"/>
        <c:lblOffset val="100"/>
        <c:noMultiLvlLbl val="0"/>
      </c:catAx>
      <c:valAx>
        <c:axId val="579808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579800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New York</c:v>
                </c:pt>
                <c:pt idx="1">
                  <c:v>Los Angeles</c:v>
                </c:pt>
                <c:pt idx="2">
                  <c:v>Washington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0C-BD45-9DFC-440BE8D581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New York</c:v>
                </c:pt>
                <c:pt idx="1">
                  <c:v>Los Angeles</c:v>
                </c:pt>
                <c:pt idx="2">
                  <c:v>Washington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0C-BD45-9DFC-440BE8D581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New York</c:v>
                </c:pt>
                <c:pt idx="1">
                  <c:v>Los Angeles</c:v>
                </c:pt>
                <c:pt idx="2">
                  <c:v>Washington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0C-BD45-9DFC-440BE8D581C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New York</c:v>
                </c:pt>
                <c:pt idx="1">
                  <c:v>Los Angeles</c:v>
                </c:pt>
                <c:pt idx="2">
                  <c:v>Washington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40C-BD45-9DFC-440BE8D58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53"/>
        <c:axId val="3286064"/>
        <c:axId val="7005728"/>
      </c:barChart>
      <c:catAx>
        <c:axId val="3286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7005728"/>
        <c:crosses val="autoZero"/>
        <c:auto val="1"/>
        <c:lblAlgn val="ctr"/>
        <c:lblOffset val="100"/>
        <c:noMultiLvlLbl val="0"/>
      </c:catAx>
      <c:valAx>
        <c:axId val="700572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328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1"/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B6-0A40-8DE2-33669A1838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B6-0A40-8DE2-33669A18387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B6-0A40-8DE2-33669A1838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CB-CC4E-AC82-62C22DC06AB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CB-CC4E-AC82-62C22DC06AB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CB-CC4E-AC82-62C22DC06A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01-0743-8C86-7B92C31D164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01-0743-8C86-7B92C31D164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F01-0743-8C86-7B92C31D16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0567-A74A-BB36-193EBC4E1FC0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67-A74A-BB36-193EBC4E1FC0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0567-A74A-BB36-193EBC4E1FC0}"/>
              </c:ext>
            </c:extLst>
          </c:dPt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2</c:v>
                </c:pt>
                <c:pt idx="2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567-A74A-BB36-193EBC4E1F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2328879"/>
        <c:axId val="1706049103"/>
      </c:scatterChart>
      <c:valAx>
        <c:axId val="16523288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1706049103"/>
        <c:crosses val="autoZero"/>
        <c:crossBetween val="midCat"/>
      </c:valAx>
      <c:valAx>
        <c:axId val="1706049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16523288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3F2-CD41-A193-8EC1D1A97551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3F2-CD41-A193-8EC1D1A97551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3F2-CD41-A193-8EC1D1A97551}"/>
              </c:ext>
            </c:extLst>
          </c:dPt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5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6</c:v>
                </c:pt>
                <c:pt idx="2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3F2-CD41-A193-8EC1D1A975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2328879"/>
        <c:axId val="1706049103"/>
      </c:scatterChart>
      <c:valAx>
        <c:axId val="16523288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1706049103"/>
        <c:crosses val="autoZero"/>
        <c:crossBetween val="midCat"/>
      </c:valAx>
      <c:valAx>
        <c:axId val="1706049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16523288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7A-704C-AE09-D65D5232A8E0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7A-704C-AE09-D65D5232A8E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7A-704C-AE09-D65D5232A8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F2-5946-ABFA-372E2B02F91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F2-5946-ABFA-372E2B02F91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F2-5946-ABFA-372E2B02F911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Purchases</c:v>
                </c:pt>
                <c:pt idx="2">
                  <c:v>Returns</c:v>
                </c:pt>
                <c:pt idx="3">
                  <c:v>Expenses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F2-5946-ABFA-372E2B02F9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Century Gothic" panose="020B0502020202020204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F2-5946-ABFA-372E2B02F91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F2-5946-ABFA-372E2B02F91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F2-5946-ABFA-372E2B02F911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Purchases</c:v>
                </c:pt>
                <c:pt idx="2">
                  <c:v>Returns</c:v>
                </c:pt>
                <c:pt idx="3">
                  <c:v>Expenses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F2-5946-ABFA-372E2B02F9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Century Gothic" panose="020B0502020202020204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F2-5946-ABFA-372E2B02F91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F2-5946-ABFA-372E2B02F91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F2-5946-ABFA-372E2B02F911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Purchases</c:v>
                </c:pt>
                <c:pt idx="2">
                  <c:v>Returns</c:v>
                </c:pt>
                <c:pt idx="3">
                  <c:v>Expenses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F2-5946-ABFA-372E2B02F9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Century Gothic" panose="020B0502020202020204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F2-5946-ABFA-372E2B02F91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F2-5946-ABFA-372E2B02F91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F2-5946-ABFA-372E2B02F911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Purchases</c:v>
                </c:pt>
                <c:pt idx="2">
                  <c:v>Returns</c:v>
                </c:pt>
                <c:pt idx="3">
                  <c:v>Expenses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F2-5946-ABFA-372E2B02F9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Century Gothic" panose="020B0502020202020204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22</c:v>
                </c:pt>
                <c:pt idx="2">
                  <c:v>12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33-AA4E-AFBC-10DBF24162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16</c:v>
                </c:pt>
                <c:pt idx="3">
                  <c:v>19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33-AA4E-AFBC-10DBF24162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B9-6B47-851F-3049D5744F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B9-6B47-851F-3049D5744F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2675023"/>
        <c:axId val="472793119"/>
      </c:areaChar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B9-6B47-851F-3049D5744F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2675023"/>
        <c:axId val="472793119"/>
      </c:barChart>
      <c:catAx>
        <c:axId val="472675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472793119"/>
        <c:crosses val="autoZero"/>
        <c:auto val="1"/>
        <c:lblAlgn val="ctr"/>
        <c:lblOffset val="100"/>
        <c:noMultiLvlLbl val="0"/>
      </c:catAx>
      <c:valAx>
        <c:axId val="472793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472675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637-8F43-A497-0E88DADFA761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637-8F43-A497-0E88DADFA761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637-8F43-A497-0E88DADFA761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Purchases</c:v>
                </c:pt>
                <c:pt idx="2">
                  <c:v>Returns</c:v>
                </c:pt>
                <c:pt idx="3">
                  <c:v>Expenses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37-8F43-A497-0E88DADFA7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11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Century Gothic" panose="020B0502020202020204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EEF-0A42-A3F6-573656F1C331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EEF-0A42-A3F6-573656F1C33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EF-0A42-A3F6-573656F1C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74721114223037E-2"/>
          <c:y val="3.6106111736032995E-2"/>
          <c:w val="0.86504504797186976"/>
          <c:h val="0.83275293713285836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99-4D40-B6F8-18294F0C4F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99-4D40-B6F8-18294F0C4F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June</c:v>
                </c:pt>
                <c:pt idx="1">
                  <c:v>July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B8-D243-8E38-79400C931D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June</c:v>
                </c:pt>
                <c:pt idx="1">
                  <c:v>July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B8-D243-8E38-79400C931D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June</c:v>
                </c:pt>
                <c:pt idx="1">
                  <c:v>July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B8-D243-8E38-79400C931D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81169343"/>
        <c:axId val="1681171023"/>
      </c:barChart>
      <c:catAx>
        <c:axId val="1681169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81171023"/>
        <c:crosses val="autoZero"/>
        <c:auto val="1"/>
        <c:lblAlgn val="ctr"/>
        <c:lblOffset val="100"/>
        <c:noMultiLvlLbl val="0"/>
      </c:catAx>
      <c:valAx>
        <c:axId val="168117102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81169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7A-704C-AE09-D65D5232A8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7A-704C-AE09-D65D5232A8E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7A-704C-AE09-D65D5232A8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CA-4445-9ABB-49FAD4CE6A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CA-4445-9ABB-49FAD4CE6AE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CA-4445-9ABB-49FAD4CE6A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65452448"/>
        <c:axId val="1817656928"/>
      </c:barChart>
      <c:catAx>
        <c:axId val="1865452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17656928"/>
        <c:crosses val="autoZero"/>
        <c:auto val="1"/>
        <c:lblAlgn val="ctr"/>
        <c:lblOffset val="100"/>
        <c:noMultiLvlLbl val="0"/>
      </c:catAx>
      <c:valAx>
        <c:axId val="181765692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865452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7A-704C-AE09-D65D5232A8E0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7A-704C-AE09-D65D5232A8E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7A-704C-AE09-D65D5232A8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EE8-BB4B-812C-B8BA9AF03CE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EE8-BB4B-812C-B8BA9AF03CE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EE8-BB4B-812C-B8BA9AF03CE6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Purchases</c:v>
                </c:pt>
                <c:pt idx="2">
                  <c:v>Returns</c:v>
                </c:pt>
                <c:pt idx="3">
                  <c:v>Expenses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EE8-BB4B-812C-B8BA9AF03C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9C-A344-A46A-BB101A2B1C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04A-D34F-8432-AE523AC8925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04A-D34F-8432-AE523AC8925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9C-A344-A46A-BB101A2B1C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3F-554A-8720-D56B85EA7B1A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3F-554A-8720-D56B85EA7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1707352703"/>
        <c:axId val="1706935695"/>
      </c:barChart>
      <c:catAx>
        <c:axId val="1707352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706935695"/>
        <c:crosses val="autoZero"/>
        <c:auto val="1"/>
        <c:lblAlgn val="ctr"/>
        <c:lblOffset val="100"/>
        <c:noMultiLvlLbl val="0"/>
      </c:catAx>
      <c:valAx>
        <c:axId val="17069356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707352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Apr</cx:pt>
          <cx:pt idx="3">May</cx:pt>
          <cx:pt idx="4">Jun</cx:pt>
          <cx:pt idx="5">Jul</cx:pt>
          <cx:pt idx="6">Aug</cx:pt>
          <cx:pt idx="7">Sep</cx:pt>
        </cx:lvl>
      </cx:strDim>
      <cx:numDim type="val">
        <cx:f>Sheet1!$B$2:$B$9</cx:f>
        <cx:lvl ptCount="8" formatCode="General">
          <cx:pt idx="0">10</cx:pt>
          <cx:pt idx="1">12</cx:pt>
          <cx:pt idx="2">15</cx:pt>
          <cx:pt idx="3">-23</cx:pt>
          <cx:pt idx="4">20</cx:pt>
          <cx:pt idx="5">-11</cx:pt>
          <cx:pt idx="6">10</cx:pt>
          <cx:pt idx="7">10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1"/>
            </a:solidFill>
          </cx:spPr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4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24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0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200000003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 max="25" min="0"/>
        <cx:majorGridlines>
          <cx:spPr>
            <a:ln w="38100">
              <a:solidFill>
                <a:schemeClr val="bg1">
                  <a:lumMod val="85000"/>
                </a:schemeClr>
              </a:solidFill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Apr</cx:pt>
          <cx:pt idx="3">May</cx:pt>
          <cx:pt idx="4">Jun</cx:pt>
          <cx:pt idx="5">Jul</cx:pt>
          <cx:pt idx="6">Aug</cx:pt>
          <cx:pt idx="7">Sep</cx:pt>
        </cx:lvl>
      </cx:strDim>
      <cx:numDim type="val">
        <cx:f>Sheet1!$B$2:$B$9</cx:f>
        <cx:lvl ptCount="8" formatCode="General">
          <cx:pt idx="0">10</cx:pt>
          <cx:pt idx="1">12</cx:pt>
          <cx:pt idx="2">15</cx:pt>
          <cx:pt idx="3">-23</cx:pt>
          <cx:pt idx="4">20</cx:pt>
          <cx:pt idx="5">-11</cx:pt>
          <cx:pt idx="6">10</cx:pt>
          <cx:pt idx="7">10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2"/>
            </a:solidFill>
          </cx:spPr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4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24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0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200000003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 max="25" min="0"/>
        <cx:majorGridlines>
          <cx:spPr>
            <a:ln w="38100">
              <a:solidFill>
                <a:schemeClr val="bg1">
                  <a:lumMod val="85000"/>
                </a:schemeClr>
              </a:solidFill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Apr</cx:pt>
          <cx:pt idx="3">May</cx:pt>
          <cx:pt idx="4">Jun</cx:pt>
          <cx:pt idx="5">Jul</cx:pt>
          <cx:pt idx="6">Aug</cx:pt>
          <cx:pt idx="7">Sep</cx:pt>
        </cx:lvl>
      </cx:strDim>
      <cx:numDim type="val">
        <cx:f>Sheet1!$B$2:$B$9</cx:f>
        <cx:lvl ptCount="8" formatCode="General">
          <cx:pt idx="0">80</cx:pt>
          <cx:pt idx="1">50</cx:pt>
          <cx:pt idx="2">70</cx:pt>
          <cx:pt idx="3">-40</cx:pt>
          <cx:pt idx="4">70</cx:pt>
          <cx:pt idx="5">-60</cx:pt>
          <cx:pt idx="6">200</cx:pt>
          <cx:pt idx="7">150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1"/>
            </a:solidFill>
          </cx:spPr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0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20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0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3"/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/>
        <cx:majorGridlines>
          <cx:spPr>
            <a:ln w="38100">
              <a:solidFill>
                <a:schemeClr val="bg1">
                  <a:lumMod val="85000"/>
                </a:schemeClr>
              </a:solidFill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Apr</cx:pt>
          <cx:pt idx="3">May</cx:pt>
          <cx:pt idx="4">Jun</cx:pt>
          <cx:pt idx="5">Jul</cx:pt>
          <cx:pt idx="6">Aug</cx:pt>
          <cx:pt idx="7">Sep</cx:pt>
        </cx:lvl>
      </cx:strDim>
      <cx:numDim type="val">
        <cx:f>Sheet1!$B$2:$B$9</cx:f>
        <cx:lvl ptCount="8" formatCode="General">
          <cx:pt idx="0">80</cx:pt>
          <cx:pt idx="1">50</cx:pt>
          <cx:pt idx="2">70</cx:pt>
          <cx:pt idx="3">-40</cx:pt>
          <cx:pt idx="4">70</cx:pt>
          <cx:pt idx="5">-60</cx:pt>
          <cx:pt idx="6">200</cx:pt>
          <cx:pt idx="7">150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2"/>
            </a:solidFill>
          </cx:spPr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0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20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0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3"/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/>
        <cx:majorGridlines>
          <cx:spPr>
            <a:ln w="38100">
              <a:solidFill>
                <a:schemeClr val="bg1">
                  <a:lumMod val="85000"/>
                </a:schemeClr>
              </a:solidFill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Apr</cx:pt>
          <cx:pt idx="3">May</cx:pt>
          <cx:pt idx="4">Jun</cx:pt>
          <cx:pt idx="5">Jul</cx:pt>
          <cx:pt idx="6">Aug</cx:pt>
          <cx:pt idx="7">Sep</cx:pt>
        </cx:lvl>
      </cx:strDim>
      <cx:numDim type="val">
        <cx:f>Sheet1!$B$2:$B$9</cx:f>
        <cx:lvl ptCount="8" formatCode="General">
          <cx:pt idx="0">80</cx:pt>
          <cx:pt idx="1">50</cx:pt>
          <cx:pt idx="2">70</cx:pt>
          <cx:pt idx="3">-40</cx:pt>
          <cx:pt idx="4">70</cx:pt>
          <cx:pt idx="5">-60</cx:pt>
          <cx:pt idx="6">200</cx:pt>
          <cx:pt idx="7">150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3"/>
            </a:solidFill>
          </cx:spPr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0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20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0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3"/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/>
        <cx:majorGridlines>
          <cx:spPr>
            <a:ln w="38100">
              <a:solidFill>
                <a:schemeClr val="bg1">
                  <a:lumMod val="85000"/>
                </a:schemeClr>
              </a:solidFill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819824C1-3D05-2945-8CAD-B16B27066FBC}" type="datetimeFigureOut">
              <a:rPr lang="en-US" smtClean="0"/>
              <a:pPr/>
              <a:t>7/10/20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BF54F874-8904-1140-9345-65A2416DE1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914446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1828891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2743337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3657783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FD6C28C6-E2AE-1B43-BE6B-3934904A9C5D}" type="datetimeFigureOut">
              <a:rPr lang="en-US" smtClean="0"/>
              <a:pPr/>
              <a:t>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5B5AEA49-F56D-844B-96A4-0E7B5754BB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0" i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3.xml"/><Relationship Id="rId4" Type="http://schemas.openxmlformats.org/officeDocument/2006/relationships/chart" Target="../charts/char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9.xml"/><Relationship Id="rId4" Type="http://schemas.openxmlformats.org/officeDocument/2006/relationships/chart" Target="../charts/chart3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14/relationships/chartEx" Target="../charts/chartEx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1.xml"/><Relationship Id="rId6" Type="http://schemas.microsoft.com/office/2014/relationships/chartEx" Target="../charts/chartEx5.xml"/><Relationship Id="rId5" Type="http://schemas.openxmlformats.org/officeDocument/2006/relationships/image" Target="../media/image4.png"/><Relationship Id="rId4" Type="http://schemas.microsoft.com/office/2014/relationships/chartEx" Target="../charts/chartEx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350">
            <a:extLst>
              <a:ext uri="{FF2B5EF4-FFF2-40B4-BE49-F238E27FC236}">
                <a16:creationId xmlns:a16="http://schemas.microsoft.com/office/drawing/2014/main" id="{977E24AB-DE8C-1F4D-8FBA-2767EDFA38DE}"/>
              </a:ext>
            </a:extLst>
          </p:cNvPr>
          <p:cNvSpPr txBox="1"/>
          <p:nvPr/>
        </p:nvSpPr>
        <p:spPr>
          <a:xfrm>
            <a:off x="4090403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C26B9AA8-BCA3-6441-9A32-08F27E5ECF07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E676C3-926E-9B44-85B6-50608961C9D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C303A2-7772-CF4A-93E3-AD7C2A7A5BB5}"/>
              </a:ext>
            </a:extLst>
          </p:cNvPr>
          <p:cNvSpPr/>
          <p:nvPr/>
        </p:nvSpPr>
        <p:spPr>
          <a:xfrm>
            <a:off x="1458686" y="3826328"/>
            <a:ext cx="21717000" cy="42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F53AC4-5CC4-9B4D-9116-DE5E70DF57B0}"/>
              </a:ext>
            </a:extLst>
          </p:cNvPr>
          <p:cNvSpPr/>
          <p:nvPr/>
        </p:nvSpPr>
        <p:spPr>
          <a:xfrm>
            <a:off x="1458686" y="8490498"/>
            <a:ext cx="21717000" cy="42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BF573B32-236F-5F4D-8543-DE9B00CA54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5993354"/>
              </p:ext>
            </p:extLst>
          </p:nvPr>
        </p:nvGraphicFramePr>
        <p:xfrm>
          <a:off x="6805033" y="4245069"/>
          <a:ext cx="8396991" cy="32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AFDF5C3A-544A-824C-9FEB-9749AE8732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618921"/>
              </p:ext>
            </p:extLst>
          </p:nvPr>
        </p:nvGraphicFramePr>
        <p:xfrm>
          <a:off x="6805033" y="8909239"/>
          <a:ext cx="8396991" cy="32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BBEED5A-085C-A14C-B6F8-51D503971A39}"/>
              </a:ext>
            </a:extLst>
          </p:cNvPr>
          <p:cNvSpPr txBox="1"/>
          <p:nvPr/>
        </p:nvSpPr>
        <p:spPr>
          <a:xfrm>
            <a:off x="16442433" y="5411395"/>
            <a:ext cx="5264243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7C47D6-E0C7-2444-9762-CE8627719483}"/>
              </a:ext>
            </a:extLst>
          </p:cNvPr>
          <p:cNvSpPr txBox="1"/>
          <p:nvPr/>
        </p:nvSpPr>
        <p:spPr>
          <a:xfrm>
            <a:off x="2834461" y="5553753"/>
            <a:ext cx="273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Version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9BC471-36AF-B749-BE08-8A378410F521}"/>
              </a:ext>
            </a:extLst>
          </p:cNvPr>
          <p:cNvSpPr txBox="1"/>
          <p:nvPr/>
        </p:nvSpPr>
        <p:spPr>
          <a:xfrm>
            <a:off x="16442433" y="9963928"/>
            <a:ext cx="5264243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458597-7C9E-7743-ABB2-419707D71355}"/>
              </a:ext>
            </a:extLst>
          </p:cNvPr>
          <p:cNvSpPr txBox="1"/>
          <p:nvPr/>
        </p:nvSpPr>
        <p:spPr>
          <a:xfrm>
            <a:off x="2834461" y="10219556"/>
            <a:ext cx="273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Version 2</a:t>
            </a:r>
          </a:p>
        </p:txBody>
      </p:sp>
    </p:spTree>
    <p:extLst>
      <p:ext uri="{BB962C8B-B14F-4D97-AF65-F5344CB8AC3E}">
        <p14:creationId xmlns:p14="http://schemas.microsoft.com/office/powerpoint/2010/main" val="1095047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C8CD819E-F231-FF47-B03F-02B3E29FDAAD}"/>
              </a:ext>
            </a:extLst>
          </p:cNvPr>
          <p:cNvSpPr txBox="1"/>
          <p:nvPr/>
        </p:nvSpPr>
        <p:spPr>
          <a:xfrm>
            <a:off x="4090403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E49B331D-41F9-DE49-A579-89EDFF585398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602875-9153-FC43-B536-0C48B23A7EF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C6C4C4BA-AF75-4C45-B633-80F229EF44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3265015"/>
              </p:ext>
            </p:extLst>
          </p:nvPr>
        </p:nvGraphicFramePr>
        <p:xfrm>
          <a:off x="3588162" y="4364183"/>
          <a:ext cx="8396991" cy="4695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1E23D2F-CCFB-C742-8CB6-5251499D2DB9}"/>
              </a:ext>
            </a:extLst>
          </p:cNvPr>
          <p:cNvSpPr/>
          <p:nvPr/>
        </p:nvSpPr>
        <p:spPr>
          <a:xfrm>
            <a:off x="3588162" y="9725891"/>
            <a:ext cx="8379225" cy="2535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C9ED48-0A81-444F-9804-5B9EEEDF07EC}"/>
              </a:ext>
            </a:extLst>
          </p:cNvPr>
          <p:cNvGrpSpPr/>
          <p:nvPr/>
        </p:nvGrpSpPr>
        <p:grpSpPr>
          <a:xfrm>
            <a:off x="4693274" y="10104794"/>
            <a:ext cx="6169000" cy="1777576"/>
            <a:chOff x="3417837" y="10467976"/>
            <a:chExt cx="6169000" cy="177757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45F3F8-0CD5-064E-9B10-F45EE34CF63A}"/>
                </a:ext>
              </a:extLst>
            </p:cNvPr>
            <p:cNvSpPr txBox="1"/>
            <p:nvPr/>
          </p:nvSpPr>
          <p:spPr>
            <a:xfrm>
              <a:off x="3417837" y="11170258"/>
              <a:ext cx="6169000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7849EC-9F3B-2346-8C91-B17E90918B89}"/>
                </a:ext>
              </a:extLst>
            </p:cNvPr>
            <p:cNvSpPr txBox="1"/>
            <p:nvPr/>
          </p:nvSpPr>
          <p:spPr>
            <a:xfrm>
              <a:off x="4508329" y="10467976"/>
              <a:ext cx="4023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Version 1</a:t>
              </a:r>
            </a:p>
          </p:txBody>
        </p:sp>
      </p:grp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D209738E-04B5-FD42-AD95-C0BFD7369A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1202909"/>
              </p:ext>
            </p:extLst>
          </p:nvPr>
        </p:nvGraphicFramePr>
        <p:xfrm>
          <a:off x="12659147" y="4364183"/>
          <a:ext cx="8396991" cy="4695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FAC533E-C9E6-2E49-B4ED-D60F9FB9662B}"/>
              </a:ext>
            </a:extLst>
          </p:cNvPr>
          <p:cNvSpPr/>
          <p:nvPr/>
        </p:nvSpPr>
        <p:spPr>
          <a:xfrm>
            <a:off x="12659147" y="9725891"/>
            <a:ext cx="8379225" cy="25353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EE1C12-3A6A-8641-A946-59C7465353A1}"/>
              </a:ext>
            </a:extLst>
          </p:cNvPr>
          <p:cNvGrpSpPr/>
          <p:nvPr/>
        </p:nvGrpSpPr>
        <p:grpSpPr>
          <a:xfrm>
            <a:off x="13745309" y="10104794"/>
            <a:ext cx="6169000" cy="1777576"/>
            <a:chOff x="3417837" y="10467976"/>
            <a:chExt cx="6169000" cy="177757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722B7F-5A65-C84A-98BE-8D676974FFC1}"/>
                </a:ext>
              </a:extLst>
            </p:cNvPr>
            <p:cNvSpPr txBox="1"/>
            <p:nvPr/>
          </p:nvSpPr>
          <p:spPr>
            <a:xfrm>
              <a:off x="3417837" y="11170258"/>
              <a:ext cx="6169000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75766B-18D2-A845-A70D-2FA1976C1493}"/>
                </a:ext>
              </a:extLst>
            </p:cNvPr>
            <p:cNvSpPr txBox="1"/>
            <p:nvPr/>
          </p:nvSpPr>
          <p:spPr>
            <a:xfrm>
              <a:off x="4508329" y="10467976"/>
              <a:ext cx="4023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Version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427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02FEAEEE-2597-1641-B86A-D2445DBE840A}"/>
              </a:ext>
            </a:extLst>
          </p:cNvPr>
          <p:cNvSpPr txBox="1"/>
          <p:nvPr/>
        </p:nvSpPr>
        <p:spPr>
          <a:xfrm>
            <a:off x="4090403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011E746B-B9F0-8C42-879E-A79A076CDB77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A507EB-BB35-F949-BBAA-93DE8245F65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8BBBAE-13CA-D748-BB39-9B2CD26F517E}"/>
              </a:ext>
            </a:extLst>
          </p:cNvPr>
          <p:cNvGrpSpPr/>
          <p:nvPr/>
        </p:nvGrpSpPr>
        <p:grpSpPr>
          <a:xfrm>
            <a:off x="3360935" y="3953688"/>
            <a:ext cx="17657359" cy="6461441"/>
            <a:chOff x="2422287" y="4073237"/>
            <a:chExt cx="19876869" cy="727363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5D343F5-BA03-A844-BD76-73C7380A2C81}"/>
                </a:ext>
              </a:extLst>
            </p:cNvPr>
            <p:cNvSpPr/>
            <p:nvPr/>
          </p:nvSpPr>
          <p:spPr>
            <a:xfrm>
              <a:off x="2701636" y="4073237"/>
              <a:ext cx="7273637" cy="72736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31BDE53-A14B-B047-80B8-6FD7CCB482D6}"/>
                </a:ext>
              </a:extLst>
            </p:cNvPr>
            <p:cNvGrpSpPr/>
            <p:nvPr/>
          </p:nvGrpSpPr>
          <p:grpSpPr>
            <a:xfrm>
              <a:off x="2422287" y="5099277"/>
              <a:ext cx="7832333" cy="5221555"/>
              <a:chOff x="3192799" y="7627240"/>
              <a:chExt cx="7832333" cy="5221555"/>
            </a:xfrm>
          </p:grpSpPr>
          <p:graphicFrame>
            <p:nvGraphicFramePr>
              <p:cNvPr id="27" name="Chart 26">
                <a:extLst>
                  <a:ext uri="{FF2B5EF4-FFF2-40B4-BE49-F238E27FC236}">
                    <a16:creationId xmlns:a16="http://schemas.microsoft.com/office/drawing/2014/main" id="{8DD2945E-E118-CF4D-8EFE-EC89E8CF083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440679"/>
                  </p:ext>
                </p:extLst>
              </p:nvPr>
            </p:nvGraphicFramePr>
            <p:xfrm>
              <a:off x="3192799" y="7627240"/>
              <a:ext cx="7832333" cy="522155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FA0A1C-3990-A84D-82BF-67B15D0D44B7}"/>
                  </a:ext>
                </a:extLst>
              </p:cNvPr>
              <p:cNvSpPr txBox="1"/>
              <p:nvPr/>
            </p:nvSpPr>
            <p:spPr>
              <a:xfrm>
                <a:off x="6116614" y="9661897"/>
                <a:ext cx="2014868" cy="1051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35%</a:t>
                </a:r>
              </a:p>
            </p:txBody>
          </p:sp>
        </p:grp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7362F582-8A07-1140-9928-4F6B6D41E03C}"/>
                </a:ext>
              </a:extLst>
            </p:cNvPr>
            <p:cNvSpPr/>
            <p:nvPr/>
          </p:nvSpPr>
          <p:spPr>
            <a:xfrm>
              <a:off x="11437441" y="5817692"/>
              <a:ext cx="1846562" cy="1434485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F0C26070-AFF6-2640-B790-3FC314DC1091}"/>
                </a:ext>
              </a:extLst>
            </p:cNvPr>
            <p:cNvSpPr/>
            <p:nvPr/>
          </p:nvSpPr>
          <p:spPr>
            <a:xfrm rot="10800000">
              <a:off x="11437441" y="7393669"/>
              <a:ext cx="1846562" cy="1434485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09393AB-00E2-D84B-AEFF-E836C37F9E25}"/>
                </a:ext>
              </a:extLst>
            </p:cNvPr>
            <p:cNvSpPr/>
            <p:nvPr/>
          </p:nvSpPr>
          <p:spPr>
            <a:xfrm>
              <a:off x="14746172" y="4073237"/>
              <a:ext cx="7273637" cy="72736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EF51D9-BDF3-6B49-A8DC-274A3638E86C}"/>
                </a:ext>
              </a:extLst>
            </p:cNvPr>
            <p:cNvGrpSpPr/>
            <p:nvPr/>
          </p:nvGrpSpPr>
          <p:grpSpPr>
            <a:xfrm>
              <a:off x="14466823" y="5099277"/>
              <a:ext cx="7832333" cy="5221555"/>
              <a:chOff x="3192799" y="7627240"/>
              <a:chExt cx="7832333" cy="5221555"/>
            </a:xfrm>
          </p:grpSpPr>
          <p:graphicFrame>
            <p:nvGraphicFramePr>
              <p:cNvPr id="34" name="Chart 33">
                <a:extLst>
                  <a:ext uri="{FF2B5EF4-FFF2-40B4-BE49-F238E27FC236}">
                    <a16:creationId xmlns:a16="http://schemas.microsoft.com/office/drawing/2014/main" id="{DDBE57D1-4513-A04B-92DB-EA8F78D84FE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11287600"/>
                  </p:ext>
                </p:extLst>
              </p:nvPr>
            </p:nvGraphicFramePr>
            <p:xfrm>
              <a:off x="3192799" y="7627240"/>
              <a:ext cx="7832333" cy="522155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2A2E7B5-1A60-964A-99DE-47BDC77F5908}"/>
                  </a:ext>
                </a:extLst>
              </p:cNvPr>
              <p:cNvSpPr txBox="1"/>
              <p:nvPr/>
            </p:nvSpPr>
            <p:spPr>
              <a:xfrm>
                <a:off x="6116615" y="9661897"/>
                <a:ext cx="1938099" cy="1051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35%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B8422C-66C0-4C45-9BC2-802298ED12D2}"/>
              </a:ext>
            </a:extLst>
          </p:cNvPr>
          <p:cNvGrpSpPr/>
          <p:nvPr/>
        </p:nvGrpSpPr>
        <p:grpSpPr>
          <a:xfrm>
            <a:off x="3805064" y="10807446"/>
            <a:ext cx="6169000" cy="1777576"/>
            <a:chOff x="3417837" y="10467976"/>
            <a:chExt cx="6169000" cy="177757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3EC8A76-E5A3-744F-971B-A727CC5928E3}"/>
                </a:ext>
              </a:extLst>
            </p:cNvPr>
            <p:cNvSpPr txBox="1"/>
            <p:nvPr/>
          </p:nvSpPr>
          <p:spPr>
            <a:xfrm>
              <a:off x="3417837" y="11170258"/>
              <a:ext cx="6169000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72E0FF1-DD8A-2749-B00F-80FA2A4DCE6F}"/>
                </a:ext>
              </a:extLst>
            </p:cNvPr>
            <p:cNvSpPr txBox="1"/>
            <p:nvPr/>
          </p:nvSpPr>
          <p:spPr>
            <a:xfrm>
              <a:off x="4508329" y="10467976"/>
              <a:ext cx="4023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Version 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76B082E-582F-8740-910E-78190C9C9006}"/>
              </a:ext>
            </a:extLst>
          </p:cNvPr>
          <p:cNvGrpSpPr/>
          <p:nvPr/>
        </p:nvGrpSpPr>
        <p:grpSpPr>
          <a:xfrm>
            <a:off x="14601140" y="10807446"/>
            <a:ext cx="6169000" cy="1777576"/>
            <a:chOff x="3417837" y="10467976"/>
            <a:chExt cx="6169000" cy="177757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8A0901-25C7-6947-B080-7BAE3CDCCAA9}"/>
                </a:ext>
              </a:extLst>
            </p:cNvPr>
            <p:cNvSpPr txBox="1"/>
            <p:nvPr/>
          </p:nvSpPr>
          <p:spPr>
            <a:xfrm>
              <a:off x="3417837" y="11170258"/>
              <a:ext cx="6169000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501AEAF-88F5-714A-9D34-EFB646D7C5DB}"/>
                </a:ext>
              </a:extLst>
            </p:cNvPr>
            <p:cNvSpPr txBox="1"/>
            <p:nvPr/>
          </p:nvSpPr>
          <p:spPr>
            <a:xfrm>
              <a:off x="4508329" y="10467976"/>
              <a:ext cx="4023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Version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87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1A53648F-F639-9140-BB04-3E7AA4A16F74}"/>
              </a:ext>
            </a:extLst>
          </p:cNvPr>
          <p:cNvSpPr txBox="1"/>
          <p:nvPr/>
        </p:nvSpPr>
        <p:spPr>
          <a:xfrm>
            <a:off x="4090403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CEC1C98D-46FD-ED40-A31F-8B402AD56D6A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2B6222-B623-DC46-BD17-5835D761C592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3AF707B5-D2D7-F549-A933-4763DBB152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5460047"/>
              </p:ext>
            </p:extLst>
          </p:nvPr>
        </p:nvGraphicFramePr>
        <p:xfrm>
          <a:off x="9074670" y="3976251"/>
          <a:ext cx="6228312" cy="5611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25F99F65-6C9B-9845-9F89-CB7AFDB684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9438739"/>
              </p:ext>
            </p:extLst>
          </p:nvPr>
        </p:nvGraphicFramePr>
        <p:xfrm>
          <a:off x="1808098" y="3976251"/>
          <a:ext cx="6228312" cy="5611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A42C5436-C9D3-B84F-A9F6-27780AC37F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5291020"/>
              </p:ext>
            </p:extLst>
          </p:nvPr>
        </p:nvGraphicFramePr>
        <p:xfrm>
          <a:off x="16341242" y="3976251"/>
          <a:ext cx="6228312" cy="5611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65319C5A-6413-7B4C-8381-E83BAB7A87FB}"/>
              </a:ext>
            </a:extLst>
          </p:cNvPr>
          <p:cNvGrpSpPr/>
          <p:nvPr/>
        </p:nvGrpSpPr>
        <p:grpSpPr>
          <a:xfrm>
            <a:off x="2290132" y="9973064"/>
            <a:ext cx="5264243" cy="1891876"/>
            <a:chOff x="4103127" y="10353676"/>
            <a:chExt cx="5264243" cy="189187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E273F4C-EB53-4242-BFF9-57FF22404136}"/>
                </a:ext>
              </a:extLst>
            </p:cNvPr>
            <p:cNvSpPr txBox="1"/>
            <p:nvPr/>
          </p:nvSpPr>
          <p:spPr>
            <a:xfrm>
              <a:off x="4103127" y="11170258"/>
              <a:ext cx="5264243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F15FE26-83E5-5C47-A2DE-74902538CFC4}"/>
                </a:ext>
              </a:extLst>
            </p:cNvPr>
            <p:cNvSpPr txBox="1"/>
            <p:nvPr/>
          </p:nvSpPr>
          <p:spPr>
            <a:xfrm>
              <a:off x="4723656" y="10353676"/>
              <a:ext cx="4023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Version 1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659EEC4-4DA6-8040-8BC2-8064FD642837}"/>
              </a:ext>
            </a:extLst>
          </p:cNvPr>
          <p:cNvGrpSpPr/>
          <p:nvPr/>
        </p:nvGrpSpPr>
        <p:grpSpPr>
          <a:xfrm>
            <a:off x="9556704" y="9973064"/>
            <a:ext cx="5264243" cy="1891876"/>
            <a:chOff x="4103127" y="10353676"/>
            <a:chExt cx="5264243" cy="189187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5F55CD-5D9A-4640-8C80-1DA71B746F9C}"/>
                </a:ext>
              </a:extLst>
            </p:cNvPr>
            <p:cNvSpPr txBox="1"/>
            <p:nvPr/>
          </p:nvSpPr>
          <p:spPr>
            <a:xfrm>
              <a:off x="4103127" y="11170258"/>
              <a:ext cx="5264243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77063B4-2625-C544-BBF5-F081C1424A35}"/>
                </a:ext>
              </a:extLst>
            </p:cNvPr>
            <p:cNvSpPr txBox="1"/>
            <p:nvPr/>
          </p:nvSpPr>
          <p:spPr>
            <a:xfrm>
              <a:off x="4723656" y="10353676"/>
              <a:ext cx="4023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Version 2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DC6D714-EF68-D247-9818-348368075466}"/>
              </a:ext>
            </a:extLst>
          </p:cNvPr>
          <p:cNvGrpSpPr/>
          <p:nvPr/>
        </p:nvGrpSpPr>
        <p:grpSpPr>
          <a:xfrm>
            <a:off x="16823276" y="9973064"/>
            <a:ext cx="5264243" cy="1891876"/>
            <a:chOff x="4103127" y="10353676"/>
            <a:chExt cx="5264243" cy="189187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EF3C488-C414-5A4B-A8FB-1A65FBF5D454}"/>
                </a:ext>
              </a:extLst>
            </p:cNvPr>
            <p:cNvSpPr txBox="1"/>
            <p:nvPr/>
          </p:nvSpPr>
          <p:spPr>
            <a:xfrm>
              <a:off x="4103127" y="11170258"/>
              <a:ext cx="5264243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DDBFE3F-52B0-7544-9BDE-23875CFBDD0E}"/>
                </a:ext>
              </a:extLst>
            </p:cNvPr>
            <p:cNvSpPr txBox="1"/>
            <p:nvPr/>
          </p:nvSpPr>
          <p:spPr>
            <a:xfrm>
              <a:off x="4723656" y="10353676"/>
              <a:ext cx="4023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Version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864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F3541565-295A-E943-A361-C40FA0577DA9}"/>
              </a:ext>
            </a:extLst>
          </p:cNvPr>
          <p:cNvSpPr txBox="1"/>
          <p:nvPr/>
        </p:nvSpPr>
        <p:spPr>
          <a:xfrm>
            <a:off x="4090403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84379ABC-C31A-0442-9C08-D20DB312F36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4A078B-84B3-C044-980B-56F538B0D864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32" name="Table 34">
            <a:extLst>
              <a:ext uri="{FF2B5EF4-FFF2-40B4-BE49-F238E27FC236}">
                <a16:creationId xmlns:a16="http://schemas.microsoft.com/office/drawing/2014/main" id="{572D6AAB-DD5D-4F41-9796-E0F5DC264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232106"/>
              </p:ext>
            </p:extLst>
          </p:nvPr>
        </p:nvGraphicFramePr>
        <p:xfrm>
          <a:off x="2146962" y="4274820"/>
          <a:ext cx="20141538" cy="7840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8345">
                  <a:extLst>
                    <a:ext uri="{9D8B030D-6E8A-4147-A177-3AD203B41FA5}">
                      <a16:colId xmlns:a16="http://schemas.microsoft.com/office/drawing/2014/main" val="3725423587"/>
                    </a:ext>
                  </a:extLst>
                </a:gridCol>
                <a:gridCol w="503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8196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Software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Basic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Pro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Advanced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317276"/>
                  </a:ext>
                </a:extLst>
              </a:tr>
              <a:tr h="1568196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Software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$200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$400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$600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819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Software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$300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$800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$1200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8196"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Software 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$400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$120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$1800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8196"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384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021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95AD62AA-AD1D-564B-A3D9-4C123FB051BD}"/>
              </a:ext>
            </a:extLst>
          </p:cNvPr>
          <p:cNvSpPr txBox="1"/>
          <p:nvPr/>
        </p:nvSpPr>
        <p:spPr>
          <a:xfrm>
            <a:off x="4090403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C548ACEA-4257-E549-93B2-3B921DA76FD6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7FAED0-E811-7048-81F1-0D130D96BCBD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A75D7909-55DA-C64B-BB5A-F09EE3D7A1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4892701"/>
              </p:ext>
            </p:extLst>
          </p:nvPr>
        </p:nvGraphicFramePr>
        <p:xfrm>
          <a:off x="1157401" y="3906449"/>
          <a:ext cx="5814256" cy="529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F90B296B-36FE-DF4B-BC89-08C8BB6C7E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547895"/>
              </p:ext>
            </p:extLst>
          </p:nvPr>
        </p:nvGraphicFramePr>
        <p:xfrm>
          <a:off x="9281698" y="3948860"/>
          <a:ext cx="5814256" cy="529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B93545AB-885B-AD4C-AB07-DDB41DABB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622230"/>
              </p:ext>
            </p:extLst>
          </p:nvPr>
        </p:nvGraphicFramePr>
        <p:xfrm>
          <a:off x="17380338" y="3906449"/>
          <a:ext cx="5814256" cy="529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29AF212-E091-DD40-A177-C975F8778B76}"/>
              </a:ext>
            </a:extLst>
          </p:cNvPr>
          <p:cNvSpPr/>
          <p:nvPr/>
        </p:nvSpPr>
        <p:spPr>
          <a:xfrm>
            <a:off x="0" y="9601200"/>
            <a:ext cx="8129058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D47567-E84C-CD4B-AD1B-B51AA46C0BAC}"/>
              </a:ext>
            </a:extLst>
          </p:cNvPr>
          <p:cNvSpPr/>
          <p:nvPr/>
        </p:nvSpPr>
        <p:spPr>
          <a:xfrm>
            <a:off x="8129058" y="9601200"/>
            <a:ext cx="8129058" cy="411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479554D-D64E-0D47-BBC1-4D7E82DDA82B}"/>
              </a:ext>
            </a:extLst>
          </p:cNvPr>
          <p:cNvSpPr/>
          <p:nvPr/>
        </p:nvSpPr>
        <p:spPr>
          <a:xfrm>
            <a:off x="16258117" y="9601200"/>
            <a:ext cx="8129058" cy="411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DED68AF-AB87-6C4A-B322-F8034565308C}"/>
              </a:ext>
            </a:extLst>
          </p:cNvPr>
          <p:cNvGrpSpPr/>
          <p:nvPr/>
        </p:nvGrpSpPr>
        <p:grpSpPr>
          <a:xfrm>
            <a:off x="1420181" y="10623961"/>
            <a:ext cx="5264243" cy="1891876"/>
            <a:chOff x="4103127" y="10353676"/>
            <a:chExt cx="5264243" cy="189187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EEC91C-D96A-B842-B78D-70AFAF312139}"/>
                </a:ext>
              </a:extLst>
            </p:cNvPr>
            <p:cNvSpPr txBox="1"/>
            <p:nvPr/>
          </p:nvSpPr>
          <p:spPr>
            <a:xfrm>
              <a:off x="4103127" y="11170258"/>
              <a:ext cx="5264243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29C8D8-56B4-E746-B1D5-D6DCBB9CBE78}"/>
                </a:ext>
              </a:extLst>
            </p:cNvPr>
            <p:cNvSpPr txBox="1"/>
            <p:nvPr/>
          </p:nvSpPr>
          <p:spPr>
            <a:xfrm>
              <a:off x="4723656" y="10353676"/>
              <a:ext cx="4023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Version 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56A6683-1C8E-9340-B7E8-8B8B52BFEA27}"/>
              </a:ext>
            </a:extLst>
          </p:cNvPr>
          <p:cNvGrpSpPr/>
          <p:nvPr/>
        </p:nvGrpSpPr>
        <p:grpSpPr>
          <a:xfrm>
            <a:off x="9549239" y="10623961"/>
            <a:ext cx="5264243" cy="1891876"/>
            <a:chOff x="4103127" y="10353676"/>
            <a:chExt cx="5264243" cy="189187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CDB55E7-1E7E-CD46-9C26-87C8746697B3}"/>
                </a:ext>
              </a:extLst>
            </p:cNvPr>
            <p:cNvSpPr txBox="1"/>
            <p:nvPr/>
          </p:nvSpPr>
          <p:spPr>
            <a:xfrm>
              <a:off x="4103127" y="11170258"/>
              <a:ext cx="5264243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C50279-CC86-A84E-9F1A-5B5400607447}"/>
                </a:ext>
              </a:extLst>
            </p:cNvPr>
            <p:cNvSpPr txBox="1"/>
            <p:nvPr/>
          </p:nvSpPr>
          <p:spPr>
            <a:xfrm>
              <a:off x="4723656" y="10353676"/>
              <a:ext cx="4023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Version 2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4B5A5B6-D16B-9348-AC2E-52F9716E4F79}"/>
              </a:ext>
            </a:extLst>
          </p:cNvPr>
          <p:cNvGrpSpPr/>
          <p:nvPr/>
        </p:nvGrpSpPr>
        <p:grpSpPr>
          <a:xfrm>
            <a:off x="17690524" y="10623961"/>
            <a:ext cx="5264243" cy="1891876"/>
            <a:chOff x="4103127" y="10353676"/>
            <a:chExt cx="5264243" cy="189187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5300D3D-1FDD-EA44-9C3C-49054E35A04F}"/>
                </a:ext>
              </a:extLst>
            </p:cNvPr>
            <p:cNvSpPr txBox="1"/>
            <p:nvPr/>
          </p:nvSpPr>
          <p:spPr>
            <a:xfrm>
              <a:off x="4103127" y="11170258"/>
              <a:ext cx="5264243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59F685D-02DF-1548-80D5-4A8934F895C8}"/>
                </a:ext>
              </a:extLst>
            </p:cNvPr>
            <p:cNvSpPr txBox="1"/>
            <p:nvPr/>
          </p:nvSpPr>
          <p:spPr>
            <a:xfrm>
              <a:off x="4723656" y="10353676"/>
              <a:ext cx="4023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Version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198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350">
            <a:extLst>
              <a:ext uri="{FF2B5EF4-FFF2-40B4-BE49-F238E27FC236}">
                <a16:creationId xmlns:a16="http://schemas.microsoft.com/office/drawing/2014/main" id="{EB532213-8772-9444-8D6E-08179D8BFFE0}"/>
              </a:ext>
            </a:extLst>
          </p:cNvPr>
          <p:cNvSpPr txBox="1"/>
          <p:nvPr/>
        </p:nvSpPr>
        <p:spPr>
          <a:xfrm>
            <a:off x="4090403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FC94523B-291D-4447-AF7F-824A9159EB4B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1D6472-14AE-C84F-BFCD-93074FC0D304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8FC91C-1403-4D4D-AE9B-2DC867D2B706}"/>
              </a:ext>
            </a:extLst>
          </p:cNvPr>
          <p:cNvGrpSpPr/>
          <p:nvPr/>
        </p:nvGrpSpPr>
        <p:grpSpPr>
          <a:xfrm>
            <a:off x="1488323" y="4192360"/>
            <a:ext cx="21402858" cy="7773567"/>
            <a:chOff x="1450223" y="4344760"/>
            <a:chExt cx="21402858" cy="7773567"/>
          </a:xfrm>
        </p:grpSpPr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12D78875-374A-5B4A-A906-1CE90102DAD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17599274"/>
                </p:ext>
              </p:extLst>
            </p:nvPr>
          </p:nvGraphicFramePr>
          <p:xfrm>
            <a:off x="1450223" y="4344760"/>
            <a:ext cx="14485967" cy="77735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B5D09B-D668-1E4C-A209-8C73F59D82BB}"/>
                </a:ext>
              </a:extLst>
            </p:cNvPr>
            <p:cNvSpPr/>
            <p:nvPr/>
          </p:nvSpPr>
          <p:spPr>
            <a:xfrm>
              <a:off x="16589287" y="5140732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Century Gothic" panose="020B0502020202020204" pitchFamily="34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6967A5D-0A00-834C-B7B1-5AC77937CC59}"/>
                </a:ext>
              </a:extLst>
            </p:cNvPr>
            <p:cNvSpPr/>
            <p:nvPr/>
          </p:nvSpPr>
          <p:spPr>
            <a:xfrm>
              <a:off x="16589287" y="7789541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Century Gothic" panose="020B0502020202020204" pitchFamily="34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ABBA611-948D-8347-A82C-3CEC7881698D}"/>
                </a:ext>
              </a:extLst>
            </p:cNvPr>
            <p:cNvSpPr/>
            <p:nvPr/>
          </p:nvSpPr>
          <p:spPr>
            <a:xfrm>
              <a:off x="16589287" y="10438350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Century Gothic" panose="020B0502020202020204" pitchFamily="34" charset="0"/>
                  <a:cs typeface="Poppins Medium" pitchFamily="2" charset="77"/>
                </a:rPr>
                <a:t>03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BF3D04-CE8A-A54C-871D-9EB5FC8C44BE}"/>
                </a:ext>
              </a:extLst>
            </p:cNvPr>
            <p:cNvSpPr txBox="1"/>
            <p:nvPr/>
          </p:nvSpPr>
          <p:spPr>
            <a:xfrm>
              <a:off x="18386193" y="5693882"/>
              <a:ext cx="4130908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38E0A2-AA97-3845-A903-1F2CFEB9D16E}"/>
                </a:ext>
              </a:extLst>
            </p:cNvPr>
            <p:cNvSpPr txBox="1"/>
            <p:nvPr/>
          </p:nvSpPr>
          <p:spPr>
            <a:xfrm>
              <a:off x="18386192" y="5047551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Competitors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5980BF-FFFE-094A-9B1A-916D1645B907}"/>
                </a:ext>
              </a:extLst>
            </p:cNvPr>
            <p:cNvSpPr txBox="1"/>
            <p:nvPr/>
          </p:nvSpPr>
          <p:spPr>
            <a:xfrm>
              <a:off x="18386193" y="8342691"/>
              <a:ext cx="4130908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4B0C3A2-2B71-2D40-9177-2B210334475F}"/>
                </a:ext>
              </a:extLst>
            </p:cNvPr>
            <p:cNvSpPr txBox="1"/>
            <p:nvPr/>
          </p:nvSpPr>
          <p:spPr>
            <a:xfrm>
              <a:off x="18386192" y="7696360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Financial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EB7449-E8C1-8642-88EE-57CFD3004417}"/>
                </a:ext>
              </a:extLst>
            </p:cNvPr>
            <p:cNvSpPr txBox="1"/>
            <p:nvPr/>
          </p:nvSpPr>
          <p:spPr>
            <a:xfrm>
              <a:off x="18386193" y="10991500"/>
              <a:ext cx="4130908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BF8E6B8-2FB7-064D-9091-EEABF7E7B42B}"/>
                </a:ext>
              </a:extLst>
            </p:cNvPr>
            <p:cNvSpPr txBox="1"/>
            <p:nvPr/>
          </p:nvSpPr>
          <p:spPr>
            <a:xfrm>
              <a:off x="18386192" y="10345169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Commerce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278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350">
            <a:extLst>
              <a:ext uri="{FF2B5EF4-FFF2-40B4-BE49-F238E27FC236}">
                <a16:creationId xmlns:a16="http://schemas.microsoft.com/office/drawing/2014/main" id="{42D8E9D8-F38B-AA40-8F9C-C9BE52B52848}"/>
              </a:ext>
            </a:extLst>
          </p:cNvPr>
          <p:cNvSpPr txBox="1"/>
          <p:nvPr/>
        </p:nvSpPr>
        <p:spPr>
          <a:xfrm>
            <a:off x="4090403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91E57B90-74AF-4944-BCB3-6B60957033E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8AD7F9-A385-7A41-95A4-68028A2E6192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EACAE47B-A97C-5E40-8FE4-76A8BADD93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166464"/>
              </p:ext>
            </p:extLst>
          </p:nvPr>
        </p:nvGraphicFramePr>
        <p:xfrm>
          <a:off x="1321527" y="4403261"/>
          <a:ext cx="21881373" cy="5312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Oval 26">
            <a:extLst>
              <a:ext uri="{FF2B5EF4-FFF2-40B4-BE49-F238E27FC236}">
                <a16:creationId xmlns:a16="http://schemas.microsoft.com/office/drawing/2014/main" id="{1DCC12D2-071C-7A4E-9CD6-0915E426666B}"/>
              </a:ext>
            </a:extLst>
          </p:cNvPr>
          <p:cNvSpPr/>
          <p:nvPr/>
        </p:nvSpPr>
        <p:spPr>
          <a:xfrm>
            <a:off x="18557166" y="11496494"/>
            <a:ext cx="332233" cy="3322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270262A-445A-2244-A72B-B9CAFEB47E1D}"/>
              </a:ext>
            </a:extLst>
          </p:cNvPr>
          <p:cNvSpPr/>
          <p:nvPr/>
        </p:nvSpPr>
        <p:spPr>
          <a:xfrm>
            <a:off x="12738493" y="11496494"/>
            <a:ext cx="332233" cy="3322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7455C3-5AE2-0540-92E6-36E5A2E786F0}"/>
              </a:ext>
            </a:extLst>
          </p:cNvPr>
          <p:cNvSpPr/>
          <p:nvPr/>
        </p:nvSpPr>
        <p:spPr>
          <a:xfrm>
            <a:off x="7075505" y="11496494"/>
            <a:ext cx="332233" cy="3322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F8E463-3DD1-F541-B44C-9C9D7A8D51FF}"/>
              </a:ext>
            </a:extLst>
          </p:cNvPr>
          <p:cNvGrpSpPr/>
          <p:nvPr/>
        </p:nvGrpSpPr>
        <p:grpSpPr>
          <a:xfrm>
            <a:off x="1321527" y="11320577"/>
            <a:ext cx="5048006" cy="1075294"/>
            <a:chOff x="1321527" y="11320577"/>
            <a:chExt cx="5048006" cy="107529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5AB53D1-CB24-9046-8F5D-F56ACEF20CE5}"/>
                </a:ext>
              </a:extLst>
            </p:cNvPr>
            <p:cNvSpPr/>
            <p:nvPr/>
          </p:nvSpPr>
          <p:spPr>
            <a:xfrm>
              <a:off x="1321527" y="11496494"/>
              <a:ext cx="332233" cy="3322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AF404C9-A46C-394B-BCBB-0F6FCF529901}"/>
                </a:ext>
              </a:extLst>
            </p:cNvPr>
            <p:cNvSpPr txBox="1"/>
            <p:nvPr/>
          </p:nvSpPr>
          <p:spPr>
            <a:xfrm>
              <a:off x="1902644" y="11320577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88804FE-609B-E94F-9564-4A4B89922F24}"/>
              </a:ext>
            </a:extLst>
          </p:cNvPr>
          <p:cNvSpPr txBox="1"/>
          <p:nvPr/>
        </p:nvSpPr>
        <p:spPr>
          <a:xfrm>
            <a:off x="7656622" y="11320577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0F7768-8FEA-1345-A02E-FD729526B3CB}"/>
              </a:ext>
            </a:extLst>
          </p:cNvPr>
          <p:cNvSpPr txBox="1"/>
          <p:nvPr/>
        </p:nvSpPr>
        <p:spPr>
          <a:xfrm>
            <a:off x="13345284" y="11325454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A53EEB-56E7-2E4A-86DD-CB907377D45A}"/>
              </a:ext>
            </a:extLst>
          </p:cNvPr>
          <p:cNvSpPr txBox="1"/>
          <p:nvPr/>
        </p:nvSpPr>
        <p:spPr>
          <a:xfrm>
            <a:off x="19099262" y="11325454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</p:spTree>
    <p:extLst>
      <p:ext uri="{BB962C8B-B14F-4D97-AF65-F5344CB8AC3E}">
        <p14:creationId xmlns:p14="http://schemas.microsoft.com/office/powerpoint/2010/main" val="3352644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adroTexto 350">
            <a:extLst>
              <a:ext uri="{FF2B5EF4-FFF2-40B4-BE49-F238E27FC236}">
                <a16:creationId xmlns:a16="http://schemas.microsoft.com/office/drawing/2014/main" id="{A3132609-B147-C946-972F-9C12E6CAC125}"/>
              </a:ext>
            </a:extLst>
          </p:cNvPr>
          <p:cNvSpPr txBox="1"/>
          <p:nvPr/>
        </p:nvSpPr>
        <p:spPr>
          <a:xfrm>
            <a:off x="4090403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43" name="CuadroTexto 351">
            <a:extLst>
              <a:ext uri="{FF2B5EF4-FFF2-40B4-BE49-F238E27FC236}">
                <a16:creationId xmlns:a16="http://schemas.microsoft.com/office/drawing/2014/main" id="{6F545556-0CA7-0542-B3E1-A855C8A83323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56D693-92E7-7D4E-BCF3-19056266B82D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42A28D-8539-8C42-8459-46663F268CA7}"/>
              </a:ext>
            </a:extLst>
          </p:cNvPr>
          <p:cNvGrpSpPr/>
          <p:nvPr/>
        </p:nvGrpSpPr>
        <p:grpSpPr>
          <a:xfrm>
            <a:off x="7216495" y="4593495"/>
            <a:ext cx="10084726" cy="7495092"/>
            <a:chOff x="6443412" y="4114801"/>
            <a:chExt cx="10816694" cy="80391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55D281D-02FA-3446-8710-D7D78907A899}"/>
                </a:ext>
              </a:extLst>
            </p:cNvPr>
            <p:cNvGrpSpPr/>
            <p:nvPr/>
          </p:nvGrpSpPr>
          <p:grpSpPr>
            <a:xfrm>
              <a:off x="6443412" y="4114801"/>
              <a:ext cx="4849004" cy="8039100"/>
              <a:chOff x="15946781" y="944880"/>
              <a:chExt cx="6298881" cy="11829065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6E2617B-F968-4D42-A02D-0FE9C30FEE22}"/>
                  </a:ext>
                </a:extLst>
              </p:cNvPr>
              <p:cNvGrpSpPr/>
              <p:nvPr/>
            </p:nvGrpSpPr>
            <p:grpSpPr>
              <a:xfrm>
                <a:off x="15946781" y="4044618"/>
                <a:ext cx="6298881" cy="2290633"/>
                <a:chOff x="11710061" y="4745658"/>
                <a:chExt cx="6298881" cy="2290633"/>
              </a:xfrm>
            </p:grpSpPr>
            <p:sp>
              <p:nvSpPr>
                <p:cNvPr id="49" name="Delay 48">
                  <a:extLst>
                    <a:ext uri="{FF2B5EF4-FFF2-40B4-BE49-F238E27FC236}">
                      <a16:creationId xmlns:a16="http://schemas.microsoft.com/office/drawing/2014/main" id="{617EB77C-245A-EF4C-B68F-394B19ED086A}"/>
                    </a:ext>
                  </a:extLst>
                </p:cNvPr>
                <p:cNvSpPr/>
                <p:nvPr/>
              </p:nvSpPr>
              <p:spPr>
                <a:xfrm>
                  <a:off x="16178710" y="4745658"/>
                  <a:ext cx="1830232" cy="2264796"/>
                </a:xfrm>
                <a:prstGeom prst="flowChartDelay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C5D62F39-6205-CB45-AD88-EBD927C517FC}"/>
                    </a:ext>
                  </a:extLst>
                </p:cNvPr>
                <p:cNvSpPr/>
                <p:nvPr/>
              </p:nvSpPr>
              <p:spPr>
                <a:xfrm>
                  <a:off x="11710061" y="4801974"/>
                  <a:ext cx="4550217" cy="22343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51" name="Predefined Process 50">
                <a:extLst>
                  <a:ext uri="{FF2B5EF4-FFF2-40B4-BE49-F238E27FC236}">
                    <a16:creationId xmlns:a16="http://schemas.microsoft.com/office/drawing/2014/main" id="{1DDCE4B5-932C-7546-A1A3-9E42BF68179C}"/>
                  </a:ext>
                </a:extLst>
              </p:cNvPr>
              <p:cNvSpPr/>
              <p:nvPr/>
            </p:nvSpPr>
            <p:spPr>
              <a:xfrm>
                <a:off x="15946781" y="944880"/>
                <a:ext cx="6267397" cy="1995761"/>
              </a:xfrm>
              <a:prstGeom prst="flowChartPredefinedProcess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14A9482-C1BB-A040-971B-5B7AAC9C91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03506" y="2940641"/>
                <a:ext cx="0" cy="1204639"/>
              </a:xfrm>
              <a:prstGeom prst="straightConnector1">
                <a:avLst/>
              </a:prstGeom>
              <a:ln w="1905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1F2062A-95B0-CC49-AF34-FE99485AC91C}"/>
                  </a:ext>
                </a:extLst>
              </p:cNvPr>
              <p:cNvSpPr txBox="1"/>
              <p:nvPr/>
            </p:nvSpPr>
            <p:spPr>
              <a:xfrm>
                <a:off x="17737648" y="4663988"/>
                <a:ext cx="2759350" cy="90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4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Delay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5C71602-CB9C-5F4F-8D7E-CD737236ACD2}"/>
                  </a:ext>
                </a:extLst>
              </p:cNvPr>
              <p:cNvSpPr txBox="1"/>
              <p:nvPr/>
            </p:nvSpPr>
            <p:spPr>
              <a:xfrm>
                <a:off x="17523925" y="1561254"/>
                <a:ext cx="3159163" cy="90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4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Subroutine</a:t>
                </a:r>
              </a:p>
            </p:txBody>
          </p:sp>
          <p:sp>
            <p:nvSpPr>
              <p:cNvPr id="55" name="Parallelogram 54">
                <a:extLst>
                  <a:ext uri="{FF2B5EF4-FFF2-40B4-BE49-F238E27FC236}">
                    <a16:creationId xmlns:a16="http://schemas.microsoft.com/office/drawing/2014/main" id="{E50B550B-C5E6-AD42-995C-EE3C72B86A36}"/>
                  </a:ext>
                </a:extLst>
              </p:cNvPr>
              <p:cNvSpPr/>
              <p:nvPr/>
            </p:nvSpPr>
            <p:spPr>
              <a:xfrm>
                <a:off x="15946781" y="7558134"/>
                <a:ext cx="6267397" cy="2182445"/>
              </a:xfrm>
              <a:prstGeom prst="parallelogram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9105D073-ADAA-4D4C-9B01-EDAB6AFD72E1}"/>
                  </a:ext>
                </a:extLst>
              </p:cNvPr>
              <p:cNvSpPr/>
              <p:nvPr/>
            </p:nvSpPr>
            <p:spPr>
              <a:xfrm>
                <a:off x="15946781" y="11005272"/>
                <a:ext cx="6267397" cy="176867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265CE959-1D40-2F4B-A37B-6A0739FE6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03506" y="6354401"/>
                <a:ext cx="0" cy="1204639"/>
              </a:xfrm>
              <a:prstGeom prst="straightConnector1">
                <a:avLst/>
              </a:prstGeom>
              <a:ln w="1905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C3C6C98-0BF4-2245-B56B-B3DBB94E8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03506" y="9829121"/>
                <a:ext cx="0" cy="1204639"/>
              </a:xfrm>
              <a:prstGeom prst="straightConnector1">
                <a:avLst/>
              </a:prstGeom>
              <a:ln w="1905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95B6A4-1B78-F24D-8C90-5150411123A0}"/>
                  </a:ext>
                </a:extLst>
              </p:cNvPr>
              <p:cNvSpPr txBox="1"/>
              <p:nvPr/>
            </p:nvSpPr>
            <p:spPr>
              <a:xfrm>
                <a:off x="17737648" y="8196934"/>
                <a:ext cx="2759350" cy="90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4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Data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D4C21D0-021F-274A-97D4-A70F59F61E43}"/>
                  </a:ext>
                </a:extLst>
              </p:cNvPr>
              <p:cNvSpPr txBox="1"/>
              <p:nvPr/>
            </p:nvSpPr>
            <p:spPr>
              <a:xfrm>
                <a:off x="17737648" y="11436733"/>
                <a:ext cx="2759350" cy="90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4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End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4F367BE-F8F2-4B4E-B0F1-F0D3738BA77F}"/>
                </a:ext>
              </a:extLst>
            </p:cNvPr>
            <p:cNvGrpSpPr/>
            <p:nvPr/>
          </p:nvGrpSpPr>
          <p:grpSpPr>
            <a:xfrm>
              <a:off x="12411102" y="4114801"/>
              <a:ext cx="4849004" cy="8039100"/>
              <a:chOff x="15946781" y="944880"/>
              <a:chExt cx="6298881" cy="1182906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01BDC18-A2A5-0146-AA1D-CA4525138ED3}"/>
                  </a:ext>
                </a:extLst>
              </p:cNvPr>
              <p:cNvGrpSpPr/>
              <p:nvPr/>
            </p:nvGrpSpPr>
            <p:grpSpPr>
              <a:xfrm>
                <a:off x="15946781" y="4044618"/>
                <a:ext cx="6298881" cy="2290633"/>
                <a:chOff x="11710061" y="4745658"/>
                <a:chExt cx="6298881" cy="2290633"/>
              </a:xfrm>
            </p:grpSpPr>
            <p:sp>
              <p:nvSpPr>
                <p:cNvPr id="73" name="Delay 72">
                  <a:extLst>
                    <a:ext uri="{FF2B5EF4-FFF2-40B4-BE49-F238E27FC236}">
                      <a16:creationId xmlns:a16="http://schemas.microsoft.com/office/drawing/2014/main" id="{87A94872-1B96-A14B-968E-69FB9E0C7AF7}"/>
                    </a:ext>
                  </a:extLst>
                </p:cNvPr>
                <p:cNvSpPr/>
                <p:nvPr/>
              </p:nvSpPr>
              <p:spPr>
                <a:xfrm>
                  <a:off x="16178710" y="4745658"/>
                  <a:ext cx="1830232" cy="2264796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998BB11-5F83-F741-92F3-38783F6897E0}"/>
                    </a:ext>
                  </a:extLst>
                </p:cNvPr>
                <p:cNvSpPr/>
                <p:nvPr/>
              </p:nvSpPr>
              <p:spPr>
                <a:xfrm>
                  <a:off x="11710061" y="4801974"/>
                  <a:ext cx="4550217" cy="223431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63" name="Predefined Process 62">
                <a:extLst>
                  <a:ext uri="{FF2B5EF4-FFF2-40B4-BE49-F238E27FC236}">
                    <a16:creationId xmlns:a16="http://schemas.microsoft.com/office/drawing/2014/main" id="{ACB5B0B0-0908-4E4A-8EBC-F5721A0574D5}"/>
                  </a:ext>
                </a:extLst>
              </p:cNvPr>
              <p:cNvSpPr/>
              <p:nvPr/>
            </p:nvSpPr>
            <p:spPr>
              <a:xfrm>
                <a:off x="15946781" y="944880"/>
                <a:ext cx="6267397" cy="1995761"/>
              </a:xfrm>
              <a:prstGeom prst="flowChartPredefinedProcess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DF29A8E-48EC-6D45-A998-33F6AFB2D7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03506" y="2940641"/>
                <a:ext cx="0" cy="1204639"/>
              </a:xfrm>
              <a:prstGeom prst="straightConnector1">
                <a:avLst/>
              </a:prstGeom>
              <a:ln w="1905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4745D3E-B0EC-0241-82C5-807FD5F7659D}"/>
                  </a:ext>
                </a:extLst>
              </p:cNvPr>
              <p:cNvSpPr txBox="1"/>
              <p:nvPr/>
            </p:nvSpPr>
            <p:spPr>
              <a:xfrm>
                <a:off x="17737648" y="4663988"/>
                <a:ext cx="2759350" cy="90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4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Delay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7F855B7-C117-C241-AEAC-A224B3DA7D62}"/>
                  </a:ext>
                </a:extLst>
              </p:cNvPr>
              <p:cNvSpPr txBox="1"/>
              <p:nvPr/>
            </p:nvSpPr>
            <p:spPr>
              <a:xfrm>
                <a:off x="17523925" y="1561254"/>
                <a:ext cx="3159163" cy="90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4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Subroutine</a:t>
                </a:r>
              </a:p>
            </p:txBody>
          </p:sp>
          <p:sp>
            <p:nvSpPr>
              <p:cNvPr id="67" name="Parallelogram 66">
                <a:extLst>
                  <a:ext uri="{FF2B5EF4-FFF2-40B4-BE49-F238E27FC236}">
                    <a16:creationId xmlns:a16="http://schemas.microsoft.com/office/drawing/2014/main" id="{0019DA74-0FCC-8746-B1B3-B8AF6173FA43}"/>
                  </a:ext>
                </a:extLst>
              </p:cNvPr>
              <p:cNvSpPr/>
              <p:nvPr/>
            </p:nvSpPr>
            <p:spPr>
              <a:xfrm>
                <a:off x="15946781" y="7558134"/>
                <a:ext cx="6267397" cy="2182445"/>
              </a:xfrm>
              <a:prstGeom prst="parallelogram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22E5138F-4286-694A-A487-D4C95E813530}"/>
                  </a:ext>
                </a:extLst>
              </p:cNvPr>
              <p:cNvSpPr/>
              <p:nvPr/>
            </p:nvSpPr>
            <p:spPr>
              <a:xfrm>
                <a:off x="15946781" y="11005272"/>
                <a:ext cx="6267397" cy="1768673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8C45397D-EB78-2F41-95C1-B267F013D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03506" y="6354401"/>
                <a:ext cx="0" cy="1204639"/>
              </a:xfrm>
              <a:prstGeom prst="straightConnector1">
                <a:avLst/>
              </a:prstGeom>
              <a:ln w="1905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18B3C470-9037-4341-A56E-C56F7C526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03506" y="9829121"/>
                <a:ext cx="0" cy="1204639"/>
              </a:xfrm>
              <a:prstGeom prst="straightConnector1">
                <a:avLst/>
              </a:prstGeom>
              <a:ln w="1905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27AF68-5BEB-414E-A3C2-FD369F57541D}"/>
                  </a:ext>
                </a:extLst>
              </p:cNvPr>
              <p:cNvSpPr txBox="1"/>
              <p:nvPr/>
            </p:nvSpPr>
            <p:spPr>
              <a:xfrm>
                <a:off x="17737648" y="8196934"/>
                <a:ext cx="2759350" cy="90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4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Data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CB5ADDE-7BA3-9342-999F-9B5B0F5194CC}"/>
                  </a:ext>
                </a:extLst>
              </p:cNvPr>
              <p:cNvSpPr txBox="1"/>
              <p:nvPr/>
            </p:nvSpPr>
            <p:spPr>
              <a:xfrm>
                <a:off x="17737648" y="11436733"/>
                <a:ext cx="2759350" cy="90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4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End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C66BF4A-CC5D-3641-B67D-FDA143A1B8AF}"/>
              </a:ext>
            </a:extLst>
          </p:cNvPr>
          <p:cNvGrpSpPr/>
          <p:nvPr/>
        </p:nvGrpSpPr>
        <p:grpSpPr>
          <a:xfrm>
            <a:off x="1489150" y="5636294"/>
            <a:ext cx="4876292" cy="5328568"/>
            <a:chOff x="882855" y="5636294"/>
            <a:chExt cx="4876292" cy="532856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055F6BF-28A7-FB43-946D-0F4673E1FF02}"/>
                </a:ext>
              </a:extLst>
            </p:cNvPr>
            <p:cNvSpPr/>
            <p:nvPr/>
          </p:nvSpPr>
          <p:spPr>
            <a:xfrm>
              <a:off x="882855" y="7474169"/>
              <a:ext cx="487629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That’s why we provide point solutions 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5BE3D56-A247-FE4F-8A41-1001DDF85E61}"/>
                </a:ext>
              </a:extLst>
            </p:cNvPr>
            <p:cNvSpPr txBox="1"/>
            <p:nvPr/>
          </p:nvSpPr>
          <p:spPr>
            <a:xfrm>
              <a:off x="1169697" y="9389431"/>
              <a:ext cx="4302607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41DA06C-46D6-8643-8A7D-76B74F0B1A2F}"/>
                </a:ext>
              </a:extLst>
            </p:cNvPr>
            <p:cNvSpPr/>
            <p:nvPr/>
          </p:nvSpPr>
          <p:spPr>
            <a:xfrm>
              <a:off x="2700999" y="5636294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Century Gothic" panose="020B0502020202020204" pitchFamily="34" charset="0"/>
                  <a:cs typeface="Poppins Medium" pitchFamily="2" charset="77"/>
                </a:rPr>
                <a:t>01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24A499E-1B62-D743-ADB9-3E4C5DA9EBFD}"/>
              </a:ext>
            </a:extLst>
          </p:cNvPr>
          <p:cNvGrpSpPr/>
          <p:nvPr/>
        </p:nvGrpSpPr>
        <p:grpSpPr>
          <a:xfrm>
            <a:off x="18012605" y="5642694"/>
            <a:ext cx="4876292" cy="5328568"/>
            <a:chOff x="882855" y="5636294"/>
            <a:chExt cx="4876292" cy="5328568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48299E2-1C16-9248-B5D2-01C807CE63C3}"/>
                </a:ext>
              </a:extLst>
            </p:cNvPr>
            <p:cNvSpPr/>
            <p:nvPr/>
          </p:nvSpPr>
          <p:spPr>
            <a:xfrm>
              <a:off x="882855" y="7474169"/>
              <a:ext cx="487629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That’s why we provide point solutions 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130D99E-AB3D-B440-829E-FC92328B84AF}"/>
                </a:ext>
              </a:extLst>
            </p:cNvPr>
            <p:cNvSpPr txBox="1"/>
            <p:nvPr/>
          </p:nvSpPr>
          <p:spPr>
            <a:xfrm>
              <a:off x="1169697" y="9389431"/>
              <a:ext cx="4302607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F7BB87B-FCF0-B248-A742-74BFF6B410F9}"/>
                </a:ext>
              </a:extLst>
            </p:cNvPr>
            <p:cNvSpPr/>
            <p:nvPr/>
          </p:nvSpPr>
          <p:spPr>
            <a:xfrm>
              <a:off x="2700999" y="5636294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Century Gothic" panose="020B0502020202020204" pitchFamily="34" charset="0"/>
                  <a:cs typeface="Poppins Medium" pitchFamily="2" charset="77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6254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350">
            <a:extLst>
              <a:ext uri="{FF2B5EF4-FFF2-40B4-BE49-F238E27FC236}">
                <a16:creationId xmlns:a16="http://schemas.microsoft.com/office/drawing/2014/main" id="{9112753E-0F1A-0840-8579-5691BE1EF002}"/>
              </a:ext>
            </a:extLst>
          </p:cNvPr>
          <p:cNvSpPr txBox="1"/>
          <p:nvPr/>
        </p:nvSpPr>
        <p:spPr>
          <a:xfrm>
            <a:off x="4090403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2500D8EE-B72B-FA4D-8F27-9E70A17362FB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662456-49B6-A940-9180-00B0B76BF4F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DA481A1-B480-684F-BDD0-089F962A3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896194"/>
              </p:ext>
            </p:extLst>
          </p:nvPr>
        </p:nvGraphicFramePr>
        <p:xfrm>
          <a:off x="3562226" y="3760088"/>
          <a:ext cx="17253199" cy="881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9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9232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</a:tblGrid>
              <a:tr h="2716906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Products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Status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Process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Product 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Business professionals </a:t>
                      </a:r>
                    </a:p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like you connecting.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Product 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Business professionals </a:t>
                      </a:r>
                    </a:p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like you connecting.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Product 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Business professionals </a:t>
                      </a:r>
                    </a:p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like you connecting.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C351E9D9-F5A1-9948-8F78-04AEB6C2A842}"/>
              </a:ext>
            </a:extLst>
          </p:cNvPr>
          <p:cNvGrpSpPr/>
          <p:nvPr/>
        </p:nvGrpSpPr>
        <p:grpSpPr>
          <a:xfrm>
            <a:off x="16058127" y="6563198"/>
            <a:ext cx="3110755" cy="1732604"/>
            <a:chOff x="18638043" y="6639398"/>
            <a:chExt cx="3110755" cy="173260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9606FB-D9BF-BC48-9D67-E42A555DC9D4}"/>
                </a:ext>
              </a:extLst>
            </p:cNvPr>
            <p:cNvSpPr txBox="1"/>
            <p:nvPr/>
          </p:nvSpPr>
          <p:spPr>
            <a:xfrm>
              <a:off x="20725099" y="7282190"/>
              <a:ext cx="10236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18%</a:t>
              </a:r>
            </a:p>
          </p:txBody>
        </p:sp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9FF69D39-2427-B942-90D8-47FA695E907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89622435"/>
                </p:ext>
              </p:extLst>
            </p:nvPr>
          </p:nvGraphicFramePr>
          <p:xfrm>
            <a:off x="18638043" y="6639398"/>
            <a:ext cx="2598906" cy="17326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F60646-8854-934A-9FEB-A54F2F0EF8D3}"/>
              </a:ext>
            </a:extLst>
          </p:cNvPr>
          <p:cNvGrpSpPr/>
          <p:nvPr/>
        </p:nvGrpSpPr>
        <p:grpSpPr>
          <a:xfrm>
            <a:off x="16058127" y="8620598"/>
            <a:ext cx="3110755" cy="1732604"/>
            <a:chOff x="18638043" y="6639398"/>
            <a:chExt cx="3110755" cy="173260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E01C4B-DDC5-5847-9281-93D6625511C8}"/>
                </a:ext>
              </a:extLst>
            </p:cNvPr>
            <p:cNvSpPr txBox="1"/>
            <p:nvPr/>
          </p:nvSpPr>
          <p:spPr>
            <a:xfrm>
              <a:off x="20725099" y="7282190"/>
              <a:ext cx="10236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50%</a:t>
              </a:r>
            </a:p>
          </p:txBody>
        </p:sp>
        <p:graphicFrame>
          <p:nvGraphicFramePr>
            <p:cNvPr id="24" name="Chart 23">
              <a:extLst>
                <a:ext uri="{FF2B5EF4-FFF2-40B4-BE49-F238E27FC236}">
                  <a16:creationId xmlns:a16="http://schemas.microsoft.com/office/drawing/2014/main" id="{3AEB80DA-C7A7-2546-8582-024DFA54CC3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2632370"/>
                </p:ext>
              </p:extLst>
            </p:nvPr>
          </p:nvGraphicFramePr>
          <p:xfrm>
            <a:off x="18638043" y="6639398"/>
            <a:ext cx="2598906" cy="17326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250F74-5CDA-EA48-973A-C64135AC9DB5}"/>
              </a:ext>
            </a:extLst>
          </p:cNvPr>
          <p:cNvGrpSpPr/>
          <p:nvPr/>
        </p:nvGrpSpPr>
        <p:grpSpPr>
          <a:xfrm>
            <a:off x="16058127" y="10677998"/>
            <a:ext cx="3110755" cy="1732604"/>
            <a:chOff x="18638043" y="6639398"/>
            <a:chExt cx="3110755" cy="173260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C6B0D41-77D5-DB40-AC0A-A5F1AA1A9618}"/>
                </a:ext>
              </a:extLst>
            </p:cNvPr>
            <p:cNvSpPr txBox="1"/>
            <p:nvPr/>
          </p:nvSpPr>
          <p:spPr>
            <a:xfrm>
              <a:off x="20725099" y="7282190"/>
              <a:ext cx="10236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35%</a:t>
              </a:r>
            </a:p>
          </p:txBody>
        </p:sp>
        <p:graphicFrame>
          <p:nvGraphicFramePr>
            <p:cNvPr id="28" name="Chart 27">
              <a:extLst>
                <a:ext uri="{FF2B5EF4-FFF2-40B4-BE49-F238E27FC236}">
                  <a16:creationId xmlns:a16="http://schemas.microsoft.com/office/drawing/2014/main" id="{22FDEC2A-257C-F345-81AA-34A61D9B0F7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26357366"/>
                </p:ext>
              </p:extLst>
            </p:nvPr>
          </p:nvGraphicFramePr>
          <p:xfrm>
            <a:off x="18638043" y="6639398"/>
            <a:ext cx="2598906" cy="17326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0563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55CE8961-EDB0-D04A-97F3-9D2812A7C907}"/>
              </a:ext>
            </a:extLst>
          </p:cNvPr>
          <p:cNvSpPr txBox="1"/>
          <p:nvPr/>
        </p:nvSpPr>
        <p:spPr>
          <a:xfrm>
            <a:off x="4090403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807BE7D7-EFAE-1E40-86C6-AB52AA2DA16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D36A6-2F17-9D4B-9449-6650C111E228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F62CC1-3699-E143-BB10-966B0570B2BA}"/>
              </a:ext>
            </a:extLst>
          </p:cNvPr>
          <p:cNvGrpSpPr/>
          <p:nvPr/>
        </p:nvGrpSpPr>
        <p:grpSpPr>
          <a:xfrm>
            <a:off x="1894214" y="5456853"/>
            <a:ext cx="20695396" cy="5777202"/>
            <a:chOff x="1763586" y="4901684"/>
            <a:chExt cx="20695396" cy="5777202"/>
          </a:xfrm>
        </p:grpSpPr>
        <p:graphicFrame>
          <p:nvGraphicFramePr>
            <p:cNvPr id="28" name="Chart 27">
              <a:extLst>
                <a:ext uri="{FF2B5EF4-FFF2-40B4-BE49-F238E27FC236}">
                  <a16:creationId xmlns:a16="http://schemas.microsoft.com/office/drawing/2014/main" id="{5F5C4922-4549-DF44-9320-96986B2AD17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35136188"/>
                </p:ext>
              </p:extLst>
            </p:nvPr>
          </p:nvGraphicFramePr>
          <p:xfrm>
            <a:off x="6194306" y="4901684"/>
            <a:ext cx="5257430" cy="57772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9" name="Chart 28">
              <a:extLst>
                <a:ext uri="{FF2B5EF4-FFF2-40B4-BE49-F238E27FC236}">
                  <a16:creationId xmlns:a16="http://schemas.microsoft.com/office/drawing/2014/main" id="{AFA09753-0048-0141-912A-07288364C49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25588463"/>
                </p:ext>
              </p:extLst>
            </p:nvPr>
          </p:nvGraphicFramePr>
          <p:xfrm>
            <a:off x="17201553" y="4901684"/>
            <a:ext cx="5257429" cy="57772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4D34338-DD71-394C-A252-3EF77DC985EB}"/>
                </a:ext>
              </a:extLst>
            </p:cNvPr>
            <p:cNvGrpSpPr/>
            <p:nvPr/>
          </p:nvGrpSpPr>
          <p:grpSpPr>
            <a:xfrm>
              <a:off x="1777224" y="7264439"/>
              <a:ext cx="4339385" cy="968472"/>
              <a:chOff x="1321527" y="11320577"/>
              <a:chExt cx="4818016" cy="1075294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EF904A5-1A3E-614F-B742-7B76284FA7F7}"/>
                  </a:ext>
                </a:extLst>
              </p:cNvPr>
              <p:cNvSpPr/>
              <p:nvPr/>
            </p:nvSpPr>
            <p:spPr>
              <a:xfrm>
                <a:off x="1321527" y="11496494"/>
                <a:ext cx="332233" cy="3322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C60B7D-8D7B-A647-8348-26FC9AA7DBAB}"/>
                  </a:ext>
                </a:extLst>
              </p:cNvPr>
              <p:cNvSpPr txBox="1"/>
              <p:nvPr/>
            </p:nvSpPr>
            <p:spPr>
              <a:xfrm>
                <a:off x="1902644" y="11320577"/>
                <a:ext cx="4236899" cy="10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connecting.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2A2A556-C0D2-B04D-AE41-2714A620600D}"/>
                </a:ext>
              </a:extLst>
            </p:cNvPr>
            <p:cNvGrpSpPr/>
            <p:nvPr/>
          </p:nvGrpSpPr>
          <p:grpSpPr>
            <a:xfrm>
              <a:off x="1777224" y="9125218"/>
              <a:ext cx="4339385" cy="968472"/>
              <a:chOff x="1321527" y="11320577"/>
              <a:chExt cx="4818016" cy="1075294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B598B4D-1538-3148-BEE7-70D2D3250966}"/>
                  </a:ext>
                </a:extLst>
              </p:cNvPr>
              <p:cNvSpPr/>
              <p:nvPr/>
            </p:nvSpPr>
            <p:spPr>
              <a:xfrm>
                <a:off x="1321527" y="11496494"/>
                <a:ext cx="332233" cy="3322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5F8265-793B-084E-921B-ED3BF7C722D4}"/>
                  </a:ext>
                </a:extLst>
              </p:cNvPr>
              <p:cNvSpPr txBox="1"/>
              <p:nvPr/>
            </p:nvSpPr>
            <p:spPr>
              <a:xfrm>
                <a:off x="1902644" y="11320577"/>
                <a:ext cx="4236899" cy="10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connecting.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C0880E-191C-874F-86A3-BFF35FF832DD}"/>
                </a:ext>
              </a:extLst>
            </p:cNvPr>
            <p:cNvSpPr/>
            <p:nvPr/>
          </p:nvSpPr>
          <p:spPr>
            <a:xfrm>
              <a:off x="1763586" y="4901684"/>
              <a:ext cx="4391871" cy="1746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That’s why we provide point solutions 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36355B6-AAC8-5742-85EE-1F8B9DD86C07}"/>
                </a:ext>
              </a:extLst>
            </p:cNvPr>
            <p:cNvGrpSpPr/>
            <p:nvPr/>
          </p:nvGrpSpPr>
          <p:grpSpPr>
            <a:xfrm>
              <a:off x="12344174" y="7264439"/>
              <a:ext cx="4339385" cy="968472"/>
              <a:chOff x="1321527" y="11320577"/>
              <a:chExt cx="4818016" cy="1075294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8B2A82E-6427-2F4E-AFE0-8F0DC074348F}"/>
                  </a:ext>
                </a:extLst>
              </p:cNvPr>
              <p:cNvSpPr/>
              <p:nvPr/>
            </p:nvSpPr>
            <p:spPr>
              <a:xfrm>
                <a:off x="1321527" y="11496494"/>
                <a:ext cx="332233" cy="3322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0919183-FDB9-6D42-B73C-110DD19B9448}"/>
                  </a:ext>
                </a:extLst>
              </p:cNvPr>
              <p:cNvSpPr txBox="1"/>
              <p:nvPr/>
            </p:nvSpPr>
            <p:spPr>
              <a:xfrm>
                <a:off x="1902644" y="11320577"/>
                <a:ext cx="4236899" cy="10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connecting.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31EFC49-5394-2044-8B8C-5085FB7E9527}"/>
                </a:ext>
              </a:extLst>
            </p:cNvPr>
            <p:cNvGrpSpPr/>
            <p:nvPr/>
          </p:nvGrpSpPr>
          <p:grpSpPr>
            <a:xfrm>
              <a:off x="12344174" y="9125218"/>
              <a:ext cx="4339385" cy="968472"/>
              <a:chOff x="1321527" y="11320577"/>
              <a:chExt cx="4818016" cy="1075294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C7DF83A-4005-4746-9F68-8F93BDF40B41}"/>
                  </a:ext>
                </a:extLst>
              </p:cNvPr>
              <p:cNvSpPr/>
              <p:nvPr/>
            </p:nvSpPr>
            <p:spPr>
              <a:xfrm>
                <a:off x="1321527" y="11496494"/>
                <a:ext cx="332233" cy="3322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344CF31-5059-F44F-8A51-5FAB21AB0C2D}"/>
                  </a:ext>
                </a:extLst>
              </p:cNvPr>
              <p:cNvSpPr txBox="1"/>
              <p:nvPr/>
            </p:nvSpPr>
            <p:spPr>
              <a:xfrm>
                <a:off x="1902644" y="11320577"/>
                <a:ext cx="4236899" cy="10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connecting.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D63D687-C837-C540-9AA8-E8E55695CE38}"/>
                </a:ext>
              </a:extLst>
            </p:cNvPr>
            <p:cNvSpPr/>
            <p:nvPr/>
          </p:nvSpPr>
          <p:spPr>
            <a:xfrm>
              <a:off x="12291688" y="4901684"/>
              <a:ext cx="4391871" cy="1746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That’s why we provide point solutions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670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350">
            <a:extLst>
              <a:ext uri="{FF2B5EF4-FFF2-40B4-BE49-F238E27FC236}">
                <a16:creationId xmlns:a16="http://schemas.microsoft.com/office/drawing/2014/main" id="{EFA16569-865E-6E4E-BC40-0DF9CE83DC57}"/>
              </a:ext>
            </a:extLst>
          </p:cNvPr>
          <p:cNvSpPr txBox="1"/>
          <p:nvPr/>
        </p:nvSpPr>
        <p:spPr>
          <a:xfrm>
            <a:off x="4090403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30" name="CuadroTexto 351">
            <a:extLst>
              <a:ext uri="{FF2B5EF4-FFF2-40B4-BE49-F238E27FC236}">
                <a16:creationId xmlns:a16="http://schemas.microsoft.com/office/drawing/2014/main" id="{701B1D64-2330-B94B-896C-50DB541DE7F6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EAB417-90E9-3E43-B74F-A6FA009AED2C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270D2F-63E0-F849-87C2-C113AAE53878}"/>
              </a:ext>
            </a:extLst>
          </p:cNvPr>
          <p:cNvGrpSpPr/>
          <p:nvPr/>
        </p:nvGrpSpPr>
        <p:grpSpPr>
          <a:xfrm>
            <a:off x="1520826" y="4038600"/>
            <a:ext cx="21336000" cy="8420100"/>
            <a:chOff x="1676400" y="4038600"/>
            <a:chExt cx="22682018" cy="84201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DD1DF5-C2FC-7147-A86D-DD2F91A89947}"/>
                </a:ext>
              </a:extLst>
            </p:cNvPr>
            <p:cNvSpPr/>
            <p:nvPr/>
          </p:nvSpPr>
          <p:spPr>
            <a:xfrm>
              <a:off x="1676400" y="4038600"/>
              <a:ext cx="7086600" cy="842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4E0046-B17A-B54D-8EF3-A2C55378525B}"/>
                </a:ext>
              </a:extLst>
            </p:cNvPr>
            <p:cNvSpPr/>
            <p:nvPr/>
          </p:nvSpPr>
          <p:spPr>
            <a:xfrm>
              <a:off x="9474109" y="4038600"/>
              <a:ext cx="7086600" cy="842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73F0743-BECE-B445-8BAC-531BF7ACD94E}"/>
                </a:ext>
              </a:extLst>
            </p:cNvPr>
            <p:cNvSpPr/>
            <p:nvPr/>
          </p:nvSpPr>
          <p:spPr>
            <a:xfrm>
              <a:off x="17271818" y="4038600"/>
              <a:ext cx="7086600" cy="842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088B9C8D-C6B4-F647-82E5-9361CE812E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0581608"/>
              </p:ext>
            </p:extLst>
          </p:nvPr>
        </p:nvGraphicFramePr>
        <p:xfrm>
          <a:off x="2220755" y="4941049"/>
          <a:ext cx="5190002" cy="346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CuadroTexto 350">
            <a:extLst>
              <a:ext uri="{FF2B5EF4-FFF2-40B4-BE49-F238E27FC236}">
                <a16:creationId xmlns:a16="http://schemas.microsoft.com/office/drawing/2014/main" id="{8FE1887C-9C9E-BC44-9155-175B3A87E577}"/>
              </a:ext>
            </a:extLst>
          </p:cNvPr>
          <p:cNvSpPr txBox="1"/>
          <p:nvPr/>
        </p:nvSpPr>
        <p:spPr>
          <a:xfrm>
            <a:off x="4052303" y="8701459"/>
            <a:ext cx="18614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35%</a:t>
            </a:r>
          </a:p>
        </p:txBody>
      </p: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9B2D5AB7-F0F5-ED4E-800D-589E1655D9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299424"/>
              </p:ext>
            </p:extLst>
          </p:nvPr>
        </p:nvGraphicFramePr>
        <p:xfrm>
          <a:off x="9574055" y="4941049"/>
          <a:ext cx="5190002" cy="346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" name="CuadroTexto 350">
            <a:extLst>
              <a:ext uri="{FF2B5EF4-FFF2-40B4-BE49-F238E27FC236}">
                <a16:creationId xmlns:a16="http://schemas.microsoft.com/office/drawing/2014/main" id="{E53C36CC-31F7-C344-A28D-584A5CBD4877}"/>
              </a:ext>
            </a:extLst>
          </p:cNvPr>
          <p:cNvSpPr txBox="1"/>
          <p:nvPr/>
        </p:nvSpPr>
        <p:spPr>
          <a:xfrm>
            <a:off x="11405604" y="8701459"/>
            <a:ext cx="18614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80%</a:t>
            </a:r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B13EAE4F-8FFA-2742-A81A-29BF03A992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7802584"/>
              </p:ext>
            </p:extLst>
          </p:nvPr>
        </p:nvGraphicFramePr>
        <p:xfrm>
          <a:off x="16927355" y="4941049"/>
          <a:ext cx="5190002" cy="346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9" name="CuadroTexto 350">
            <a:extLst>
              <a:ext uri="{FF2B5EF4-FFF2-40B4-BE49-F238E27FC236}">
                <a16:creationId xmlns:a16="http://schemas.microsoft.com/office/drawing/2014/main" id="{79E9DD39-2D3D-2A49-8CA5-1088F09D9633}"/>
              </a:ext>
            </a:extLst>
          </p:cNvPr>
          <p:cNvSpPr txBox="1"/>
          <p:nvPr/>
        </p:nvSpPr>
        <p:spPr>
          <a:xfrm>
            <a:off x="18758904" y="8701459"/>
            <a:ext cx="18614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65%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AB535F-B310-524F-A949-7F0744A9AFCF}"/>
              </a:ext>
            </a:extLst>
          </p:cNvPr>
          <p:cNvSpPr txBox="1"/>
          <p:nvPr/>
        </p:nvSpPr>
        <p:spPr>
          <a:xfrm>
            <a:off x="2639855" y="10284818"/>
            <a:ext cx="4419600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6C2A62-E50F-694A-AE84-506FBC7C95FD}"/>
              </a:ext>
            </a:extLst>
          </p:cNvPr>
          <p:cNvSpPr txBox="1"/>
          <p:nvPr/>
        </p:nvSpPr>
        <p:spPr>
          <a:xfrm>
            <a:off x="9959256" y="10284818"/>
            <a:ext cx="4419600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DB9B22-40BB-554F-861D-9A44AB90381C}"/>
              </a:ext>
            </a:extLst>
          </p:cNvPr>
          <p:cNvSpPr txBox="1"/>
          <p:nvPr/>
        </p:nvSpPr>
        <p:spPr>
          <a:xfrm>
            <a:off x="17312556" y="10284818"/>
            <a:ext cx="4419600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90B08F-2144-C645-88DF-CF196A2580F1}"/>
              </a:ext>
            </a:extLst>
          </p:cNvPr>
          <p:cNvCxnSpPr>
            <a:cxnSpLocks/>
          </p:cNvCxnSpPr>
          <p:nvPr/>
        </p:nvCxnSpPr>
        <p:spPr>
          <a:xfrm flipH="1">
            <a:off x="4526281" y="10038055"/>
            <a:ext cx="61721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37BEDC2-57E6-3549-A438-2F4A98D6447B}"/>
              </a:ext>
            </a:extLst>
          </p:cNvPr>
          <p:cNvCxnSpPr>
            <a:cxnSpLocks/>
          </p:cNvCxnSpPr>
          <p:nvPr/>
        </p:nvCxnSpPr>
        <p:spPr>
          <a:xfrm flipH="1">
            <a:off x="11955781" y="10038055"/>
            <a:ext cx="617219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A814CA7-4231-9845-9F21-1982ED59DB42}"/>
              </a:ext>
            </a:extLst>
          </p:cNvPr>
          <p:cNvCxnSpPr>
            <a:cxnSpLocks/>
          </p:cNvCxnSpPr>
          <p:nvPr/>
        </p:nvCxnSpPr>
        <p:spPr>
          <a:xfrm flipH="1">
            <a:off x="19309081" y="10038055"/>
            <a:ext cx="617219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3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E905DD51-7FD5-E54B-B62E-A2CD75D6CB49}"/>
              </a:ext>
            </a:extLst>
          </p:cNvPr>
          <p:cNvSpPr txBox="1"/>
          <p:nvPr/>
        </p:nvSpPr>
        <p:spPr>
          <a:xfrm>
            <a:off x="4090403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575D91CA-BA5C-0B49-892D-67A272F0CD2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52042C-E786-F546-B2B8-4B3BC37A12D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9F18-FD50-A84A-B500-2668558AEF47}"/>
              </a:ext>
            </a:extLst>
          </p:cNvPr>
          <p:cNvSpPr txBox="1"/>
          <p:nvPr/>
        </p:nvSpPr>
        <p:spPr>
          <a:xfrm>
            <a:off x="7668916" y="5542442"/>
            <a:ext cx="4463106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63A9B3-CF38-EF4F-8129-33235338DFA6}"/>
              </a:ext>
            </a:extLst>
          </p:cNvPr>
          <p:cNvSpPr txBox="1"/>
          <p:nvPr/>
        </p:nvSpPr>
        <p:spPr>
          <a:xfrm>
            <a:off x="7668916" y="4960312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Sells 2019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33C70B-0A5C-D146-B1D6-B51BA4904973}"/>
              </a:ext>
            </a:extLst>
          </p:cNvPr>
          <p:cNvSpPr txBox="1"/>
          <p:nvPr/>
        </p:nvSpPr>
        <p:spPr>
          <a:xfrm>
            <a:off x="18224668" y="5542442"/>
            <a:ext cx="4602671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E7F02F-8D21-E94B-94B9-AA47DAF742CD}"/>
              </a:ext>
            </a:extLst>
          </p:cNvPr>
          <p:cNvSpPr txBox="1"/>
          <p:nvPr/>
        </p:nvSpPr>
        <p:spPr>
          <a:xfrm>
            <a:off x="18224668" y="4960312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Purchases 2019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FBC049-E6F5-9B42-BC8E-902698E2D64A}"/>
              </a:ext>
            </a:extLst>
          </p:cNvPr>
          <p:cNvSpPr txBox="1"/>
          <p:nvPr/>
        </p:nvSpPr>
        <p:spPr>
          <a:xfrm>
            <a:off x="7668916" y="9945377"/>
            <a:ext cx="4463106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CDB4E2-AE62-7E4B-A9DC-8B0BF26EF0FA}"/>
              </a:ext>
            </a:extLst>
          </p:cNvPr>
          <p:cNvSpPr txBox="1"/>
          <p:nvPr/>
        </p:nvSpPr>
        <p:spPr>
          <a:xfrm>
            <a:off x="7668916" y="9363248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Returns 2019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585BEE-18C3-6D45-B865-313E0622B442}"/>
              </a:ext>
            </a:extLst>
          </p:cNvPr>
          <p:cNvSpPr txBox="1"/>
          <p:nvPr/>
        </p:nvSpPr>
        <p:spPr>
          <a:xfrm>
            <a:off x="18224668" y="9945377"/>
            <a:ext cx="4602671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465B7D-2220-FE41-9551-9E6D76CFCC26}"/>
              </a:ext>
            </a:extLst>
          </p:cNvPr>
          <p:cNvSpPr txBox="1"/>
          <p:nvPr/>
        </p:nvSpPr>
        <p:spPr>
          <a:xfrm>
            <a:off x="18224668" y="9363248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Expenses 2019</a:t>
            </a:r>
          </a:p>
        </p:txBody>
      </p:sp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E789517B-14DB-8B43-AA3C-721D51E13E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7048463"/>
              </p:ext>
            </p:extLst>
          </p:nvPr>
        </p:nvGraphicFramePr>
        <p:xfrm>
          <a:off x="1600202" y="4235282"/>
          <a:ext cx="5750484" cy="3136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0E8F5557-75A1-EF4F-B6A5-320EB467E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1708377"/>
              </p:ext>
            </p:extLst>
          </p:nvPr>
        </p:nvGraphicFramePr>
        <p:xfrm>
          <a:off x="1600202" y="8441389"/>
          <a:ext cx="5750484" cy="3136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1CB8C514-90D5-754A-951F-FE3E8A102C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8873401"/>
              </p:ext>
            </p:extLst>
          </p:nvPr>
        </p:nvGraphicFramePr>
        <p:xfrm>
          <a:off x="12213770" y="4235282"/>
          <a:ext cx="5750484" cy="3136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102A59F4-05D7-B141-A0E9-284D723DC9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0954418"/>
              </p:ext>
            </p:extLst>
          </p:nvPr>
        </p:nvGraphicFramePr>
        <p:xfrm>
          <a:off x="12213770" y="8441389"/>
          <a:ext cx="5750484" cy="3136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47133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6B0AB623-5898-E84E-845A-F95039F02376}"/>
              </a:ext>
            </a:extLst>
          </p:cNvPr>
          <p:cNvSpPr txBox="1"/>
          <p:nvPr/>
        </p:nvSpPr>
        <p:spPr>
          <a:xfrm>
            <a:off x="4090403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502666DE-82EC-7A44-BF71-922DA0DAE110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FCCFE1-003E-FC43-BE09-603991A9398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4913138D-7969-BC41-BC8B-D0409FC043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7198046"/>
              </p:ext>
            </p:extLst>
          </p:nvPr>
        </p:nvGraphicFramePr>
        <p:xfrm>
          <a:off x="2127801" y="3886200"/>
          <a:ext cx="20242342" cy="5714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0F8CCF0D-B168-A244-92BA-60AE67740712}"/>
              </a:ext>
            </a:extLst>
          </p:cNvPr>
          <p:cNvSpPr/>
          <p:nvPr/>
        </p:nvSpPr>
        <p:spPr>
          <a:xfrm>
            <a:off x="2579914" y="10254343"/>
            <a:ext cx="9274629" cy="2155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042E03-E83F-8B4B-8601-96539A1E66CF}"/>
              </a:ext>
            </a:extLst>
          </p:cNvPr>
          <p:cNvSpPr/>
          <p:nvPr/>
        </p:nvSpPr>
        <p:spPr>
          <a:xfrm>
            <a:off x="12736285" y="10254343"/>
            <a:ext cx="9274629" cy="2155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78E0C7-619C-2947-8208-6C84B19467CC}"/>
              </a:ext>
            </a:extLst>
          </p:cNvPr>
          <p:cNvSpPr/>
          <p:nvPr/>
        </p:nvSpPr>
        <p:spPr>
          <a:xfrm>
            <a:off x="2582231" y="10254343"/>
            <a:ext cx="3016343" cy="21553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0940F2-CF6A-2B4B-AC4A-A41160497814}"/>
              </a:ext>
            </a:extLst>
          </p:cNvPr>
          <p:cNvSpPr/>
          <p:nvPr/>
        </p:nvSpPr>
        <p:spPr>
          <a:xfrm>
            <a:off x="12736285" y="10254343"/>
            <a:ext cx="3016343" cy="2155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777449-E8FB-7A42-879E-92DB4643D329}"/>
              </a:ext>
            </a:extLst>
          </p:cNvPr>
          <p:cNvSpPr txBox="1"/>
          <p:nvPr/>
        </p:nvSpPr>
        <p:spPr>
          <a:xfrm>
            <a:off x="3195461" y="10864774"/>
            <a:ext cx="1789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35%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5C7048-ADCE-EE4E-9A2C-98F4A627526B}"/>
              </a:ext>
            </a:extLst>
          </p:cNvPr>
          <p:cNvSpPr txBox="1"/>
          <p:nvPr/>
        </p:nvSpPr>
        <p:spPr>
          <a:xfrm>
            <a:off x="13319175" y="10864774"/>
            <a:ext cx="1789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65%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6B557A-780D-6C45-B379-411AD407BBF4}"/>
              </a:ext>
            </a:extLst>
          </p:cNvPr>
          <p:cNvSpPr txBox="1"/>
          <p:nvPr/>
        </p:nvSpPr>
        <p:spPr>
          <a:xfrm flipH="1">
            <a:off x="6214121" y="10816823"/>
            <a:ext cx="4983184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DCFAB6-D4B9-1E4F-BD71-9FDB0E76C96F}"/>
              </a:ext>
            </a:extLst>
          </p:cNvPr>
          <p:cNvSpPr txBox="1"/>
          <p:nvPr/>
        </p:nvSpPr>
        <p:spPr>
          <a:xfrm flipH="1">
            <a:off x="16435807" y="10816823"/>
            <a:ext cx="4983184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</p:spTree>
    <p:extLst>
      <p:ext uri="{BB962C8B-B14F-4D97-AF65-F5344CB8AC3E}">
        <p14:creationId xmlns:p14="http://schemas.microsoft.com/office/powerpoint/2010/main" val="1606799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1095CC56-AEF3-2546-8EDB-94C6370AE2ED}"/>
              </a:ext>
            </a:extLst>
          </p:cNvPr>
          <p:cNvSpPr txBox="1"/>
          <p:nvPr/>
        </p:nvSpPr>
        <p:spPr>
          <a:xfrm>
            <a:off x="4090403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87D23987-6753-914E-8C43-011F37A3F116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87C51B-3507-A04C-909D-57E6BB40C054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EBF98191-0909-824F-BB96-E7F9BD1681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399666"/>
              </p:ext>
            </p:extLst>
          </p:nvPr>
        </p:nvGraphicFramePr>
        <p:xfrm>
          <a:off x="1657348" y="4056481"/>
          <a:ext cx="21247009" cy="5610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69870587-1F2E-C04A-A616-3272443E04A3}"/>
              </a:ext>
            </a:extLst>
          </p:cNvPr>
          <p:cNvGrpSpPr/>
          <p:nvPr/>
        </p:nvGrpSpPr>
        <p:grpSpPr>
          <a:xfrm>
            <a:off x="1930492" y="10134381"/>
            <a:ext cx="6115050" cy="1846660"/>
            <a:chOff x="13508934" y="4613373"/>
            <a:chExt cx="6115050" cy="1846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39C5D7-E1DF-6B40-BEBF-2DC861CB0F2C}"/>
                </a:ext>
              </a:extLst>
            </p:cNvPr>
            <p:cNvSpPr/>
            <p:nvPr/>
          </p:nvSpPr>
          <p:spPr>
            <a:xfrm>
              <a:off x="13508934" y="4613373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accent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20%</a:t>
              </a:r>
              <a:endParaRPr lang="en-US" sz="11500" dirty="0">
                <a:solidFill>
                  <a:schemeClr val="accent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13423D8-4A5A-7141-93C9-23DA39384B1C}"/>
                </a:ext>
              </a:extLst>
            </p:cNvPr>
            <p:cNvGrpSpPr/>
            <p:nvPr/>
          </p:nvGrpSpPr>
          <p:grpSpPr>
            <a:xfrm>
              <a:off x="13508934" y="4810166"/>
              <a:ext cx="6115050" cy="1649867"/>
              <a:chOff x="16562388" y="3439269"/>
              <a:chExt cx="6115050" cy="164986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00047-B60C-8745-8271-E45E6079BDCC}"/>
                  </a:ext>
                </a:extLst>
              </p:cNvPr>
              <p:cNvSpPr txBox="1"/>
              <p:nvPr/>
            </p:nvSpPr>
            <p:spPr>
              <a:xfrm>
                <a:off x="18858732" y="3439269"/>
                <a:ext cx="3818706" cy="1465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E3860E-EC9B-264E-AC3F-576D597868A3}"/>
                  </a:ext>
                </a:extLst>
              </p:cNvPr>
              <p:cNvSpPr txBox="1"/>
              <p:nvPr/>
            </p:nvSpPr>
            <p:spPr>
              <a:xfrm>
                <a:off x="16562388" y="4442805"/>
                <a:ext cx="36439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Business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A3A81A-6DC6-5F44-A27D-5F4069BD831F}"/>
              </a:ext>
            </a:extLst>
          </p:cNvPr>
          <p:cNvGrpSpPr/>
          <p:nvPr/>
        </p:nvGrpSpPr>
        <p:grpSpPr>
          <a:xfrm>
            <a:off x="9359900" y="10134381"/>
            <a:ext cx="6115050" cy="1846660"/>
            <a:chOff x="13508934" y="4613373"/>
            <a:chExt cx="6115050" cy="18466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6B8BBAB-D17C-6048-8087-16680FBF0E85}"/>
                </a:ext>
              </a:extLst>
            </p:cNvPr>
            <p:cNvSpPr/>
            <p:nvPr/>
          </p:nvSpPr>
          <p:spPr>
            <a:xfrm>
              <a:off x="13508934" y="4613373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accent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30%</a:t>
              </a:r>
              <a:endParaRPr lang="en-US" sz="11500" dirty="0">
                <a:solidFill>
                  <a:schemeClr val="accent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EFF76AC-905B-1349-8191-DBCC2CD8C074}"/>
                </a:ext>
              </a:extLst>
            </p:cNvPr>
            <p:cNvGrpSpPr/>
            <p:nvPr/>
          </p:nvGrpSpPr>
          <p:grpSpPr>
            <a:xfrm>
              <a:off x="13508934" y="4810166"/>
              <a:ext cx="6115050" cy="1649867"/>
              <a:chOff x="16562388" y="3439269"/>
              <a:chExt cx="6115050" cy="1649867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7A75D95-4035-D94F-A793-091B0A0C977A}"/>
                  </a:ext>
                </a:extLst>
              </p:cNvPr>
              <p:cNvSpPr txBox="1"/>
              <p:nvPr/>
            </p:nvSpPr>
            <p:spPr>
              <a:xfrm>
                <a:off x="18858732" y="3439269"/>
                <a:ext cx="3818706" cy="1465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13B639-FF68-F94C-958A-FD3D9A3F9125}"/>
                  </a:ext>
                </a:extLst>
              </p:cNvPr>
              <p:cNvSpPr txBox="1"/>
              <p:nvPr/>
            </p:nvSpPr>
            <p:spPr>
              <a:xfrm>
                <a:off x="16562388" y="4442805"/>
                <a:ext cx="36439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Business</a:t>
                </a: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50447DF-588F-3645-9846-960119BD709F}"/>
              </a:ext>
            </a:extLst>
          </p:cNvPr>
          <p:cNvGrpSpPr/>
          <p:nvPr/>
        </p:nvGrpSpPr>
        <p:grpSpPr>
          <a:xfrm>
            <a:off x="16789308" y="10134381"/>
            <a:ext cx="6115050" cy="1846660"/>
            <a:chOff x="13508934" y="4613373"/>
            <a:chExt cx="6115050" cy="18466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57AAC56-FD36-BB4E-BC29-8EA4EFFCBBE7}"/>
                </a:ext>
              </a:extLst>
            </p:cNvPr>
            <p:cNvSpPr/>
            <p:nvPr/>
          </p:nvSpPr>
          <p:spPr>
            <a:xfrm>
              <a:off x="13508934" y="4613373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accent3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50%</a:t>
              </a:r>
              <a:endParaRPr lang="en-US" sz="11500" dirty="0">
                <a:solidFill>
                  <a:schemeClr val="accent3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E120AB1-9313-C448-B4B8-3060499ACED5}"/>
                </a:ext>
              </a:extLst>
            </p:cNvPr>
            <p:cNvGrpSpPr/>
            <p:nvPr/>
          </p:nvGrpSpPr>
          <p:grpSpPr>
            <a:xfrm>
              <a:off x="13508934" y="4810166"/>
              <a:ext cx="6115050" cy="1649867"/>
              <a:chOff x="16562388" y="3439269"/>
              <a:chExt cx="6115050" cy="164986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C629F0C-74AA-1747-B9F5-AA9A18BB3E53}"/>
                  </a:ext>
                </a:extLst>
              </p:cNvPr>
              <p:cNvSpPr txBox="1"/>
              <p:nvPr/>
            </p:nvSpPr>
            <p:spPr>
              <a:xfrm>
                <a:off x="18858732" y="3439269"/>
                <a:ext cx="3818706" cy="1465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D014275-F33E-D345-A584-B684A63A80E2}"/>
                  </a:ext>
                </a:extLst>
              </p:cNvPr>
              <p:cNvSpPr txBox="1"/>
              <p:nvPr/>
            </p:nvSpPr>
            <p:spPr>
              <a:xfrm>
                <a:off x="16562388" y="4442805"/>
                <a:ext cx="36439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Business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2341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350">
            <a:extLst>
              <a:ext uri="{FF2B5EF4-FFF2-40B4-BE49-F238E27FC236}">
                <a16:creationId xmlns:a16="http://schemas.microsoft.com/office/drawing/2014/main" id="{AC00E3F2-A3AE-864A-9FB8-1A69C13CD488}"/>
              </a:ext>
            </a:extLst>
          </p:cNvPr>
          <p:cNvSpPr txBox="1"/>
          <p:nvPr/>
        </p:nvSpPr>
        <p:spPr>
          <a:xfrm>
            <a:off x="4090403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DB841FFB-0D9B-8F4E-822E-800F84CE9A7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A19671-C977-5545-810A-54564CC1AA88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BD8516-AEF9-9641-ACE7-9A48E5554A1E}"/>
              </a:ext>
            </a:extLst>
          </p:cNvPr>
          <p:cNvGrpSpPr/>
          <p:nvPr/>
        </p:nvGrpSpPr>
        <p:grpSpPr>
          <a:xfrm>
            <a:off x="0" y="4245429"/>
            <a:ext cx="24387175" cy="9470572"/>
            <a:chOff x="0" y="4147458"/>
            <a:chExt cx="24387175" cy="947057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877536A-DE2B-7C49-9EE7-2E8D6D5E227C}"/>
                </a:ext>
              </a:extLst>
            </p:cNvPr>
            <p:cNvGrpSpPr/>
            <p:nvPr/>
          </p:nvGrpSpPr>
          <p:grpSpPr>
            <a:xfrm>
              <a:off x="0" y="4147458"/>
              <a:ext cx="24387175" cy="4735286"/>
              <a:chOff x="0" y="4147458"/>
              <a:chExt cx="24623486" cy="473528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C1F63EF-BC48-7943-94EF-183D93510FCB}"/>
                  </a:ext>
                </a:extLst>
              </p:cNvPr>
              <p:cNvSpPr/>
              <p:nvPr/>
            </p:nvSpPr>
            <p:spPr>
              <a:xfrm>
                <a:off x="0" y="4147458"/>
                <a:ext cx="12311743" cy="47352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0A91464-4F3B-A348-89FE-794E0EFC6F32}"/>
                  </a:ext>
                </a:extLst>
              </p:cNvPr>
              <p:cNvSpPr/>
              <p:nvPr/>
            </p:nvSpPr>
            <p:spPr>
              <a:xfrm>
                <a:off x="12311743" y="4147458"/>
                <a:ext cx="12311743" cy="47352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6F8163E-6959-3947-ADF0-8DADB96D38A4}"/>
                </a:ext>
              </a:extLst>
            </p:cNvPr>
            <p:cNvGrpSpPr/>
            <p:nvPr/>
          </p:nvGrpSpPr>
          <p:grpSpPr>
            <a:xfrm>
              <a:off x="0" y="8882744"/>
              <a:ext cx="24387175" cy="4735286"/>
              <a:chOff x="0" y="4147458"/>
              <a:chExt cx="24623486" cy="473528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3A18B60-7F75-DF46-AB7E-880A3FACE68F}"/>
                  </a:ext>
                </a:extLst>
              </p:cNvPr>
              <p:cNvSpPr/>
              <p:nvPr/>
            </p:nvSpPr>
            <p:spPr>
              <a:xfrm>
                <a:off x="0" y="4147458"/>
                <a:ext cx="12311743" cy="473528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770470-654B-DC4E-AC8F-76819A5417F6}"/>
                  </a:ext>
                </a:extLst>
              </p:cNvPr>
              <p:cNvSpPr/>
              <p:nvPr/>
            </p:nvSpPr>
            <p:spPr>
              <a:xfrm>
                <a:off x="12311743" y="4147458"/>
                <a:ext cx="12311743" cy="47352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1ED8D311-81DB-6E41-9494-7B9F9AB16C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5891746"/>
              </p:ext>
            </p:extLst>
          </p:nvPr>
        </p:nvGraphicFramePr>
        <p:xfrm>
          <a:off x="5495360" y="4975456"/>
          <a:ext cx="5812969" cy="3275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E78735BC-C595-7146-8B91-1FCAF7A78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520443"/>
              </p:ext>
            </p:extLst>
          </p:nvPr>
        </p:nvGraphicFramePr>
        <p:xfrm>
          <a:off x="5889727" y="9710742"/>
          <a:ext cx="5190002" cy="346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04C37232-8481-AA4F-BC94-72E8F9ED3335}"/>
              </a:ext>
            </a:extLst>
          </p:cNvPr>
          <p:cNvGrpSpPr/>
          <p:nvPr/>
        </p:nvGrpSpPr>
        <p:grpSpPr>
          <a:xfrm>
            <a:off x="1408755" y="5272929"/>
            <a:ext cx="3643975" cy="2228515"/>
            <a:chOff x="1255647" y="5413256"/>
            <a:chExt cx="3643975" cy="222851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A4EE39C-87C7-944A-8E6A-CAEA30E71406}"/>
                </a:ext>
              </a:extLst>
            </p:cNvPr>
            <p:cNvSpPr txBox="1"/>
            <p:nvPr/>
          </p:nvSpPr>
          <p:spPr>
            <a:xfrm>
              <a:off x="1255648" y="6175580"/>
              <a:ext cx="3615711" cy="1466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E66364-072D-0841-A48C-824FE0DB909B}"/>
                </a:ext>
              </a:extLst>
            </p:cNvPr>
            <p:cNvSpPr txBox="1"/>
            <p:nvPr/>
          </p:nvSpPr>
          <p:spPr>
            <a:xfrm>
              <a:off x="1255647" y="5413256"/>
              <a:ext cx="364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257E6DE-BDD3-DC41-BFFD-3549C67C0732}"/>
              </a:ext>
            </a:extLst>
          </p:cNvPr>
          <p:cNvGrpSpPr/>
          <p:nvPr/>
        </p:nvGrpSpPr>
        <p:grpSpPr>
          <a:xfrm>
            <a:off x="1408755" y="10245140"/>
            <a:ext cx="3643975" cy="2228515"/>
            <a:chOff x="1255647" y="5413256"/>
            <a:chExt cx="3643975" cy="222851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D655AF6-FA65-A44A-B5A0-5116DA51F193}"/>
                </a:ext>
              </a:extLst>
            </p:cNvPr>
            <p:cNvSpPr txBox="1"/>
            <p:nvPr/>
          </p:nvSpPr>
          <p:spPr>
            <a:xfrm>
              <a:off x="1255648" y="6175580"/>
              <a:ext cx="3615711" cy="1466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BECFD27-7BE3-5442-A15A-F33DD550217C}"/>
                </a:ext>
              </a:extLst>
            </p:cNvPr>
            <p:cNvSpPr txBox="1"/>
            <p:nvPr/>
          </p:nvSpPr>
          <p:spPr>
            <a:xfrm>
              <a:off x="1255647" y="5413256"/>
              <a:ext cx="364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Community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97DE16-6AC1-0143-81ED-FEE80C435934}"/>
              </a:ext>
            </a:extLst>
          </p:cNvPr>
          <p:cNvGrpSpPr/>
          <p:nvPr/>
        </p:nvGrpSpPr>
        <p:grpSpPr>
          <a:xfrm>
            <a:off x="13459241" y="10245140"/>
            <a:ext cx="3643975" cy="2228515"/>
            <a:chOff x="1255647" y="5413256"/>
            <a:chExt cx="3643975" cy="222851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B6AA8A-7F85-A241-9DC0-B3BEBF57DF34}"/>
                </a:ext>
              </a:extLst>
            </p:cNvPr>
            <p:cNvSpPr txBox="1"/>
            <p:nvPr/>
          </p:nvSpPr>
          <p:spPr>
            <a:xfrm>
              <a:off x="1255648" y="6175580"/>
              <a:ext cx="3615711" cy="1466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6CADDBD-B2FB-E941-B85C-7F5BDBADC911}"/>
                </a:ext>
              </a:extLst>
            </p:cNvPr>
            <p:cNvSpPr txBox="1"/>
            <p:nvPr/>
          </p:nvSpPr>
          <p:spPr>
            <a:xfrm>
              <a:off x="1255647" y="5413256"/>
              <a:ext cx="364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Competitors</a:t>
              </a:r>
            </a:p>
          </p:txBody>
        </p:sp>
      </p:grpSp>
      <p:graphicFrame>
        <p:nvGraphicFramePr>
          <p:cNvPr id="60" name="Chart 59">
            <a:extLst>
              <a:ext uri="{FF2B5EF4-FFF2-40B4-BE49-F238E27FC236}">
                <a16:creationId xmlns:a16="http://schemas.microsoft.com/office/drawing/2014/main" id="{52C614B2-CFC0-A441-8BE1-0CD2A22D5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698090"/>
              </p:ext>
            </p:extLst>
          </p:nvPr>
        </p:nvGraphicFramePr>
        <p:xfrm>
          <a:off x="17428568" y="4844827"/>
          <a:ext cx="5921287" cy="3275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85B1FA43-4595-B944-A38F-432EE52A4F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6966764"/>
              </p:ext>
            </p:extLst>
          </p:nvPr>
        </p:nvGraphicFramePr>
        <p:xfrm>
          <a:off x="17428568" y="9706813"/>
          <a:ext cx="5969517" cy="3283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FAC2FBAA-292B-3E43-8122-F0C0FE04C1EA}"/>
              </a:ext>
            </a:extLst>
          </p:cNvPr>
          <p:cNvSpPr txBox="1"/>
          <p:nvPr/>
        </p:nvSpPr>
        <p:spPr>
          <a:xfrm>
            <a:off x="6318383" y="10129403"/>
            <a:ext cx="985463" cy="516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30%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B3E8D0-E0EF-6646-AF99-EACA053BFAB1}"/>
              </a:ext>
            </a:extLst>
          </p:cNvPr>
          <p:cNvSpPr txBox="1"/>
          <p:nvPr/>
        </p:nvSpPr>
        <p:spPr>
          <a:xfrm>
            <a:off x="10072236" y="11910077"/>
            <a:ext cx="985463" cy="516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70%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B7F2D2E-E717-A447-ABF2-2E63122C6AEE}"/>
              </a:ext>
            </a:extLst>
          </p:cNvPr>
          <p:cNvGrpSpPr/>
          <p:nvPr/>
        </p:nvGrpSpPr>
        <p:grpSpPr>
          <a:xfrm>
            <a:off x="13459241" y="5272929"/>
            <a:ext cx="3643975" cy="2228515"/>
            <a:chOff x="1255647" y="5413256"/>
            <a:chExt cx="3643975" cy="222851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7935E18-803F-3743-AF67-08F35B2B3374}"/>
                </a:ext>
              </a:extLst>
            </p:cNvPr>
            <p:cNvSpPr txBox="1"/>
            <p:nvPr/>
          </p:nvSpPr>
          <p:spPr>
            <a:xfrm>
              <a:off x="1255648" y="6175580"/>
              <a:ext cx="3615711" cy="1466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1BCE783-B2BF-1E4D-8318-C147E567CCFF}"/>
                </a:ext>
              </a:extLst>
            </p:cNvPr>
            <p:cNvSpPr txBox="1"/>
            <p:nvPr/>
          </p:nvSpPr>
          <p:spPr>
            <a:xfrm>
              <a:off x="1255647" y="5413256"/>
              <a:ext cx="364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9944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350">
            <a:extLst>
              <a:ext uri="{FF2B5EF4-FFF2-40B4-BE49-F238E27FC236}">
                <a16:creationId xmlns:a16="http://schemas.microsoft.com/office/drawing/2014/main" id="{CE577CCA-F21A-9448-B05A-54981EE18754}"/>
              </a:ext>
            </a:extLst>
          </p:cNvPr>
          <p:cNvSpPr txBox="1"/>
          <p:nvPr/>
        </p:nvSpPr>
        <p:spPr>
          <a:xfrm>
            <a:off x="4090403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EA70B1BF-5415-194C-A096-A0F233E9E260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D13637-6BBD-644E-A9C7-D516902AE5C2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88AE9B-A259-8145-BD64-177EF09E8B75}"/>
              </a:ext>
            </a:extLst>
          </p:cNvPr>
          <p:cNvGrpSpPr/>
          <p:nvPr/>
        </p:nvGrpSpPr>
        <p:grpSpPr>
          <a:xfrm>
            <a:off x="2456913" y="4419599"/>
            <a:ext cx="19463825" cy="7412305"/>
            <a:chOff x="2268415" y="4419599"/>
            <a:chExt cx="19463825" cy="7412305"/>
          </a:xfrm>
        </p:grpSpPr>
        <p:graphicFrame>
          <p:nvGraphicFramePr>
            <p:cNvPr id="42" name="Chart 41">
              <a:extLst>
                <a:ext uri="{FF2B5EF4-FFF2-40B4-BE49-F238E27FC236}">
                  <a16:creationId xmlns:a16="http://schemas.microsoft.com/office/drawing/2014/main" id="{A4CE2C0B-C5E7-B848-B8B8-74370911EB7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13984694"/>
                </p:ext>
              </p:extLst>
            </p:nvPr>
          </p:nvGraphicFramePr>
          <p:xfrm>
            <a:off x="7283797" y="4419599"/>
            <a:ext cx="7591865" cy="74123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8FB3E2-A0A9-CB44-8B68-5446645FFA9D}"/>
                </a:ext>
              </a:extLst>
            </p:cNvPr>
            <p:cNvSpPr txBox="1"/>
            <p:nvPr/>
          </p:nvSpPr>
          <p:spPr>
            <a:xfrm flipH="1">
              <a:off x="6096545" y="4928306"/>
              <a:ext cx="4983184" cy="146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Jan</a:t>
              </a:r>
            </a:p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Feb</a:t>
              </a:r>
            </a:p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March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4318A1-AA80-824F-AFE2-CA2D20DB47BD}"/>
                </a:ext>
              </a:extLst>
            </p:cNvPr>
            <p:cNvSpPr txBox="1"/>
            <p:nvPr/>
          </p:nvSpPr>
          <p:spPr>
            <a:xfrm flipH="1">
              <a:off x="6096545" y="7092386"/>
              <a:ext cx="4983184" cy="146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Jan</a:t>
              </a:r>
            </a:p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Feb</a:t>
              </a:r>
            </a:p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March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9F57E9A-5496-7E4A-85AD-9D44B481F2B4}"/>
                </a:ext>
              </a:extLst>
            </p:cNvPr>
            <p:cNvSpPr txBox="1"/>
            <p:nvPr/>
          </p:nvSpPr>
          <p:spPr>
            <a:xfrm flipH="1">
              <a:off x="6096545" y="9256466"/>
              <a:ext cx="4983184" cy="146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Jan</a:t>
              </a:r>
            </a:p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Feb</a:t>
              </a:r>
            </a:p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March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77ECE4D-BD26-2E4D-BB24-A5DC43B08698}"/>
                </a:ext>
              </a:extLst>
            </p:cNvPr>
            <p:cNvSpPr txBox="1"/>
            <p:nvPr/>
          </p:nvSpPr>
          <p:spPr>
            <a:xfrm>
              <a:off x="2268415" y="5337873"/>
              <a:ext cx="364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605B60C-49B9-9046-BC21-D874EA5F5EDF}"/>
                </a:ext>
              </a:extLst>
            </p:cNvPr>
            <p:cNvSpPr txBox="1"/>
            <p:nvPr/>
          </p:nvSpPr>
          <p:spPr>
            <a:xfrm>
              <a:off x="2268415" y="7562913"/>
              <a:ext cx="364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14C2E5E-4B1A-4942-9A50-7A9BF3E36DE0}"/>
                </a:ext>
              </a:extLst>
            </p:cNvPr>
            <p:cNvSpPr txBox="1"/>
            <p:nvPr/>
          </p:nvSpPr>
          <p:spPr>
            <a:xfrm>
              <a:off x="2268415" y="9666033"/>
              <a:ext cx="364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Community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C592516-378E-9C41-A80C-38719A442B43}"/>
                </a:ext>
              </a:extLst>
            </p:cNvPr>
            <p:cNvSpPr/>
            <p:nvPr/>
          </p:nvSpPr>
          <p:spPr>
            <a:xfrm>
              <a:off x="15790062" y="4647403"/>
              <a:ext cx="594217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That’s why we provide point solutions 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1984B57-51C4-EB42-86FA-20EE72BC0F84}"/>
                </a:ext>
              </a:extLst>
            </p:cNvPr>
            <p:cNvGrpSpPr/>
            <p:nvPr/>
          </p:nvGrpSpPr>
          <p:grpSpPr>
            <a:xfrm>
              <a:off x="15941732" y="6518275"/>
              <a:ext cx="5485708" cy="1047210"/>
              <a:chOff x="15941732" y="6518275"/>
              <a:chExt cx="5485708" cy="104721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3443C34-262F-F141-8A47-A8E7E3E6A07F}"/>
                  </a:ext>
                </a:extLst>
              </p:cNvPr>
              <p:cNvSpPr/>
              <p:nvPr/>
            </p:nvSpPr>
            <p:spPr>
              <a:xfrm>
                <a:off x="15941732" y="6676716"/>
                <a:ext cx="299228" cy="2992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074CF29-3AE2-DF4B-9A0B-21E6F8CC43AB}"/>
                  </a:ext>
                </a:extLst>
              </p:cNvPr>
              <p:cNvSpPr txBox="1"/>
              <p:nvPr/>
            </p:nvSpPr>
            <p:spPr>
              <a:xfrm>
                <a:off x="16465120" y="6518275"/>
                <a:ext cx="4962320" cy="1047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connecting.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3A3952-B950-BA45-A597-CCEDBDB7F3E1}"/>
                </a:ext>
              </a:extLst>
            </p:cNvPr>
            <p:cNvGrpSpPr/>
            <p:nvPr/>
          </p:nvGrpSpPr>
          <p:grpSpPr>
            <a:xfrm>
              <a:off x="15941732" y="8525149"/>
              <a:ext cx="5485708" cy="1047210"/>
              <a:chOff x="15941732" y="7969223"/>
              <a:chExt cx="5485708" cy="104721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05E6614-7F39-D34B-B9D3-229C6C9B94C0}"/>
                  </a:ext>
                </a:extLst>
              </p:cNvPr>
              <p:cNvSpPr/>
              <p:nvPr/>
            </p:nvSpPr>
            <p:spPr>
              <a:xfrm>
                <a:off x="15941732" y="8127664"/>
                <a:ext cx="299228" cy="29922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09C14B8-BC2D-5E46-90F5-5F222B69009B}"/>
                  </a:ext>
                </a:extLst>
              </p:cNvPr>
              <p:cNvSpPr txBox="1"/>
              <p:nvPr/>
            </p:nvSpPr>
            <p:spPr>
              <a:xfrm>
                <a:off x="16465120" y="7969223"/>
                <a:ext cx="4962320" cy="1047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connecting.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DEE712D-B212-9847-B1B8-7FFD7C1F0064}"/>
                </a:ext>
              </a:extLst>
            </p:cNvPr>
            <p:cNvGrpSpPr/>
            <p:nvPr/>
          </p:nvGrpSpPr>
          <p:grpSpPr>
            <a:xfrm>
              <a:off x="15941732" y="10532024"/>
              <a:ext cx="5485708" cy="1047210"/>
              <a:chOff x="15941732" y="9371094"/>
              <a:chExt cx="5485708" cy="104721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031370C-B208-BC45-AD12-78B413792A27}"/>
                  </a:ext>
                </a:extLst>
              </p:cNvPr>
              <p:cNvSpPr/>
              <p:nvPr/>
            </p:nvSpPr>
            <p:spPr>
              <a:xfrm>
                <a:off x="15941732" y="9529535"/>
                <a:ext cx="299228" cy="29922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30283D5-9789-1743-87E4-F2BC8BA83D9F}"/>
                  </a:ext>
                </a:extLst>
              </p:cNvPr>
              <p:cNvSpPr txBox="1"/>
              <p:nvPr/>
            </p:nvSpPr>
            <p:spPr>
              <a:xfrm>
                <a:off x="16465120" y="9371094"/>
                <a:ext cx="4962320" cy="1047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723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EF9A8834-7278-A942-B404-AD1DB05314AA}"/>
              </a:ext>
            </a:extLst>
          </p:cNvPr>
          <p:cNvSpPr/>
          <p:nvPr/>
        </p:nvSpPr>
        <p:spPr>
          <a:xfrm>
            <a:off x="18557166" y="11496494"/>
            <a:ext cx="332233" cy="3322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2D4626D-CFAD-9E45-A783-D709EE0AC5B3}"/>
              </a:ext>
            </a:extLst>
          </p:cNvPr>
          <p:cNvSpPr/>
          <p:nvPr/>
        </p:nvSpPr>
        <p:spPr>
          <a:xfrm>
            <a:off x="12738493" y="11496494"/>
            <a:ext cx="332233" cy="3322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DD62EF0-D8CF-934A-A9B9-6E68D8077CC0}"/>
              </a:ext>
            </a:extLst>
          </p:cNvPr>
          <p:cNvSpPr/>
          <p:nvPr/>
        </p:nvSpPr>
        <p:spPr>
          <a:xfrm>
            <a:off x="7075505" y="11496494"/>
            <a:ext cx="332233" cy="3322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87370A8-4420-5947-A4E0-3B7E67E52DDB}"/>
              </a:ext>
            </a:extLst>
          </p:cNvPr>
          <p:cNvSpPr/>
          <p:nvPr/>
        </p:nvSpPr>
        <p:spPr>
          <a:xfrm>
            <a:off x="1321527" y="11496494"/>
            <a:ext cx="332233" cy="3322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EC4B4D-113C-6B43-A8D1-8EBEBB252CAF}"/>
              </a:ext>
            </a:extLst>
          </p:cNvPr>
          <p:cNvSpPr txBox="1"/>
          <p:nvPr/>
        </p:nvSpPr>
        <p:spPr>
          <a:xfrm>
            <a:off x="1902644" y="11320577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5C1711-51AD-A244-A016-0EBFC0090A27}"/>
              </a:ext>
            </a:extLst>
          </p:cNvPr>
          <p:cNvSpPr txBox="1"/>
          <p:nvPr/>
        </p:nvSpPr>
        <p:spPr>
          <a:xfrm>
            <a:off x="7656622" y="11320577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CB1592-BE2E-114C-9E01-45E89006ABFA}"/>
              </a:ext>
            </a:extLst>
          </p:cNvPr>
          <p:cNvSpPr txBox="1"/>
          <p:nvPr/>
        </p:nvSpPr>
        <p:spPr>
          <a:xfrm>
            <a:off x="13345284" y="11325454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358978-7FB0-EE4A-B84B-ED402AE67085}"/>
              </a:ext>
            </a:extLst>
          </p:cNvPr>
          <p:cNvSpPr txBox="1"/>
          <p:nvPr/>
        </p:nvSpPr>
        <p:spPr>
          <a:xfrm>
            <a:off x="19099262" y="11325454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2F0C5C-3FBF-7341-87CE-4EE84A08FF26}"/>
              </a:ext>
            </a:extLst>
          </p:cNvPr>
          <p:cNvGrpSpPr/>
          <p:nvPr/>
        </p:nvGrpSpPr>
        <p:grpSpPr>
          <a:xfrm>
            <a:off x="1321527" y="1320129"/>
            <a:ext cx="7090953" cy="5426115"/>
            <a:chOff x="459001" y="-6487382"/>
            <a:chExt cx="7090953" cy="5426115"/>
          </a:xfrm>
        </p:grpSpPr>
        <p:sp>
          <p:nvSpPr>
            <p:cNvPr id="20" name="CuadroTexto 350">
              <a:extLst>
                <a:ext uri="{FF2B5EF4-FFF2-40B4-BE49-F238E27FC236}">
                  <a16:creationId xmlns:a16="http://schemas.microsoft.com/office/drawing/2014/main" id="{0C5F1DFA-EDDE-2E4C-8F34-2AF3B3061896}"/>
                </a:ext>
              </a:extLst>
            </p:cNvPr>
            <p:cNvSpPr txBox="1"/>
            <p:nvPr/>
          </p:nvSpPr>
          <p:spPr>
            <a:xfrm>
              <a:off x="459001" y="-6487382"/>
              <a:ext cx="7090953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Comparison Charts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21" name="CuadroTexto 351">
              <a:extLst>
                <a:ext uri="{FF2B5EF4-FFF2-40B4-BE49-F238E27FC236}">
                  <a16:creationId xmlns:a16="http://schemas.microsoft.com/office/drawing/2014/main" id="{33EDC4ED-7409-3246-A551-0C8B5DAAB638}"/>
                </a:ext>
              </a:extLst>
            </p:cNvPr>
            <p:cNvSpPr txBox="1"/>
            <p:nvPr/>
          </p:nvSpPr>
          <p:spPr>
            <a:xfrm>
              <a:off x="459001" y="-2465026"/>
              <a:ext cx="48803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79F5B9-996B-D544-9A69-265CE58EE1BC}"/>
                </a:ext>
              </a:extLst>
            </p:cNvPr>
            <p:cNvSpPr/>
            <p:nvPr/>
          </p:nvSpPr>
          <p:spPr>
            <a:xfrm>
              <a:off x="524314" y="-1100046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AEFD0A1-19D1-AD4C-8BDD-4D44A2D99C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7426838"/>
              </p:ext>
            </p:extLst>
          </p:nvPr>
        </p:nvGraphicFramePr>
        <p:xfrm>
          <a:off x="8412480" y="1615440"/>
          <a:ext cx="14569440" cy="8566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75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350">
            <a:extLst>
              <a:ext uri="{FF2B5EF4-FFF2-40B4-BE49-F238E27FC236}">
                <a16:creationId xmlns:a16="http://schemas.microsoft.com/office/drawing/2014/main" id="{92EA58D5-C97D-A148-899D-D54AD8EED129}"/>
              </a:ext>
            </a:extLst>
          </p:cNvPr>
          <p:cNvSpPr txBox="1"/>
          <p:nvPr/>
        </p:nvSpPr>
        <p:spPr>
          <a:xfrm>
            <a:off x="4090403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E55998A0-7D17-F340-8814-DF3771AC2516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E07D9-4B02-1943-88E2-9DEBF85634F4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2" name="Chart 31">
                <a:extLst>
                  <a:ext uri="{FF2B5EF4-FFF2-40B4-BE49-F238E27FC236}">
                    <a16:creationId xmlns:a16="http://schemas.microsoft.com/office/drawing/2014/main" id="{CDC27F69-5443-DC41-B517-98CC6E6B267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65229654"/>
                  </p:ext>
                </p:extLst>
              </p:nvPr>
            </p:nvGraphicFramePr>
            <p:xfrm>
              <a:off x="2597501" y="4516334"/>
              <a:ext cx="7809672" cy="438963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2" name="Chart 31">
                <a:extLst>
                  <a:ext uri="{FF2B5EF4-FFF2-40B4-BE49-F238E27FC236}">
                    <a16:creationId xmlns:a16="http://schemas.microsoft.com/office/drawing/2014/main" id="{CDC27F69-5443-DC41-B517-98CC6E6B26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7501" y="4516334"/>
                <a:ext cx="7809672" cy="4389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3" name="Chart 32">
                <a:extLst>
                  <a:ext uri="{FF2B5EF4-FFF2-40B4-BE49-F238E27FC236}">
                    <a16:creationId xmlns:a16="http://schemas.microsoft.com/office/drawing/2014/main" id="{A57AAEEF-64DA-2844-84F0-7C106C80275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6503824"/>
                  </p:ext>
                </p:extLst>
              </p:nvPr>
            </p:nvGraphicFramePr>
            <p:xfrm>
              <a:off x="14237155" y="4516334"/>
              <a:ext cx="7614011" cy="438963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33" name="Chart 32">
                <a:extLst>
                  <a:ext uri="{FF2B5EF4-FFF2-40B4-BE49-F238E27FC236}">
                    <a16:creationId xmlns:a16="http://schemas.microsoft.com/office/drawing/2014/main" id="{A57AAEEF-64DA-2844-84F0-7C106C8027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37155" y="4516334"/>
                <a:ext cx="7614011" cy="4389633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5CF1235-1DE6-DF4E-A34B-B36AED80C4C4}"/>
              </a:ext>
            </a:extLst>
          </p:cNvPr>
          <p:cNvGrpSpPr/>
          <p:nvPr/>
        </p:nvGrpSpPr>
        <p:grpSpPr>
          <a:xfrm>
            <a:off x="1" y="9875520"/>
            <a:ext cx="24387174" cy="2876645"/>
            <a:chOff x="1" y="9875520"/>
            <a:chExt cx="24387174" cy="287664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A0B1EBF-561B-6F4C-92C5-F5EE378CDCC3}"/>
                </a:ext>
              </a:extLst>
            </p:cNvPr>
            <p:cNvSpPr/>
            <p:nvPr/>
          </p:nvSpPr>
          <p:spPr>
            <a:xfrm>
              <a:off x="1" y="9875520"/>
              <a:ext cx="24387174" cy="28766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0B5FEE9-FE03-214F-8D51-BA3CA6781792}"/>
                </a:ext>
              </a:extLst>
            </p:cNvPr>
            <p:cNvGrpSpPr/>
            <p:nvPr/>
          </p:nvGrpSpPr>
          <p:grpSpPr>
            <a:xfrm>
              <a:off x="3417837" y="10467976"/>
              <a:ext cx="6169000" cy="1777576"/>
              <a:chOff x="3863128" y="10806388"/>
              <a:chExt cx="6169000" cy="1777576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A76D7D-6C05-B747-8778-0F5B350623D2}"/>
                  </a:ext>
                </a:extLst>
              </p:cNvPr>
              <p:cNvSpPr txBox="1"/>
              <p:nvPr/>
            </p:nvSpPr>
            <p:spPr>
              <a:xfrm>
                <a:off x="3863128" y="11508670"/>
                <a:ext cx="6169000" cy="10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CAADABA-7C33-0F45-B3A7-3FD3DB65DFFE}"/>
                  </a:ext>
                </a:extLst>
              </p:cNvPr>
              <p:cNvSpPr txBox="1"/>
              <p:nvPr/>
            </p:nvSpPr>
            <p:spPr>
              <a:xfrm>
                <a:off x="4953620" y="10806388"/>
                <a:ext cx="40231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Version 1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C9DF229-CB59-FD4F-95E2-210A7A585A96}"/>
                </a:ext>
              </a:extLst>
            </p:cNvPr>
            <p:cNvGrpSpPr/>
            <p:nvPr/>
          </p:nvGrpSpPr>
          <p:grpSpPr>
            <a:xfrm>
              <a:off x="14821711" y="10467976"/>
              <a:ext cx="6169000" cy="1777576"/>
              <a:chOff x="3863128" y="10806388"/>
              <a:chExt cx="6169000" cy="177757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AC7C72D-CE8F-6444-BBA9-47FBF0521063}"/>
                  </a:ext>
                </a:extLst>
              </p:cNvPr>
              <p:cNvSpPr txBox="1"/>
              <p:nvPr/>
            </p:nvSpPr>
            <p:spPr>
              <a:xfrm>
                <a:off x="3863128" y="11508670"/>
                <a:ext cx="6169000" cy="10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360F683-DAE8-084C-97FE-B2410C8D56D6}"/>
                  </a:ext>
                </a:extLst>
              </p:cNvPr>
              <p:cNvSpPr txBox="1"/>
              <p:nvPr/>
            </p:nvSpPr>
            <p:spPr>
              <a:xfrm>
                <a:off x="4953620" y="10806388"/>
                <a:ext cx="40231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Version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91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0EB60486-B4C2-AA43-9900-3FF60BF5EB19}"/>
              </a:ext>
            </a:extLst>
          </p:cNvPr>
          <p:cNvSpPr txBox="1"/>
          <p:nvPr/>
        </p:nvSpPr>
        <p:spPr>
          <a:xfrm>
            <a:off x="4090403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5791E930-9854-F649-A644-6499C823434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E369B1-EA6D-D54E-B01B-F74790C76CE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C3BD9FF-6F45-CA42-AAE8-502D8170D7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1005156"/>
              </p:ext>
            </p:extLst>
          </p:nvPr>
        </p:nvGraphicFramePr>
        <p:xfrm>
          <a:off x="2817949" y="4270174"/>
          <a:ext cx="7483975" cy="4989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AAF94034-BD41-C942-9062-C2EA35C58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0741475"/>
              </p:ext>
            </p:extLst>
          </p:nvPr>
        </p:nvGraphicFramePr>
        <p:xfrm>
          <a:off x="13961924" y="4087294"/>
          <a:ext cx="7483975" cy="4989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AD28F4-3988-0940-AACC-2443EF7D7432}"/>
              </a:ext>
            </a:extLst>
          </p:cNvPr>
          <p:cNvCxnSpPr/>
          <p:nvPr/>
        </p:nvCxnSpPr>
        <p:spPr>
          <a:xfrm>
            <a:off x="12374880" y="4267200"/>
            <a:ext cx="0" cy="85344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0F188D-10FF-8944-9351-79B42EE83B3B}"/>
              </a:ext>
            </a:extLst>
          </p:cNvPr>
          <p:cNvGrpSpPr/>
          <p:nvPr/>
        </p:nvGrpSpPr>
        <p:grpSpPr>
          <a:xfrm>
            <a:off x="2534555" y="9300118"/>
            <a:ext cx="8163767" cy="3463827"/>
            <a:chOff x="2318113" y="8821433"/>
            <a:chExt cx="8163767" cy="346382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EC2484A-AB83-7241-8885-61BD210A7333}"/>
                </a:ext>
              </a:extLst>
            </p:cNvPr>
            <p:cNvSpPr/>
            <p:nvPr/>
          </p:nvSpPr>
          <p:spPr>
            <a:xfrm>
              <a:off x="2318113" y="8821433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accent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65%</a:t>
              </a:r>
              <a:endParaRPr lang="en-US" sz="11500" dirty="0">
                <a:solidFill>
                  <a:schemeClr val="accent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35BEF70-92A1-9849-8483-B44318F9A57B}"/>
                </a:ext>
              </a:extLst>
            </p:cNvPr>
            <p:cNvGrpSpPr/>
            <p:nvPr/>
          </p:nvGrpSpPr>
          <p:grpSpPr>
            <a:xfrm>
              <a:off x="2318113" y="10021762"/>
              <a:ext cx="3643975" cy="2251834"/>
              <a:chOff x="16562388" y="4442805"/>
              <a:chExt cx="3643975" cy="2251834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F4B438-D89B-D74D-BF6C-EB57D2AE72DF}"/>
                  </a:ext>
                </a:extLst>
              </p:cNvPr>
              <p:cNvSpPr txBox="1"/>
              <p:nvPr/>
            </p:nvSpPr>
            <p:spPr>
              <a:xfrm>
                <a:off x="16562389" y="5205129"/>
                <a:ext cx="3643974" cy="148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76A42E0-7778-EA42-B4D1-1D7E17809798}"/>
                  </a:ext>
                </a:extLst>
              </p:cNvPr>
              <p:cNvSpPr txBox="1"/>
              <p:nvPr/>
            </p:nvSpPr>
            <p:spPr>
              <a:xfrm>
                <a:off x="16562388" y="4442805"/>
                <a:ext cx="36439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Business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FD28204-F10A-1A4D-8932-EFA60F4563E3}"/>
                </a:ext>
              </a:extLst>
            </p:cNvPr>
            <p:cNvGrpSpPr/>
            <p:nvPr/>
          </p:nvGrpSpPr>
          <p:grpSpPr>
            <a:xfrm>
              <a:off x="6837905" y="8833097"/>
              <a:ext cx="3643975" cy="3452163"/>
              <a:chOff x="1825647" y="8663935"/>
              <a:chExt cx="3643975" cy="3452163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FAC0DD8-D233-D840-92FB-352F2FEC31E9}"/>
                  </a:ext>
                </a:extLst>
              </p:cNvPr>
              <p:cNvSpPr/>
              <p:nvPr/>
            </p:nvSpPr>
            <p:spPr>
              <a:xfrm>
                <a:off x="1825647" y="8663935"/>
                <a:ext cx="229634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7200" dirty="0">
                    <a:solidFill>
                      <a:schemeClr val="accent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Montserrat" charset="0"/>
                  </a:rPr>
                  <a:t>35%</a:t>
                </a:r>
                <a:endParaRPr lang="en-US" sz="11500" dirty="0">
                  <a:solidFill>
                    <a:schemeClr val="accent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B16640ED-920F-5C4E-A4E8-6337D56607C4}"/>
                  </a:ext>
                </a:extLst>
              </p:cNvPr>
              <p:cNvGrpSpPr/>
              <p:nvPr/>
            </p:nvGrpSpPr>
            <p:grpSpPr>
              <a:xfrm>
                <a:off x="1825647" y="9864264"/>
                <a:ext cx="3643975" cy="2251834"/>
                <a:chOff x="16562388" y="4412325"/>
                <a:chExt cx="3643975" cy="2251834"/>
              </a:xfrm>
            </p:grpSpPr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89B4289-D891-954E-AF4C-887889AA7EE9}"/>
                    </a:ext>
                  </a:extLst>
                </p:cNvPr>
                <p:cNvSpPr txBox="1"/>
                <p:nvPr/>
              </p:nvSpPr>
              <p:spPr>
                <a:xfrm>
                  <a:off x="16562389" y="5174649"/>
                  <a:ext cx="3643974" cy="1489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3660"/>
                    </a:lnSpc>
                  </a:pPr>
                  <a:r>
                    <a:rPr lang="en-US" sz="24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Poppins Light" pitchFamily="2" charset="77"/>
                    </a:rPr>
                    <a:t>Business professionals like you connecting to share advice.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77B4069-6976-0C49-8CA0-7670AE04B5AB}"/>
                    </a:ext>
                  </a:extLst>
                </p:cNvPr>
                <p:cNvSpPr txBox="1"/>
                <p:nvPr/>
              </p:nvSpPr>
              <p:spPr>
                <a:xfrm>
                  <a:off x="16562388" y="4412325"/>
                  <a:ext cx="364397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Lato" panose="020F0502020204030203" pitchFamily="34" charset="0"/>
                      <a:cs typeface="Poppins Medium" pitchFamily="2" charset="77"/>
                    </a:rPr>
                    <a:t>Community</a:t>
                  </a:r>
                </a:p>
              </p:txBody>
            </p:sp>
          </p:grp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9E2BDF28-CA9A-5845-ABD4-02B9A67EE32E}"/>
              </a:ext>
            </a:extLst>
          </p:cNvPr>
          <p:cNvSpPr txBox="1"/>
          <p:nvPr/>
        </p:nvSpPr>
        <p:spPr>
          <a:xfrm flipH="1">
            <a:off x="4409445" y="3440745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2019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067D03F-416B-AE4F-8EA1-ABA3099383AC}"/>
              </a:ext>
            </a:extLst>
          </p:cNvPr>
          <p:cNvGrpSpPr/>
          <p:nvPr/>
        </p:nvGrpSpPr>
        <p:grpSpPr>
          <a:xfrm>
            <a:off x="14206921" y="9300118"/>
            <a:ext cx="8163767" cy="3463827"/>
            <a:chOff x="2318113" y="8821433"/>
            <a:chExt cx="8163767" cy="3463827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59CB9FE-F79A-7F4B-A006-FB321E85FE12}"/>
                </a:ext>
              </a:extLst>
            </p:cNvPr>
            <p:cNvSpPr/>
            <p:nvPr/>
          </p:nvSpPr>
          <p:spPr>
            <a:xfrm>
              <a:off x="2318113" y="8821433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accent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60%</a:t>
              </a:r>
              <a:endParaRPr lang="en-US" sz="11500" dirty="0">
                <a:solidFill>
                  <a:schemeClr val="accent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FA452DE-C671-8E45-814E-B5AD7F16BF47}"/>
                </a:ext>
              </a:extLst>
            </p:cNvPr>
            <p:cNvGrpSpPr/>
            <p:nvPr/>
          </p:nvGrpSpPr>
          <p:grpSpPr>
            <a:xfrm>
              <a:off x="2318113" y="10021762"/>
              <a:ext cx="3643975" cy="2251834"/>
              <a:chOff x="16562388" y="4442805"/>
              <a:chExt cx="3643975" cy="2251834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12376E2-DCC0-C942-BAFF-43BCBB5B2218}"/>
                  </a:ext>
                </a:extLst>
              </p:cNvPr>
              <p:cNvSpPr txBox="1"/>
              <p:nvPr/>
            </p:nvSpPr>
            <p:spPr>
              <a:xfrm>
                <a:off x="16562389" y="5205129"/>
                <a:ext cx="3643974" cy="148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19C5946-558C-FE4F-ACCB-E24C5C8E4CC6}"/>
                  </a:ext>
                </a:extLst>
              </p:cNvPr>
              <p:cNvSpPr txBox="1"/>
              <p:nvPr/>
            </p:nvSpPr>
            <p:spPr>
              <a:xfrm>
                <a:off x="16562388" y="4442805"/>
                <a:ext cx="36439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Business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F4E2BF17-8C20-3A48-9737-4460DB493BD8}"/>
                </a:ext>
              </a:extLst>
            </p:cNvPr>
            <p:cNvGrpSpPr/>
            <p:nvPr/>
          </p:nvGrpSpPr>
          <p:grpSpPr>
            <a:xfrm>
              <a:off x="6837905" y="8833097"/>
              <a:ext cx="3643975" cy="3452163"/>
              <a:chOff x="1825647" y="8663935"/>
              <a:chExt cx="3643975" cy="3452163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07F841B-5B0B-934D-9F91-AE70E737BC58}"/>
                  </a:ext>
                </a:extLst>
              </p:cNvPr>
              <p:cNvSpPr/>
              <p:nvPr/>
            </p:nvSpPr>
            <p:spPr>
              <a:xfrm>
                <a:off x="1825647" y="8663935"/>
                <a:ext cx="229634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7200" dirty="0">
                    <a:solidFill>
                      <a:schemeClr val="accent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Montserrat" charset="0"/>
                  </a:rPr>
                  <a:t>40%</a:t>
                </a:r>
                <a:endParaRPr lang="en-US" sz="11500" dirty="0">
                  <a:solidFill>
                    <a:schemeClr val="accent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53DAFC85-77DF-AA42-A310-C288F7B38D9E}"/>
                  </a:ext>
                </a:extLst>
              </p:cNvPr>
              <p:cNvGrpSpPr/>
              <p:nvPr/>
            </p:nvGrpSpPr>
            <p:grpSpPr>
              <a:xfrm>
                <a:off x="1825647" y="9864264"/>
                <a:ext cx="3643975" cy="2251834"/>
                <a:chOff x="16562388" y="4412325"/>
                <a:chExt cx="3643975" cy="2251834"/>
              </a:xfrm>
            </p:grpSpPr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4DD54D7E-9872-BB46-9AE7-BB4FD95E246A}"/>
                    </a:ext>
                  </a:extLst>
                </p:cNvPr>
                <p:cNvSpPr txBox="1"/>
                <p:nvPr/>
              </p:nvSpPr>
              <p:spPr>
                <a:xfrm>
                  <a:off x="16562389" y="5174649"/>
                  <a:ext cx="3643974" cy="1489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3660"/>
                    </a:lnSpc>
                  </a:pPr>
                  <a:r>
                    <a:rPr lang="en-US" sz="24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Poppins Light" pitchFamily="2" charset="77"/>
                    </a:rPr>
                    <a:t>Business professionals like you connecting to share advice.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C770678C-4040-7B42-BA2D-C681FB2DADBF}"/>
                    </a:ext>
                  </a:extLst>
                </p:cNvPr>
                <p:cNvSpPr txBox="1"/>
                <p:nvPr/>
              </p:nvSpPr>
              <p:spPr>
                <a:xfrm>
                  <a:off x="16562388" y="4412325"/>
                  <a:ext cx="364397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Lato" panose="020F0502020204030203" pitchFamily="34" charset="0"/>
                      <a:cs typeface="Poppins Medium" pitchFamily="2" charset="77"/>
                    </a:rPr>
                    <a:t>Community</a:t>
                  </a: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C91FD9CE-FD19-4540-B386-E9E6726AADE5}"/>
              </a:ext>
            </a:extLst>
          </p:cNvPr>
          <p:cNvSpPr txBox="1"/>
          <p:nvPr/>
        </p:nvSpPr>
        <p:spPr>
          <a:xfrm flipH="1">
            <a:off x="15407996" y="3440745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64363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350">
            <a:extLst>
              <a:ext uri="{FF2B5EF4-FFF2-40B4-BE49-F238E27FC236}">
                <a16:creationId xmlns:a16="http://schemas.microsoft.com/office/drawing/2014/main" id="{9B5C93BF-683E-6248-B5BD-BF84536B3566}"/>
              </a:ext>
            </a:extLst>
          </p:cNvPr>
          <p:cNvSpPr txBox="1"/>
          <p:nvPr/>
        </p:nvSpPr>
        <p:spPr>
          <a:xfrm>
            <a:off x="4090403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6C7A6EE0-3DF5-0446-9B20-84E047FA378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2767D-8F62-1247-8870-6C82D69CDFB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17BD01-D156-7042-8D77-FFC0BF7CAAFC}"/>
              </a:ext>
            </a:extLst>
          </p:cNvPr>
          <p:cNvGrpSpPr/>
          <p:nvPr/>
        </p:nvGrpSpPr>
        <p:grpSpPr>
          <a:xfrm>
            <a:off x="1994950" y="4552095"/>
            <a:ext cx="20499290" cy="7548465"/>
            <a:chOff x="1568230" y="4267199"/>
            <a:chExt cx="21008405" cy="81473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256C8-2C66-F64B-993A-F5CDB89B0534}"/>
                </a:ext>
              </a:extLst>
            </p:cNvPr>
            <p:cNvSpPr/>
            <p:nvPr/>
          </p:nvSpPr>
          <p:spPr>
            <a:xfrm>
              <a:off x="1856958" y="9773642"/>
              <a:ext cx="5610642" cy="11268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20" name="Chart 19">
                  <a:extLst>
                    <a:ext uri="{FF2B5EF4-FFF2-40B4-BE49-F238E27FC236}">
                      <a16:creationId xmlns:a16="http://schemas.microsoft.com/office/drawing/2014/main" id="{260CDC27-9318-9D4D-B051-EE6026C28B38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92860019"/>
                    </p:ext>
                  </p:extLst>
                </p:nvPr>
              </p:nvGraphicFramePr>
              <p:xfrm>
                <a:off x="1568230" y="4267199"/>
                <a:ext cx="6169001" cy="4766391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2"/>
                </a:graphicData>
              </a:graphic>
            </p:graphicFrame>
          </mc:Choice>
          <mc:Fallback>
            <p:pic>
              <p:nvPicPr>
                <p:cNvPr id="20" name="Chart 19">
                  <a:extLst>
                    <a:ext uri="{FF2B5EF4-FFF2-40B4-BE49-F238E27FC236}">
                      <a16:creationId xmlns:a16="http://schemas.microsoft.com/office/drawing/2014/main" id="{260CDC27-9318-9D4D-B051-EE6026C28B3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94950" y="4552095"/>
                  <a:ext cx="6019502" cy="4416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21" name="Chart 20">
                  <a:extLst>
                    <a:ext uri="{FF2B5EF4-FFF2-40B4-BE49-F238E27FC236}">
                      <a16:creationId xmlns:a16="http://schemas.microsoft.com/office/drawing/2014/main" id="{5E852B4A-ADB3-B147-98E0-A95EE117A71B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077020820"/>
                    </p:ext>
                  </p:extLst>
                </p:nvPr>
              </p:nvGraphicFramePr>
              <p:xfrm>
                <a:off x="9014061" y="4267199"/>
                <a:ext cx="6169001" cy="4766391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4"/>
                </a:graphicData>
              </a:graphic>
            </p:graphicFrame>
          </mc:Choice>
          <mc:Fallback>
            <p:pic>
              <p:nvPicPr>
                <p:cNvPr id="21" name="Chart 20">
                  <a:extLst>
                    <a:ext uri="{FF2B5EF4-FFF2-40B4-BE49-F238E27FC236}">
                      <a16:creationId xmlns:a16="http://schemas.microsoft.com/office/drawing/2014/main" id="{5E852B4A-ADB3-B147-98E0-A95EE117A71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60340" y="4552095"/>
                  <a:ext cx="6019502" cy="4416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22" name="Chart 21">
                  <a:extLst>
                    <a:ext uri="{FF2B5EF4-FFF2-40B4-BE49-F238E27FC236}">
                      <a16:creationId xmlns:a16="http://schemas.microsoft.com/office/drawing/2014/main" id="{284F3781-CA67-014C-B4D0-6EF9EA8E8244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4071158051"/>
                    </p:ext>
                  </p:extLst>
                </p:nvPr>
              </p:nvGraphicFramePr>
              <p:xfrm>
                <a:off x="16407634" y="4267199"/>
                <a:ext cx="6169001" cy="4766391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6"/>
                </a:graphicData>
              </a:graphic>
            </p:graphicFrame>
          </mc:Choice>
          <mc:Fallback>
            <p:pic>
              <p:nvPicPr>
                <p:cNvPr id="22" name="Chart 21">
                  <a:extLst>
                    <a:ext uri="{FF2B5EF4-FFF2-40B4-BE49-F238E27FC236}">
                      <a16:creationId xmlns:a16="http://schemas.microsoft.com/office/drawing/2014/main" id="{284F3781-CA67-014C-B4D0-6EF9EA8E824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474738" y="4552095"/>
                  <a:ext cx="6019502" cy="441602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AF202F-DD66-3844-8738-8014C28D0F26}"/>
                </a:ext>
              </a:extLst>
            </p:cNvPr>
            <p:cNvSpPr txBox="1"/>
            <p:nvPr/>
          </p:nvSpPr>
          <p:spPr>
            <a:xfrm>
              <a:off x="2451066" y="11339268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7AF673-CBB6-F340-9647-CADC60E25EF3}"/>
                </a:ext>
              </a:extLst>
            </p:cNvPr>
            <p:cNvSpPr txBox="1"/>
            <p:nvPr/>
          </p:nvSpPr>
          <p:spPr>
            <a:xfrm>
              <a:off x="2451066" y="10017482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Business System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E24686B-4120-6B4C-BD55-3285060067FD}"/>
                </a:ext>
              </a:extLst>
            </p:cNvPr>
            <p:cNvSpPr/>
            <p:nvPr/>
          </p:nvSpPr>
          <p:spPr>
            <a:xfrm>
              <a:off x="9385518" y="9773642"/>
              <a:ext cx="5610642" cy="11268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A8C769-9530-9D47-90EF-76F6B27C9264}"/>
                </a:ext>
              </a:extLst>
            </p:cNvPr>
            <p:cNvSpPr txBox="1"/>
            <p:nvPr/>
          </p:nvSpPr>
          <p:spPr>
            <a:xfrm>
              <a:off x="9979626" y="11339268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188F9B-D8BF-0746-B602-820442E4126E}"/>
                </a:ext>
              </a:extLst>
            </p:cNvPr>
            <p:cNvSpPr txBox="1"/>
            <p:nvPr/>
          </p:nvSpPr>
          <p:spPr>
            <a:xfrm>
              <a:off x="9979626" y="10017482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BB5677B-1AAD-3E4E-838A-AB72EF2FD891}"/>
                </a:ext>
              </a:extLst>
            </p:cNvPr>
            <p:cNvSpPr/>
            <p:nvPr/>
          </p:nvSpPr>
          <p:spPr>
            <a:xfrm>
              <a:off x="16560709" y="9773642"/>
              <a:ext cx="5610642" cy="11268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D0F63E5-B6E8-8245-8E9C-ABEEBB51CC1C}"/>
                </a:ext>
              </a:extLst>
            </p:cNvPr>
            <p:cNvSpPr txBox="1"/>
            <p:nvPr/>
          </p:nvSpPr>
          <p:spPr>
            <a:xfrm>
              <a:off x="17154817" y="11339268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EA6D3B-5228-3141-BC58-84BA416B57B7}"/>
                </a:ext>
              </a:extLst>
            </p:cNvPr>
            <p:cNvSpPr txBox="1"/>
            <p:nvPr/>
          </p:nvSpPr>
          <p:spPr>
            <a:xfrm>
              <a:off x="17154817" y="10017482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Community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6662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450F0D5-A6BA-6F4D-9598-1BB49470F706}"/>
              </a:ext>
            </a:extLst>
          </p:cNvPr>
          <p:cNvSpPr/>
          <p:nvPr/>
        </p:nvSpPr>
        <p:spPr>
          <a:xfrm>
            <a:off x="2552700" y="8866657"/>
            <a:ext cx="1537703" cy="2712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DF5F07-8DC2-1A40-A9D2-BDAEDBCD102B}"/>
              </a:ext>
            </a:extLst>
          </p:cNvPr>
          <p:cNvSpPr/>
          <p:nvPr/>
        </p:nvSpPr>
        <p:spPr>
          <a:xfrm>
            <a:off x="2552700" y="4751857"/>
            <a:ext cx="1537703" cy="2712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350">
            <a:extLst>
              <a:ext uri="{FF2B5EF4-FFF2-40B4-BE49-F238E27FC236}">
                <a16:creationId xmlns:a16="http://schemas.microsoft.com/office/drawing/2014/main" id="{C0D59A5A-7BAB-D745-8A67-F19BF014BC04}"/>
              </a:ext>
            </a:extLst>
          </p:cNvPr>
          <p:cNvSpPr txBox="1"/>
          <p:nvPr/>
        </p:nvSpPr>
        <p:spPr>
          <a:xfrm>
            <a:off x="4090403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1ECCC50A-17EE-9D48-B2DE-A0647DA9207B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0D01C-189E-9944-B5AB-DAD1F0D6890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D6A5E5A7-D227-A042-9CE3-33B596281A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769639"/>
              </p:ext>
            </p:extLst>
          </p:nvPr>
        </p:nvGraphicFramePr>
        <p:xfrm>
          <a:off x="9986346" y="4511040"/>
          <a:ext cx="11959254" cy="7505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1" name="Gráfico 68">
            <a:extLst>
              <a:ext uri="{FF2B5EF4-FFF2-40B4-BE49-F238E27FC236}">
                <a16:creationId xmlns:a16="http://schemas.microsoft.com/office/drawing/2014/main" id="{23111594-5D39-8742-90FE-75D9D84FFA74}"/>
              </a:ext>
            </a:extLst>
          </p:cNvPr>
          <p:cNvGrpSpPr/>
          <p:nvPr/>
        </p:nvGrpSpPr>
        <p:grpSpPr>
          <a:xfrm>
            <a:off x="2722958" y="5474904"/>
            <a:ext cx="1266717" cy="1266717"/>
            <a:chOff x="8599238" y="1565328"/>
            <a:chExt cx="570831" cy="570831"/>
          </a:xfrm>
          <a:solidFill>
            <a:schemeClr val="accent1"/>
          </a:solidFill>
        </p:grpSpPr>
        <p:sp>
          <p:nvSpPr>
            <p:cNvPr id="22" name="Forma libre 128">
              <a:extLst>
                <a:ext uri="{FF2B5EF4-FFF2-40B4-BE49-F238E27FC236}">
                  <a16:creationId xmlns:a16="http://schemas.microsoft.com/office/drawing/2014/main" id="{20E0F756-594E-C34B-AF17-249B5F2AAEAA}"/>
                </a:ext>
              </a:extLst>
            </p:cNvPr>
            <p:cNvSpPr/>
            <p:nvPr/>
          </p:nvSpPr>
          <p:spPr>
            <a:xfrm>
              <a:off x="8830938" y="1565328"/>
              <a:ext cx="106937" cy="106938"/>
            </a:xfrm>
            <a:custGeom>
              <a:avLst/>
              <a:gdLst>
                <a:gd name="connsiteX0" fmla="*/ 53469 w 106937"/>
                <a:gd name="connsiteY0" fmla="*/ 106939 h 106938"/>
                <a:gd name="connsiteX1" fmla="*/ 106938 w 106937"/>
                <a:gd name="connsiteY1" fmla="*/ 53470 h 106938"/>
                <a:gd name="connsiteX2" fmla="*/ 53469 w 106937"/>
                <a:gd name="connsiteY2" fmla="*/ 0 h 106938"/>
                <a:gd name="connsiteX3" fmla="*/ 0 w 106937"/>
                <a:gd name="connsiteY3" fmla="*/ 53469 h 106938"/>
                <a:gd name="connsiteX4" fmla="*/ 53469 w 106937"/>
                <a:gd name="connsiteY4" fmla="*/ 106939 h 1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37" h="106938">
                  <a:moveTo>
                    <a:pt x="53469" y="106939"/>
                  </a:moveTo>
                  <a:cubicBezTo>
                    <a:pt x="82954" y="106939"/>
                    <a:pt x="106938" y="82954"/>
                    <a:pt x="106938" y="53470"/>
                  </a:cubicBezTo>
                  <a:cubicBezTo>
                    <a:pt x="106938" y="23986"/>
                    <a:pt x="82953" y="0"/>
                    <a:pt x="53469" y="0"/>
                  </a:cubicBezTo>
                  <a:cubicBezTo>
                    <a:pt x="23985" y="0"/>
                    <a:pt x="0" y="23985"/>
                    <a:pt x="0" y="53469"/>
                  </a:cubicBezTo>
                  <a:cubicBezTo>
                    <a:pt x="0" y="82953"/>
                    <a:pt x="23984" y="106939"/>
                    <a:pt x="53469" y="106939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" name="Forma libre 129">
              <a:extLst>
                <a:ext uri="{FF2B5EF4-FFF2-40B4-BE49-F238E27FC236}">
                  <a16:creationId xmlns:a16="http://schemas.microsoft.com/office/drawing/2014/main" id="{9CC88A58-3F77-184F-9CC6-A578DBFFD3DC}"/>
                </a:ext>
              </a:extLst>
            </p:cNvPr>
            <p:cNvSpPr/>
            <p:nvPr/>
          </p:nvSpPr>
          <p:spPr>
            <a:xfrm>
              <a:off x="8777470" y="1707992"/>
              <a:ext cx="213876" cy="427674"/>
            </a:xfrm>
            <a:custGeom>
              <a:avLst/>
              <a:gdLst>
                <a:gd name="connsiteX0" fmla="*/ 213877 w 213876"/>
                <a:gd name="connsiteY0" fmla="*/ 178152 h 427674"/>
                <a:gd name="connsiteX1" fmla="*/ 213877 w 213876"/>
                <a:gd name="connsiteY1" fmla="*/ 47995 h 427674"/>
                <a:gd name="connsiteX2" fmla="*/ 190119 w 213876"/>
                <a:gd name="connsiteY2" fmla="*/ 14385 h 427674"/>
                <a:gd name="connsiteX3" fmla="*/ 23758 w 213876"/>
                <a:gd name="connsiteY3" fmla="*/ 14385 h 427674"/>
                <a:gd name="connsiteX4" fmla="*/ 0 w 213876"/>
                <a:gd name="connsiteY4" fmla="*/ 47995 h 427674"/>
                <a:gd name="connsiteX5" fmla="*/ 0 w 213876"/>
                <a:gd name="connsiteY5" fmla="*/ 178152 h 427674"/>
                <a:gd name="connsiteX6" fmla="*/ 30499 w 213876"/>
                <a:gd name="connsiteY6" fmla="*/ 212758 h 427674"/>
                <a:gd name="connsiteX7" fmla="*/ 0 w 213876"/>
                <a:gd name="connsiteY7" fmla="*/ 296630 h 427674"/>
                <a:gd name="connsiteX8" fmla="*/ 0 w 213876"/>
                <a:gd name="connsiteY8" fmla="*/ 356383 h 427674"/>
                <a:gd name="connsiteX9" fmla="*/ 53469 w 213876"/>
                <a:gd name="connsiteY9" fmla="*/ 356383 h 427674"/>
                <a:gd name="connsiteX10" fmla="*/ 53469 w 213876"/>
                <a:gd name="connsiteY10" fmla="*/ 427675 h 427674"/>
                <a:gd name="connsiteX11" fmla="*/ 160408 w 213876"/>
                <a:gd name="connsiteY11" fmla="*/ 427675 h 427674"/>
                <a:gd name="connsiteX12" fmla="*/ 160408 w 213876"/>
                <a:gd name="connsiteY12" fmla="*/ 356383 h 427674"/>
                <a:gd name="connsiteX13" fmla="*/ 213877 w 213876"/>
                <a:gd name="connsiteY13" fmla="*/ 356383 h 427674"/>
                <a:gd name="connsiteX14" fmla="*/ 213877 w 213876"/>
                <a:gd name="connsiteY14" fmla="*/ 296630 h 427674"/>
                <a:gd name="connsiteX15" fmla="*/ 183378 w 213876"/>
                <a:gd name="connsiteY15" fmla="*/ 212758 h 427674"/>
                <a:gd name="connsiteX16" fmla="*/ 213877 w 213876"/>
                <a:gd name="connsiteY16" fmla="*/ 178152 h 42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3876" h="427674">
                  <a:moveTo>
                    <a:pt x="213877" y="178152"/>
                  </a:moveTo>
                  <a:lnTo>
                    <a:pt x="213877" y="47995"/>
                  </a:lnTo>
                  <a:cubicBezTo>
                    <a:pt x="213877" y="32886"/>
                    <a:pt x="204356" y="19432"/>
                    <a:pt x="190119" y="14385"/>
                  </a:cubicBezTo>
                  <a:cubicBezTo>
                    <a:pt x="135849" y="-4795"/>
                    <a:pt x="78028" y="-4795"/>
                    <a:pt x="23758" y="14385"/>
                  </a:cubicBezTo>
                  <a:cubicBezTo>
                    <a:pt x="9520" y="19433"/>
                    <a:pt x="0" y="32887"/>
                    <a:pt x="0" y="47995"/>
                  </a:cubicBezTo>
                  <a:lnTo>
                    <a:pt x="0" y="178152"/>
                  </a:lnTo>
                  <a:cubicBezTo>
                    <a:pt x="0" y="196012"/>
                    <a:pt x="13360" y="210169"/>
                    <a:pt x="30499" y="212758"/>
                  </a:cubicBezTo>
                  <a:lnTo>
                    <a:pt x="0" y="296630"/>
                  </a:lnTo>
                  <a:lnTo>
                    <a:pt x="0" y="356383"/>
                  </a:lnTo>
                  <a:lnTo>
                    <a:pt x="53469" y="356383"/>
                  </a:lnTo>
                  <a:lnTo>
                    <a:pt x="53469" y="427675"/>
                  </a:lnTo>
                  <a:lnTo>
                    <a:pt x="160408" y="427675"/>
                  </a:lnTo>
                  <a:lnTo>
                    <a:pt x="160408" y="356383"/>
                  </a:lnTo>
                  <a:lnTo>
                    <a:pt x="213877" y="356383"/>
                  </a:lnTo>
                  <a:lnTo>
                    <a:pt x="213877" y="296630"/>
                  </a:lnTo>
                  <a:lnTo>
                    <a:pt x="183378" y="212758"/>
                  </a:lnTo>
                  <a:cubicBezTo>
                    <a:pt x="200515" y="210169"/>
                    <a:pt x="213877" y="196012"/>
                    <a:pt x="213877" y="178152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78F3C55-DFE4-814A-8DB0-2A21CC6F4C97}"/>
              </a:ext>
            </a:extLst>
          </p:cNvPr>
          <p:cNvSpPr/>
          <p:nvPr/>
        </p:nvSpPr>
        <p:spPr>
          <a:xfrm>
            <a:off x="4424125" y="4511040"/>
            <a:ext cx="22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65%</a:t>
            </a:r>
            <a:endParaRPr lang="en-US" sz="11500" dirty="0">
              <a:solidFill>
                <a:schemeClr val="accent1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5A6907-80A9-5340-98E9-F6837182B5E3}"/>
              </a:ext>
            </a:extLst>
          </p:cNvPr>
          <p:cNvSpPr txBox="1"/>
          <p:nvPr/>
        </p:nvSpPr>
        <p:spPr>
          <a:xfrm>
            <a:off x="4424126" y="6473693"/>
            <a:ext cx="4500970" cy="9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67ED49-8379-D24E-946F-2CB09D31C1DA}"/>
              </a:ext>
            </a:extLst>
          </p:cNvPr>
          <p:cNvSpPr txBox="1"/>
          <p:nvPr/>
        </p:nvSpPr>
        <p:spPr>
          <a:xfrm>
            <a:off x="4424125" y="5711369"/>
            <a:ext cx="364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Women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C976B4-3CCB-8D45-A5EA-634AA9D22E3A}"/>
              </a:ext>
            </a:extLst>
          </p:cNvPr>
          <p:cNvSpPr/>
          <p:nvPr/>
        </p:nvSpPr>
        <p:spPr>
          <a:xfrm>
            <a:off x="4424125" y="8747930"/>
            <a:ext cx="22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accent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35%</a:t>
            </a:r>
            <a:endParaRPr lang="en-US" sz="11500" dirty="0">
              <a:solidFill>
                <a:schemeClr val="accent2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D38CF4-1E57-1741-ADB7-56966C88AF8B}"/>
              </a:ext>
            </a:extLst>
          </p:cNvPr>
          <p:cNvSpPr txBox="1"/>
          <p:nvPr/>
        </p:nvSpPr>
        <p:spPr>
          <a:xfrm>
            <a:off x="4424126" y="10710583"/>
            <a:ext cx="4500970" cy="9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356F11-18BD-D242-9ED8-3B75E986A934}"/>
              </a:ext>
            </a:extLst>
          </p:cNvPr>
          <p:cNvSpPr txBox="1"/>
          <p:nvPr/>
        </p:nvSpPr>
        <p:spPr>
          <a:xfrm>
            <a:off x="4424125" y="9948259"/>
            <a:ext cx="364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2C2951-BC1D-FD4F-898D-78B8066E62A2}"/>
              </a:ext>
            </a:extLst>
          </p:cNvPr>
          <p:cNvGrpSpPr/>
          <p:nvPr/>
        </p:nvGrpSpPr>
        <p:grpSpPr>
          <a:xfrm>
            <a:off x="3084247" y="9639128"/>
            <a:ext cx="474607" cy="1264591"/>
            <a:chOff x="1270683" y="8293577"/>
            <a:chExt cx="474607" cy="1264591"/>
          </a:xfrm>
          <a:solidFill>
            <a:schemeClr val="accent2"/>
          </a:solidFill>
        </p:grpSpPr>
        <p:grpSp>
          <p:nvGrpSpPr>
            <p:cNvPr id="27" name="Gráfico 69">
              <a:extLst>
                <a:ext uri="{FF2B5EF4-FFF2-40B4-BE49-F238E27FC236}">
                  <a16:creationId xmlns:a16="http://schemas.microsoft.com/office/drawing/2014/main" id="{7E26B9F6-3BCF-3D43-9337-22B4ADC2B9AB}"/>
                </a:ext>
              </a:extLst>
            </p:cNvPr>
            <p:cNvGrpSpPr/>
            <p:nvPr/>
          </p:nvGrpSpPr>
          <p:grpSpPr>
            <a:xfrm>
              <a:off x="1270683" y="8609124"/>
              <a:ext cx="474607" cy="949044"/>
              <a:chOff x="10006955" y="1536340"/>
              <a:chExt cx="213876" cy="427675"/>
            </a:xfrm>
            <a:grpFill/>
          </p:grpSpPr>
          <p:sp>
            <p:nvSpPr>
              <p:cNvPr id="28" name="Forma libre 131">
                <a:extLst>
                  <a:ext uri="{FF2B5EF4-FFF2-40B4-BE49-F238E27FC236}">
                    <a16:creationId xmlns:a16="http://schemas.microsoft.com/office/drawing/2014/main" id="{E7D9F346-5918-1247-A841-DB76FCDCB598}"/>
                  </a:ext>
                </a:extLst>
              </p:cNvPr>
              <p:cNvSpPr/>
              <p:nvPr/>
            </p:nvSpPr>
            <p:spPr>
              <a:xfrm>
                <a:off x="10060425" y="1565327"/>
                <a:ext cx="106938" cy="106938"/>
              </a:xfrm>
              <a:custGeom>
                <a:avLst/>
                <a:gdLst>
                  <a:gd name="connsiteX0" fmla="*/ 91278 w 106938"/>
                  <a:gd name="connsiteY0" fmla="*/ 15661 h 106938"/>
                  <a:gd name="connsiteX1" fmla="*/ 91278 w 106938"/>
                  <a:gd name="connsiteY1" fmla="*/ 91278 h 106938"/>
                  <a:gd name="connsiteX2" fmla="*/ 15661 w 106938"/>
                  <a:gd name="connsiteY2" fmla="*/ 91278 h 106938"/>
                  <a:gd name="connsiteX3" fmla="*/ 15661 w 106938"/>
                  <a:gd name="connsiteY3" fmla="*/ 15661 h 106938"/>
                  <a:gd name="connsiteX4" fmla="*/ 91278 w 106938"/>
                  <a:gd name="connsiteY4" fmla="*/ 15661 h 106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938" h="106938">
                    <a:moveTo>
                      <a:pt x="91278" y="15661"/>
                    </a:moveTo>
                    <a:cubicBezTo>
                      <a:pt x="112159" y="36541"/>
                      <a:pt x="112159" y="70396"/>
                      <a:pt x="91278" y="91278"/>
                    </a:cubicBezTo>
                    <a:cubicBezTo>
                      <a:pt x="70397" y="112159"/>
                      <a:pt x="36542" y="112159"/>
                      <a:pt x="15661" y="91278"/>
                    </a:cubicBezTo>
                    <a:cubicBezTo>
                      <a:pt x="-5220" y="70397"/>
                      <a:pt x="-5220" y="36542"/>
                      <a:pt x="15661" y="15661"/>
                    </a:cubicBezTo>
                    <a:cubicBezTo>
                      <a:pt x="36541" y="-5220"/>
                      <a:pt x="70396" y="-5220"/>
                      <a:pt x="91278" y="15661"/>
                    </a:cubicBezTo>
                  </a:path>
                </a:pathLst>
              </a:custGeom>
              <a:grpFill/>
              <a:ln w="10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9" name="Forma libre 132">
                <a:extLst>
                  <a:ext uri="{FF2B5EF4-FFF2-40B4-BE49-F238E27FC236}">
                    <a16:creationId xmlns:a16="http://schemas.microsoft.com/office/drawing/2014/main" id="{06338EB9-09DB-7445-8AC4-0AAA82F9B7BA}"/>
                  </a:ext>
                </a:extLst>
              </p:cNvPr>
              <p:cNvSpPr/>
              <p:nvPr/>
            </p:nvSpPr>
            <p:spPr>
              <a:xfrm>
                <a:off x="10006955" y="1536340"/>
                <a:ext cx="213876" cy="427675"/>
              </a:xfrm>
              <a:custGeom>
                <a:avLst/>
                <a:gdLst>
                  <a:gd name="connsiteX0" fmla="*/ 190119 w 213876"/>
                  <a:gd name="connsiteY0" fmla="*/ 14385 h 427675"/>
                  <a:gd name="connsiteX1" fmla="*/ 23758 w 213876"/>
                  <a:gd name="connsiteY1" fmla="*/ 14385 h 427675"/>
                  <a:gd name="connsiteX2" fmla="*/ 0 w 213876"/>
                  <a:gd name="connsiteY2" fmla="*/ 47995 h 427675"/>
                  <a:gd name="connsiteX3" fmla="*/ 0 w 213876"/>
                  <a:gd name="connsiteY3" fmla="*/ 213799 h 427675"/>
                  <a:gd name="connsiteX4" fmla="*/ 35646 w 213876"/>
                  <a:gd name="connsiteY4" fmla="*/ 249445 h 427675"/>
                  <a:gd name="connsiteX5" fmla="*/ 35646 w 213876"/>
                  <a:gd name="connsiteY5" fmla="*/ 427676 h 427675"/>
                  <a:gd name="connsiteX6" fmla="*/ 178231 w 213876"/>
                  <a:gd name="connsiteY6" fmla="*/ 427676 h 427675"/>
                  <a:gd name="connsiteX7" fmla="*/ 178231 w 213876"/>
                  <a:gd name="connsiteY7" fmla="*/ 249445 h 427675"/>
                  <a:gd name="connsiteX8" fmla="*/ 213877 w 213876"/>
                  <a:gd name="connsiteY8" fmla="*/ 213799 h 427675"/>
                  <a:gd name="connsiteX9" fmla="*/ 213877 w 213876"/>
                  <a:gd name="connsiteY9" fmla="*/ 47995 h 427675"/>
                  <a:gd name="connsiteX10" fmla="*/ 190119 w 213876"/>
                  <a:gd name="connsiteY10" fmla="*/ 14385 h 42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876" h="427675">
                    <a:moveTo>
                      <a:pt x="190119" y="14385"/>
                    </a:moveTo>
                    <a:cubicBezTo>
                      <a:pt x="135849" y="-4795"/>
                      <a:pt x="78028" y="-4795"/>
                      <a:pt x="23758" y="14385"/>
                    </a:cubicBezTo>
                    <a:cubicBezTo>
                      <a:pt x="9520" y="19433"/>
                      <a:pt x="0" y="32887"/>
                      <a:pt x="0" y="47995"/>
                    </a:cubicBezTo>
                    <a:lnTo>
                      <a:pt x="0" y="213799"/>
                    </a:lnTo>
                    <a:cubicBezTo>
                      <a:pt x="0" y="233485"/>
                      <a:pt x="15961" y="249445"/>
                      <a:pt x="35646" y="249445"/>
                    </a:cubicBezTo>
                    <a:lnTo>
                      <a:pt x="35646" y="427676"/>
                    </a:lnTo>
                    <a:lnTo>
                      <a:pt x="178231" y="427676"/>
                    </a:lnTo>
                    <a:lnTo>
                      <a:pt x="178231" y="249445"/>
                    </a:lnTo>
                    <a:cubicBezTo>
                      <a:pt x="197917" y="249445"/>
                      <a:pt x="213877" y="233484"/>
                      <a:pt x="213877" y="213799"/>
                    </a:cubicBezTo>
                    <a:lnTo>
                      <a:pt x="213877" y="47995"/>
                    </a:lnTo>
                    <a:cubicBezTo>
                      <a:pt x="213878" y="32886"/>
                      <a:pt x="204358" y="19432"/>
                      <a:pt x="190119" y="14385"/>
                    </a:cubicBezTo>
                    <a:close/>
                  </a:path>
                </a:pathLst>
              </a:custGeom>
              <a:grpFill/>
              <a:ln w="10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41" name="Forma libre 128">
              <a:extLst>
                <a:ext uri="{FF2B5EF4-FFF2-40B4-BE49-F238E27FC236}">
                  <a16:creationId xmlns:a16="http://schemas.microsoft.com/office/drawing/2014/main" id="{4214681A-1F21-0F48-952D-2DDAE4078002}"/>
                </a:ext>
              </a:extLst>
            </p:cNvPr>
            <p:cNvSpPr/>
            <p:nvPr/>
          </p:nvSpPr>
          <p:spPr>
            <a:xfrm>
              <a:off x="1389340" y="8293577"/>
              <a:ext cx="237301" cy="237303"/>
            </a:xfrm>
            <a:custGeom>
              <a:avLst/>
              <a:gdLst>
                <a:gd name="connsiteX0" fmla="*/ 53469 w 106937"/>
                <a:gd name="connsiteY0" fmla="*/ 106939 h 106938"/>
                <a:gd name="connsiteX1" fmla="*/ 106938 w 106937"/>
                <a:gd name="connsiteY1" fmla="*/ 53470 h 106938"/>
                <a:gd name="connsiteX2" fmla="*/ 53469 w 106937"/>
                <a:gd name="connsiteY2" fmla="*/ 0 h 106938"/>
                <a:gd name="connsiteX3" fmla="*/ 0 w 106937"/>
                <a:gd name="connsiteY3" fmla="*/ 53469 h 106938"/>
                <a:gd name="connsiteX4" fmla="*/ 53469 w 106937"/>
                <a:gd name="connsiteY4" fmla="*/ 106939 h 1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37" h="106938">
                  <a:moveTo>
                    <a:pt x="53469" y="106939"/>
                  </a:moveTo>
                  <a:cubicBezTo>
                    <a:pt x="82954" y="106939"/>
                    <a:pt x="106938" y="82954"/>
                    <a:pt x="106938" y="53470"/>
                  </a:cubicBezTo>
                  <a:cubicBezTo>
                    <a:pt x="106938" y="23986"/>
                    <a:pt x="82953" y="0"/>
                    <a:pt x="53469" y="0"/>
                  </a:cubicBezTo>
                  <a:cubicBezTo>
                    <a:pt x="23985" y="0"/>
                    <a:pt x="0" y="23985"/>
                    <a:pt x="0" y="53469"/>
                  </a:cubicBezTo>
                  <a:cubicBezTo>
                    <a:pt x="0" y="82953"/>
                    <a:pt x="23984" y="106939"/>
                    <a:pt x="53469" y="106939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52973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350">
            <a:extLst>
              <a:ext uri="{FF2B5EF4-FFF2-40B4-BE49-F238E27FC236}">
                <a16:creationId xmlns:a16="http://schemas.microsoft.com/office/drawing/2014/main" id="{F7A606B1-BCDC-0643-B40E-0EAD98CF1DE0}"/>
              </a:ext>
            </a:extLst>
          </p:cNvPr>
          <p:cNvSpPr txBox="1"/>
          <p:nvPr/>
        </p:nvSpPr>
        <p:spPr>
          <a:xfrm>
            <a:off x="4090403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2B426DDA-CD51-434B-8639-524D7E96744A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B75016-8C5D-C94C-A369-1BF8F9A2D48C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607B545E-1AC0-A342-A574-F2DDE3208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91303"/>
              </p:ext>
            </p:extLst>
          </p:nvPr>
        </p:nvGraphicFramePr>
        <p:xfrm>
          <a:off x="2170272" y="4381210"/>
          <a:ext cx="10568266" cy="7442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16BF5C5-3F99-0048-800B-FE275EAEB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639122"/>
              </p:ext>
            </p:extLst>
          </p:nvPr>
        </p:nvGraphicFramePr>
        <p:xfrm>
          <a:off x="13936718" y="4381209"/>
          <a:ext cx="8418787" cy="7442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4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4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4917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</a:tblGrid>
              <a:tr h="1864628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Product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2001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2002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2993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457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August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457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September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532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446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457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October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765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567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4575"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November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854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84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54DD2A10-5DAC-9B4C-A35E-36F5C06B34EF}"/>
              </a:ext>
            </a:extLst>
          </p:cNvPr>
          <p:cNvSpPr txBox="1"/>
          <p:nvPr/>
        </p:nvSpPr>
        <p:spPr>
          <a:xfrm>
            <a:off x="4090403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1954D653-2E99-D94E-B933-8AC944587361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B11723-4BEB-7340-9C51-9CE7EDC56FF7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7E928E-CC36-6046-A7BA-B2EBF1204B06}"/>
              </a:ext>
            </a:extLst>
          </p:cNvPr>
          <p:cNvGrpSpPr/>
          <p:nvPr/>
        </p:nvGrpSpPr>
        <p:grpSpPr>
          <a:xfrm>
            <a:off x="2229224" y="5389704"/>
            <a:ext cx="19836075" cy="5076305"/>
            <a:chOff x="2594127" y="5730240"/>
            <a:chExt cx="19836075" cy="6651213"/>
          </a:xfrm>
        </p:grpSpPr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EA0226F7-D02F-124D-85DB-E2D5840133E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68135102"/>
                </p:ext>
              </p:extLst>
            </p:nvPr>
          </p:nvGraphicFramePr>
          <p:xfrm>
            <a:off x="2594127" y="5730240"/>
            <a:ext cx="9126817" cy="66512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1508E2ED-7E15-EB48-A003-7EFD861A18C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23896303"/>
                </p:ext>
              </p:extLst>
            </p:nvPr>
          </p:nvGraphicFramePr>
          <p:xfrm>
            <a:off x="13303385" y="5730240"/>
            <a:ext cx="9126817" cy="66512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11DA096-5407-5E4E-B4FB-25907FE3C0BF}"/>
              </a:ext>
            </a:extLst>
          </p:cNvPr>
          <p:cNvSpPr txBox="1"/>
          <p:nvPr/>
        </p:nvSpPr>
        <p:spPr>
          <a:xfrm>
            <a:off x="2886273" y="10823143"/>
            <a:ext cx="8151892" cy="14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Business professionals like you connecting to share advice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39CF27-538C-6D4F-B384-4ABAB71ED624}"/>
              </a:ext>
            </a:extLst>
          </p:cNvPr>
          <p:cNvSpPr txBox="1"/>
          <p:nvPr/>
        </p:nvSpPr>
        <p:spPr>
          <a:xfrm>
            <a:off x="3965069" y="4185594"/>
            <a:ext cx="3643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6A5A1F-4086-5340-B936-F8C1FEED3EB4}"/>
              </a:ext>
            </a:extLst>
          </p:cNvPr>
          <p:cNvSpPr txBox="1"/>
          <p:nvPr/>
        </p:nvSpPr>
        <p:spPr>
          <a:xfrm>
            <a:off x="13788715" y="10823143"/>
            <a:ext cx="8151892" cy="14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Business professionals like you connecting to share advice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11B16674-E972-8340-ABAB-50824F1DDA6C}"/>
              </a:ext>
            </a:extLst>
          </p:cNvPr>
          <p:cNvSpPr/>
          <p:nvPr/>
        </p:nvSpPr>
        <p:spPr>
          <a:xfrm rot="5400000">
            <a:off x="2953390" y="4275220"/>
            <a:ext cx="686566" cy="59186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261308-D31D-7443-BD05-93C430B62676}"/>
              </a:ext>
            </a:extLst>
          </p:cNvPr>
          <p:cNvSpPr txBox="1"/>
          <p:nvPr/>
        </p:nvSpPr>
        <p:spPr>
          <a:xfrm>
            <a:off x="14771617" y="4185595"/>
            <a:ext cx="3643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2020</a:t>
            </a: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2C13E098-220C-C343-8EF8-4A49852E7F80}"/>
              </a:ext>
            </a:extLst>
          </p:cNvPr>
          <p:cNvSpPr/>
          <p:nvPr/>
        </p:nvSpPr>
        <p:spPr>
          <a:xfrm rot="5400000">
            <a:off x="13759938" y="4275221"/>
            <a:ext cx="686566" cy="59186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6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7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116175"/>
      </a:accent1>
      <a:accent2>
        <a:srgbClr val="FF4381"/>
      </a:accent2>
      <a:accent3>
        <a:srgbClr val="FA820F"/>
      </a:accent3>
      <a:accent4>
        <a:srgbClr val="FDD7A6"/>
      </a:accent4>
      <a:accent5>
        <a:srgbClr val="116175"/>
      </a:accent5>
      <a:accent6>
        <a:srgbClr val="FF4381"/>
      </a:accent6>
      <a:hlink>
        <a:srgbClr val="FA820F"/>
      </a:hlink>
      <a:folHlink>
        <a:srgbClr val="FDD7A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</TotalTime>
  <Words>977</Words>
  <Application>Microsoft Macintosh PowerPoint</Application>
  <PresentationFormat>Custom</PresentationFormat>
  <Paragraphs>253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Century Gothic</vt:lpstr>
      <vt:lpstr>Lato</vt:lpstr>
      <vt:lpstr>Lato Heavy</vt:lpstr>
      <vt:lpstr>Lato Light</vt:lpstr>
      <vt:lpstr>Montserrat</vt:lpstr>
      <vt:lpstr>Poppins</vt:lpstr>
      <vt:lpstr>Poppins Light</vt:lpstr>
      <vt:lpstr>Poppins Medium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Microsoft Office User</cp:lastModifiedBy>
  <cp:revision>190</cp:revision>
  <dcterms:created xsi:type="dcterms:W3CDTF">2020-05-04T13:20:50Z</dcterms:created>
  <dcterms:modified xsi:type="dcterms:W3CDTF">2020-07-10T17:15:49Z</dcterms:modified>
</cp:coreProperties>
</file>