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FF"/>
    <a:srgbClr val="EFF5FF"/>
    <a:srgbClr val="CD9E7C"/>
    <a:srgbClr val="9F774E"/>
    <a:srgbClr val="F5C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/>
    <p:restoredTop sz="95970"/>
  </p:normalViewPr>
  <p:slideViewPr>
    <p:cSldViewPr snapToGrid="0" snapToObjects="1">
      <p:cViewPr varScale="1">
        <p:scale>
          <a:sx n="40" d="100"/>
          <a:sy n="40" d="100"/>
        </p:scale>
        <p:origin x="26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42-9843-BE8E-6D6588E51F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42-9843-BE8E-6D6588E51F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42-9843-BE8E-6D6588E51F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42-9843-BE8E-6D6588E51F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0A-6447-A07E-A4692FBDD7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0A-6447-A07E-A4692FBDD7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0A-6447-A07E-A4692FBDD7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00-184E-BA52-B1E916226BB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00-184E-BA52-B1E916226BB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00-184E-BA52-B1E916226BBD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00-184E-BA52-B1E916226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5B-CD41-A601-1ACED7A7467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5B-CD41-A601-1ACED7A7467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5B-CD41-A601-1ACED7A746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5B-CD41-A601-1ACED7A7467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BD-E041-BB72-BAEEED99FDA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BD-E041-BB72-BAEEED99FDA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BD-E041-BB72-BAEEED99FDAF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BD-E041-BB72-BAEEED99FD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8"/>
        <c:overlap val="-27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24-D242-8ABB-6AC1D2F74B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24-D242-8ABB-6AC1D2F74B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24-D242-8ABB-6AC1D2F74B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BE-1D4C-9ABC-B16165DB214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BE-1D4C-9ABC-B16165DB214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BE-1D4C-9ABC-B16165DB2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F9-BA4A-AC7A-363B9ECD1E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F9-BA4A-AC7A-363B9ECD1ED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F9-BA4A-AC7A-363B9ECD1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6C-834A-876B-83E6DC689DC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A6C-834A-876B-83E6DC689D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6C-834A-876B-83E6DC689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46-6A4F-84BC-6BD150B08CD4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46-6A4F-84BC-6BD150B08C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46-6A4F-84BC-6BD150B08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9-EB45-92D9-CE0C8E0AEF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9-EB45-92D9-CE0C8E0AEF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9-EB45-92D9-CE0C8E0AE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4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47618823739346E-2"/>
          <c:y val="0.15348518456609211"/>
          <c:w val="0.94595238117626068"/>
          <c:h val="0.743234613511925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Hoja1!$A$2:$A$13</c:f>
              <c:strCache>
                <c:ptCount val="12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  <c:pt idx="7">
                  <c:v>Categoría 8</c:v>
                </c:pt>
                <c:pt idx="8">
                  <c:v>Categoría 9</c:v>
                </c:pt>
                <c:pt idx="9">
                  <c:v>Categoría 10</c:v>
                </c:pt>
                <c:pt idx="10">
                  <c:v>Categoría 11</c:v>
                </c:pt>
                <c:pt idx="11">
                  <c:v>Categoría 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A-FA4C-B01C-ED971C9F9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27"/>
        <c:axId val="2070932911"/>
        <c:axId val="2070822879"/>
      </c:barChart>
      <c:catAx>
        <c:axId val="20709329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0822879"/>
        <c:crosses val="autoZero"/>
        <c:auto val="1"/>
        <c:lblAlgn val="ctr"/>
        <c:lblOffset val="100"/>
        <c:noMultiLvlLbl val="0"/>
      </c:catAx>
      <c:valAx>
        <c:axId val="207082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09329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2-E84F-A2AD-A6E4A51DEE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2-E84F-A2AD-A6E4A51DEE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302-E84F-A2AD-A6E4A51DEEB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302-E84F-A2AD-A6E4A51DEEB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302-E84F-A2AD-A6E4A51DEEB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8302-E84F-A2AD-A6E4A51DEE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Team A</c:v>
                </c:pt>
                <c:pt idx="1">
                  <c:v>Team B</c:v>
                </c:pt>
                <c:pt idx="2">
                  <c:v>Team C</c:v>
                </c:pt>
                <c:pt idx="3">
                  <c:v>Team 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02-E84F-A2AD-A6E4A51DEE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9800272"/>
        <c:axId val="579808512"/>
      </c:barChart>
      <c:catAx>
        <c:axId val="57980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8512"/>
        <c:crosses val="autoZero"/>
        <c:auto val="1"/>
        <c:lblAlgn val="ctr"/>
        <c:lblOffset val="100"/>
        <c:noMultiLvlLbl val="0"/>
      </c:catAx>
      <c:valAx>
        <c:axId val="579808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57980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ED-F449-A89B-76890D6BAFD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ED-F449-A89B-76890D6BAFDE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ED-F449-A89B-76890D6BAFD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ED-F449-A89B-76890D6BAF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6-8E4E-828F-FB1CA5D0D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D6-8E4E-828F-FB1CA5D0D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D6-8E4E-828F-FB1CA5D0DB9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E-5B44-AA32-9500D77A31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E-5B44-AA32-9500D77A31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1E-5B44-AA32-9500D77A31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C-E440-8C8F-9C25F7BDE7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4C-E440-8C8F-9C25F7BDE7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4C-E440-8C8F-9C25F7BDE7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033-4D45-87D2-1306A6F4FB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033-4D45-87D2-1306A6F4FB1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033-4D45-87D2-1306A6F4FB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33-4D45-87D2-1306A6F4FB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0"/>
        <c:overlap val="-27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Sale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43-D948-B533-2CC7EE9C549E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Sale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43-D948-B533-2CC7EE9C549E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Sale 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Hoja1!$A$2:$A$4</c:f>
              <c:strCache>
                <c:ptCount val="3"/>
                <c:pt idx="0">
                  <c:v>Group X</c:v>
                </c:pt>
                <c:pt idx="1">
                  <c:v>Group Y</c:v>
                </c:pt>
                <c:pt idx="2">
                  <c:v>Group X</c:v>
                </c:pt>
              </c:strCache>
            </c:strRef>
          </c:cat>
          <c:val>
            <c:numRef>
              <c:f>Hoja1!$D$2:$D$4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43-D948-B533-2CC7EE9C5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234428928"/>
        <c:axId val="1234765568"/>
      </c:barChart>
      <c:catAx>
        <c:axId val="1234428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SV"/>
          </a:p>
        </c:txPr>
        <c:crossAx val="1234765568"/>
        <c:crosses val="autoZero"/>
        <c:auto val="1"/>
        <c:lblAlgn val="ctr"/>
        <c:lblOffset val="100"/>
        <c:noMultiLvlLbl val="0"/>
      </c:catAx>
      <c:valAx>
        <c:axId val="1234765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SV"/>
          </a:p>
        </c:txPr>
        <c:crossAx val="1234428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s-SV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521-8B4F-9AE4-A18EE7531BA6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521-8B4F-9AE4-A18EE7531BA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521-8B4F-9AE4-A18EE7531BA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521-8B4F-9AE4-A18EE7531BA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135888960051533E-2"/>
          <c:y val="0.14906981061845292"/>
          <c:w val="0.88202789152190664"/>
          <c:h val="0.672573743261962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7-674B-AC4C-EDC6171BF7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7-674B-AC4C-EDC6171BF7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7-674B-AC4C-EDC6171BF7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40"/>
        <c:axId val="986038608"/>
        <c:axId val="986039264"/>
      </c:barChart>
      <c:catAx>
        <c:axId val="986038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86039264"/>
        <c:crosses val="autoZero"/>
        <c:auto val="1"/>
        <c:lblAlgn val="ctr"/>
        <c:lblOffset val="100"/>
        <c:noMultiLvlLbl val="0"/>
      </c:catAx>
      <c:valAx>
        <c:axId val="98603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986038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81-7045-B26D-338BE4E4D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81-7045-B26D-338BE4E4D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81-7045-B26D-338BE4E4D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181-7045-B26D-338BE4E4D0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81-7045-B26D-338BE4E4D04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047618823739346E-2"/>
          <c:y val="0.15348518456609211"/>
          <c:w val="0.94595238117626068"/>
          <c:h val="0.743234613511925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137-2041-891F-5F85C975542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137-2041-891F-5F85C975542D}"/>
              </c:ext>
            </c:extLst>
          </c:dPt>
          <c:cat>
            <c:strRef>
              <c:f>Hoja1!$A$2:$A$13</c:f>
              <c:strCache>
                <c:ptCount val="12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  <c:pt idx="4">
                  <c:v>Categoría 5</c:v>
                </c:pt>
                <c:pt idx="5">
                  <c:v>Categoría 6</c:v>
                </c:pt>
                <c:pt idx="6">
                  <c:v>Categoría 7</c:v>
                </c:pt>
                <c:pt idx="7">
                  <c:v>Categoría 8</c:v>
                </c:pt>
                <c:pt idx="8">
                  <c:v>Categoría 9</c:v>
                </c:pt>
                <c:pt idx="9">
                  <c:v>Categoría 10</c:v>
                </c:pt>
                <c:pt idx="10">
                  <c:v>Categoría 11</c:v>
                </c:pt>
                <c:pt idx="11">
                  <c:v>Categoría 12</c:v>
                </c:pt>
              </c:strCache>
            </c:strRef>
          </c:cat>
          <c:val>
            <c:numRef>
              <c:f>Hoja1!$B$2:$B$13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3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2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A-FA4C-B01C-ED971C9F9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3"/>
        <c:overlap val="-27"/>
        <c:axId val="2070932911"/>
        <c:axId val="2070822879"/>
      </c:barChart>
      <c:catAx>
        <c:axId val="20709329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0822879"/>
        <c:crosses val="autoZero"/>
        <c:auto val="1"/>
        <c:lblAlgn val="ctr"/>
        <c:lblOffset val="100"/>
        <c:noMultiLvlLbl val="0"/>
      </c:catAx>
      <c:valAx>
        <c:axId val="20708228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709329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C6-B843-BA87-B3688330C9A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C6-B843-BA87-B3688330C9A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C6-B843-BA87-B3688330C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58-DB47-836E-74EC7AD9453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58-DB47-836E-74EC7AD9453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8-DB47-836E-74EC7AD94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Aug</c:v>
                </c:pt>
                <c:pt idx="4">
                  <c:v>Sep</c:v>
                </c:pt>
                <c:pt idx="5">
                  <c:v>Oct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C-4348-AE5F-916480EA1C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Aug</c:v>
                </c:pt>
                <c:pt idx="4">
                  <c:v>Sep</c:v>
                </c:pt>
                <c:pt idx="5">
                  <c:v>Oct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5.6</c:v>
                </c:pt>
                <c:pt idx="5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BC-4348-AE5F-916480EA1C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AE-F342-A02C-9C45703EDF0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AE-F342-A02C-9C45703EDF0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AE-F342-A02C-9C45703EDF08}"/>
              </c:ext>
            </c:extLst>
          </c:dPt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AE-F342-A02C-9C45703EDF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5.5</c:v>
                </c:pt>
                <c:pt idx="1">
                  <c:v>4.5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AE-F342-A02C-9C45703ED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1.4</c:v>
                </c:pt>
                <c:pt idx="2">
                  <c:v>3.2</c:v>
                </c:pt>
                <c:pt idx="3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7AE-F342-A02C-9C45703EDF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20000"/>
                  <a:lumOff val="80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5-334C-A04F-80BD1EBBB119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5-334C-A04F-80BD1EBBB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F5-334C-A04F-80BD1EBBB11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F5-334C-A04F-80BD1EBBB1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3F-144D-8565-AADED0CEA566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3F-144D-8565-AADED0CEA566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3F-144D-8565-AADED0CEA56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B9D-9B49-9EC3-5A01B8B7081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B9D-9B49-9EC3-5A01B8B7081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B9D-9B49-9EC3-5A01B8B7081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B9D-9B49-9EC3-5A01B8B708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9D-9B49-9EC3-5A01B8B70819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4.5999999999999996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B9D-9B49-9EC3-5A01B8B708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D21-C146-A13B-9323159AE25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D21-C146-A13B-9323159AE25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ED21-C146-A13B-9323159AE25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D21-C146-A13B-9323159AE2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21-C146-A13B-9323159AE254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3.4</c:v>
                </c:pt>
                <c:pt idx="1">
                  <c:v>2.4</c:v>
                </c:pt>
                <c:pt idx="2">
                  <c:v>4.5999999999999996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21-C146-A13B-9323159AE2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FA-5D4C-8B71-EC61DE2441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FA-5D4C-8B71-EC61DE2441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0FA-5D4C-8B71-EC61DE24418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FC3-F648-92E7-34636F093AC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FC3-F648-92E7-34636F093ACA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FC3-F648-92E7-34636F093A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March</c:v>
                </c:pt>
                <c:pt idx="4">
                  <c:v>April</c:v>
                </c:pt>
                <c:pt idx="5">
                  <c:v>Mayo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4.9000000000000004</c:v>
                </c:pt>
                <c:pt idx="3">
                  <c:v>7.5</c:v>
                </c:pt>
                <c:pt idx="4">
                  <c:v>4.7</c:v>
                </c:pt>
                <c:pt idx="5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FA-5D4C-8B71-EC61DE2441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A4-3C4F-8D74-B5972E4453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A4-3C4F-8D74-B5972E4453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A4-3C4F-8D74-B5972E4453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A4-3C4F-8D74-B5972E4453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A4-3C4F-8D74-B5972E4453B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27519391"/>
        <c:axId val="690515471"/>
      </c:barChart>
      <c:catAx>
        <c:axId val="7275193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ED-A146-A3BC-3E9D73D1FF4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ED-A146-A3BC-3E9D73D1FF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ED-A146-A3BC-3E9D73D1FF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ED-A146-A3BC-3E9D73D1FF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EF4FF">
                <a:alpha val="80000"/>
              </a:srgbClr>
            </a:solidFill>
            <a:ln w="9525" cap="flat" cmpd="sng" algn="ctr">
              <a:noFill/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F4FF">
                  <a:alpha val="80000"/>
                </a:srgb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FED-A146-A3BC-3E9D73D1FF4A}"/>
              </c:ext>
            </c:extLst>
          </c:dPt>
          <c:dPt>
            <c:idx val="1"/>
            <c:invertIfNegative val="0"/>
            <c:bubble3D val="0"/>
            <c:spPr>
              <a:solidFill>
                <a:srgbClr val="EEF4FF">
                  <a:alpha val="80000"/>
                </a:srgb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FED-A146-A3BC-3E9D73D1FF4A}"/>
              </c:ext>
            </c:extLst>
          </c:dPt>
          <c:dPt>
            <c:idx val="2"/>
            <c:invertIfNegative val="0"/>
            <c:bubble3D val="0"/>
            <c:spPr>
              <a:solidFill>
                <a:srgbClr val="EEF4FF">
                  <a:alpha val="80000"/>
                </a:srgb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FED-A146-A3BC-3E9D73D1FF4A}"/>
              </c:ext>
            </c:extLst>
          </c:dPt>
          <c:dPt>
            <c:idx val="3"/>
            <c:invertIfNegative val="0"/>
            <c:bubble3D val="0"/>
            <c:spPr>
              <a:solidFill>
                <a:srgbClr val="EEF4FF">
                  <a:alpha val="80000"/>
                </a:srgb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FED-A146-A3BC-3E9D73D1FF4A}"/>
              </c:ext>
            </c:extLst>
          </c:dPt>
          <c:dPt>
            <c:idx val="5"/>
            <c:invertIfNegative val="0"/>
            <c:bubble3D val="0"/>
            <c:spPr>
              <a:solidFill>
                <a:srgbClr val="EEF4FF">
                  <a:alpha val="80000"/>
                </a:srgb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FED-A146-A3BC-3E9D73D1FF4A}"/>
              </c:ext>
            </c:extLst>
          </c:dPt>
          <c:dPt>
            <c:idx val="6"/>
            <c:invertIfNegative val="0"/>
            <c:bubble3D val="0"/>
            <c:spPr>
              <a:solidFill>
                <a:srgbClr val="EEF4FF">
                  <a:alpha val="80000"/>
                </a:srgbClr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FED-A146-A3BC-3E9D73D1FF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2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7FED-A146-A3BC-3E9D73D1FF4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50"/>
        <c:axId val="637464016"/>
        <c:axId val="323156224"/>
      </c:barChart>
      <c:catAx>
        <c:axId val="63746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A81-1742-B5A6-5E49B91ACA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81-1742-B5A6-5E49B91AC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A81-1742-B5A6-5E49B91ACA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81-1742-B5A6-5E49B91AC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A81-1742-B5A6-5E49B91AC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s-SV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81-1742-B5A6-5E49B91ACAC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SV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Century Gothic" panose="020B0502020202020204" pitchFamily="34" charset="0"/>
        </a:defRPr>
      </a:pPr>
      <a:endParaRPr lang="es-SV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AB-FF4A-9FE3-0BDC567CCA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AB-FF4A-9FE3-0BDC567CCA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AB-FF4A-9FE3-0BDC567CCA1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AB-FF4A-9FE3-0BDC567CCA1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SV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Aug</c:v>
                </c:pt>
                <c:pt idx="4">
                  <c:v>Sep</c:v>
                </c:pt>
                <c:pt idx="5">
                  <c:v>Oct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B-7E48-A09B-67DEB191D3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SV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  <c:pt idx="3">
                  <c:v>Aug</c:v>
                </c:pt>
                <c:pt idx="4">
                  <c:v>Sep</c:v>
                </c:pt>
                <c:pt idx="5">
                  <c:v>Oct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5.6</c:v>
                </c:pt>
                <c:pt idx="5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AB-7E48-A09B-67DEB191D3F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802490944"/>
        <c:axId val="773272432"/>
      </c:barChart>
      <c:catAx>
        <c:axId val="80249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773272432"/>
        <c:crosses val="autoZero"/>
        <c:auto val="1"/>
        <c:lblAlgn val="ctr"/>
        <c:lblOffset val="100"/>
        <c:noMultiLvlLbl val="0"/>
      </c:catAx>
      <c:valAx>
        <c:axId val="7732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SV"/>
          </a:p>
        </c:txPr>
        <c:crossAx val="80249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s-S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8" name="Group 2407">
            <a:extLst>
              <a:ext uri="{FF2B5EF4-FFF2-40B4-BE49-F238E27FC236}">
                <a16:creationId xmlns:a16="http://schemas.microsoft.com/office/drawing/2014/main" id="{5EB7AD39-A18A-8549-9D98-BC4188515861}"/>
              </a:ext>
            </a:extLst>
          </p:cNvPr>
          <p:cNvGrpSpPr/>
          <p:nvPr/>
        </p:nvGrpSpPr>
        <p:grpSpPr>
          <a:xfrm>
            <a:off x="1658767" y="5270509"/>
            <a:ext cx="21060117" cy="6480312"/>
            <a:chOff x="1658767" y="5270509"/>
            <a:chExt cx="21060117" cy="6480312"/>
          </a:xfrm>
          <a:solidFill>
            <a:srgbClr val="EEF4FF">
              <a:alpha val="80000"/>
            </a:srgbClr>
          </a:solidFill>
        </p:grpSpPr>
        <p:sp>
          <p:nvSpPr>
            <p:cNvPr id="2379" name="Rectangle 2378">
              <a:extLst>
                <a:ext uri="{FF2B5EF4-FFF2-40B4-BE49-F238E27FC236}">
                  <a16:creationId xmlns:a16="http://schemas.microsoft.com/office/drawing/2014/main" id="{630E75E9-BDF6-BB4B-ACC9-3C566A9D4DCB}"/>
                </a:ext>
              </a:extLst>
            </p:cNvPr>
            <p:cNvSpPr/>
            <p:nvPr/>
          </p:nvSpPr>
          <p:spPr>
            <a:xfrm>
              <a:off x="1658767" y="5270509"/>
              <a:ext cx="6931853" cy="20710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380" name="Rectangle 2379">
              <a:extLst>
                <a:ext uri="{FF2B5EF4-FFF2-40B4-BE49-F238E27FC236}">
                  <a16:creationId xmlns:a16="http://schemas.microsoft.com/office/drawing/2014/main" id="{181E5E7E-7387-FF46-B8E5-036E8A729776}"/>
                </a:ext>
              </a:extLst>
            </p:cNvPr>
            <p:cNvSpPr/>
            <p:nvPr/>
          </p:nvSpPr>
          <p:spPr>
            <a:xfrm>
              <a:off x="1658767" y="7475116"/>
              <a:ext cx="6931853" cy="20710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381" name="Rectangle 2380">
              <a:extLst>
                <a:ext uri="{FF2B5EF4-FFF2-40B4-BE49-F238E27FC236}">
                  <a16:creationId xmlns:a16="http://schemas.microsoft.com/office/drawing/2014/main" id="{6DFB50E1-A084-154C-9231-889A42C4069D}"/>
                </a:ext>
              </a:extLst>
            </p:cNvPr>
            <p:cNvSpPr/>
            <p:nvPr/>
          </p:nvSpPr>
          <p:spPr>
            <a:xfrm>
              <a:off x="1658767" y="9679722"/>
              <a:ext cx="6931853" cy="20710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403" name="Rectangle 2402">
              <a:extLst>
                <a:ext uri="{FF2B5EF4-FFF2-40B4-BE49-F238E27FC236}">
                  <a16:creationId xmlns:a16="http://schemas.microsoft.com/office/drawing/2014/main" id="{202C9023-3C0E-1645-970B-316B60941489}"/>
                </a:ext>
              </a:extLst>
            </p:cNvPr>
            <p:cNvSpPr/>
            <p:nvPr/>
          </p:nvSpPr>
          <p:spPr>
            <a:xfrm>
              <a:off x="8722899" y="5270509"/>
              <a:ext cx="6931853" cy="6480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404" name="Rectangle 2403">
              <a:extLst>
                <a:ext uri="{FF2B5EF4-FFF2-40B4-BE49-F238E27FC236}">
                  <a16:creationId xmlns:a16="http://schemas.microsoft.com/office/drawing/2014/main" id="{1A5DE9A9-E867-E948-BDFE-81A2799D7F76}"/>
                </a:ext>
              </a:extLst>
            </p:cNvPr>
            <p:cNvSpPr/>
            <p:nvPr/>
          </p:nvSpPr>
          <p:spPr>
            <a:xfrm>
              <a:off x="15787031" y="5270509"/>
              <a:ext cx="6931853" cy="6480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382" name="CuadroTexto 395">
            <a:extLst>
              <a:ext uri="{FF2B5EF4-FFF2-40B4-BE49-F238E27FC236}">
                <a16:creationId xmlns:a16="http://schemas.microsoft.com/office/drawing/2014/main" id="{9C83E550-ADD9-4240-AB4C-E34E841FC6AF}"/>
              </a:ext>
            </a:extLst>
          </p:cNvPr>
          <p:cNvSpPr txBox="1"/>
          <p:nvPr/>
        </p:nvSpPr>
        <p:spPr>
          <a:xfrm>
            <a:off x="5015315" y="592671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2383" name="CuadroTexto 395">
            <a:extLst>
              <a:ext uri="{FF2B5EF4-FFF2-40B4-BE49-F238E27FC236}">
                <a16:creationId xmlns:a16="http://schemas.microsoft.com/office/drawing/2014/main" id="{ECA82F7E-4717-7845-856A-4A1B9EB5780B}"/>
              </a:ext>
            </a:extLst>
          </p:cNvPr>
          <p:cNvSpPr txBox="1"/>
          <p:nvPr/>
        </p:nvSpPr>
        <p:spPr>
          <a:xfrm>
            <a:off x="2151073" y="6105758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Monday 04</a:t>
            </a:r>
          </a:p>
        </p:txBody>
      </p:sp>
      <p:grpSp>
        <p:nvGrpSpPr>
          <p:cNvPr id="2384" name="Group 2383">
            <a:extLst>
              <a:ext uri="{FF2B5EF4-FFF2-40B4-BE49-F238E27FC236}">
                <a16:creationId xmlns:a16="http://schemas.microsoft.com/office/drawing/2014/main" id="{F768E940-3DB5-9440-88EC-9E6F25F9BAAC}"/>
              </a:ext>
            </a:extLst>
          </p:cNvPr>
          <p:cNvGrpSpPr/>
          <p:nvPr/>
        </p:nvGrpSpPr>
        <p:grpSpPr>
          <a:xfrm>
            <a:off x="6670300" y="6001358"/>
            <a:ext cx="1371600" cy="609399"/>
            <a:chOff x="7521677" y="11115569"/>
            <a:chExt cx="1371600" cy="609399"/>
          </a:xfrm>
        </p:grpSpPr>
        <p:sp>
          <p:nvSpPr>
            <p:cNvPr id="2385" name="Rounded Rectangle 2384">
              <a:extLst>
                <a:ext uri="{FF2B5EF4-FFF2-40B4-BE49-F238E27FC236}">
                  <a16:creationId xmlns:a16="http://schemas.microsoft.com/office/drawing/2014/main" id="{0563D01F-79A7-B840-A7F8-F1A0457D2293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463B1813-1113-4C4E-80BB-70A9A0104CA3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2387" name="CuadroTexto 395">
                <a:extLst>
                  <a:ext uri="{FF2B5EF4-FFF2-40B4-BE49-F238E27FC236}">
                    <a16:creationId xmlns:a16="http://schemas.microsoft.com/office/drawing/2014/main" id="{32240C4C-04BF-664E-913B-694632BACDA0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70%</a:t>
                </a:r>
              </a:p>
            </p:txBody>
          </p:sp>
          <p:cxnSp>
            <p:nvCxnSpPr>
              <p:cNvPr id="2388" name="Straight Arrow Connector 2387">
                <a:extLst>
                  <a:ext uri="{FF2B5EF4-FFF2-40B4-BE49-F238E27FC236}">
                    <a16:creationId xmlns:a16="http://schemas.microsoft.com/office/drawing/2014/main" id="{C4822C30-FC97-F64B-B717-44B17522B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89" name="CuadroTexto 395">
            <a:extLst>
              <a:ext uri="{FF2B5EF4-FFF2-40B4-BE49-F238E27FC236}">
                <a16:creationId xmlns:a16="http://schemas.microsoft.com/office/drawing/2014/main" id="{82044E40-33D6-5049-9535-461DF60C78D0}"/>
              </a:ext>
            </a:extLst>
          </p:cNvPr>
          <p:cNvSpPr txBox="1"/>
          <p:nvPr/>
        </p:nvSpPr>
        <p:spPr>
          <a:xfrm>
            <a:off x="5015315" y="8102213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2390" name="CuadroTexto 395">
            <a:extLst>
              <a:ext uri="{FF2B5EF4-FFF2-40B4-BE49-F238E27FC236}">
                <a16:creationId xmlns:a16="http://schemas.microsoft.com/office/drawing/2014/main" id="{14F3B7F9-9C7E-B440-A918-7E79F39B613D}"/>
              </a:ext>
            </a:extLst>
          </p:cNvPr>
          <p:cNvSpPr txBox="1"/>
          <p:nvPr/>
        </p:nvSpPr>
        <p:spPr>
          <a:xfrm>
            <a:off x="2151073" y="8281257"/>
            <a:ext cx="236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Thursday 25 </a:t>
            </a:r>
          </a:p>
        </p:txBody>
      </p:sp>
      <p:grpSp>
        <p:nvGrpSpPr>
          <p:cNvPr id="2391" name="Group 2390">
            <a:extLst>
              <a:ext uri="{FF2B5EF4-FFF2-40B4-BE49-F238E27FC236}">
                <a16:creationId xmlns:a16="http://schemas.microsoft.com/office/drawing/2014/main" id="{EB407DA2-2E1B-A448-87E2-D7752C105F5F}"/>
              </a:ext>
            </a:extLst>
          </p:cNvPr>
          <p:cNvGrpSpPr/>
          <p:nvPr/>
        </p:nvGrpSpPr>
        <p:grpSpPr>
          <a:xfrm>
            <a:off x="6670300" y="8176857"/>
            <a:ext cx="1371600" cy="609399"/>
            <a:chOff x="7521677" y="11115569"/>
            <a:chExt cx="1371600" cy="609399"/>
          </a:xfrm>
        </p:grpSpPr>
        <p:sp>
          <p:nvSpPr>
            <p:cNvPr id="2392" name="Rounded Rectangle 2391">
              <a:extLst>
                <a:ext uri="{FF2B5EF4-FFF2-40B4-BE49-F238E27FC236}">
                  <a16:creationId xmlns:a16="http://schemas.microsoft.com/office/drawing/2014/main" id="{0CAEEA2C-5A13-B64C-9543-BD5FE840307E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393" name="Group 2392">
              <a:extLst>
                <a:ext uri="{FF2B5EF4-FFF2-40B4-BE49-F238E27FC236}">
                  <a16:creationId xmlns:a16="http://schemas.microsoft.com/office/drawing/2014/main" id="{DA0B449E-78EE-E748-B75B-060A2EA49342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2394" name="CuadroTexto 395">
                <a:extLst>
                  <a:ext uri="{FF2B5EF4-FFF2-40B4-BE49-F238E27FC236}">
                    <a16:creationId xmlns:a16="http://schemas.microsoft.com/office/drawing/2014/main" id="{1592EF81-847D-DA4C-9C60-F247DFF153B4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90%</a:t>
                </a:r>
              </a:p>
            </p:txBody>
          </p:sp>
          <p:cxnSp>
            <p:nvCxnSpPr>
              <p:cNvPr id="2395" name="Straight Arrow Connector 2394">
                <a:extLst>
                  <a:ext uri="{FF2B5EF4-FFF2-40B4-BE49-F238E27FC236}">
                    <a16:creationId xmlns:a16="http://schemas.microsoft.com/office/drawing/2014/main" id="{7CCFB0CA-73D1-7D4B-B280-B8F821D8DC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96" name="CuadroTexto 395">
            <a:extLst>
              <a:ext uri="{FF2B5EF4-FFF2-40B4-BE49-F238E27FC236}">
                <a16:creationId xmlns:a16="http://schemas.microsoft.com/office/drawing/2014/main" id="{83CAFABB-60E4-FF40-9596-214331354D4F}"/>
              </a:ext>
            </a:extLst>
          </p:cNvPr>
          <p:cNvSpPr txBox="1"/>
          <p:nvPr/>
        </p:nvSpPr>
        <p:spPr>
          <a:xfrm>
            <a:off x="5015315" y="1028747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75%</a:t>
            </a:r>
          </a:p>
        </p:txBody>
      </p:sp>
      <p:sp>
        <p:nvSpPr>
          <p:cNvPr id="2397" name="CuadroTexto 395">
            <a:extLst>
              <a:ext uri="{FF2B5EF4-FFF2-40B4-BE49-F238E27FC236}">
                <a16:creationId xmlns:a16="http://schemas.microsoft.com/office/drawing/2014/main" id="{B0BF8F76-B5AA-C243-87A3-A642092FFC5C}"/>
              </a:ext>
            </a:extLst>
          </p:cNvPr>
          <p:cNvSpPr txBox="1"/>
          <p:nvPr/>
        </p:nvSpPr>
        <p:spPr>
          <a:xfrm>
            <a:off x="2151072" y="10466518"/>
            <a:ext cx="292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Wednesday 12</a:t>
            </a: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C46312EC-1B91-6C45-8955-2513356582A3}"/>
              </a:ext>
            </a:extLst>
          </p:cNvPr>
          <p:cNvGrpSpPr/>
          <p:nvPr/>
        </p:nvGrpSpPr>
        <p:grpSpPr>
          <a:xfrm>
            <a:off x="6670300" y="10362118"/>
            <a:ext cx="1371600" cy="609399"/>
            <a:chOff x="7521677" y="11115569"/>
            <a:chExt cx="1371600" cy="609399"/>
          </a:xfrm>
        </p:grpSpPr>
        <p:sp>
          <p:nvSpPr>
            <p:cNvPr id="2399" name="Rounded Rectangle 2398">
              <a:extLst>
                <a:ext uri="{FF2B5EF4-FFF2-40B4-BE49-F238E27FC236}">
                  <a16:creationId xmlns:a16="http://schemas.microsoft.com/office/drawing/2014/main" id="{3168A256-0FBA-AB4A-9677-7CBEB51B350B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400" name="Group 2399">
              <a:extLst>
                <a:ext uri="{FF2B5EF4-FFF2-40B4-BE49-F238E27FC236}">
                  <a16:creationId xmlns:a16="http://schemas.microsoft.com/office/drawing/2014/main" id="{D68CCCAB-E0D0-B04A-AA05-E2627E54ADA9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2401" name="CuadroTexto 395">
                <a:extLst>
                  <a:ext uri="{FF2B5EF4-FFF2-40B4-BE49-F238E27FC236}">
                    <a16:creationId xmlns:a16="http://schemas.microsoft.com/office/drawing/2014/main" id="{B3944288-FC3E-2E44-93FC-34B2846B4F4B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110%</a:t>
                </a:r>
              </a:p>
            </p:txBody>
          </p:sp>
          <p:cxnSp>
            <p:nvCxnSpPr>
              <p:cNvPr id="2402" name="Straight Arrow Connector 2401">
                <a:extLst>
                  <a:ext uri="{FF2B5EF4-FFF2-40B4-BE49-F238E27FC236}">
                    <a16:creationId xmlns:a16="http://schemas.microsoft.com/office/drawing/2014/main" id="{5B68AE15-1A0A-354D-8F75-0425FD8BC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406" name="Chart 2405">
            <a:extLst>
              <a:ext uri="{FF2B5EF4-FFF2-40B4-BE49-F238E27FC236}">
                <a16:creationId xmlns:a16="http://schemas.microsoft.com/office/drawing/2014/main" id="{79164BB6-9C05-CE44-828C-BF7D503B9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845138"/>
              </p:ext>
            </p:extLst>
          </p:nvPr>
        </p:nvGraphicFramePr>
        <p:xfrm>
          <a:off x="8667479" y="5322355"/>
          <a:ext cx="7147378" cy="648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09" name="TextBox 2408">
            <a:extLst>
              <a:ext uri="{FF2B5EF4-FFF2-40B4-BE49-F238E27FC236}">
                <a16:creationId xmlns:a16="http://schemas.microsoft.com/office/drawing/2014/main" id="{DB98FD23-4A0B-3D48-8DF8-B390D2E00D42}"/>
              </a:ext>
            </a:extLst>
          </p:cNvPr>
          <p:cNvSpPr txBox="1"/>
          <p:nvPr/>
        </p:nvSpPr>
        <p:spPr>
          <a:xfrm>
            <a:off x="16430079" y="6219160"/>
            <a:ext cx="56443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17229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0" name="Rectangle: Rounded Corners 6">
            <a:extLst>
              <a:ext uri="{FF2B5EF4-FFF2-40B4-BE49-F238E27FC236}">
                <a16:creationId xmlns:a16="http://schemas.microsoft.com/office/drawing/2014/main" id="{6BB5867D-EED5-B04D-BD0D-7982803DF420}"/>
              </a:ext>
            </a:extLst>
          </p:cNvPr>
          <p:cNvSpPr/>
          <p:nvPr/>
        </p:nvSpPr>
        <p:spPr>
          <a:xfrm flipH="1">
            <a:off x="1769396" y="4238600"/>
            <a:ext cx="6047545" cy="8014359"/>
          </a:xfrm>
          <a:prstGeom prst="roundRect">
            <a:avLst>
              <a:gd name="adj" fmla="val 0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: Rounded Corners 6">
            <a:extLst>
              <a:ext uri="{FF2B5EF4-FFF2-40B4-BE49-F238E27FC236}">
                <a16:creationId xmlns:a16="http://schemas.microsoft.com/office/drawing/2014/main" id="{5CF018C4-05F0-1843-A4A7-3AC88F5EFE88}"/>
              </a:ext>
            </a:extLst>
          </p:cNvPr>
          <p:cNvSpPr/>
          <p:nvPr/>
        </p:nvSpPr>
        <p:spPr>
          <a:xfrm flipH="1">
            <a:off x="9165051" y="4238600"/>
            <a:ext cx="6047545" cy="8014359"/>
          </a:xfrm>
          <a:prstGeom prst="roundRect">
            <a:avLst>
              <a:gd name="adj" fmla="val 0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: Rounded Corners 6">
            <a:extLst>
              <a:ext uri="{FF2B5EF4-FFF2-40B4-BE49-F238E27FC236}">
                <a16:creationId xmlns:a16="http://schemas.microsoft.com/office/drawing/2014/main" id="{F68C12F8-52FD-2140-9895-1D44C51B719D}"/>
              </a:ext>
            </a:extLst>
          </p:cNvPr>
          <p:cNvSpPr/>
          <p:nvPr/>
        </p:nvSpPr>
        <p:spPr>
          <a:xfrm flipH="1">
            <a:off x="16560706" y="4238600"/>
            <a:ext cx="6047545" cy="8014359"/>
          </a:xfrm>
          <a:prstGeom prst="roundRect">
            <a:avLst>
              <a:gd name="adj" fmla="val 0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25400" dist="12700" dir="2700000" algn="ctr" rotWithShape="0">
              <a:srgbClr val="00010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2E964-4580-264C-91E4-0A0363F12266}"/>
              </a:ext>
            </a:extLst>
          </p:cNvPr>
          <p:cNvGrpSpPr/>
          <p:nvPr/>
        </p:nvGrpSpPr>
        <p:grpSpPr>
          <a:xfrm>
            <a:off x="2368401" y="5226428"/>
            <a:ext cx="19962391" cy="7934857"/>
            <a:chOff x="2368401" y="5551659"/>
            <a:chExt cx="19962391" cy="793485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478B70-8B4D-9347-85B2-CB977F1F6E81}"/>
                </a:ext>
              </a:extLst>
            </p:cNvPr>
            <p:cNvSpPr/>
            <p:nvPr/>
          </p:nvSpPr>
          <p:spPr>
            <a:xfrm>
              <a:off x="2581395" y="5551659"/>
              <a:ext cx="4423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  <a:endPara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8F965C-7D7F-0C40-9830-CE0C40E4B2AA}"/>
                </a:ext>
              </a:extLst>
            </p:cNvPr>
            <p:cNvSpPr/>
            <p:nvPr/>
          </p:nvSpPr>
          <p:spPr>
            <a:xfrm>
              <a:off x="5050065" y="6400133"/>
              <a:ext cx="1968153" cy="9005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618BBEC-65EF-744D-81DF-B3F5FD73F54D}"/>
                </a:ext>
              </a:extLst>
            </p:cNvPr>
            <p:cNvSpPr txBox="1"/>
            <p:nvPr/>
          </p:nvSpPr>
          <p:spPr>
            <a:xfrm>
              <a:off x="5339074" y="6588433"/>
              <a:ext cx="1394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2,569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F4A8AC-463D-6847-887D-D7E3687423EE}"/>
                </a:ext>
              </a:extLst>
            </p:cNvPr>
            <p:cNvSpPr txBox="1"/>
            <p:nvPr/>
          </p:nvSpPr>
          <p:spPr>
            <a:xfrm>
              <a:off x="5050064" y="7576004"/>
              <a:ext cx="1954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  <a:ea typeface="Roboto Light" panose="02000000000000000000" pitchFamily="2" charset="0"/>
                </a:rPr>
                <a:t>Followers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5A10C9-D987-254F-81B1-C359E5E2792A}"/>
                </a:ext>
              </a:extLst>
            </p:cNvPr>
            <p:cNvSpPr/>
            <p:nvPr/>
          </p:nvSpPr>
          <p:spPr>
            <a:xfrm>
              <a:off x="2568122" y="6400133"/>
              <a:ext cx="1968153" cy="9005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FAB552-8465-7F4E-8196-D5E23290B4AB}"/>
                </a:ext>
              </a:extLst>
            </p:cNvPr>
            <p:cNvSpPr txBox="1"/>
            <p:nvPr/>
          </p:nvSpPr>
          <p:spPr>
            <a:xfrm>
              <a:off x="2857131" y="6588433"/>
              <a:ext cx="1394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1,724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708E77-AB01-B64E-940A-0E2A3B28970A}"/>
                </a:ext>
              </a:extLst>
            </p:cNvPr>
            <p:cNvSpPr txBox="1"/>
            <p:nvPr/>
          </p:nvSpPr>
          <p:spPr>
            <a:xfrm>
              <a:off x="2568121" y="7576004"/>
              <a:ext cx="1954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  <a:ea typeface="Roboto Light" panose="02000000000000000000" pitchFamily="2" charset="0"/>
                </a:rPr>
                <a:t>Followers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60DD21-E6CA-1545-BC44-D20F8A889E27}"/>
                </a:ext>
              </a:extLst>
            </p:cNvPr>
            <p:cNvSpPr/>
            <p:nvPr/>
          </p:nvSpPr>
          <p:spPr>
            <a:xfrm>
              <a:off x="9977050" y="5551659"/>
              <a:ext cx="4423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Financial</a:t>
              </a:r>
              <a:endPara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89E712-F334-6B48-B31D-F4F69FA1DA73}"/>
                </a:ext>
              </a:extLst>
            </p:cNvPr>
            <p:cNvSpPr/>
            <p:nvPr/>
          </p:nvSpPr>
          <p:spPr>
            <a:xfrm>
              <a:off x="12445720" y="6400133"/>
              <a:ext cx="1968153" cy="9005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14632F-4821-0849-9AC1-EDD5126FB07C}"/>
                </a:ext>
              </a:extLst>
            </p:cNvPr>
            <p:cNvSpPr txBox="1"/>
            <p:nvPr/>
          </p:nvSpPr>
          <p:spPr>
            <a:xfrm>
              <a:off x="12734729" y="6588433"/>
              <a:ext cx="1394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2,569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8EE7C2-C348-194B-97C8-23DF1D9F1483}"/>
                </a:ext>
              </a:extLst>
            </p:cNvPr>
            <p:cNvSpPr txBox="1"/>
            <p:nvPr/>
          </p:nvSpPr>
          <p:spPr>
            <a:xfrm>
              <a:off x="12445719" y="7576004"/>
              <a:ext cx="1954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  <a:ea typeface="Roboto Light" panose="02000000000000000000" pitchFamily="2" charset="0"/>
                </a:rPr>
                <a:t>Followers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077451-F647-E54A-A407-639D2D5BCA62}"/>
                </a:ext>
              </a:extLst>
            </p:cNvPr>
            <p:cNvSpPr/>
            <p:nvPr/>
          </p:nvSpPr>
          <p:spPr>
            <a:xfrm>
              <a:off x="9963777" y="6400133"/>
              <a:ext cx="1968153" cy="9005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FC4D7C-D306-AB48-B7D5-66FED92C33E7}"/>
                </a:ext>
              </a:extLst>
            </p:cNvPr>
            <p:cNvSpPr txBox="1"/>
            <p:nvPr/>
          </p:nvSpPr>
          <p:spPr>
            <a:xfrm>
              <a:off x="10252786" y="6588433"/>
              <a:ext cx="1394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1,724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6C4EF9F-ED3C-DE40-AB9D-535425A45A29}"/>
                </a:ext>
              </a:extLst>
            </p:cNvPr>
            <p:cNvSpPr txBox="1"/>
            <p:nvPr/>
          </p:nvSpPr>
          <p:spPr>
            <a:xfrm>
              <a:off x="9963776" y="7576004"/>
              <a:ext cx="1954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  <a:ea typeface="Roboto Light" panose="02000000000000000000" pitchFamily="2" charset="0"/>
                </a:rPr>
                <a:t>Followers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8E464FB-56A8-AF46-915C-EEE18B3788A3}"/>
                </a:ext>
              </a:extLst>
            </p:cNvPr>
            <p:cNvSpPr/>
            <p:nvPr/>
          </p:nvSpPr>
          <p:spPr>
            <a:xfrm>
              <a:off x="17372705" y="5551659"/>
              <a:ext cx="442355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  <a:endPara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664858-AC7C-8B49-A79D-9D6857FD3267}"/>
                </a:ext>
              </a:extLst>
            </p:cNvPr>
            <p:cNvSpPr/>
            <p:nvPr/>
          </p:nvSpPr>
          <p:spPr>
            <a:xfrm>
              <a:off x="19841375" y="6400133"/>
              <a:ext cx="1968153" cy="9005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5F84E3-4B02-DF43-87A8-52E659B4D84E}"/>
                </a:ext>
              </a:extLst>
            </p:cNvPr>
            <p:cNvSpPr txBox="1"/>
            <p:nvPr/>
          </p:nvSpPr>
          <p:spPr>
            <a:xfrm>
              <a:off x="20130384" y="6588433"/>
              <a:ext cx="1394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2,569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4DED3D-7E60-7C43-BB09-00C978A3E14E}"/>
                </a:ext>
              </a:extLst>
            </p:cNvPr>
            <p:cNvSpPr txBox="1"/>
            <p:nvPr/>
          </p:nvSpPr>
          <p:spPr>
            <a:xfrm>
              <a:off x="19841374" y="7576004"/>
              <a:ext cx="1954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  <a:ea typeface="Roboto Light" panose="02000000000000000000" pitchFamily="2" charset="0"/>
                </a:rPr>
                <a:t>Followers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3D2F8C5-2E86-3E4D-A4E9-DA99D87010FB}"/>
                </a:ext>
              </a:extLst>
            </p:cNvPr>
            <p:cNvSpPr/>
            <p:nvPr/>
          </p:nvSpPr>
          <p:spPr>
            <a:xfrm>
              <a:off x="17359432" y="6400133"/>
              <a:ext cx="1968153" cy="90052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D44A0D-6DA5-4741-A317-56C1B52C5036}"/>
                </a:ext>
              </a:extLst>
            </p:cNvPr>
            <p:cNvSpPr txBox="1"/>
            <p:nvPr/>
          </p:nvSpPr>
          <p:spPr>
            <a:xfrm>
              <a:off x="17648441" y="6588433"/>
              <a:ext cx="1394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1,724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A7EFA5-57AC-5D43-B493-7D62417F3946}"/>
                </a:ext>
              </a:extLst>
            </p:cNvPr>
            <p:cNvSpPr txBox="1"/>
            <p:nvPr/>
          </p:nvSpPr>
          <p:spPr>
            <a:xfrm>
              <a:off x="17359431" y="7576004"/>
              <a:ext cx="1954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entury Gothic" panose="020B0502020202020204" pitchFamily="34" charset="0"/>
                  <a:ea typeface="Roboto Light" panose="02000000000000000000" pitchFamily="2" charset="0"/>
                </a:rPr>
                <a:t>Followers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35CA662-AD9C-BA46-A96E-3D73EF009573}"/>
                </a:ext>
              </a:extLst>
            </p:cNvPr>
            <p:cNvGrpSpPr/>
            <p:nvPr/>
          </p:nvGrpSpPr>
          <p:grpSpPr>
            <a:xfrm>
              <a:off x="2368401" y="8969974"/>
              <a:ext cx="5065906" cy="4516542"/>
              <a:chOff x="2442730" y="9355916"/>
              <a:chExt cx="5065906" cy="451654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CCE122D-7346-F945-8F0B-7AC22788FBB5}"/>
                  </a:ext>
                </a:extLst>
              </p:cNvPr>
              <p:cNvGrpSpPr/>
              <p:nvPr/>
            </p:nvGrpSpPr>
            <p:grpSpPr>
              <a:xfrm>
                <a:off x="2581395" y="9355916"/>
                <a:ext cx="4519998" cy="4516542"/>
                <a:chOff x="6091511" y="4772006"/>
                <a:chExt cx="1325629" cy="1324616"/>
              </a:xfrm>
            </p:grpSpPr>
            <p:sp>
              <p:nvSpPr>
                <p:cNvPr id="81" name="Freeform: Shape 39">
                  <a:extLst>
                    <a:ext uri="{FF2B5EF4-FFF2-40B4-BE49-F238E27FC236}">
                      <a16:creationId xmlns:a16="http://schemas.microsoft.com/office/drawing/2014/main" id="{D252C09A-69BA-4D45-9BF8-BF2CD126232B}"/>
                    </a:ext>
                  </a:extLst>
                </p:cNvPr>
                <p:cNvSpPr/>
                <p:nvPr/>
              </p:nvSpPr>
              <p:spPr>
                <a:xfrm>
                  <a:off x="6094656" y="4773072"/>
                  <a:ext cx="1322484" cy="661242"/>
                </a:xfrm>
                <a:custGeom>
                  <a:avLst/>
                  <a:gdLst>
                    <a:gd name="connsiteX0" fmla="*/ 661242 w 1322484"/>
                    <a:gd name="connsiteY0" fmla="*/ 0 h 661242"/>
                    <a:gd name="connsiteX1" fmla="*/ 1322484 w 1322484"/>
                    <a:gd name="connsiteY1" fmla="*/ 661242 h 661242"/>
                    <a:gd name="connsiteX2" fmla="*/ 1228890 w 1322484"/>
                    <a:gd name="connsiteY2" fmla="*/ 661242 h 661242"/>
                    <a:gd name="connsiteX3" fmla="*/ 661241 w 1322484"/>
                    <a:gd name="connsiteY3" fmla="*/ 93593 h 661242"/>
                    <a:gd name="connsiteX4" fmla="*/ 93592 w 1322484"/>
                    <a:gd name="connsiteY4" fmla="*/ 661242 h 661242"/>
                    <a:gd name="connsiteX5" fmla="*/ 0 w 1322484"/>
                    <a:gd name="connsiteY5" fmla="*/ 661242 h 661242"/>
                    <a:gd name="connsiteX6" fmla="*/ 661242 w 1322484"/>
                    <a:gd name="connsiteY6" fmla="*/ 0 h 66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2484" h="661242">
                      <a:moveTo>
                        <a:pt x="661242" y="0"/>
                      </a:moveTo>
                      <a:cubicBezTo>
                        <a:pt x="1026436" y="0"/>
                        <a:pt x="1322484" y="296048"/>
                        <a:pt x="1322484" y="661242"/>
                      </a:cubicBezTo>
                      <a:lnTo>
                        <a:pt x="1228890" y="661242"/>
                      </a:lnTo>
                      <a:cubicBezTo>
                        <a:pt x="1228890" y="347738"/>
                        <a:pt x="974745" y="93593"/>
                        <a:pt x="661241" y="93593"/>
                      </a:cubicBezTo>
                      <a:cubicBezTo>
                        <a:pt x="347737" y="93593"/>
                        <a:pt x="93592" y="347738"/>
                        <a:pt x="93592" y="661242"/>
                      </a:cubicBezTo>
                      <a:lnTo>
                        <a:pt x="0" y="661242"/>
                      </a:lnTo>
                      <a:cubicBezTo>
                        <a:pt x="0" y="296048"/>
                        <a:pt x="296048" y="0"/>
                        <a:pt x="661242" y="0"/>
                      </a:cubicBezTo>
                      <a:close/>
                    </a:path>
                  </a:pathLst>
                </a:cu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82" name="Block Arc 81">
                  <a:extLst>
                    <a:ext uri="{FF2B5EF4-FFF2-40B4-BE49-F238E27FC236}">
                      <a16:creationId xmlns:a16="http://schemas.microsoft.com/office/drawing/2014/main" id="{A66DAF1A-DB48-8D4A-810F-0129747E940C}"/>
                    </a:ext>
                  </a:extLst>
                </p:cNvPr>
                <p:cNvSpPr/>
                <p:nvPr/>
              </p:nvSpPr>
              <p:spPr>
                <a:xfrm flipH="1">
                  <a:off x="6091511" y="4772006"/>
                  <a:ext cx="1324616" cy="1324616"/>
                </a:xfrm>
                <a:prstGeom prst="blockArc">
                  <a:avLst>
                    <a:gd name="adj1" fmla="val 13825325"/>
                    <a:gd name="adj2" fmla="val 1628"/>
                    <a:gd name="adj3" fmla="val 6782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EE57-7D0B-F245-A148-CEDF755C208B}"/>
                  </a:ext>
                </a:extLst>
              </p:cNvPr>
              <p:cNvSpPr txBox="1"/>
              <p:nvPr/>
            </p:nvSpPr>
            <p:spPr>
              <a:xfrm>
                <a:off x="3828255" y="10364733"/>
                <a:ext cx="20603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450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B699D1F-00EA-9447-A132-68D6E0B42F59}"/>
                  </a:ext>
                </a:extLst>
              </p:cNvPr>
              <p:cNvSpPr txBox="1"/>
              <p:nvPr/>
            </p:nvSpPr>
            <p:spPr>
              <a:xfrm>
                <a:off x="3036323" y="11385849"/>
                <a:ext cx="36441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Business Model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16AF88E-91D6-8B43-B7A0-78C0A36165EC}"/>
                  </a:ext>
                </a:extLst>
              </p:cNvPr>
              <p:cNvSpPr txBox="1"/>
              <p:nvPr/>
            </p:nvSpPr>
            <p:spPr>
              <a:xfrm>
                <a:off x="2442730" y="11734728"/>
                <a:ext cx="5987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96AA6FE-FBBF-4146-BB62-036F3448AE3A}"/>
                  </a:ext>
                </a:extLst>
              </p:cNvPr>
              <p:cNvSpPr txBox="1"/>
              <p:nvPr/>
            </p:nvSpPr>
            <p:spPr>
              <a:xfrm>
                <a:off x="6419793" y="11734728"/>
                <a:ext cx="1088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500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80A260-A35D-D745-9493-C50B24F4B9CD}"/>
                </a:ext>
              </a:extLst>
            </p:cNvPr>
            <p:cNvGrpSpPr/>
            <p:nvPr/>
          </p:nvGrpSpPr>
          <p:grpSpPr>
            <a:xfrm>
              <a:off x="9777791" y="8969974"/>
              <a:ext cx="5065906" cy="4516542"/>
              <a:chOff x="10657720" y="9355916"/>
              <a:chExt cx="5065906" cy="451654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DE2ED05-95C0-2848-9E68-54F131B93AF5}"/>
                  </a:ext>
                </a:extLst>
              </p:cNvPr>
              <p:cNvGrpSpPr/>
              <p:nvPr/>
            </p:nvGrpSpPr>
            <p:grpSpPr>
              <a:xfrm>
                <a:off x="10796385" y="9355916"/>
                <a:ext cx="4519998" cy="4516542"/>
                <a:chOff x="6091511" y="4772006"/>
                <a:chExt cx="1325629" cy="1324616"/>
              </a:xfrm>
            </p:grpSpPr>
            <p:sp>
              <p:nvSpPr>
                <p:cNvPr id="89" name="Freeform: Shape 39">
                  <a:extLst>
                    <a:ext uri="{FF2B5EF4-FFF2-40B4-BE49-F238E27FC236}">
                      <a16:creationId xmlns:a16="http://schemas.microsoft.com/office/drawing/2014/main" id="{3512E559-DCD2-AA4C-8227-A5B56CA86AFA}"/>
                    </a:ext>
                  </a:extLst>
                </p:cNvPr>
                <p:cNvSpPr/>
                <p:nvPr/>
              </p:nvSpPr>
              <p:spPr>
                <a:xfrm>
                  <a:off x="6094656" y="4773072"/>
                  <a:ext cx="1322484" cy="661242"/>
                </a:xfrm>
                <a:custGeom>
                  <a:avLst/>
                  <a:gdLst>
                    <a:gd name="connsiteX0" fmla="*/ 661242 w 1322484"/>
                    <a:gd name="connsiteY0" fmla="*/ 0 h 661242"/>
                    <a:gd name="connsiteX1" fmla="*/ 1322484 w 1322484"/>
                    <a:gd name="connsiteY1" fmla="*/ 661242 h 661242"/>
                    <a:gd name="connsiteX2" fmla="*/ 1228890 w 1322484"/>
                    <a:gd name="connsiteY2" fmla="*/ 661242 h 661242"/>
                    <a:gd name="connsiteX3" fmla="*/ 661241 w 1322484"/>
                    <a:gd name="connsiteY3" fmla="*/ 93593 h 661242"/>
                    <a:gd name="connsiteX4" fmla="*/ 93592 w 1322484"/>
                    <a:gd name="connsiteY4" fmla="*/ 661242 h 661242"/>
                    <a:gd name="connsiteX5" fmla="*/ 0 w 1322484"/>
                    <a:gd name="connsiteY5" fmla="*/ 661242 h 661242"/>
                    <a:gd name="connsiteX6" fmla="*/ 661242 w 1322484"/>
                    <a:gd name="connsiteY6" fmla="*/ 0 h 66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2484" h="661242">
                      <a:moveTo>
                        <a:pt x="661242" y="0"/>
                      </a:moveTo>
                      <a:cubicBezTo>
                        <a:pt x="1026436" y="0"/>
                        <a:pt x="1322484" y="296048"/>
                        <a:pt x="1322484" y="661242"/>
                      </a:cubicBezTo>
                      <a:lnTo>
                        <a:pt x="1228890" y="661242"/>
                      </a:lnTo>
                      <a:cubicBezTo>
                        <a:pt x="1228890" y="347738"/>
                        <a:pt x="974745" y="93593"/>
                        <a:pt x="661241" y="93593"/>
                      </a:cubicBezTo>
                      <a:cubicBezTo>
                        <a:pt x="347737" y="93593"/>
                        <a:pt x="93592" y="347738"/>
                        <a:pt x="93592" y="661242"/>
                      </a:cubicBezTo>
                      <a:lnTo>
                        <a:pt x="0" y="661242"/>
                      </a:lnTo>
                      <a:cubicBezTo>
                        <a:pt x="0" y="296048"/>
                        <a:pt x="296048" y="0"/>
                        <a:pt x="661242" y="0"/>
                      </a:cubicBezTo>
                      <a:close/>
                    </a:path>
                  </a:pathLst>
                </a:cu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90" name="Block Arc 89">
                  <a:extLst>
                    <a:ext uri="{FF2B5EF4-FFF2-40B4-BE49-F238E27FC236}">
                      <a16:creationId xmlns:a16="http://schemas.microsoft.com/office/drawing/2014/main" id="{8794EC36-A187-2D4B-A649-2DA0B358BF3E}"/>
                    </a:ext>
                  </a:extLst>
                </p:cNvPr>
                <p:cNvSpPr/>
                <p:nvPr/>
              </p:nvSpPr>
              <p:spPr>
                <a:xfrm flipH="1">
                  <a:off x="6091511" y="4772006"/>
                  <a:ext cx="1324616" cy="1324616"/>
                </a:xfrm>
                <a:prstGeom prst="blockArc">
                  <a:avLst>
                    <a:gd name="adj1" fmla="val 17251845"/>
                    <a:gd name="adj2" fmla="val 1628"/>
                    <a:gd name="adj3" fmla="val 678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B8024-F889-D14E-9A57-FAFF1160556E}"/>
                  </a:ext>
                </a:extLst>
              </p:cNvPr>
              <p:cNvSpPr txBox="1"/>
              <p:nvPr/>
            </p:nvSpPr>
            <p:spPr>
              <a:xfrm>
                <a:off x="12043245" y="10364733"/>
                <a:ext cx="20603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170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E58F4F2-1AF9-C642-B255-1831B888B7B2}"/>
                  </a:ext>
                </a:extLst>
              </p:cNvPr>
              <p:cNvSpPr txBox="1"/>
              <p:nvPr/>
            </p:nvSpPr>
            <p:spPr>
              <a:xfrm>
                <a:off x="12014999" y="11385849"/>
                <a:ext cx="21167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Suppliers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90E7F5-59E7-5C43-A9EA-DBDA58AB5E69}"/>
                  </a:ext>
                </a:extLst>
              </p:cNvPr>
              <p:cNvSpPr txBox="1"/>
              <p:nvPr/>
            </p:nvSpPr>
            <p:spPr>
              <a:xfrm>
                <a:off x="10657720" y="11734728"/>
                <a:ext cx="598750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F3147A6-3944-044B-938F-87326705808A}"/>
                  </a:ext>
                </a:extLst>
              </p:cNvPr>
              <p:cNvSpPr txBox="1"/>
              <p:nvPr/>
            </p:nvSpPr>
            <p:spPr>
              <a:xfrm>
                <a:off x="14634783" y="11734728"/>
                <a:ext cx="1088843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A6E364-AE45-EB42-B55E-5E84B32F0B7F}"/>
                </a:ext>
              </a:extLst>
            </p:cNvPr>
            <p:cNvGrpSpPr/>
            <p:nvPr/>
          </p:nvGrpSpPr>
          <p:grpSpPr>
            <a:xfrm>
              <a:off x="17264886" y="8969974"/>
              <a:ext cx="5065906" cy="4516542"/>
              <a:chOff x="18600678" y="9355916"/>
              <a:chExt cx="5065906" cy="4516542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325BDB5-2E08-6443-8184-5495E028C134}"/>
                  </a:ext>
                </a:extLst>
              </p:cNvPr>
              <p:cNvGrpSpPr/>
              <p:nvPr/>
            </p:nvGrpSpPr>
            <p:grpSpPr>
              <a:xfrm>
                <a:off x="18739343" y="9355916"/>
                <a:ext cx="4519998" cy="4516542"/>
                <a:chOff x="6091511" y="4772006"/>
                <a:chExt cx="1325629" cy="1324616"/>
              </a:xfrm>
            </p:grpSpPr>
            <p:sp>
              <p:nvSpPr>
                <p:cNvPr id="98" name="Freeform: Shape 39">
                  <a:extLst>
                    <a:ext uri="{FF2B5EF4-FFF2-40B4-BE49-F238E27FC236}">
                      <a16:creationId xmlns:a16="http://schemas.microsoft.com/office/drawing/2014/main" id="{54EAD736-2BB0-B841-9FC3-60BCE2586118}"/>
                    </a:ext>
                  </a:extLst>
                </p:cNvPr>
                <p:cNvSpPr/>
                <p:nvPr/>
              </p:nvSpPr>
              <p:spPr>
                <a:xfrm>
                  <a:off x="6094656" y="4773072"/>
                  <a:ext cx="1322484" cy="661242"/>
                </a:xfrm>
                <a:custGeom>
                  <a:avLst/>
                  <a:gdLst>
                    <a:gd name="connsiteX0" fmla="*/ 661242 w 1322484"/>
                    <a:gd name="connsiteY0" fmla="*/ 0 h 661242"/>
                    <a:gd name="connsiteX1" fmla="*/ 1322484 w 1322484"/>
                    <a:gd name="connsiteY1" fmla="*/ 661242 h 661242"/>
                    <a:gd name="connsiteX2" fmla="*/ 1228890 w 1322484"/>
                    <a:gd name="connsiteY2" fmla="*/ 661242 h 661242"/>
                    <a:gd name="connsiteX3" fmla="*/ 661241 w 1322484"/>
                    <a:gd name="connsiteY3" fmla="*/ 93593 h 661242"/>
                    <a:gd name="connsiteX4" fmla="*/ 93592 w 1322484"/>
                    <a:gd name="connsiteY4" fmla="*/ 661242 h 661242"/>
                    <a:gd name="connsiteX5" fmla="*/ 0 w 1322484"/>
                    <a:gd name="connsiteY5" fmla="*/ 661242 h 661242"/>
                    <a:gd name="connsiteX6" fmla="*/ 661242 w 1322484"/>
                    <a:gd name="connsiteY6" fmla="*/ 0 h 661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2484" h="661242">
                      <a:moveTo>
                        <a:pt x="661242" y="0"/>
                      </a:moveTo>
                      <a:cubicBezTo>
                        <a:pt x="1026436" y="0"/>
                        <a:pt x="1322484" y="296048"/>
                        <a:pt x="1322484" y="661242"/>
                      </a:cubicBezTo>
                      <a:lnTo>
                        <a:pt x="1228890" y="661242"/>
                      </a:lnTo>
                      <a:cubicBezTo>
                        <a:pt x="1228890" y="347738"/>
                        <a:pt x="974745" y="93593"/>
                        <a:pt x="661241" y="93593"/>
                      </a:cubicBezTo>
                      <a:cubicBezTo>
                        <a:pt x="347737" y="93593"/>
                        <a:pt x="93592" y="347738"/>
                        <a:pt x="93592" y="661242"/>
                      </a:cubicBezTo>
                      <a:lnTo>
                        <a:pt x="0" y="661242"/>
                      </a:lnTo>
                      <a:cubicBezTo>
                        <a:pt x="0" y="296048"/>
                        <a:pt x="296048" y="0"/>
                        <a:pt x="661242" y="0"/>
                      </a:cubicBezTo>
                      <a:close/>
                    </a:path>
                  </a:pathLst>
                </a:custGeom>
                <a:solidFill>
                  <a:schemeClr val="bg1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01" name="Block Arc 100">
                  <a:extLst>
                    <a:ext uri="{FF2B5EF4-FFF2-40B4-BE49-F238E27FC236}">
                      <a16:creationId xmlns:a16="http://schemas.microsoft.com/office/drawing/2014/main" id="{10FB0E0E-133B-5049-8DC5-4C8A15AA72F3}"/>
                    </a:ext>
                  </a:extLst>
                </p:cNvPr>
                <p:cNvSpPr/>
                <p:nvPr/>
              </p:nvSpPr>
              <p:spPr>
                <a:xfrm flipH="1">
                  <a:off x="6091511" y="4772006"/>
                  <a:ext cx="1324616" cy="1324616"/>
                </a:xfrm>
                <a:prstGeom prst="blockArc">
                  <a:avLst>
                    <a:gd name="adj1" fmla="val 12219158"/>
                    <a:gd name="adj2" fmla="val 1628"/>
                    <a:gd name="adj3" fmla="val 678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DDDA0F3-70C5-3647-8544-5140DD038274}"/>
                  </a:ext>
                </a:extLst>
              </p:cNvPr>
              <p:cNvSpPr txBox="1"/>
              <p:nvPr/>
            </p:nvSpPr>
            <p:spPr>
              <a:xfrm>
                <a:off x="19986203" y="10364733"/>
                <a:ext cx="20603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250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E39B923-63C7-6344-9B07-4F31DEAC7D6D}"/>
                  </a:ext>
                </a:extLst>
              </p:cNvPr>
              <p:cNvSpPr txBox="1"/>
              <p:nvPr/>
            </p:nvSpPr>
            <p:spPr>
              <a:xfrm>
                <a:off x="19957957" y="11385849"/>
                <a:ext cx="21167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Arial" panose="020B0604020202020204" pitchFamily="34" charset="0"/>
                  </a:rPr>
                  <a:t>Develop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9D9461-9D3B-5F45-9F0E-9656A2EA9F65}"/>
                  </a:ext>
                </a:extLst>
              </p:cNvPr>
              <p:cNvSpPr txBox="1"/>
              <p:nvPr/>
            </p:nvSpPr>
            <p:spPr>
              <a:xfrm>
                <a:off x="18600678" y="11734728"/>
                <a:ext cx="598750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AE88496-01B0-5F42-8071-35B78011D250}"/>
                  </a:ext>
                </a:extLst>
              </p:cNvPr>
              <p:cNvSpPr txBox="1"/>
              <p:nvPr/>
            </p:nvSpPr>
            <p:spPr>
              <a:xfrm>
                <a:off x="22577741" y="11734728"/>
                <a:ext cx="1088843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31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2BF73-A8E5-1E46-A7D4-71911ABA4BC7}"/>
              </a:ext>
            </a:extLst>
          </p:cNvPr>
          <p:cNvSpPr/>
          <p:nvPr/>
        </p:nvSpPr>
        <p:spPr>
          <a:xfrm>
            <a:off x="1159840" y="4949213"/>
            <a:ext cx="7157351" cy="7330880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43A8EFA-67DC-E741-B543-BF80B41C563D}"/>
              </a:ext>
            </a:extLst>
          </p:cNvPr>
          <p:cNvSpPr/>
          <p:nvPr/>
        </p:nvSpPr>
        <p:spPr>
          <a:xfrm>
            <a:off x="8610149" y="4949213"/>
            <a:ext cx="7157351" cy="7330880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E6E327-A0F8-7147-A619-46E25148B870}"/>
              </a:ext>
            </a:extLst>
          </p:cNvPr>
          <p:cNvSpPr/>
          <p:nvPr/>
        </p:nvSpPr>
        <p:spPr>
          <a:xfrm>
            <a:off x="16060459" y="4949213"/>
            <a:ext cx="7157351" cy="7330880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" name="Chart 132">
            <a:extLst>
              <a:ext uri="{FF2B5EF4-FFF2-40B4-BE49-F238E27FC236}">
                <a16:creationId xmlns:a16="http://schemas.microsoft.com/office/drawing/2014/main" id="{9267607B-B1BF-DA45-BADA-5E0EAFD01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940502"/>
              </p:ext>
            </p:extLst>
          </p:nvPr>
        </p:nvGraphicFramePr>
        <p:xfrm>
          <a:off x="16816161" y="5697065"/>
          <a:ext cx="5645946" cy="4820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EA7454ED-A260-EB4C-959B-F049EF0C26FE}"/>
              </a:ext>
            </a:extLst>
          </p:cNvPr>
          <p:cNvSpPr txBox="1"/>
          <p:nvPr/>
        </p:nvSpPr>
        <p:spPr>
          <a:xfrm>
            <a:off x="16816161" y="10758093"/>
            <a:ext cx="6067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33A4F7ED-786E-1C48-9CC4-5C543087D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055735"/>
              </p:ext>
            </p:extLst>
          </p:nvPr>
        </p:nvGraphicFramePr>
        <p:xfrm>
          <a:off x="8620122" y="5370923"/>
          <a:ext cx="7147378" cy="648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A16A42F-5F38-EA47-804E-07C6034EB1E7}"/>
              </a:ext>
            </a:extLst>
          </p:cNvPr>
          <p:cNvGrpSpPr/>
          <p:nvPr/>
        </p:nvGrpSpPr>
        <p:grpSpPr>
          <a:xfrm>
            <a:off x="2834640" y="6041008"/>
            <a:ext cx="3553705" cy="1340205"/>
            <a:chOff x="2834640" y="5551153"/>
            <a:chExt cx="3553705" cy="1340205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DC7C91A-5287-B949-A9D7-9AC66485DF2E}"/>
                </a:ext>
              </a:extLst>
            </p:cNvPr>
            <p:cNvGrpSpPr/>
            <p:nvPr/>
          </p:nvGrpSpPr>
          <p:grpSpPr>
            <a:xfrm>
              <a:off x="2834640" y="5640906"/>
              <a:ext cx="1251410" cy="1250452"/>
              <a:chOff x="11520692" y="5310599"/>
              <a:chExt cx="1447921" cy="1446812"/>
            </a:xfrm>
          </p:grpSpPr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BA48A521-3E40-4848-8184-AC7941F7584A}"/>
                  </a:ext>
                </a:extLst>
              </p:cNvPr>
              <p:cNvSpPr/>
              <p:nvPr/>
            </p:nvSpPr>
            <p:spPr>
              <a:xfrm>
                <a:off x="11520692" y="5310599"/>
                <a:ext cx="1447921" cy="1446812"/>
              </a:xfrm>
              <a:custGeom>
                <a:avLst/>
                <a:gdLst>
                  <a:gd name="connsiteX0" fmla="*/ 1447922 w 1447921"/>
                  <a:gd name="connsiteY0" fmla="*/ 723406 h 1446812"/>
                  <a:gd name="connsiteX1" fmla="*/ 723961 w 1447921"/>
                  <a:gd name="connsiteY1" fmla="*/ 1446812 h 1446812"/>
                  <a:gd name="connsiteX2" fmla="*/ 0 w 1447921"/>
                  <a:gd name="connsiteY2" fmla="*/ 723406 h 1446812"/>
                  <a:gd name="connsiteX3" fmla="*/ 723961 w 1447921"/>
                  <a:gd name="connsiteY3" fmla="*/ 0 h 1446812"/>
                  <a:gd name="connsiteX4" fmla="*/ 1447922 w 1447921"/>
                  <a:gd name="connsiteY4" fmla="*/ 723406 h 14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7921" h="1446812">
                    <a:moveTo>
                      <a:pt x="1447922" y="723406"/>
                    </a:moveTo>
                    <a:cubicBezTo>
                      <a:pt x="1447922" y="1122933"/>
                      <a:pt x="1123793" y="1446812"/>
                      <a:pt x="723961" y="1446812"/>
                    </a:cubicBezTo>
                    <a:cubicBezTo>
                      <a:pt x="324128" y="1446812"/>
                      <a:pt x="0" y="1122933"/>
                      <a:pt x="0" y="723406"/>
                    </a:cubicBezTo>
                    <a:cubicBezTo>
                      <a:pt x="0" y="323880"/>
                      <a:pt x="324128" y="0"/>
                      <a:pt x="723961" y="0"/>
                    </a:cubicBezTo>
                    <a:cubicBezTo>
                      <a:pt x="1123793" y="0"/>
                      <a:pt x="1447922" y="323880"/>
                      <a:pt x="1447922" y="7234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75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43" name="Gráfico 446">
                <a:extLst>
                  <a:ext uri="{FF2B5EF4-FFF2-40B4-BE49-F238E27FC236}">
                    <a16:creationId xmlns:a16="http://schemas.microsoft.com/office/drawing/2014/main" id="{0A50F451-5684-7C45-A2BA-3FE076C8A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972021" y="5816872"/>
                <a:ext cx="562362" cy="562359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0A437D-35A9-5141-A429-D6555307B156}"/>
                </a:ext>
              </a:extLst>
            </p:cNvPr>
            <p:cNvGrpSpPr/>
            <p:nvPr/>
          </p:nvGrpSpPr>
          <p:grpSpPr>
            <a:xfrm>
              <a:off x="4257598" y="5551153"/>
              <a:ext cx="2130747" cy="1306847"/>
              <a:chOff x="4257598" y="5551153"/>
              <a:chExt cx="2130747" cy="130684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EC5EE38-1C69-0948-A1AD-0919BEFCF93A}"/>
                  </a:ext>
                </a:extLst>
              </p:cNvPr>
              <p:cNvSpPr txBox="1"/>
              <p:nvPr/>
            </p:nvSpPr>
            <p:spPr>
              <a:xfrm>
                <a:off x="4257598" y="5551153"/>
                <a:ext cx="213074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0D15988-5E49-0045-A7E5-D17B71FA9D46}"/>
                  </a:ext>
                </a:extLst>
              </p:cNvPr>
              <p:cNvSpPr/>
              <p:nvPr/>
            </p:nvSpPr>
            <p:spPr>
              <a:xfrm>
                <a:off x="4257599" y="6150114"/>
                <a:ext cx="21307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+2470</a:t>
                </a:r>
                <a:endPara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A0E3D-2149-AB47-B02F-429530CBB05D}"/>
              </a:ext>
            </a:extLst>
          </p:cNvPr>
          <p:cNvGrpSpPr/>
          <p:nvPr/>
        </p:nvGrpSpPr>
        <p:grpSpPr>
          <a:xfrm>
            <a:off x="2834639" y="7894277"/>
            <a:ext cx="3553705" cy="1336968"/>
            <a:chOff x="2834639" y="7151588"/>
            <a:chExt cx="3553705" cy="133696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9B5570A-4DA1-974C-BB0C-61358B685A6F}"/>
                </a:ext>
              </a:extLst>
            </p:cNvPr>
            <p:cNvGrpSpPr/>
            <p:nvPr/>
          </p:nvGrpSpPr>
          <p:grpSpPr>
            <a:xfrm>
              <a:off x="2834639" y="7238104"/>
              <a:ext cx="1251410" cy="1250452"/>
              <a:chOff x="13328801" y="5699172"/>
              <a:chExt cx="1447921" cy="1446812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44B0922F-5CEE-0349-A136-C6076C9456AD}"/>
                  </a:ext>
                </a:extLst>
              </p:cNvPr>
              <p:cNvSpPr/>
              <p:nvPr/>
            </p:nvSpPr>
            <p:spPr>
              <a:xfrm>
                <a:off x="13328801" y="5699172"/>
                <a:ext cx="1447921" cy="1446812"/>
              </a:xfrm>
              <a:custGeom>
                <a:avLst/>
                <a:gdLst>
                  <a:gd name="connsiteX0" fmla="*/ 1447922 w 1447921"/>
                  <a:gd name="connsiteY0" fmla="*/ 723406 h 1446812"/>
                  <a:gd name="connsiteX1" fmla="*/ 723961 w 1447921"/>
                  <a:gd name="connsiteY1" fmla="*/ 1446812 h 1446812"/>
                  <a:gd name="connsiteX2" fmla="*/ 0 w 1447921"/>
                  <a:gd name="connsiteY2" fmla="*/ 723406 h 1446812"/>
                  <a:gd name="connsiteX3" fmla="*/ 723961 w 1447921"/>
                  <a:gd name="connsiteY3" fmla="*/ 0 h 1446812"/>
                  <a:gd name="connsiteX4" fmla="*/ 1447922 w 1447921"/>
                  <a:gd name="connsiteY4" fmla="*/ 723406 h 14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7921" h="1446812">
                    <a:moveTo>
                      <a:pt x="1447922" y="723406"/>
                    </a:moveTo>
                    <a:cubicBezTo>
                      <a:pt x="1447922" y="1122932"/>
                      <a:pt x="1123794" y="1446812"/>
                      <a:pt x="723961" y="1446812"/>
                    </a:cubicBezTo>
                    <a:cubicBezTo>
                      <a:pt x="324128" y="1446812"/>
                      <a:pt x="0" y="1122932"/>
                      <a:pt x="0" y="723406"/>
                    </a:cubicBezTo>
                    <a:cubicBezTo>
                      <a:pt x="0" y="323880"/>
                      <a:pt x="324128" y="0"/>
                      <a:pt x="723961" y="0"/>
                    </a:cubicBezTo>
                    <a:cubicBezTo>
                      <a:pt x="1123794" y="0"/>
                      <a:pt x="1447922" y="323880"/>
                      <a:pt x="1447922" y="72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75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0560A592-8DE5-3542-BEE5-A523F4D744FB}"/>
                  </a:ext>
                </a:extLst>
              </p:cNvPr>
              <p:cNvGrpSpPr/>
              <p:nvPr/>
            </p:nvGrpSpPr>
            <p:grpSpPr>
              <a:xfrm>
                <a:off x="13750353" y="6119636"/>
                <a:ext cx="601965" cy="645749"/>
                <a:chOff x="18740782" y="9992865"/>
                <a:chExt cx="3744388" cy="4016735"/>
              </a:xfrm>
              <a:solidFill>
                <a:schemeClr val="bg1"/>
              </a:solidFill>
            </p:grpSpPr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5D834682-9A38-B44D-B426-C9FD83BC2676}"/>
                    </a:ext>
                  </a:extLst>
                </p:cNvPr>
                <p:cNvSpPr/>
                <p:nvPr/>
              </p:nvSpPr>
              <p:spPr>
                <a:xfrm>
                  <a:off x="19538471" y="10786086"/>
                  <a:ext cx="2149010" cy="3223514"/>
                </a:xfrm>
                <a:custGeom>
                  <a:avLst/>
                  <a:gdLst>
                    <a:gd name="connsiteX0" fmla="*/ 136955 w 436131"/>
                    <a:gd name="connsiteY0" fmla="*/ 572424 h 654198"/>
                    <a:gd name="connsiteX1" fmla="*/ 144279 w 436131"/>
                    <a:gd name="connsiteY1" fmla="*/ 588395 h 654198"/>
                    <a:gd name="connsiteX2" fmla="*/ 155565 w 436131"/>
                    <a:gd name="connsiteY2" fmla="*/ 599681 h 654198"/>
                    <a:gd name="connsiteX3" fmla="*/ 280569 w 436131"/>
                    <a:gd name="connsiteY3" fmla="*/ 599681 h 654198"/>
                    <a:gd name="connsiteX4" fmla="*/ 291855 w 436131"/>
                    <a:gd name="connsiteY4" fmla="*/ 588395 h 654198"/>
                    <a:gd name="connsiteX5" fmla="*/ 299180 w 436131"/>
                    <a:gd name="connsiteY5" fmla="*/ 572424 h 654198"/>
                    <a:gd name="connsiteX6" fmla="*/ 136292 w 436131"/>
                    <a:gd name="connsiteY6" fmla="*/ 490649 h 654198"/>
                    <a:gd name="connsiteX7" fmla="*/ 136292 w 436131"/>
                    <a:gd name="connsiteY7" fmla="*/ 517907 h 654198"/>
                    <a:gd name="connsiteX8" fmla="*/ 299841 w 436131"/>
                    <a:gd name="connsiteY8" fmla="*/ 517907 h 654198"/>
                    <a:gd name="connsiteX9" fmla="*/ 299841 w 436131"/>
                    <a:gd name="connsiteY9" fmla="*/ 490649 h 654198"/>
                    <a:gd name="connsiteX10" fmla="*/ 218066 w 436131"/>
                    <a:gd name="connsiteY10" fmla="*/ 0 h 654198"/>
                    <a:gd name="connsiteX11" fmla="*/ 436131 w 436131"/>
                    <a:gd name="connsiteY11" fmla="*/ 218065 h 654198"/>
                    <a:gd name="connsiteX12" fmla="*/ 374601 w 436131"/>
                    <a:gd name="connsiteY12" fmla="*/ 376266 h 654198"/>
                    <a:gd name="connsiteX13" fmla="*/ 354357 w 436131"/>
                    <a:gd name="connsiteY13" fmla="*/ 408874 h 654198"/>
                    <a:gd name="connsiteX14" fmla="*/ 354357 w 436131"/>
                    <a:gd name="connsiteY14" fmla="*/ 436134 h 654198"/>
                    <a:gd name="connsiteX15" fmla="*/ 327099 w 436131"/>
                    <a:gd name="connsiteY15" fmla="*/ 483068 h 654198"/>
                    <a:gd name="connsiteX16" fmla="*/ 327099 w 436131"/>
                    <a:gd name="connsiteY16" fmla="*/ 569123 h 654198"/>
                    <a:gd name="connsiteX17" fmla="*/ 311127 w 436131"/>
                    <a:gd name="connsiteY17" fmla="*/ 607669 h 654198"/>
                    <a:gd name="connsiteX18" fmla="*/ 295865 w 436131"/>
                    <a:gd name="connsiteY18" fmla="*/ 622931 h 654198"/>
                    <a:gd name="connsiteX19" fmla="*/ 295832 w 436131"/>
                    <a:gd name="connsiteY19" fmla="*/ 622964 h 654198"/>
                    <a:gd name="connsiteX20" fmla="*/ 284562 w 436131"/>
                    <a:gd name="connsiteY20" fmla="*/ 634234 h 654198"/>
                    <a:gd name="connsiteX21" fmla="*/ 236367 w 436131"/>
                    <a:gd name="connsiteY21" fmla="*/ 654198 h 654198"/>
                    <a:gd name="connsiteX22" fmla="*/ 199765 w 436131"/>
                    <a:gd name="connsiteY22" fmla="*/ 654198 h 654198"/>
                    <a:gd name="connsiteX23" fmla="*/ 151570 w 436131"/>
                    <a:gd name="connsiteY23" fmla="*/ 634234 h 654198"/>
                    <a:gd name="connsiteX24" fmla="*/ 140300 w 436131"/>
                    <a:gd name="connsiteY24" fmla="*/ 622964 h 654198"/>
                    <a:gd name="connsiteX25" fmla="*/ 140267 w 436131"/>
                    <a:gd name="connsiteY25" fmla="*/ 622931 h 654198"/>
                    <a:gd name="connsiteX26" fmla="*/ 125004 w 436131"/>
                    <a:gd name="connsiteY26" fmla="*/ 607669 h 654198"/>
                    <a:gd name="connsiteX27" fmla="*/ 109033 w 436131"/>
                    <a:gd name="connsiteY27" fmla="*/ 569123 h 654198"/>
                    <a:gd name="connsiteX28" fmla="*/ 109033 w 436131"/>
                    <a:gd name="connsiteY28" fmla="*/ 483068 h 654198"/>
                    <a:gd name="connsiteX29" fmla="*/ 81775 w 436131"/>
                    <a:gd name="connsiteY29" fmla="*/ 436134 h 654198"/>
                    <a:gd name="connsiteX30" fmla="*/ 81775 w 436131"/>
                    <a:gd name="connsiteY30" fmla="*/ 408876 h 654198"/>
                    <a:gd name="connsiteX31" fmla="*/ 61531 w 436131"/>
                    <a:gd name="connsiteY31" fmla="*/ 376267 h 654198"/>
                    <a:gd name="connsiteX32" fmla="*/ 0 w 436131"/>
                    <a:gd name="connsiteY32" fmla="*/ 218066 h 654198"/>
                    <a:gd name="connsiteX33" fmla="*/ 218066 w 436131"/>
                    <a:gd name="connsiteY33" fmla="*/ 0 h 654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36131" h="654198">
                      <a:moveTo>
                        <a:pt x="136955" y="572424"/>
                      </a:moveTo>
                      <a:cubicBezTo>
                        <a:pt x="137715" y="578384"/>
                        <a:pt x="140011" y="584128"/>
                        <a:pt x="144279" y="588395"/>
                      </a:cubicBezTo>
                      <a:lnTo>
                        <a:pt x="155565" y="599681"/>
                      </a:lnTo>
                      <a:lnTo>
                        <a:pt x="280569" y="599681"/>
                      </a:lnTo>
                      <a:lnTo>
                        <a:pt x="291855" y="588395"/>
                      </a:lnTo>
                      <a:cubicBezTo>
                        <a:pt x="296123" y="584128"/>
                        <a:pt x="298419" y="578384"/>
                        <a:pt x="299180" y="572424"/>
                      </a:cubicBezTo>
                      <a:close/>
                      <a:moveTo>
                        <a:pt x="136292" y="490649"/>
                      </a:moveTo>
                      <a:lnTo>
                        <a:pt x="136292" y="517907"/>
                      </a:lnTo>
                      <a:lnTo>
                        <a:pt x="299841" y="517907"/>
                      </a:lnTo>
                      <a:lnTo>
                        <a:pt x="299841" y="490649"/>
                      </a:lnTo>
                      <a:close/>
                      <a:moveTo>
                        <a:pt x="218066" y="0"/>
                      </a:moveTo>
                      <a:cubicBezTo>
                        <a:pt x="338306" y="0"/>
                        <a:pt x="436132" y="97827"/>
                        <a:pt x="436131" y="218065"/>
                      </a:cubicBezTo>
                      <a:cubicBezTo>
                        <a:pt x="436131" y="300159"/>
                        <a:pt x="399104" y="345959"/>
                        <a:pt x="374601" y="376266"/>
                      </a:cubicBezTo>
                      <a:cubicBezTo>
                        <a:pt x="363740" y="389696"/>
                        <a:pt x="354357" y="401301"/>
                        <a:pt x="354357" y="408874"/>
                      </a:cubicBezTo>
                      <a:lnTo>
                        <a:pt x="354357" y="436134"/>
                      </a:lnTo>
                      <a:cubicBezTo>
                        <a:pt x="354357" y="456226"/>
                        <a:pt x="343314" y="473613"/>
                        <a:pt x="327099" y="483068"/>
                      </a:cubicBezTo>
                      <a:lnTo>
                        <a:pt x="327099" y="569123"/>
                      </a:lnTo>
                      <a:cubicBezTo>
                        <a:pt x="327099" y="583471"/>
                        <a:pt x="321283" y="597526"/>
                        <a:pt x="311127" y="607669"/>
                      </a:cubicBezTo>
                      <a:lnTo>
                        <a:pt x="295865" y="622931"/>
                      </a:lnTo>
                      <a:lnTo>
                        <a:pt x="295832" y="622964"/>
                      </a:lnTo>
                      <a:lnTo>
                        <a:pt x="284562" y="634234"/>
                      </a:lnTo>
                      <a:cubicBezTo>
                        <a:pt x="271691" y="647104"/>
                        <a:pt x="254575" y="654198"/>
                        <a:pt x="236367" y="654198"/>
                      </a:cubicBezTo>
                      <a:lnTo>
                        <a:pt x="199765" y="654198"/>
                      </a:lnTo>
                      <a:cubicBezTo>
                        <a:pt x="181558" y="654198"/>
                        <a:pt x="164441" y="647104"/>
                        <a:pt x="151570" y="634234"/>
                      </a:cubicBezTo>
                      <a:lnTo>
                        <a:pt x="140300" y="622964"/>
                      </a:lnTo>
                      <a:lnTo>
                        <a:pt x="140267" y="622931"/>
                      </a:lnTo>
                      <a:lnTo>
                        <a:pt x="125004" y="607669"/>
                      </a:lnTo>
                      <a:cubicBezTo>
                        <a:pt x="114849" y="597526"/>
                        <a:pt x="109033" y="583471"/>
                        <a:pt x="109033" y="569123"/>
                      </a:cubicBezTo>
                      <a:lnTo>
                        <a:pt x="109033" y="483068"/>
                      </a:lnTo>
                      <a:cubicBezTo>
                        <a:pt x="92817" y="473613"/>
                        <a:pt x="81775" y="456226"/>
                        <a:pt x="81775" y="436134"/>
                      </a:cubicBezTo>
                      <a:lnTo>
                        <a:pt x="81775" y="408876"/>
                      </a:lnTo>
                      <a:cubicBezTo>
                        <a:pt x="81775" y="401303"/>
                        <a:pt x="72391" y="389696"/>
                        <a:pt x="61531" y="376267"/>
                      </a:cubicBezTo>
                      <a:cubicBezTo>
                        <a:pt x="37028" y="345960"/>
                        <a:pt x="0" y="300160"/>
                        <a:pt x="0" y="218066"/>
                      </a:cubicBezTo>
                      <a:cubicBezTo>
                        <a:pt x="0" y="97827"/>
                        <a:pt x="97827" y="0"/>
                        <a:pt x="2180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3BE1F93-AB1C-5C42-AE13-230964F7E9CF}"/>
                    </a:ext>
                  </a:extLst>
                </p:cNvPr>
                <p:cNvSpPr/>
                <p:nvPr/>
              </p:nvSpPr>
              <p:spPr>
                <a:xfrm>
                  <a:off x="20535947" y="9992865"/>
                  <a:ext cx="144734" cy="5745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257EA54C-6E92-3C4F-9030-2CE639967D06}"/>
                    </a:ext>
                  </a:extLst>
                </p:cNvPr>
                <p:cNvSpPr/>
                <p:nvPr/>
              </p:nvSpPr>
              <p:spPr>
                <a:xfrm rot="2700000">
                  <a:off x="21596875" y="10287754"/>
                  <a:ext cx="144734" cy="5745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CB9AC90-EAE0-C542-B675-4525C83E0099}"/>
                    </a:ext>
                  </a:extLst>
                </p:cNvPr>
                <p:cNvSpPr/>
                <p:nvPr/>
              </p:nvSpPr>
              <p:spPr>
                <a:xfrm rot="18900000">
                  <a:off x="19475715" y="10287753"/>
                  <a:ext cx="144734" cy="5745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569DB2EC-7EB5-4F4F-A2F3-04B4572E045E}"/>
                    </a:ext>
                  </a:extLst>
                </p:cNvPr>
                <p:cNvSpPr/>
                <p:nvPr/>
              </p:nvSpPr>
              <p:spPr>
                <a:xfrm rot="17100000">
                  <a:off x="18955684" y="11087067"/>
                  <a:ext cx="144734" cy="5745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66F6C95D-942E-0242-8C17-873DE2BD0B3D}"/>
                    </a:ext>
                  </a:extLst>
                </p:cNvPr>
                <p:cNvSpPr/>
                <p:nvPr/>
              </p:nvSpPr>
              <p:spPr>
                <a:xfrm rot="4500000">
                  <a:off x="22125534" y="11087066"/>
                  <a:ext cx="144734" cy="5745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649D0C-EA5C-5149-874E-C120769732D0}"/>
                </a:ext>
              </a:extLst>
            </p:cNvPr>
            <p:cNvGrpSpPr/>
            <p:nvPr/>
          </p:nvGrpSpPr>
          <p:grpSpPr>
            <a:xfrm>
              <a:off x="4257597" y="7151588"/>
              <a:ext cx="2130747" cy="1306847"/>
              <a:chOff x="4257597" y="7151588"/>
              <a:chExt cx="2130747" cy="1306847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9D93571-3DFF-F441-9728-4285F19CAB7C}"/>
                  </a:ext>
                </a:extLst>
              </p:cNvPr>
              <p:cNvSpPr txBox="1"/>
              <p:nvPr/>
            </p:nvSpPr>
            <p:spPr>
              <a:xfrm>
                <a:off x="4257597" y="7151588"/>
                <a:ext cx="213074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93AE938-0C23-6742-8D31-C07C4DE581D4}"/>
                  </a:ext>
                </a:extLst>
              </p:cNvPr>
              <p:cNvSpPr/>
              <p:nvPr/>
            </p:nvSpPr>
            <p:spPr>
              <a:xfrm>
                <a:off x="4257598" y="7750549"/>
                <a:ext cx="21307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+3498</a:t>
                </a:r>
                <a:endPara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3454E6D-DD07-B949-8A83-4596378720A3}"/>
              </a:ext>
            </a:extLst>
          </p:cNvPr>
          <p:cNvGrpSpPr/>
          <p:nvPr/>
        </p:nvGrpSpPr>
        <p:grpSpPr>
          <a:xfrm>
            <a:off x="2842029" y="9787043"/>
            <a:ext cx="1251409" cy="1250451"/>
            <a:chOff x="14912690" y="6780285"/>
            <a:chExt cx="1447921" cy="144681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15209666-E169-C641-88FE-D55FAEE5070A}"/>
                </a:ext>
              </a:extLst>
            </p:cNvPr>
            <p:cNvSpPr/>
            <p:nvPr/>
          </p:nvSpPr>
          <p:spPr>
            <a:xfrm>
              <a:off x="14912690" y="6780285"/>
              <a:ext cx="1447921" cy="1446812"/>
            </a:xfrm>
            <a:custGeom>
              <a:avLst/>
              <a:gdLst>
                <a:gd name="connsiteX0" fmla="*/ 1447922 w 1447921"/>
                <a:gd name="connsiteY0" fmla="*/ 723406 h 1446812"/>
                <a:gd name="connsiteX1" fmla="*/ 723961 w 1447921"/>
                <a:gd name="connsiteY1" fmla="*/ 1446812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2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2" y="723406"/>
                  </a:moveTo>
                  <a:cubicBezTo>
                    <a:pt x="1447922" y="1122932"/>
                    <a:pt x="1123794" y="1446812"/>
                    <a:pt x="723961" y="1446812"/>
                  </a:cubicBezTo>
                  <a:cubicBezTo>
                    <a:pt x="324128" y="1446812"/>
                    <a:pt x="0" y="1122932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4" y="0"/>
                    <a:pt x="1447922" y="323880"/>
                    <a:pt x="1447922" y="723406"/>
                  </a:cubicBezTo>
                  <a:close/>
                </a:path>
              </a:pathLst>
            </a:custGeom>
            <a:solidFill>
              <a:schemeClr val="accent3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áfico 22">
              <a:extLst>
                <a:ext uri="{FF2B5EF4-FFF2-40B4-BE49-F238E27FC236}">
                  <a16:creationId xmlns:a16="http://schemas.microsoft.com/office/drawing/2014/main" id="{94DD7F7F-5C03-184A-BD18-55CCF6AAF79B}"/>
                </a:ext>
              </a:extLst>
            </p:cNvPr>
            <p:cNvGrpSpPr/>
            <p:nvPr/>
          </p:nvGrpSpPr>
          <p:grpSpPr>
            <a:xfrm>
              <a:off x="15344965" y="7191319"/>
              <a:ext cx="562363" cy="562361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59" name="Forma libre 340">
                <a:extLst>
                  <a:ext uri="{FF2B5EF4-FFF2-40B4-BE49-F238E27FC236}">
                    <a16:creationId xmlns:a16="http://schemas.microsoft.com/office/drawing/2014/main" id="{CE1F73B3-5628-0C46-9CE8-B5B3B6BD7B4E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0" name="Forma libre 341">
                <a:extLst>
                  <a:ext uri="{FF2B5EF4-FFF2-40B4-BE49-F238E27FC236}">
                    <a16:creationId xmlns:a16="http://schemas.microsoft.com/office/drawing/2014/main" id="{A6C14FBA-7093-BB49-AE12-FE88C56F6564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1" name="Forma libre 342">
                <a:extLst>
                  <a:ext uri="{FF2B5EF4-FFF2-40B4-BE49-F238E27FC236}">
                    <a16:creationId xmlns:a16="http://schemas.microsoft.com/office/drawing/2014/main" id="{457829F1-E7AA-DB4C-9161-5A300BA6D389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2" name="Forma libre 343">
                <a:extLst>
                  <a:ext uri="{FF2B5EF4-FFF2-40B4-BE49-F238E27FC236}">
                    <a16:creationId xmlns:a16="http://schemas.microsoft.com/office/drawing/2014/main" id="{3F617CBA-C65A-D142-B4D0-88D4C1CED3AD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3" name="Forma libre 344">
                <a:extLst>
                  <a:ext uri="{FF2B5EF4-FFF2-40B4-BE49-F238E27FC236}">
                    <a16:creationId xmlns:a16="http://schemas.microsoft.com/office/drawing/2014/main" id="{D4A9A895-14F2-6940-B815-BC29A0A33C94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4" name="Forma libre 345">
                <a:extLst>
                  <a:ext uri="{FF2B5EF4-FFF2-40B4-BE49-F238E27FC236}">
                    <a16:creationId xmlns:a16="http://schemas.microsoft.com/office/drawing/2014/main" id="{247F637E-E5AC-154F-96C5-7846F139E078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65" name="Forma libre 346">
                <a:extLst>
                  <a:ext uri="{FF2B5EF4-FFF2-40B4-BE49-F238E27FC236}">
                    <a16:creationId xmlns:a16="http://schemas.microsoft.com/office/drawing/2014/main" id="{6C3F0EBC-4B8F-B64A-A9D4-81F51C866A20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95266-FF09-A349-B323-28F0BD01419E}"/>
              </a:ext>
            </a:extLst>
          </p:cNvPr>
          <p:cNvGrpSpPr/>
          <p:nvPr/>
        </p:nvGrpSpPr>
        <p:grpSpPr>
          <a:xfrm>
            <a:off x="4257507" y="9753390"/>
            <a:ext cx="2130747" cy="1306847"/>
            <a:chOff x="3145335" y="9693016"/>
            <a:chExt cx="2130747" cy="1306847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681B824-E8CD-784E-929B-E36809A93CD3}"/>
                </a:ext>
              </a:extLst>
            </p:cNvPr>
            <p:cNvSpPr txBox="1"/>
            <p:nvPr/>
          </p:nvSpPr>
          <p:spPr>
            <a:xfrm>
              <a:off x="3145335" y="9693016"/>
              <a:ext cx="2130746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3D51AA1-ADEF-5140-85EB-FB0E12F164EF}"/>
                </a:ext>
              </a:extLst>
            </p:cNvPr>
            <p:cNvSpPr/>
            <p:nvPr/>
          </p:nvSpPr>
          <p:spPr>
            <a:xfrm>
              <a:off x="3145336" y="10291977"/>
              <a:ext cx="213074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+870</a:t>
              </a:r>
              <a:endPara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82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: Rounded Corners 2">
            <a:extLst>
              <a:ext uri="{FF2B5EF4-FFF2-40B4-BE49-F238E27FC236}">
                <a16:creationId xmlns:a16="http://schemas.microsoft.com/office/drawing/2014/main" id="{03C37425-888C-024E-8089-94D8EE25F917}"/>
              </a:ext>
            </a:extLst>
          </p:cNvPr>
          <p:cNvSpPr/>
          <p:nvPr/>
        </p:nvSpPr>
        <p:spPr>
          <a:xfrm flipH="1">
            <a:off x="1604589" y="4361766"/>
            <a:ext cx="11648292" cy="8189630"/>
          </a:xfrm>
          <a:prstGeom prst="roundRect">
            <a:avLst>
              <a:gd name="adj" fmla="val 2407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2">
            <a:extLst>
              <a:ext uri="{FF2B5EF4-FFF2-40B4-BE49-F238E27FC236}">
                <a16:creationId xmlns:a16="http://schemas.microsoft.com/office/drawing/2014/main" id="{085A4CAB-4C30-8044-9DC0-5A5989DCE9E3}"/>
              </a:ext>
            </a:extLst>
          </p:cNvPr>
          <p:cNvSpPr/>
          <p:nvPr/>
        </p:nvSpPr>
        <p:spPr>
          <a:xfrm flipH="1">
            <a:off x="13566274" y="10738299"/>
            <a:ext cx="9216312" cy="1813097"/>
          </a:xfrm>
          <a:prstGeom prst="roundRect">
            <a:avLst>
              <a:gd name="adj" fmla="val 8339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2">
            <a:extLst>
              <a:ext uri="{FF2B5EF4-FFF2-40B4-BE49-F238E27FC236}">
                <a16:creationId xmlns:a16="http://schemas.microsoft.com/office/drawing/2014/main" id="{218EDB99-903B-794C-B426-D6A138159106}"/>
              </a:ext>
            </a:extLst>
          </p:cNvPr>
          <p:cNvSpPr/>
          <p:nvPr/>
        </p:nvSpPr>
        <p:spPr>
          <a:xfrm flipH="1">
            <a:off x="13566274" y="8612788"/>
            <a:ext cx="9216312" cy="1813097"/>
          </a:xfrm>
          <a:prstGeom prst="roundRect">
            <a:avLst>
              <a:gd name="adj" fmla="val 8339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2">
            <a:extLst>
              <a:ext uri="{FF2B5EF4-FFF2-40B4-BE49-F238E27FC236}">
                <a16:creationId xmlns:a16="http://schemas.microsoft.com/office/drawing/2014/main" id="{04BFAD9E-5C9C-1449-8C85-3BD6EE715023}"/>
              </a:ext>
            </a:extLst>
          </p:cNvPr>
          <p:cNvSpPr/>
          <p:nvPr/>
        </p:nvSpPr>
        <p:spPr>
          <a:xfrm flipH="1">
            <a:off x="13566274" y="6487277"/>
            <a:ext cx="9216312" cy="1813097"/>
          </a:xfrm>
          <a:prstGeom prst="roundRect">
            <a:avLst>
              <a:gd name="adj" fmla="val 8339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864A6E-2D1E-3C4B-8E00-CCFBCF8F306D}"/>
              </a:ext>
            </a:extLst>
          </p:cNvPr>
          <p:cNvGrpSpPr/>
          <p:nvPr/>
        </p:nvGrpSpPr>
        <p:grpSpPr>
          <a:xfrm>
            <a:off x="2545221" y="5344201"/>
            <a:ext cx="10111954" cy="6181994"/>
            <a:chOff x="2316105" y="4892198"/>
            <a:chExt cx="11881207" cy="7829306"/>
          </a:xfrm>
        </p:grpSpPr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F82C1658-D024-FF4F-842A-7DB5EAAD11FB}"/>
                </a:ext>
              </a:extLst>
            </p:cNvPr>
            <p:cNvGraphicFramePr/>
            <p:nvPr/>
          </p:nvGraphicFramePr>
          <p:xfrm>
            <a:off x="2316105" y="4892198"/>
            <a:ext cx="11881207" cy="61516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59A2290-1F2C-BF4E-8B28-DDDBC3E9EA68}"/>
                </a:ext>
              </a:extLst>
            </p:cNvPr>
            <p:cNvGrpSpPr/>
            <p:nvPr/>
          </p:nvGrpSpPr>
          <p:grpSpPr>
            <a:xfrm>
              <a:off x="3045559" y="11469130"/>
              <a:ext cx="2673499" cy="1252374"/>
              <a:chOff x="6903184" y="9726055"/>
              <a:chExt cx="2673499" cy="1252374"/>
            </a:xfrm>
          </p:grpSpPr>
          <p:sp>
            <p:nvSpPr>
              <p:cNvPr id="57" name="CuadroTexto 395">
                <a:extLst>
                  <a:ext uri="{FF2B5EF4-FFF2-40B4-BE49-F238E27FC236}">
                    <a16:creationId xmlns:a16="http://schemas.microsoft.com/office/drawing/2014/main" id="{A9BBC59D-E637-DB49-BC42-84FC68CC11F6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2%</a:t>
                </a:r>
              </a:p>
            </p:txBody>
          </p:sp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FE18B56C-B227-7940-824C-0E562EDF50DC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 month ago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C5BE078-E921-804B-BEB8-15CA9305E1B5}"/>
                </a:ext>
              </a:extLst>
            </p:cNvPr>
            <p:cNvGrpSpPr/>
            <p:nvPr/>
          </p:nvGrpSpPr>
          <p:grpSpPr>
            <a:xfrm>
              <a:off x="5833358" y="11469130"/>
              <a:ext cx="2673499" cy="1252374"/>
              <a:chOff x="6903184" y="9726055"/>
              <a:chExt cx="2673499" cy="1252374"/>
            </a:xfrm>
          </p:grpSpPr>
          <p:sp>
            <p:nvSpPr>
              <p:cNvPr id="55" name="CuadroTexto 395">
                <a:extLst>
                  <a:ext uri="{FF2B5EF4-FFF2-40B4-BE49-F238E27FC236}">
                    <a16:creationId xmlns:a16="http://schemas.microsoft.com/office/drawing/2014/main" id="{93311984-DC02-3744-A54C-B3888ADD76A7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7%</a:t>
                </a:r>
              </a:p>
            </p:txBody>
          </p:sp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FA976BCD-1FFA-8445-A8FD-13097914DA67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3 month ago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8C5B57F-825E-194B-9C29-2FC8A9A7F037}"/>
                </a:ext>
              </a:extLst>
            </p:cNvPr>
            <p:cNvGrpSpPr/>
            <p:nvPr/>
          </p:nvGrpSpPr>
          <p:grpSpPr>
            <a:xfrm>
              <a:off x="8623135" y="11469130"/>
              <a:ext cx="2673499" cy="1252374"/>
              <a:chOff x="6903184" y="9726055"/>
              <a:chExt cx="2673499" cy="1252374"/>
            </a:xfrm>
          </p:grpSpPr>
          <p:sp>
            <p:nvSpPr>
              <p:cNvPr id="53" name="CuadroTexto 395">
                <a:extLst>
                  <a:ext uri="{FF2B5EF4-FFF2-40B4-BE49-F238E27FC236}">
                    <a16:creationId xmlns:a16="http://schemas.microsoft.com/office/drawing/2014/main" id="{35BC390B-AF8C-BE44-B07A-516D2B4B4F76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10%</a:t>
                </a:r>
              </a:p>
            </p:txBody>
          </p:sp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32DA142B-E7C3-4E4C-844E-FA7711CC7DBB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6 month ago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59388C5-C85E-8240-A8C5-219763E00D4E}"/>
                </a:ext>
              </a:extLst>
            </p:cNvPr>
            <p:cNvGrpSpPr/>
            <p:nvPr/>
          </p:nvGrpSpPr>
          <p:grpSpPr>
            <a:xfrm>
              <a:off x="11353784" y="11469130"/>
              <a:ext cx="2673499" cy="1252374"/>
              <a:chOff x="6903184" y="9726055"/>
              <a:chExt cx="2673499" cy="1252374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FB35B8A5-D744-CB42-B88F-F147D061D877}"/>
                  </a:ext>
                </a:extLst>
              </p:cNvPr>
              <p:cNvSpPr txBox="1"/>
              <p:nvPr/>
            </p:nvSpPr>
            <p:spPr>
              <a:xfrm>
                <a:off x="7059034" y="10270543"/>
                <a:ext cx="2361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14%</a:t>
                </a:r>
              </a:p>
            </p:txBody>
          </p:sp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79CDD0D9-6099-4D42-B0CC-F81A84CDE5BA}"/>
                  </a:ext>
                </a:extLst>
              </p:cNvPr>
              <p:cNvSpPr txBox="1"/>
              <p:nvPr/>
            </p:nvSpPr>
            <p:spPr>
              <a:xfrm>
                <a:off x="6903184" y="9726055"/>
                <a:ext cx="2673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9 month ago</a:t>
                </a:r>
              </a:p>
            </p:txBody>
          </p:sp>
        </p:grpSp>
      </p:grpSp>
      <p:sp>
        <p:nvSpPr>
          <p:cNvPr id="66" name="Rectangle: Rounded Corners 2">
            <a:extLst>
              <a:ext uri="{FF2B5EF4-FFF2-40B4-BE49-F238E27FC236}">
                <a16:creationId xmlns:a16="http://schemas.microsoft.com/office/drawing/2014/main" id="{51F8FA86-9B3D-F44E-8BE2-A9A02DB68F2E}"/>
              </a:ext>
            </a:extLst>
          </p:cNvPr>
          <p:cNvSpPr/>
          <p:nvPr/>
        </p:nvSpPr>
        <p:spPr>
          <a:xfrm flipH="1">
            <a:off x="13566274" y="4361766"/>
            <a:ext cx="9216312" cy="1813097"/>
          </a:xfrm>
          <a:prstGeom prst="roundRect">
            <a:avLst>
              <a:gd name="adj" fmla="val 8339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1E2269C-2F28-3F48-9488-57652E6D7F11}"/>
              </a:ext>
            </a:extLst>
          </p:cNvPr>
          <p:cNvGrpSpPr/>
          <p:nvPr/>
        </p:nvGrpSpPr>
        <p:grpSpPr>
          <a:xfrm>
            <a:off x="18279388" y="4997337"/>
            <a:ext cx="3012564" cy="7007119"/>
            <a:chOff x="6978687" y="5190641"/>
            <a:chExt cx="3894531" cy="67259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3A2A195-1D3D-7A44-BFD8-40AF74A5591B}"/>
                </a:ext>
              </a:extLst>
            </p:cNvPr>
            <p:cNvSpPr/>
            <p:nvPr/>
          </p:nvSpPr>
          <p:spPr>
            <a:xfrm>
              <a:off x="6978687" y="5190641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2.34%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08E7529-89F6-964E-B1ED-0B538E2B7EC2}"/>
                </a:ext>
              </a:extLst>
            </p:cNvPr>
            <p:cNvSpPr/>
            <p:nvPr/>
          </p:nvSpPr>
          <p:spPr>
            <a:xfrm>
              <a:off x="6978687" y="7215809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1.27%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4FEA61-6FBA-0145-B7CC-0E0707629EE5}"/>
                </a:ext>
              </a:extLst>
            </p:cNvPr>
            <p:cNvSpPr/>
            <p:nvPr/>
          </p:nvSpPr>
          <p:spPr>
            <a:xfrm>
              <a:off x="6978687" y="9243701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0.76%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7F36B1-D7A5-DF4F-98DA-13FA3CADE48E}"/>
                </a:ext>
              </a:extLst>
            </p:cNvPr>
            <p:cNvSpPr/>
            <p:nvPr/>
          </p:nvSpPr>
          <p:spPr>
            <a:xfrm>
              <a:off x="6978687" y="11270230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4.23%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2" name="Triangle 71">
            <a:extLst>
              <a:ext uri="{FF2B5EF4-FFF2-40B4-BE49-F238E27FC236}">
                <a16:creationId xmlns:a16="http://schemas.microsoft.com/office/drawing/2014/main" id="{1ACDF172-6AA8-3F48-88FE-0FBC5825AD19}"/>
              </a:ext>
            </a:extLst>
          </p:cNvPr>
          <p:cNvSpPr/>
          <p:nvPr/>
        </p:nvSpPr>
        <p:spPr>
          <a:xfrm rot="10800000">
            <a:off x="21775464" y="5114607"/>
            <a:ext cx="513036" cy="4508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FC6CA120-F5EC-3144-ABB8-4C937A663CBC}"/>
              </a:ext>
            </a:extLst>
          </p:cNvPr>
          <p:cNvSpPr/>
          <p:nvPr/>
        </p:nvSpPr>
        <p:spPr>
          <a:xfrm>
            <a:off x="21775465" y="7188926"/>
            <a:ext cx="513036" cy="450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9D649976-06BD-6948-A310-2196B75F6C06}"/>
              </a:ext>
            </a:extLst>
          </p:cNvPr>
          <p:cNvSpPr/>
          <p:nvPr/>
        </p:nvSpPr>
        <p:spPr>
          <a:xfrm>
            <a:off x="21775465" y="9257838"/>
            <a:ext cx="513036" cy="45088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A65EDF8F-D6BC-FE47-856F-A2505A01ECBB}"/>
              </a:ext>
            </a:extLst>
          </p:cNvPr>
          <p:cNvSpPr/>
          <p:nvPr/>
        </p:nvSpPr>
        <p:spPr>
          <a:xfrm rot="10800000">
            <a:off x="21775464" y="11411002"/>
            <a:ext cx="513036" cy="4508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BD298B-94B8-FF4F-BDDD-53145A15F16F}"/>
              </a:ext>
            </a:extLst>
          </p:cNvPr>
          <p:cNvGrpSpPr/>
          <p:nvPr/>
        </p:nvGrpSpPr>
        <p:grpSpPr>
          <a:xfrm>
            <a:off x="14147809" y="4809323"/>
            <a:ext cx="3012563" cy="7192641"/>
            <a:chOff x="9036105" y="5010172"/>
            <a:chExt cx="3894529" cy="690399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FA1A1D4-0AC9-1540-BD73-CC25D4CACCE8}"/>
                </a:ext>
              </a:extLst>
            </p:cNvPr>
            <p:cNvSpPr txBox="1"/>
            <p:nvPr/>
          </p:nvSpPr>
          <p:spPr>
            <a:xfrm>
              <a:off x="9036105" y="5010172"/>
              <a:ext cx="3894529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1783428-08FD-024D-A34A-5C381D16B8DB}"/>
                </a:ext>
              </a:extLst>
            </p:cNvPr>
            <p:cNvSpPr txBox="1"/>
            <p:nvPr/>
          </p:nvSpPr>
          <p:spPr>
            <a:xfrm>
              <a:off x="9036105" y="7025263"/>
              <a:ext cx="3894529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644D25-A6A7-8446-AD19-361FB95A3EA1}"/>
                </a:ext>
              </a:extLst>
            </p:cNvPr>
            <p:cNvSpPr txBox="1"/>
            <p:nvPr/>
          </p:nvSpPr>
          <p:spPr>
            <a:xfrm>
              <a:off x="9036105" y="8995575"/>
              <a:ext cx="3894529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E6A957-5BEB-B64C-9D51-6705AAB02020}"/>
                </a:ext>
              </a:extLst>
            </p:cNvPr>
            <p:cNvSpPr txBox="1"/>
            <p:nvPr/>
          </p:nvSpPr>
          <p:spPr>
            <a:xfrm>
              <a:off x="9036105" y="11100227"/>
              <a:ext cx="3894529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58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1">
            <a:extLst>
              <a:ext uri="{FF2B5EF4-FFF2-40B4-BE49-F238E27FC236}">
                <a16:creationId xmlns:a16="http://schemas.microsoft.com/office/drawing/2014/main" id="{6C9CCCB3-90D2-EE40-AF7E-2F29EB60ADA5}"/>
              </a:ext>
            </a:extLst>
          </p:cNvPr>
          <p:cNvSpPr/>
          <p:nvPr/>
        </p:nvSpPr>
        <p:spPr>
          <a:xfrm>
            <a:off x="12851679" y="4486380"/>
            <a:ext cx="9817346" cy="2365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A340C839-5782-8445-8E77-D15456B2F43C}"/>
              </a:ext>
            </a:extLst>
          </p:cNvPr>
          <p:cNvSpPr/>
          <p:nvPr/>
        </p:nvSpPr>
        <p:spPr>
          <a:xfrm>
            <a:off x="2049327" y="4492002"/>
            <a:ext cx="9817346" cy="2365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42CFD7-583F-7944-AEE7-F3D07565F483}"/>
              </a:ext>
            </a:extLst>
          </p:cNvPr>
          <p:cNvGrpSpPr/>
          <p:nvPr/>
        </p:nvGrpSpPr>
        <p:grpSpPr>
          <a:xfrm>
            <a:off x="3025272" y="4815371"/>
            <a:ext cx="7859986" cy="1600438"/>
            <a:chOff x="19798487" y="6571853"/>
            <a:chExt cx="7859986" cy="160043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B1B96629-33E8-1246-ADD2-74B257F8464B}"/>
                </a:ext>
              </a:extLst>
            </p:cNvPr>
            <p:cNvSpPr txBox="1"/>
            <p:nvPr/>
          </p:nvSpPr>
          <p:spPr>
            <a:xfrm>
              <a:off x="21194312" y="6571853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9B63E4-79E6-E344-9360-C471FA2600B1}"/>
                </a:ext>
              </a:extLst>
            </p:cNvPr>
            <p:cNvSpPr txBox="1"/>
            <p:nvPr/>
          </p:nvSpPr>
          <p:spPr>
            <a:xfrm>
              <a:off x="19798487" y="7218184"/>
              <a:ext cx="78599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46" name="Rectangle 21">
            <a:extLst>
              <a:ext uri="{FF2B5EF4-FFF2-40B4-BE49-F238E27FC236}">
                <a16:creationId xmlns:a16="http://schemas.microsoft.com/office/drawing/2014/main" id="{2586FC0F-B758-7949-9746-3B9621252209}"/>
              </a:ext>
            </a:extLst>
          </p:cNvPr>
          <p:cNvSpPr/>
          <p:nvPr/>
        </p:nvSpPr>
        <p:spPr>
          <a:xfrm>
            <a:off x="2046592" y="7218958"/>
            <a:ext cx="9817346" cy="5425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hart 28">
            <a:extLst>
              <a:ext uri="{FF2B5EF4-FFF2-40B4-BE49-F238E27FC236}">
                <a16:creationId xmlns:a16="http://schemas.microsoft.com/office/drawing/2014/main" id="{B0E702AF-965C-C741-B9C3-03981DB9B6D0}"/>
              </a:ext>
            </a:extLst>
          </p:cNvPr>
          <p:cNvGraphicFramePr/>
          <p:nvPr/>
        </p:nvGraphicFramePr>
        <p:xfrm>
          <a:off x="6487754" y="8758900"/>
          <a:ext cx="5376184" cy="358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Rectangle 1">
            <a:extLst>
              <a:ext uri="{FF2B5EF4-FFF2-40B4-BE49-F238E27FC236}">
                <a16:creationId xmlns:a16="http://schemas.microsoft.com/office/drawing/2014/main" id="{193B6EC3-8ACC-B34C-A4EF-0BF14AF74150}"/>
              </a:ext>
            </a:extLst>
          </p:cNvPr>
          <p:cNvSpPr/>
          <p:nvPr/>
        </p:nvSpPr>
        <p:spPr>
          <a:xfrm>
            <a:off x="2046592" y="7218958"/>
            <a:ext cx="9817346" cy="12386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1">
            <a:extLst>
              <a:ext uri="{FF2B5EF4-FFF2-40B4-BE49-F238E27FC236}">
                <a16:creationId xmlns:a16="http://schemas.microsoft.com/office/drawing/2014/main" id="{084CBAD7-FF60-E54C-9266-41CA2ADED71A}"/>
              </a:ext>
            </a:extLst>
          </p:cNvPr>
          <p:cNvSpPr/>
          <p:nvPr/>
        </p:nvSpPr>
        <p:spPr>
          <a:xfrm>
            <a:off x="12851679" y="7218958"/>
            <a:ext cx="9817346" cy="5425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43C12D2C-B760-494A-86DA-836D907ADD6C}"/>
              </a:ext>
            </a:extLst>
          </p:cNvPr>
          <p:cNvSpPr/>
          <p:nvPr/>
        </p:nvSpPr>
        <p:spPr>
          <a:xfrm>
            <a:off x="12851679" y="7213054"/>
            <a:ext cx="9817346" cy="12386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Chart 28">
            <a:extLst>
              <a:ext uri="{FF2B5EF4-FFF2-40B4-BE49-F238E27FC236}">
                <a16:creationId xmlns:a16="http://schemas.microsoft.com/office/drawing/2014/main" id="{01F7A248-59CA-084E-911A-E413D2B5617D}"/>
              </a:ext>
            </a:extLst>
          </p:cNvPr>
          <p:cNvGraphicFramePr/>
          <p:nvPr/>
        </p:nvGraphicFramePr>
        <p:xfrm>
          <a:off x="17760352" y="8755948"/>
          <a:ext cx="5376184" cy="358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1" name="Group 26">
            <a:extLst>
              <a:ext uri="{FF2B5EF4-FFF2-40B4-BE49-F238E27FC236}">
                <a16:creationId xmlns:a16="http://schemas.microsoft.com/office/drawing/2014/main" id="{A01432C1-C051-A04C-8D4A-1A2F17FA4F4B}"/>
              </a:ext>
            </a:extLst>
          </p:cNvPr>
          <p:cNvGrpSpPr/>
          <p:nvPr/>
        </p:nvGrpSpPr>
        <p:grpSpPr>
          <a:xfrm>
            <a:off x="13830359" y="4809445"/>
            <a:ext cx="7859986" cy="1600438"/>
            <a:chOff x="19798487" y="6571853"/>
            <a:chExt cx="7859986" cy="160043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B5FF5C1A-4FB4-1942-9035-E376ED09B13B}"/>
                </a:ext>
              </a:extLst>
            </p:cNvPr>
            <p:cNvSpPr txBox="1"/>
            <p:nvPr/>
          </p:nvSpPr>
          <p:spPr>
            <a:xfrm>
              <a:off x="21194312" y="6571853"/>
              <a:ext cx="5068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Commerce</a:t>
              </a:r>
            </a:p>
          </p:txBody>
        </p:sp>
        <p:sp>
          <p:nvSpPr>
            <p:cNvPr id="63" name="TextBox 28">
              <a:extLst>
                <a:ext uri="{FF2B5EF4-FFF2-40B4-BE49-F238E27FC236}">
                  <a16:creationId xmlns:a16="http://schemas.microsoft.com/office/drawing/2014/main" id="{3DE2CBBE-7416-8D4F-8C3B-045E9A35261E}"/>
                </a:ext>
              </a:extLst>
            </p:cNvPr>
            <p:cNvSpPr txBox="1"/>
            <p:nvPr/>
          </p:nvSpPr>
          <p:spPr>
            <a:xfrm>
              <a:off x="19798487" y="7218184"/>
              <a:ext cx="78599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CBBE2C25-2A39-914F-940B-49BF1958AEB3}"/>
              </a:ext>
            </a:extLst>
          </p:cNvPr>
          <p:cNvSpPr txBox="1"/>
          <p:nvPr/>
        </p:nvSpPr>
        <p:spPr>
          <a:xfrm>
            <a:off x="3025272" y="9763178"/>
            <a:ext cx="363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87%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2C519DC5-7B63-FF46-9C83-C55EB497B739}"/>
              </a:ext>
            </a:extLst>
          </p:cNvPr>
          <p:cNvSpPr txBox="1"/>
          <p:nvPr/>
        </p:nvSpPr>
        <p:spPr>
          <a:xfrm>
            <a:off x="14127905" y="9763178"/>
            <a:ext cx="363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48%</a:t>
            </a:r>
          </a:p>
        </p:txBody>
      </p:sp>
    </p:spTree>
    <p:extLst>
      <p:ext uri="{BB962C8B-B14F-4D97-AF65-F5344CB8AC3E}">
        <p14:creationId xmlns:p14="http://schemas.microsoft.com/office/powerpoint/2010/main" val="56113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1">
            <a:extLst>
              <a:ext uri="{FF2B5EF4-FFF2-40B4-BE49-F238E27FC236}">
                <a16:creationId xmlns:a16="http://schemas.microsoft.com/office/drawing/2014/main" id="{F8C101D4-EB69-3142-80EA-715B4B61D571}"/>
              </a:ext>
            </a:extLst>
          </p:cNvPr>
          <p:cNvSpPr/>
          <p:nvPr/>
        </p:nvSpPr>
        <p:spPr>
          <a:xfrm>
            <a:off x="862955" y="3829725"/>
            <a:ext cx="22642504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40">
            <a:extLst>
              <a:ext uri="{FF2B5EF4-FFF2-40B4-BE49-F238E27FC236}">
                <a16:creationId xmlns:a16="http://schemas.microsoft.com/office/drawing/2014/main" id="{1D089D51-CD90-EA4E-B1F4-171D4BC03631}"/>
              </a:ext>
            </a:extLst>
          </p:cNvPr>
          <p:cNvGraphicFramePr>
            <a:graphicFrameLocks noGrp="1"/>
          </p:cNvGraphicFramePr>
          <p:nvPr/>
        </p:nvGraphicFramePr>
        <p:xfrm>
          <a:off x="1792793" y="8312728"/>
          <a:ext cx="15582985" cy="369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370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5370370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4842245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System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Suppliers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Community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51387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grpSp>
        <p:nvGrpSpPr>
          <p:cNvPr id="33" name="Group 2">
            <a:extLst>
              <a:ext uri="{FF2B5EF4-FFF2-40B4-BE49-F238E27FC236}">
                <a16:creationId xmlns:a16="http://schemas.microsoft.com/office/drawing/2014/main" id="{104A46BF-965B-6E47-8D9A-3274F8A51B3E}"/>
              </a:ext>
            </a:extLst>
          </p:cNvPr>
          <p:cNvGrpSpPr/>
          <p:nvPr/>
        </p:nvGrpSpPr>
        <p:grpSpPr>
          <a:xfrm>
            <a:off x="7330736" y="4393307"/>
            <a:ext cx="5022521" cy="3348347"/>
            <a:chOff x="10582773" y="4831125"/>
            <a:chExt cx="5860494" cy="3906996"/>
          </a:xfrm>
        </p:grpSpPr>
        <p:graphicFrame>
          <p:nvGraphicFramePr>
            <p:cNvPr id="34" name="Chart 42">
              <a:extLst>
                <a:ext uri="{FF2B5EF4-FFF2-40B4-BE49-F238E27FC236}">
                  <a16:creationId xmlns:a16="http://schemas.microsoft.com/office/drawing/2014/main" id="{12FA02C0-574C-FC47-947A-00749DDD195E}"/>
                </a:ext>
              </a:extLst>
            </p:cNvPr>
            <p:cNvGraphicFramePr/>
            <p:nvPr/>
          </p:nvGraphicFramePr>
          <p:xfrm>
            <a:off x="10582773" y="4831125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5" name="TextBox 46">
              <a:extLst>
                <a:ext uri="{FF2B5EF4-FFF2-40B4-BE49-F238E27FC236}">
                  <a16:creationId xmlns:a16="http://schemas.microsoft.com/office/drawing/2014/main" id="{36DCCC36-56F9-C648-BD64-3B880856CD2C}"/>
                </a:ext>
              </a:extLst>
            </p:cNvPr>
            <p:cNvSpPr txBox="1"/>
            <p:nvPr/>
          </p:nvSpPr>
          <p:spPr>
            <a:xfrm>
              <a:off x="12402007" y="6365759"/>
              <a:ext cx="22220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pSp>
        <p:nvGrpSpPr>
          <p:cNvPr id="36" name="Group 3">
            <a:extLst>
              <a:ext uri="{FF2B5EF4-FFF2-40B4-BE49-F238E27FC236}">
                <a16:creationId xmlns:a16="http://schemas.microsoft.com/office/drawing/2014/main" id="{DE5D24EA-9CD4-1E43-A45F-2639F23C3044}"/>
              </a:ext>
            </a:extLst>
          </p:cNvPr>
          <p:cNvGrpSpPr/>
          <p:nvPr/>
        </p:nvGrpSpPr>
        <p:grpSpPr>
          <a:xfrm>
            <a:off x="12353257" y="4393307"/>
            <a:ext cx="5022521" cy="3348347"/>
            <a:chOff x="15863263" y="4831125"/>
            <a:chExt cx="5860494" cy="3906996"/>
          </a:xfrm>
        </p:grpSpPr>
        <p:graphicFrame>
          <p:nvGraphicFramePr>
            <p:cNvPr id="37" name="Chart 47">
              <a:extLst>
                <a:ext uri="{FF2B5EF4-FFF2-40B4-BE49-F238E27FC236}">
                  <a16:creationId xmlns:a16="http://schemas.microsoft.com/office/drawing/2014/main" id="{0A7259C4-4557-E348-AA1F-554ED5361CCB}"/>
                </a:ext>
              </a:extLst>
            </p:cNvPr>
            <p:cNvGraphicFramePr/>
            <p:nvPr/>
          </p:nvGraphicFramePr>
          <p:xfrm>
            <a:off x="15863263" y="4831125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TextBox 48">
              <a:extLst>
                <a:ext uri="{FF2B5EF4-FFF2-40B4-BE49-F238E27FC236}">
                  <a16:creationId xmlns:a16="http://schemas.microsoft.com/office/drawing/2014/main" id="{01E0EE04-BF74-F648-94CC-33B00F7E5F19}"/>
                </a:ext>
              </a:extLst>
            </p:cNvPr>
            <p:cNvSpPr txBox="1"/>
            <p:nvPr/>
          </p:nvSpPr>
          <p:spPr>
            <a:xfrm>
              <a:off x="17682497" y="6365759"/>
              <a:ext cx="22220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45%</a:t>
              </a: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72053931-9243-5B47-B8BB-92D79544222F}"/>
              </a:ext>
            </a:extLst>
          </p:cNvPr>
          <p:cNvGrpSpPr/>
          <p:nvPr/>
        </p:nvGrpSpPr>
        <p:grpSpPr>
          <a:xfrm>
            <a:off x="2102552" y="4393307"/>
            <a:ext cx="5022521" cy="3348347"/>
            <a:chOff x="4758321" y="4042478"/>
            <a:chExt cx="5860494" cy="3906996"/>
          </a:xfrm>
        </p:grpSpPr>
        <p:graphicFrame>
          <p:nvGraphicFramePr>
            <p:cNvPr id="40" name="Chart 53">
              <a:extLst>
                <a:ext uri="{FF2B5EF4-FFF2-40B4-BE49-F238E27FC236}">
                  <a16:creationId xmlns:a16="http://schemas.microsoft.com/office/drawing/2014/main" id="{B9A36D38-6B6A-304C-888A-B3840062FC3E}"/>
                </a:ext>
              </a:extLst>
            </p:cNvPr>
            <p:cNvGraphicFramePr/>
            <p:nvPr/>
          </p:nvGraphicFramePr>
          <p:xfrm>
            <a:off x="4758321" y="4042478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1" name="TextBox 54">
              <a:extLst>
                <a:ext uri="{FF2B5EF4-FFF2-40B4-BE49-F238E27FC236}">
                  <a16:creationId xmlns:a16="http://schemas.microsoft.com/office/drawing/2014/main" id="{993F20CA-C9FD-CC49-AA12-6C6849990942}"/>
                </a:ext>
              </a:extLst>
            </p:cNvPr>
            <p:cNvSpPr txBox="1"/>
            <p:nvPr/>
          </p:nvSpPr>
          <p:spPr>
            <a:xfrm>
              <a:off x="6577555" y="5577112"/>
              <a:ext cx="22220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pSp>
        <p:nvGrpSpPr>
          <p:cNvPr id="43" name="Group 94">
            <a:extLst>
              <a:ext uri="{FF2B5EF4-FFF2-40B4-BE49-F238E27FC236}">
                <a16:creationId xmlns:a16="http://schemas.microsoft.com/office/drawing/2014/main" id="{03119A46-DB7D-504E-9073-CB6AD3E3E1AB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D9B3E40F-C186-C84C-A5D9-D81BAF2AFF73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EA9CDCC9-E6C7-524D-9230-AA5B622B18C4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46" name="Rectangle 99">
              <a:extLst>
                <a:ext uri="{FF2B5EF4-FFF2-40B4-BE49-F238E27FC236}">
                  <a16:creationId xmlns:a16="http://schemas.microsoft.com/office/drawing/2014/main" id="{D009637C-3129-2A49-9BAA-8A6697D2C78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9EBD8DCB-0514-B74F-BAE9-BCB52175B756}"/>
              </a:ext>
            </a:extLst>
          </p:cNvPr>
          <p:cNvSpPr txBox="1"/>
          <p:nvPr/>
        </p:nvSpPr>
        <p:spPr>
          <a:xfrm>
            <a:off x="18090513" y="8232046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Commerce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8B00F8DD-0F0C-B447-AC87-5D83F34BF945}"/>
              </a:ext>
            </a:extLst>
          </p:cNvPr>
          <p:cNvSpPr txBox="1"/>
          <p:nvPr/>
        </p:nvSpPr>
        <p:spPr>
          <a:xfrm>
            <a:off x="18090514" y="8878377"/>
            <a:ext cx="4796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There are people who have a significant number of followers in every business.</a:t>
            </a:r>
          </a:p>
          <a:p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98C2C0A1-A38F-4E47-A5E2-C5D606C82A5A}"/>
              </a:ext>
            </a:extLst>
          </p:cNvPr>
          <p:cNvSpPr txBox="1"/>
          <p:nvPr/>
        </p:nvSpPr>
        <p:spPr>
          <a:xfrm>
            <a:off x="18090513" y="5405760"/>
            <a:ext cx="3956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+57,837</a:t>
            </a:r>
          </a:p>
        </p:txBody>
      </p:sp>
    </p:spTree>
    <p:extLst>
      <p:ext uri="{BB962C8B-B14F-4D97-AF65-F5344CB8AC3E}">
        <p14:creationId xmlns:p14="http://schemas.microsoft.com/office/powerpoint/2010/main" val="368814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1">
            <a:extLst>
              <a:ext uri="{FF2B5EF4-FFF2-40B4-BE49-F238E27FC236}">
                <a16:creationId xmlns:a16="http://schemas.microsoft.com/office/drawing/2014/main" id="{685931DD-9117-1944-92F2-3D69773B9A0B}"/>
              </a:ext>
            </a:extLst>
          </p:cNvPr>
          <p:cNvSpPr/>
          <p:nvPr/>
        </p:nvSpPr>
        <p:spPr>
          <a:xfrm>
            <a:off x="862955" y="3829725"/>
            <a:ext cx="22642504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hart 16">
            <a:extLst>
              <a:ext uri="{FF2B5EF4-FFF2-40B4-BE49-F238E27FC236}">
                <a16:creationId xmlns:a16="http://schemas.microsoft.com/office/drawing/2014/main" id="{101A5805-45EA-6948-9DE6-FC75D235F227}"/>
              </a:ext>
            </a:extLst>
          </p:cNvPr>
          <p:cNvGraphicFramePr/>
          <p:nvPr/>
        </p:nvGraphicFramePr>
        <p:xfrm>
          <a:off x="9514149" y="4263909"/>
          <a:ext cx="13296986" cy="919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ectangle 25">
            <a:extLst>
              <a:ext uri="{FF2B5EF4-FFF2-40B4-BE49-F238E27FC236}">
                <a16:creationId xmlns:a16="http://schemas.microsoft.com/office/drawing/2014/main" id="{96EDAD97-A255-F646-8225-839483AD90FA}"/>
              </a:ext>
            </a:extLst>
          </p:cNvPr>
          <p:cNvSpPr/>
          <p:nvPr/>
        </p:nvSpPr>
        <p:spPr>
          <a:xfrm>
            <a:off x="1973610" y="5548805"/>
            <a:ext cx="6931853" cy="2071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519319F3-40B1-6741-B661-F12DF6668614}"/>
              </a:ext>
            </a:extLst>
          </p:cNvPr>
          <p:cNvSpPr/>
          <p:nvPr/>
        </p:nvSpPr>
        <p:spPr>
          <a:xfrm>
            <a:off x="1973610" y="7753412"/>
            <a:ext cx="6931853" cy="2071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E128B0D8-7F47-CF49-8634-9AB87E8DCB44}"/>
              </a:ext>
            </a:extLst>
          </p:cNvPr>
          <p:cNvSpPr/>
          <p:nvPr/>
        </p:nvSpPr>
        <p:spPr>
          <a:xfrm>
            <a:off x="1973610" y="9958018"/>
            <a:ext cx="6931853" cy="2071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96EEF46A-7151-CE45-8CD8-8DBC9C4A1F49}"/>
              </a:ext>
            </a:extLst>
          </p:cNvPr>
          <p:cNvSpPr txBox="1"/>
          <p:nvPr/>
        </p:nvSpPr>
        <p:spPr>
          <a:xfrm>
            <a:off x="5095819" y="620501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grpSp>
        <p:nvGrpSpPr>
          <p:cNvPr id="26" name="Group 32">
            <a:extLst>
              <a:ext uri="{FF2B5EF4-FFF2-40B4-BE49-F238E27FC236}">
                <a16:creationId xmlns:a16="http://schemas.microsoft.com/office/drawing/2014/main" id="{69F0C5CE-7E7B-AD46-8EE3-71BD52BDB247}"/>
              </a:ext>
            </a:extLst>
          </p:cNvPr>
          <p:cNvGrpSpPr/>
          <p:nvPr/>
        </p:nvGrpSpPr>
        <p:grpSpPr>
          <a:xfrm>
            <a:off x="6985143" y="6279654"/>
            <a:ext cx="1371600" cy="609399"/>
            <a:chOff x="7521677" y="11115569"/>
            <a:chExt cx="1371600" cy="609399"/>
          </a:xfrm>
        </p:grpSpPr>
        <p:sp>
          <p:nvSpPr>
            <p:cNvPr id="27" name="Rounded Rectangle 33">
              <a:extLst>
                <a:ext uri="{FF2B5EF4-FFF2-40B4-BE49-F238E27FC236}">
                  <a16:creationId xmlns:a16="http://schemas.microsoft.com/office/drawing/2014/main" id="{B955919E-A657-5D4F-8A5D-B9E9C786EF68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28" name="Group 34">
              <a:extLst>
                <a:ext uri="{FF2B5EF4-FFF2-40B4-BE49-F238E27FC236}">
                  <a16:creationId xmlns:a16="http://schemas.microsoft.com/office/drawing/2014/main" id="{4361D792-D5ED-534A-940A-8DA034C5558F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29" name="CuadroTexto 395">
                <a:extLst>
                  <a:ext uri="{FF2B5EF4-FFF2-40B4-BE49-F238E27FC236}">
                    <a16:creationId xmlns:a16="http://schemas.microsoft.com/office/drawing/2014/main" id="{77519EF2-8F04-8146-9B66-D1D4DB8CEA5C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120%</a:t>
                </a:r>
              </a:p>
            </p:txBody>
          </p:sp>
          <p:cxnSp>
            <p:nvCxnSpPr>
              <p:cNvPr id="30" name="Straight Arrow Connector 36">
                <a:extLst>
                  <a:ext uri="{FF2B5EF4-FFF2-40B4-BE49-F238E27FC236}">
                    <a16:creationId xmlns:a16="http://schemas.microsoft.com/office/drawing/2014/main" id="{14476209-B2A0-A34C-8AD9-DEE3F127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9289CB24-5102-764E-9C45-50B7B28243D0}"/>
              </a:ext>
            </a:extLst>
          </p:cNvPr>
          <p:cNvSpPr txBox="1"/>
          <p:nvPr/>
        </p:nvSpPr>
        <p:spPr>
          <a:xfrm>
            <a:off x="5095819" y="8380509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grpSp>
        <p:nvGrpSpPr>
          <p:cNvPr id="51" name="Group 47">
            <a:extLst>
              <a:ext uri="{FF2B5EF4-FFF2-40B4-BE49-F238E27FC236}">
                <a16:creationId xmlns:a16="http://schemas.microsoft.com/office/drawing/2014/main" id="{EBB9C18B-CB9A-1C4B-9A45-24A6E2D3408C}"/>
              </a:ext>
            </a:extLst>
          </p:cNvPr>
          <p:cNvGrpSpPr/>
          <p:nvPr/>
        </p:nvGrpSpPr>
        <p:grpSpPr>
          <a:xfrm>
            <a:off x="6985143" y="8455153"/>
            <a:ext cx="1371600" cy="609399"/>
            <a:chOff x="7521677" y="11115569"/>
            <a:chExt cx="1371600" cy="609399"/>
          </a:xfrm>
        </p:grpSpPr>
        <p:sp>
          <p:nvSpPr>
            <p:cNvPr id="52" name="Rounded Rectangle 49">
              <a:extLst>
                <a:ext uri="{FF2B5EF4-FFF2-40B4-BE49-F238E27FC236}">
                  <a16:creationId xmlns:a16="http://schemas.microsoft.com/office/drawing/2014/main" id="{F84232DF-1739-EC4C-940A-E7772B699BD6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9923D2A5-3F3E-A74A-8A1B-852E74956AED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54" name="CuadroTexto 395">
                <a:extLst>
                  <a:ext uri="{FF2B5EF4-FFF2-40B4-BE49-F238E27FC236}">
                    <a16:creationId xmlns:a16="http://schemas.microsoft.com/office/drawing/2014/main" id="{F5120F7D-5FE8-0A4B-A3C9-035C93FA15C9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160%</a:t>
                </a:r>
              </a:p>
            </p:txBody>
          </p:sp>
          <p:cxnSp>
            <p:nvCxnSpPr>
              <p:cNvPr id="55" name="Straight Arrow Connector 53">
                <a:extLst>
                  <a:ext uri="{FF2B5EF4-FFF2-40B4-BE49-F238E27FC236}">
                    <a16:creationId xmlns:a16="http://schemas.microsoft.com/office/drawing/2014/main" id="{10FCBA71-0D46-2744-BC6C-C63EBA435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FD0D79C1-5710-F542-A93B-8D7F00196818}"/>
              </a:ext>
            </a:extLst>
          </p:cNvPr>
          <p:cNvSpPr txBox="1"/>
          <p:nvPr/>
        </p:nvSpPr>
        <p:spPr>
          <a:xfrm>
            <a:off x="5095819" y="1056577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475333-5C5D-6F44-9132-7E4FFDB9D454}"/>
              </a:ext>
            </a:extLst>
          </p:cNvPr>
          <p:cNvGrpSpPr/>
          <p:nvPr/>
        </p:nvGrpSpPr>
        <p:grpSpPr>
          <a:xfrm>
            <a:off x="6985143" y="10640414"/>
            <a:ext cx="1371600" cy="609399"/>
            <a:chOff x="7521677" y="11115569"/>
            <a:chExt cx="1371600" cy="60939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F8AB5E-F544-1941-8464-17467B863C65}"/>
                </a:ext>
              </a:extLst>
            </p:cNvPr>
            <p:cNvSpPr/>
            <p:nvPr/>
          </p:nvSpPr>
          <p:spPr>
            <a:xfrm>
              <a:off x="7521677" y="11115569"/>
              <a:ext cx="1371600" cy="609399"/>
            </a:xfrm>
            <a:prstGeom prst="roundRect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949BAC5-10A7-7F4F-A43B-BA9FFD74D556}"/>
                </a:ext>
              </a:extLst>
            </p:cNvPr>
            <p:cNvGrpSpPr/>
            <p:nvPr/>
          </p:nvGrpSpPr>
          <p:grpSpPr>
            <a:xfrm>
              <a:off x="7822180" y="11239796"/>
              <a:ext cx="959209" cy="407993"/>
              <a:chOff x="7798531" y="11239796"/>
              <a:chExt cx="959209" cy="407993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18FD952F-A692-A949-B80A-EED609BE2A20}"/>
                  </a:ext>
                </a:extLst>
              </p:cNvPr>
              <p:cNvSpPr txBox="1"/>
              <p:nvPr/>
            </p:nvSpPr>
            <p:spPr>
              <a:xfrm>
                <a:off x="7875391" y="11247679"/>
                <a:ext cx="88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183%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0118A1D-2FBC-2D47-877B-870D2DD2D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" name="TextBox 62">
            <a:extLst>
              <a:ext uri="{FF2B5EF4-FFF2-40B4-BE49-F238E27FC236}">
                <a16:creationId xmlns:a16="http://schemas.microsoft.com/office/drawing/2014/main" id="{A93DECCE-7424-DA4D-85E5-10EDC1B315EF}"/>
              </a:ext>
            </a:extLst>
          </p:cNvPr>
          <p:cNvSpPr txBox="1"/>
          <p:nvPr/>
        </p:nvSpPr>
        <p:spPr>
          <a:xfrm>
            <a:off x="1279286" y="6320353"/>
            <a:ext cx="35598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5" name="TextBox 63">
            <a:extLst>
              <a:ext uri="{FF2B5EF4-FFF2-40B4-BE49-F238E27FC236}">
                <a16:creationId xmlns:a16="http://schemas.microsoft.com/office/drawing/2014/main" id="{554EE5AE-80D1-6545-97D9-4FE211D58271}"/>
              </a:ext>
            </a:extLst>
          </p:cNvPr>
          <p:cNvSpPr txBox="1"/>
          <p:nvPr/>
        </p:nvSpPr>
        <p:spPr>
          <a:xfrm>
            <a:off x="1279287" y="5674022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66" name="TextBox 62">
            <a:extLst>
              <a:ext uri="{FF2B5EF4-FFF2-40B4-BE49-F238E27FC236}">
                <a16:creationId xmlns:a16="http://schemas.microsoft.com/office/drawing/2014/main" id="{8D82B734-C2AC-1B40-9043-756E67FE555D}"/>
              </a:ext>
            </a:extLst>
          </p:cNvPr>
          <p:cNvSpPr txBox="1"/>
          <p:nvPr/>
        </p:nvSpPr>
        <p:spPr>
          <a:xfrm>
            <a:off x="1277140" y="8489771"/>
            <a:ext cx="35598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7" name="TextBox 63">
            <a:extLst>
              <a:ext uri="{FF2B5EF4-FFF2-40B4-BE49-F238E27FC236}">
                <a16:creationId xmlns:a16="http://schemas.microsoft.com/office/drawing/2014/main" id="{B69CA705-9637-B740-8702-52E97F2A85FA}"/>
              </a:ext>
            </a:extLst>
          </p:cNvPr>
          <p:cNvSpPr txBox="1"/>
          <p:nvPr/>
        </p:nvSpPr>
        <p:spPr>
          <a:xfrm>
            <a:off x="1277141" y="7843440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68" name="TextBox 62">
            <a:extLst>
              <a:ext uri="{FF2B5EF4-FFF2-40B4-BE49-F238E27FC236}">
                <a16:creationId xmlns:a16="http://schemas.microsoft.com/office/drawing/2014/main" id="{496FF5F2-4E59-3E46-8400-40D4F474A75E}"/>
              </a:ext>
            </a:extLst>
          </p:cNvPr>
          <p:cNvSpPr txBox="1"/>
          <p:nvPr/>
        </p:nvSpPr>
        <p:spPr>
          <a:xfrm>
            <a:off x="1277140" y="10736009"/>
            <a:ext cx="35598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69" name="TextBox 63">
            <a:extLst>
              <a:ext uri="{FF2B5EF4-FFF2-40B4-BE49-F238E27FC236}">
                <a16:creationId xmlns:a16="http://schemas.microsoft.com/office/drawing/2014/main" id="{F30ED904-E6EB-3340-8A55-951B56D887E0}"/>
              </a:ext>
            </a:extLst>
          </p:cNvPr>
          <p:cNvSpPr txBox="1"/>
          <p:nvPr/>
        </p:nvSpPr>
        <p:spPr>
          <a:xfrm>
            <a:off x="1277141" y="10089678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68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1">
            <a:extLst>
              <a:ext uri="{FF2B5EF4-FFF2-40B4-BE49-F238E27FC236}">
                <a16:creationId xmlns:a16="http://schemas.microsoft.com/office/drawing/2014/main" id="{685931DD-9117-1944-92F2-3D69773B9A0B}"/>
              </a:ext>
            </a:extLst>
          </p:cNvPr>
          <p:cNvSpPr/>
          <p:nvPr/>
        </p:nvSpPr>
        <p:spPr>
          <a:xfrm>
            <a:off x="862955" y="7503459"/>
            <a:ext cx="22642504" cy="5378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35" name="Chart 28">
            <a:extLst>
              <a:ext uri="{FF2B5EF4-FFF2-40B4-BE49-F238E27FC236}">
                <a16:creationId xmlns:a16="http://schemas.microsoft.com/office/drawing/2014/main" id="{92D93646-5164-B54B-AE70-6746C8EDAEA1}"/>
              </a:ext>
            </a:extLst>
          </p:cNvPr>
          <p:cNvGraphicFramePr/>
          <p:nvPr/>
        </p:nvGraphicFramePr>
        <p:xfrm>
          <a:off x="1386219" y="7803186"/>
          <a:ext cx="9317640" cy="479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angle 1">
            <a:extLst>
              <a:ext uri="{FF2B5EF4-FFF2-40B4-BE49-F238E27FC236}">
                <a16:creationId xmlns:a16="http://schemas.microsoft.com/office/drawing/2014/main" id="{55C4E355-A5A1-E344-8246-2A917478C0B5}"/>
              </a:ext>
            </a:extLst>
          </p:cNvPr>
          <p:cNvSpPr/>
          <p:nvPr/>
        </p:nvSpPr>
        <p:spPr>
          <a:xfrm>
            <a:off x="862955" y="4368708"/>
            <a:ext cx="11104928" cy="2723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EAD8343D-2A9B-7943-9041-701C9AADFBD4}"/>
              </a:ext>
            </a:extLst>
          </p:cNvPr>
          <p:cNvSpPr/>
          <p:nvPr/>
        </p:nvSpPr>
        <p:spPr>
          <a:xfrm>
            <a:off x="12400531" y="4368708"/>
            <a:ext cx="11104928" cy="27238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934CADE-09AA-7D44-A6BA-5F557E7E9A09}"/>
              </a:ext>
            </a:extLst>
          </p:cNvPr>
          <p:cNvGraphicFramePr>
            <a:graphicFrameLocks noGrp="1"/>
          </p:cNvGraphicFramePr>
          <p:nvPr/>
        </p:nvGraphicFramePr>
        <p:xfrm>
          <a:off x="12947103" y="8048469"/>
          <a:ext cx="9912894" cy="4496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149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652149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652149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652149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652149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652149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1113651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Semibold" panose="020F0502020204030203" pitchFamily="34" charset="0"/>
                          <a:cs typeface="Poppins Medium" pitchFamily="2" charset="77"/>
                        </a:rPr>
                        <a:t>Commerce</a:t>
                      </a:r>
                    </a:p>
                  </a:txBody>
                  <a:tcPr marL="45719" marR="45719" marT="22859" marB="2285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Semibold" panose="020F0502020204030203" pitchFamily="34" charset="0"/>
                          <a:cs typeface="Poppins Medium" pitchFamily="2" charset="77"/>
                        </a:rPr>
                        <a:t>Suppliers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Semibold" panose="020F0502020204030203" pitchFamily="34" charset="0"/>
                          <a:cs typeface="Poppins Medium" pitchFamily="2" charset="77"/>
                        </a:rPr>
                        <a:t>Community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Semibold" panose="020F0502020204030203" pitchFamily="34" charset="0"/>
                          <a:cs typeface="Poppins Medium" pitchFamily="2" charset="77"/>
                        </a:rPr>
                        <a:t> Financial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Semibold" panose="020F0502020204030203" pitchFamily="34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Semibold" panose="020F0502020204030203" pitchFamily="34" charset="0"/>
                          <a:cs typeface="Poppins Medium" pitchFamily="2" charset="77"/>
                        </a:rPr>
                        <a:t>Business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6374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20</a:t>
                      </a:r>
                    </a:p>
                  </a:txBody>
                  <a:tcPr marL="45719" marR="45719" marT="22859" marB="2285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50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90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35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5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6374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100</a:t>
                      </a:r>
                    </a:p>
                  </a:txBody>
                  <a:tcPr marL="45719" marR="45719" marT="22859" marB="2285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65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70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30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90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85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6374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500</a:t>
                      </a:r>
                    </a:p>
                  </a:txBody>
                  <a:tcPr marL="45719" marR="45719" marT="22859" marB="2285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30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70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90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6374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5</a:t>
                      </a:r>
                    </a:p>
                  </a:txBody>
                  <a:tcPr marL="45719" marR="45719" marT="22859" marB="2285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600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600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20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50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15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6374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35</a:t>
                      </a:r>
                    </a:p>
                  </a:txBody>
                  <a:tcPr marL="45719" marR="45719" marT="22859" marB="2285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60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75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20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90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350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6374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750</a:t>
                      </a:r>
                    </a:p>
                  </a:txBody>
                  <a:tcPr marL="45719" marR="45719" marT="22859" marB="2285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50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80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90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35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" pitchFamily="2" charset="77"/>
                        </a:rPr>
                        <a:t>70</a:t>
                      </a:r>
                    </a:p>
                  </a:txBody>
                  <a:tcPr marL="45719" marR="45719" marT="22859" marB="22859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sp>
        <p:nvSpPr>
          <p:cNvPr id="40" name="TextBox 62">
            <a:extLst>
              <a:ext uri="{FF2B5EF4-FFF2-40B4-BE49-F238E27FC236}">
                <a16:creationId xmlns:a16="http://schemas.microsoft.com/office/drawing/2014/main" id="{DA3EF990-819C-AE4C-893B-0D4E79039B99}"/>
              </a:ext>
            </a:extLst>
          </p:cNvPr>
          <p:cNvSpPr txBox="1"/>
          <p:nvPr/>
        </p:nvSpPr>
        <p:spPr>
          <a:xfrm>
            <a:off x="1386219" y="5551959"/>
            <a:ext cx="416814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1F15205C-D968-0F4E-8C70-A1614DB03F4E}"/>
              </a:ext>
            </a:extLst>
          </p:cNvPr>
          <p:cNvSpPr txBox="1"/>
          <p:nvPr/>
        </p:nvSpPr>
        <p:spPr>
          <a:xfrm>
            <a:off x="1386219" y="4905628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42" name="TextBox 62">
            <a:extLst>
              <a:ext uri="{FF2B5EF4-FFF2-40B4-BE49-F238E27FC236}">
                <a16:creationId xmlns:a16="http://schemas.microsoft.com/office/drawing/2014/main" id="{DDE14560-E59F-2F4E-9ABE-6BBCB77B190C}"/>
              </a:ext>
            </a:extLst>
          </p:cNvPr>
          <p:cNvSpPr txBox="1"/>
          <p:nvPr/>
        </p:nvSpPr>
        <p:spPr>
          <a:xfrm>
            <a:off x="12947104" y="5551959"/>
            <a:ext cx="4224606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43" name="TextBox 63">
            <a:extLst>
              <a:ext uri="{FF2B5EF4-FFF2-40B4-BE49-F238E27FC236}">
                <a16:creationId xmlns:a16="http://schemas.microsoft.com/office/drawing/2014/main" id="{976C1685-7FF3-F144-9C7B-ED0BE78A1C22}"/>
              </a:ext>
            </a:extLst>
          </p:cNvPr>
          <p:cNvSpPr txBox="1"/>
          <p:nvPr/>
        </p:nvSpPr>
        <p:spPr>
          <a:xfrm>
            <a:off x="12947105" y="4905628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94354687-0A23-B942-849B-43ADA3774ED0}"/>
              </a:ext>
            </a:extLst>
          </p:cNvPr>
          <p:cNvSpPr txBox="1"/>
          <p:nvPr/>
        </p:nvSpPr>
        <p:spPr>
          <a:xfrm>
            <a:off x="18329590" y="5171120"/>
            <a:ext cx="4530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+837,572</a:t>
            </a:r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0317001B-E4FC-EB43-9362-19A62BD43511}"/>
              </a:ext>
            </a:extLst>
          </p:cNvPr>
          <p:cNvSpPr txBox="1"/>
          <p:nvPr/>
        </p:nvSpPr>
        <p:spPr>
          <a:xfrm>
            <a:off x="6712244" y="5171120"/>
            <a:ext cx="4530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+597,837</a:t>
            </a:r>
          </a:p>
        </p:txBody>
      </p:sp>
    </p:spTree>
    <p:extLst>
      <p:ext uri="{BB962C8B-B14F-4D97-AF65-F5344CB8AC3E}">
        <p14:creationId xmlns:p14="http://schemas.microsoft.com/office/powerpoint/2010/main" val="212458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Rectangle 1">
            <a:extLst>
              <a:ext uri="{FF2B5EF4-FFF2-40B4-BE49-F238E27FC236}">
                <a16:creationId xmlns:a16="http://schemas.microsoft.com/office/drawing/2014/main" id="{55C4E355-A5A1-E344-8246-2A917478C0B5}"/>
              </a:ext>
            </a:extLst>
          </p:cNvPr>
          <p:cNvSpPr/>
          <p:nvPr/>
        </p:nvSpPr>
        <p:spPr>
          <a:xfrm>
            <a:off x="862955" y="4368707"/>
            <a:ext cx="11104928" cy="8513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EAD8343D-2A9B-7943-9041-701C9AADFBD4}"/>
              </a:ext>
            </a:extLst>
          </p:cNvPr>
          <p:cNvSpPr/>
          <p:nvPr/>
        </p:nvSpPr>
        <p:spPr>
          <a:xfrm>
            <a:off x="12400531" y="4368708"/>
            <a:ext cx="11104928" cy="851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8">
            <a:extLst>
              <a:ext uri="{FF2B5EF4-FFF2-40B4-BE49-F238E27FC236}">
                <a16:creationId xmlns:a16="http://schemas.microsoft.com/office/drawing/2014/main" id="{76166AD7-6D9D-CE4B-96BC-8EFEB92018BA}"/>
              </a:ext>
            </a:extLst>
          </p:cNvPr>
          <p:cNvGraphicFramePr/>
          <p:nvPr/>
        </p:nvGraphicFramePr>
        <p:xfrm>
          <a:off x="3330810" y="4866063"/>
          <a:ext cx="6083640" cy="570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7" name="Group 50">
            <a:extLst>
              <a:ext uri="{FF2B5EF4-FFF2-40B4-BE49-F238E27FC236}">
                <a16:creationId xmlns:a16="http://schemas.microsoft.com/office/drawing/2014/main" id="{FAAAAF70-7F46-CC45-AC01-52F323C7D832}"/>
              </a:ext>
            </a:extLst>
          </p:cNvPr>
          <p:cNvGrpSpPr/>
          <p:nvPr/>
        </p:nvGrpSpPr>
        <p:grpSpPr>
          <a:xfrm>
            <a:off x="4888571" y="6553977"/>
            <a:ext cx="3057576" cy="1377278"/>
            <a:chOff x="3447030" y="9202717"/>
            <a:chExt cx="2163214" cy="1204272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DD9E2E3D-DC62-8B47-904D-A2FF4A1CFE2E}"/>
                </a:ext>
              </a:extLst>
            </p:cNvPr>
            <p:cNvSpPr txBox="1"/>
            <p:nvPr/>
          </p:nvSpPr>
          <p:spPr>
            <a:xfrm>
              <a:off x="3554106" y="9734201"/>
              <a:ext cx="1911008" cy="67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-2.50%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15963404-554F-4243-9CB8-FD44F7713DC2}"/>
                </a:ext>
              </a:extLst>
            </p:cNvPr>
            <p:cNvSpPr txBox="1"/>
            <p:nvPr/>
          </p:nvSpPr>
          <p:spPr>
            <a:xfrm>
              <a:off x="3447030" y="9202717"/>
              <a:ext cx="2163214" cy="40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3 month ago</a:t>
              </a:r>
            </a:p>
          </p:txBody>
        </p:sp>
      </p:grpSp>
      <p:sp>
        <p:nvSpPr>
          <p:cNvPr id="30" name="Rounded Rectangle 51">
            <a:extLst>
              <a:ext uri="{FF2B5EF4-FFF2-40B4-BE49-F238E27FC236}">
                <a16:creationId xmlns:a16="http://schemas.microsoft.com/office/drawing/2014/main" id="{CC64BAB0-6A12-4646-9EAE-1943E77EDE50}"/>
              </a:ext>
            </a:extLst>
          </p:cNvPr>
          <p:cNvSpPr/>
          <p:nvPr/>
        </p:nvSpPr>
        <p:spPr>
          <a:xfrm>
            <a:off x="5606142" y="8102450"/>
            <a:ext cx="1568645" cy="6969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31" name="Group 52">
            <a:extLst>
              <a:ext uri="{FF2B5EF4-FFF2-40B4-BE49-F238E27FC236}">
                <a16:creationId xmlns:a16="http://schemas.microsoft.com/office/drawing/2014/main" id="{F9EB20B1-1347-9645-85F2-3FF9E0A015FA}"/>
              </a:ext>
            </a:extLst>
          </p:cNvPr>
          <p:cNvGrpSpPr/>
          <p:nvPr/>
        </p:nvGrpSpPr>
        <p:grpSpPr>
          <a:xfrm>
            <a:off x="6042225" y="8217788"/>
            <a:ext cx="904415" cy="461665"/>
            <a:chOff x="7798531" y="11210211"/>
            <a:chExt cx="790807" cy="403673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0BA85B37-EDFC-0642-AEDC-ACD11737C6A3}"/>
                </a:ext>
              </a:extLst>
            </p:cNvPr>
            <p:cNvSpPr txBox="1"/>
            <p:nvPr/>
          </p:nvSpPr>
          <p:spPr>
            <a:xfrm>
              <a:off x="7875392" y="11210211"/>
              <a:ext cx="713946" cy="40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75%</a:t>
              </a:r>
            </a:p>
          </p:txBody>
        </p:sp>
        <p:cxnSp>
          <p:nvCxnSpPr>
            <p:cNvPr id="33" name="Straight Arrow Connector 54">
              <a:extLst>
                <a:ext uri="{FF2B5EF4-FFF2-40B4-BE49-F238E27FC236}">
                  <a16:creationId xmlns:a16="http://schemas.microsoft.com/office/drawing/2014/main" id="{83201285-640B-834E-BCAF-AF14D5AD57C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531" y="11280759"/>
              <a:ext cx="0" cy="293159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BB272B39-9C9A-5D45-ADFF-C8DF6AABE141}"/>
              </a:ext>
            </a:extLst>
          </p:cNvPr>
          <p:cNvGrpSpPr/>
          <p:nvPr/>
        </p:nvGrpSpPr>
        <p:grpSpPr>
          <a:xfrm>
            <a:off x="1867333" y="11360768"/>
            <a:ext cx="9096172" cy="1161803"/>
            <a:chOff x="1902876" y="11441450"/>
            <a:chExt cx="9096172" cy="1161803"/>
          </a:xfrm>
        </p:grpSpPr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5B6D6008-77B2-C744-A5E1-E8FBAE452E82}"/>
                </a:ext>
              </a:extLst>
            </p:cNvPr>
            <p:cNvSpPr/>
            <p:nvPr/>
          </p:nvSpPr>
          <p:spPr>
            <a:xfrm>
              <a:off x="1902876" y="11511032"/>
              <a:ext cx="207744" cy="1060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21" name="CuadroTexto 395">
              <a:extLst>
                <a:ext uri="{FF2B5EF4-FFF2-40B4-BE49-F238E27FC236}">
                  <a16:creationId xmlns:a16="http://schemas.microsoft.com/office/drawing/2014/main" id="{070D64C4-EFAB-7B48-B25E-0F0F2F0FC45A}"/>
                </a:ext>
              </a:extLst>
            </p:cNvPr>
            <p:cNvSpPr txBox="1"/>
            <p:nvPr/>
          </p:nvSpPr>
          <p:spPr>
            <a:xfrm>
              <a:off x="2448228" y="11441450"/>
              <a:ext cx="3459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22" name="TextBox 37">
              <a:extLst>
                <a:ext uri="{FF2B5EF4-FFF2-40B4-BE49-F238E27FC236}">
                  <a16:creationId xmlns:a16="http://schemas.microsoft.com/office/drawing/2014/main" id="{843DE082-6D2C-AC4E-8BF9-183270DF854B}"/>
                </a:ext>
              </a:extLst>
            </p:cNvPr>
            <p:cNvSpPr txBox="1"/>
            <p:nvPr/>
          </p:nvSpPr>
          <p:spPr>
            <a:xfrm>
              <a:off x="2444912" y="11882668"/>
              <a:ext cx="3686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have a significant number.</a:t>
              </a:r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3A130107-4417-8C48-A97C-5B05D559EDEA}"/>
                </a:ext>
              </a:extLst>
            </p:cNvPr>
            <p:cNvSpPr/>
            <p:nvPr/>
          </p:nvSpPr>
          <p:spPr>
            <a:xfrm>
              <a:off x="6932741" y="11523731"/>
              <a:ext cx="207744" cy="1060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A85CF2FF-D03B-2B4B-B29F-4C3CAFAC7823}"/>
                </a:ext>
              </a:extLst>
            </p:cNvPr>
            <p:cNvSpPr txBox="1"/>
            <p:nvPr/>
          </p:nvSpPr>
          <p:spPr>
            <a:xfrm>
              <a:off x="7478093" y="11454149"/>
              <a:ext cx="3459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47" name="TextBox 37">
              <a:extLst>
                <a:ext uri="{FF2B5EF4-FFF2-40B4-BE49-F238E27FC236}">
                  <a16:creationId xmlns:a16="http://schemas.microsoft.com/office/drawing/2014/main" id="{5CBFE6CE-9B8C-174B-8A44-EA0AE0139A6B}"/>
                </a:ext>
              </a:extLst>
            </p:cNvPr>
            <p:cNvSpPr txBox="1"/>
            <p:nvPr/>
          </p:nvSpPr>
          <p:spPr>
            <a:xfrm>
              <a:off x="7474778" y="11895367"/>
              <a:ext cx="35242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</a:t>
              </a:r>
            </a:p>
            <a:p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have a significant number.</a:t>
              </a:r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3DEAB84-96D9-4B4F-91B3-4C41D93C2CEB}"/>
              </a:ext>
            </a:extLst>
          </p:cNvPr>
          <p:cNvCxnSpPr/>
          <p:nvPr/>
        </p:nvCxnSpPr>
        <p:spPr>
          <a:xfrm>
            <a:off x="12937242" y="7204588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3EE7AB2-7692-A142-96A8-557ED267FA29}"/>
              </a:ext>
            </a:extLst>
          </p:cNvPr>
          <p:cNvCxnSpPr/>
          <p:nvPr/>
        </p:nvCxnSpPr>
        <p:spPr>
          <a:xfrm>
            <a:off x="12937242" y="10046400"/>
            <a:ext cx="10031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350">
            <a:extLst>
              <a:ext uri="{FF2B5EF4-FFF2-40B4-BE49-F238E27FC236}">
                <a16:creationId xmlns:a16="http://schemas.microsoft.com/office/drawing/2014/main" id="{A5B64DF7-3F0F-9F4D-A48B-2C9099DF1C9C}"/>
              </a:ext>
            </a:extLst>
          </p:cNvPr>
          <p:cNvSpPr txBox="1"/>
          <p:nvPr/>
        </p:nvSpPr>
        <p:spPr>
          <a:xfrm>
            <a:off x="13098346" y="4837396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+92,482</a:t>
            </a:r>
          </a:p>
        </p:txBody>
      </p:sp>
      <p:sp>
        <p:nvSpPr>
          <p:cNvPr id="50" name="TextBox 37">
            <a:extLst>
              <a:ext uri="{FF2B5EF4-FFF2-40B4-BE49-F238E27FC236}">
                <a16:creationId xmlns:a16="http://schemas.microsoft.com/office/drawing/2014/main" id="{646420B6-B8A6-2142-81B5-BB39D19C4EF9}"/>
              </a:ext>
            </a:extLst>
          </p:cNvPr>
          <p:cNvSpPr txBox="1"/>
          <p:nvPr/>
        </p:nvSpPr>
        <p:spPr>
          <a:xfrm>
            <a:off x="13179028" y="5966158"/>
            <a:ext cx="432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9B594FD5-35EC-C446-98AB-7966FB38CE63}"/>
              </a:ext>
            </a:extLst>
          </p:cNvPr>
          <p:cNvSpPr txBox="1"/>
          <p:nvPr/>
        </p:nvSpPr>
        <p:spPr>
          <a:xfrm>
            <a:off x="13098345" y="7629134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+38,658</a:t>
            </a:r>
          </a:p>
        </p:txBody>
      </p:sp>
      <p:sp>
        <p:nvSpPr>
          <p:cNvPr id="52" name="TextBox 37">
            <a:extLst>
              <a:ext uri="{FF2B5EF4-FFF2-40B4-BE49-F238E27FC236}">
                <a16:creationId xmlns:a16="http://schemas.microsoft.com/office/drawing/2014/main" id="{2A293080-10E1-1A48-BBF5-BE87C0D915CC}"/>
              </a:ext>
            </a:extLst>
          </p:cNvPr>
          <p:cNvSpPr txBox="1"/>
          <p:nvPr/>
        </p:nvSpPr>
        <p:spPr>
          <a:xfrm>
            <a:off x="13179028" y="8757896"/>
            <a:ext cx="432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7DD8E6ED-C407-0E4B-93D4-9BF101D2559C}"/>
              </a:ext>
            </a:extLst>
          </p:cNvPr>
          <p:cNvSpPr txBox="1"/>
          <p:nvPr/>
        </p:nvSpPr>
        <p:spPr>
          <a:xfrm>
            <a:off x="13179027" y="10403036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4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+62,839</a:t>
            </a:r>
          </a:p>
        </p:txBody>
      </p:sp>
      <p:sp>
        <p:nvSpPr>
          <p:cNvPr id="54" name="TextBox 37">
            <a:extLst>
              <a:ext uri="{FF2B5EF4-FFF2-40B4-BE49-F238E27FC236}">
                <a16:creationId xmlns:a16="http://schemas.microsoft.com/office/drawing/2014/main" id="{479AF8AB-14E3-0641-A5E0-6004BD9E9853}"/>
              </a:ext>
            </a:extLst>
          </p:cNvPr>
          <p:cNvSpPr txBox="1"/>
          <p:nvPr/>
        </p:nvSpPr>
        <p:spPr>
          <a:xfrm>
            <a:off x="13259710" y="11531798"/>
            <a:ext cx="432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</a:t>
            </a:r>
          </a:p>
          <a:p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a significant number.</a:t>
            </a:r>
          </a:p>
        </p:txBody>
      </p:sp>
      <p:graphicFrame>
        <p:nvGraphicFramePr>
          <p:cNvPr id="55" name="Chart 83">
            <a:extLst>
              <a:ext uri="{FF2B5EF4-FFF2-40B4-BE49-F238E27FC236}">
                <a16:creationId xmlns:a16="http://schemas.microsoft.com/office/drawing/2014/main" id="{BDAA90C6-8050-A444-A31E-1A90F43107E6}"/>
              </a:ext>
            </a:extLst>
          </p:cNvPr>
          <p:cNvGraphicFramePr/>
          <p:nvPr/>
        </p:nvGraphicFramePr>
        <p:xfrm>
          <a:off x="18459515" y="4860745"/>
          <a:ext cx="4094498" cy="195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7" name="Chart 83">
            <a:extLst>
              <a:ext uri="{FF2B5EF4-FFF2-40B4-BE49-F238E27FC236}">
                <a16:creationId xmlns:a16="http://schemas.microsoft.com/office/drawing/2014/main" id="{631F7571-3119-5643-BCBD-097AE1BDC68D}"/>
              </a:ext>
            </a:extLst>
          </p:cNvPr>
          <p:cNvGraphicFramePr/>
          <p:nvPr/>
        </p:nvGraphicFramePr>
        <p:xfrm>
          <a:off x="18459515" y="7730006"/>
          <a:ext cx="4094498" cy="195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8" name="Chart 83">
            <a:extLst>
              <a:ext uri="{FF2B5EF4-FFF2-40B4-BE49-F238E27FC236}">
                <a16:creationId xmlns:a16="http://schemas.microsoft.com/office/drawing/2014/main" id="{28D81265-E214-924A-BC1B-E9B678816266}"/>
              </a:ext>
            </a:extLst>
          </p:cNvPr>
          <p:cNvGraphicFramePr/>
          <p:nvPr/>
        </p:nvGraphicFramePr>
        <p:xfrm>
          <a:off x="18459515" y="10485839"/>
          <a:ext cx="4094498" cy="1959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3558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4">
            <a:extLst>
              <a:ext uri="{FF2B5EF4-FFF2-40B4-BE49-F238E27FC236}">
                <a16:creationId xmlns:a16="http://schemas.microsoft.com/office/drawing/2014/main" id="{BA19D704-C059-4C44-99A7-37CAE4FA47D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71" name="CuadroTexto 350">
              <a:extLst>
                <a:ext uri="{FF2B5EF4-FFF2-40B4-BE49-F238E27FC236}">
                  <a16:creationId xmlns:a16="http://schemas.microsoft.com/office/drawing/2014/main" id="{28825217-F371-614E-8B6C-F03DD476F9A6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B623AFE0-CEAD-7F49-8AC3-11720B155D23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3" name="Rectangle 99">
              <a:extLst>
                <a:ext uri="{FF2B5EF4-FFF2-40B4-BE49-F238E27FC236}">
                  <a16:creationId xmlns:a16="http://schemas.microsoft.com/office/drawing/2014/main" id="{4D5DA935-5048-DA4E-AD5D-069EA4683566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6" name="Rectangle 1">
            <a:extLst>
              <a:ext uri="{FF2B5EF4-FFF2-40B4-BE49-F238E27FC236}">
                <a16:creationId xmlns:a16="http://schemas.microsoft.com/office/drawing/2014/main" id="{55C4E355-A5A1-E344-8246-2A917478C0B5}"/>
              </a:ext>
            </a:extLst>
          </p:cNvPr>
          <p:cNvSpPr/>
          <p:nvPr/>
        </p:nvSpPr>
        <p:spPr>
          <a:xfrm>
            <a:off x="862955" y="4368707"/>
            <a:ext cx="15010886" cy="85135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EAD8343D-2A9B-7943-9041-701C9AADFBD4}"/>
              </a:ext>
            </a:extLst>
          </p:cNvPr>
          <p:cNvSpPr/>
          <p:nvPr/>
        </p:nvSpPr>
        <p:spPr>
          <a:xfrm>
            <a:off x="16173679" y="4368708"/>
            <a:ext cx="7331780" cy="851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26">
            <a:extLst>
              <a:ext uri="{FF2B5EF4-FFF2-40B4-BE49-F238E27FC236}">
                <a16:creationId xmlns:a16="http://schemas.microsoft.com/office/drawing/2014/main" id="{BA1F5C43-3F0F-EC41-8E76-09FC8F52D970}"/>
              </a:ext>
            </a:extLst>
          </p:cNvPr>
          <p:cNvGraphicFramePr/>
          <p:nvPr/>
        </p:nvGraphicFramePr>
        <p:xfrm>
          <a:off x="1485410" y="7905785"/>
          <a:ext cx="14303350" cy="4360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267986DD-2A02-4D42-8373-FECD39665EB2}"/>
              </a:ext>
            </a:extLst>
          </p:cNvPr>
          <p:cNvGrpSpPr/>
          <p:nvPr/>
        </p:nvGrpSpPr>
        <p:grpSpPr>
          <a:xfrm>
            <a:off x="2563071" y="5839849"/>
            <a:ext cx="1795143" cy="1261334"/>
            <a:chOff x="3044460" y="5703152"/>
            <a:chExt cx="1795143" cy="1261334"/>
          </a:xfrm>
        </p:grpSpPr>
        <p:grpSp>
          <p:nvGrpSpPr>
            <p:cNvPr id="35" name="Group 28">
              <a:extLst>
                <a:ext uri="{FF2B5EF4-FFF2-40B4-BE49-F238E27FC236}">
                  <a16:creationId xmlns:a16="http://schemas.microsoft.com/office/drawing/2014/main" id="{5B7417F6-73C8-6B47-B45B-B71ABA849408}"/>
                </a:ext>
              </a:extLst>
            </p:cNvPr>
            <p:cNvGrpSpPr/>
            <p:nvPr/>
          </p:nvGrpSpPr>
          <p:grpSpPr>
            <a:xfrm>
              <a:off x="3044555" y="5765750"/>
              <a:ext cx="1795048" cy="1198736"/>
              <a:chOff x="15600344" y="4791456"/>
              <a:chExt cx="2623862" cy="143230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39" name="Rectangle 32">
                <a:extLst>
                  <a:ext uri="{FF2B5EF4-FFF2-40B4-BE49-F238E27FC236}">
                    <a16:creationId xmlns:a16="http://schemas.microsoft.com/office/drawing/2014/main" id="{FBEDA912-5ED4-0A49-ADF6-AD31E0FA560A}"/>
                  </a:ext>
                </a:extLst>
              </p:cNvPr>
              <p:cNvSpPr/>
              <p:nvPr/>
            </p:nvSpPr>
            <p:spPr>
              <a:xfrm rot="10800000">
                <a:off x="15600344" y="4791456"/>
                <a:ext cx="2623862" cy="12003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Triangle 33">
                <a:extLst>
                  <a:ext uri="{FF2B5EF4-FFF2-40B4-BE49-F238E27FC236}">
                    <a16:creationId xmlns:a16="http://schemas.microsoft.com/office/drawing/2014/main" id="{55FDAD28-47B4-234C-9DD7-5605D9B1DFEB}"/>
                  </a:ext>
                </a:extLst>
              </p:cNvPr>
              <p:cNvSpPr/>
              <p:nvPr/>
            </p:nvSpPr>
            <p:spPr>
              <a:xfrm rot="10800000">
                <a:off x="16687706" y="5836699"/>
                <a:ext cx="448987" cy="38705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1" name="TextBox 30">
              <a:extLst>
                <a:ext uri="{FF2B5EF4-FFF2-40B4-BE49-F238E27FC236}">
                  <a16:creationId xmlns:a16="http://schemas.microsoft.com/office/drawing/2014/main" id="{FAF1C10E-7CFA-6D4D-9627-759F764512FA}"/>
                </a:ext>
              </a:extLst>
            </p:cNvPr>
            <p:cNvSpPr txBox="1"/>
            <p:nvPr/>
          </p:nvSpPr>
          <p:spPr>
            <a:xfrm>
              <a:off x="3044460" y="5703152"/>
              <a:ext cx="1794946" cy="5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42" name="Rectangle 31">
              <a:extLst>
                <a:ext uri="{FF2B5EF4-FFF2-40B4-BE49-F238E27FC236}">
                  <a16:creationId xmlns:a16="http://schemas.microsoft.com/office/drawing/2014/main" id="{41D44C4B-73D6-DA4B-9554-9C4C18D9B170}"/>
                </a:ext>
              </a:extLst>
            </p:cNvPr>
            <p:cNvSpPr/>
            <p:nvPr/>
          </p:nvSpPr>
          <p:spPr>
            <a:xfrm>
              <a:off x="3372353" y="6217777"/>
              <a:ext cx="11391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54.72%</a:t>
              </a:r>
              <a:endPara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F9BA898F-EDCC-FA45-98FE-3EC4A948E991}"/>
              </a:ext>
            </a:extLst>
          </p:cNvPr>
          <p:cNvGrpSpPr/>
          <p:nvPr/>
        </p:nvGrpSpPr>
        <p:grpSpPr>
          <a:xfrm>
            <a:off x="5184033" y="5839849"/>
            <a:ext cx="1795143" cy="1261334"/>
            <a:chOff x="3044460" y="5703152"/>
            <a:chExt cx="1795143" cy="1261334"/>
          </a:xfrm>
        </p:grpSpPr>
        <p:grpSp>
          <p:nvGrpSpPr>
            <p:cNvPr id="82" name="Group 28">
              <a:extLst>
                <a:ext uri="{FF2B5EF4-FFF2-40B4-BE49-F238E27FC236}">
                  <a16:creationId xmlns:a16="http://schemas.microsoft.com/office/drawing/2014/main" id="{85A8F3F7-8933-0349-B0B9-238B4642ABD8}"/>
                </a:ext>
              </a:extLst>
            </p:cNvPr>
            <p:cNvGrpSpPr/>
            <p:nvPr/>
          </p:nvGrpSpPr>
          <p:grpSpPr>
            <a:xfrm>
              <a:off x="3044555" y="5765750"/>
              <a:ext cx="1795048" cy="1198736"/>
              <a:chOff x="15600344" y="4791456"/>
              <a:chExt cx="2623862" cy="143230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85" name="Rectangle 32">
                <a:extLst>
                  <a:ext uri="{FF2B5EF4-FFF2-40B4-BE49-F238E27FC236}">
                    <a16:creationId xmlns:a16="http://schemas.microsoft.com/office/drawing/2014/main" id="{2580D810-41E4-5849-98AB-300CD1943405}"/>
                  </a:ext>
                </a:extLst>
              </p:cNvPr>
              <p:cNvSpPr/>
              <p:nvPr/>
            </p:nvSpPr>
            <p:spPr>
              <a:xfrm rot="10800000">
                <a:off x="15600344" y="4791456"/>
                <a:ext cx="2623862" cy="12003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Triangle 33">
                <a:extLst>
                  <a:ext uri="{FF2B5EF4-FFF2-40B4-BE49-F238E27FC236}">
                    <a16:creationId xmlns:a16="http://schemas.microsoft.com/office/drawing/2014/main" id="{504FA448-CC54-8F40-B227-D676B43C2456}"/>
                  </a:ext>
                </a:extLst>
              </p:cNvPr>
              <p:cNvSpPr/>
              <p:nvPr/>
            </p:nvSpPr>
            <p:spPr>
              <a:xfrm rot="10800000">
                <a:off x="16687706" y="5836699"/>
                <a:ext cx="448987" cy="38705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83" name="TextBox 30">
              <a:extLst>
                <a:ext uri="{FF2B5EF4-FFF2-40B4-BE49-F238E27FC236}">
                  <a16:creationId xmlns:a16="http://schemas.microsoft.com/office/drawing/2014/main" id="{7170BDE5-EF62-884D-AC2B-2DF5F9B122AD}"/>
                </a:ext>
              </a:extLst>
            </p:cNvPr>
            <p:cNvSpPr txBox="1"/>
            <p:nvPr/>
          </p:nvSpPr>
          <p:spPr>
            <a:xfrm>
              <a:off x="3044460" y="5703152"/>
              <a:ext cx="1794946" cy="5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Financial</a:t>
              </a:r>
            </a:p>
          </p:txBody>
        </p:sp>
        <p:sp>
          <p:nvSpPr>
            <p:cNvPr id="84" name="Rectangle 31">
              <a:extLst>
                <a:ext uri="{FF2B5EF4-FFF2-40B4-BE49-F238E27FC236}">
                  <a16:creationId xmlns:a16="http://schemas.microsoft.com/office/drawing/2014/main" id="{9E10C307-7C93-A246-9782-0104AA6C1544}"/>
                </a:ext>
              </a:extLst>
            </p:cNvPr>
            <p:cNvSpPr/>
            <p:nvPr/>
          </p:nvSpPr>
          <p:spPr>
            <a:xfrm>
              <a:off x="3372353" y="6217777"/>
              <a:ext cx="11391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54.72%</a:t>
              </a:r>
              <a:endPara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CB8F1FA4-839B-A34E-96AA-B3BC39D3497E}"/>
              </a:ext>
            </a:extLst>
          </p:cNvPr>
          <p:cNvGrpSpPr/>
          <p:nvPr/>
        </p:nvGrpSpPr>
        <p:grpSpPr>
          <a:xfrm>
            <a:off x="7949965" y="5839849"/>
            <a:ext cx="1795143" cy="1261334"/>
            <a:chOff x="3044460" y="5703152"/>
            <a:chExt cx="1795143" cy="1261334"/>
          </a:xfrm>
        </p:grpSpPr>
        <p:grpSp>
          <p:nvGrpSpPr>
            <p:cNvPr id="94" name="Group 28">
              <a:extLst>
                <a:ext uri="{FF2B5EF4-FFF2-40B4-BE49-F238E27FC236}">
                  <a16:creationId xmlns:a16="http://schemas.microsoft.com/office/drawing/2014/main" id="{C8AEA5E1-CE2C-5B44-A17B-522A6AB97BAE}"/>
                </a:ext>
              </a:extLst>
            </p:cNvPr>
            <p:cNvGrpSpPr/>
            <p:nvPr/>
          </p:nvGrpSpPr>
          <p:grpSpPr>
            <a:xfrm>
              <a:off x="3044555" y="5765750"/>
              <a:ext cx="1795048" cy="1198736"/>
              <a:chOff x="15600344" y="4791456"/>
              <a:chExt cx="2623862" cy="143230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97" name="Rectangle 32">
                <a:extLst>
                  <a:ext uri="{FF2B5EF4-FFF2-40B4-BE49-F238E27FC236}">
                    <a16:creationId xmlns:a16="http://schemas.microsoft.com/office/drawing/2014/main" id="{8DFEF81D-7C18-E444-B900-30F44E1CEF13}"/>
                  </a:ext>
                </a:extLst>
              </p:cNvPr>
              <p:cNvSpPr/>
              <p:nvPr/>
            </p:nvSpPr>
            <p:spPr>
              <a:xfrm rot="10800000">
                <a:off x="15600344" y="4791456"/>
                <a:ext cx="2623862" cy="12003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Triangle 33">
                <a:extLst>
                  <a:ext uri="{FF2B5EF4-FFF2-40B4-BE49-F238E27FC236}">
                    <a16:creationId xmlns:a16="http://schemas.microsoft.com/office/drawing/2014/main" id="{3B217E56-0E0C-D141-8F91-62E8C085CCE0}"/>
                  </a:ext>
                </a:extLst>
              </p:cNvPr>
              <p:cNvSpPr/>
              <p:nvPr/>
            </p:nvSpPr>
            <p:spPr>
              <a:xfrm rot="10800000">
                <a:off x="16687706" y="5836699"/>
                <a:ext cx="448987" cy="38705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5" name="TextBox 30">
              <a:extLst>
                <a:ext uri="{FF2B5EF4-FFF2-40B4-BE49-F238E27FC236}">
                  <a16:creationId xmlns:a16="http://schemas.microsoft.com/office/drawing/2014/main" id="{2433B1D5-6D85-044F-A9A9-DB842B432FB2}"/>
                </a:ext>
              </a:extLst>
            </p:cNvPr>
            <p:cNvSpPr txBox="1"/>
            <p:nvPr/>
          </p:nvSpPr>
          <p:spPr>
            <a:xfrm>
              <a:off x="3044460" y="5703152"/>
              <a:ext cx="1794946" cy="5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</a:t>
              </a:r>
            </a:p>
          </p:txBody>
        </p:sp>
        <p:sp>
          <p:nvSpPr>
            <p:cNvPr id="96" name="Rectangle 31">
              <a:extLst>
                <a:ext uri="{FF2B5EF4-FFF2-40B4-BE49-F238E27FC236}">
                  <a16:creationId xmlns:a16="http://schemas.microsoft.com/office/drawing/2014/main" id="{1F66F9E9-59CE-7D48-8130-88AEC633593A}"/>
                </a:ext>
              </a:extLst>
            </p:cNvPr>
            <p:cNvSpPr/>
            <p:nvPr/>
          </p:nvSpPr>
          <p:spPr>
            <a:xfrm>
              <a:off x="3372353" y="6217777"/>
              <a:ext cx="11391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54.72%</a:t>
              </a:r>
              <a:endPara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FEFB755D-500C-0041-94D7-C859680682D2}"/>
              </a:ext>
            </a:extLst>
          </p:cNvPr>
          <p:cNvGrpSpPr/>
          <p:nvPr/>
        </p:nvGrpSpPr>
        <p:grpSpPr>
          <a:xfrm>
            <a:off x="10681834" y="5839849"/>
            <a:ext cx="1795143" cy="1261334"/>
            <a:chOff x="3044460" y="5703152"/>
            <a:chExt cx="1795143" cy="1261334"/>
          </a:xfrm>
        </p:grpSpPr>
        <p:grpSp>
          <p:nvGrpSpPr>
            <p:cNvPr id="100" name="Group 28">
              <a:extLst>
                <a:ext uri="{FF2B5EF4-FFF2-40B4-BE49-F238E27FC236}">
                  <a16:creationId xmlns:a16="http://schemas.microsoft.com/office/drawing/2014/main" id="{54F432AA-893A-2549-9764-43BC7000A9E0}"/>
                </a:ext>
              </a:extLst>
            </p:cNvPr>
            <p:cNvGrpSpPr/>
            <p:nvPr/>
          </p:nvGrpSpPr>
          <p:grpSpPr>
            <a:xfrm>
              <a:off x="3044555" y="5765750"/>
              <a:ext cx="1795048" cy="1198736"/>
              <a:chOff x="15600344" y="4791456"/>
              <a:chExt cx="2623862" cy="143230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03" name="Rectangle 32">
                <a:extLst>
                  <a:ext uri="{FF2B5EF4-FFF2-40B4-BE49-F238E27FC236}">
                    <a16:creationId xmlns:a16="http://schemas.microsoft.com/office/drawing/2014/main" id="{0FC5FE67-08BC-6D41-BBA7-9EA511951812}"/>
                  </a:ext>
                </a:extLst>
              </p:cNvPr>
              <p:cNvSpPr/>
              <p:nvPr/>
            </p:nvSpPr>
            <p:spPr>
              <a:xfrm rot="10800000">
                <a:off x="15600344" y="4791456"/>
                <a:ext cx="2623862" cy="12003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Triangle 33">
                <a:extLst>
                  <a:ext uri="{FF2B5EF4-FFF2-40B4-BE49-F238E27FC236}">
                    <a16:creationId xmlns:a16="http://schemas.microsoft.com/office/drawing/2014/main" id="{A43C4E8D-7F98-3F41-9C8B-5C12B38AEC52}"/>
                  </a:ext>
                </a:extLst>
              </p:cNvPr>
              <p:cNvSpPr/>
              <p:nvPr/>
            </p:nvSpPr>
            <p:spPr>
              <a:xfrm rot="10800000">
                <a:off x="16687706" y="5836699"/>
                <a:ext cx="448987" cy="38705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1" name="TextBox 30">
              <a:extLst>
                <a:ext uri="{FF2B5EF4-FFF2-40B4-BE49-F238E27FC236}">
                  <a16:creationId xmlns:a16="http://schemas.microsoft.com/office/drawing/2014/main" id="{67D7CBD2-6EC0-A24E-A750-CBBC7D6D9F97}"/>
                </a:ext>
              </a:extLst>
            </p:cNvPr>
            <p:cNvSpPr txBox="1"/>
            <p:nvPr/>
          </p:nvSpPr>
          <p:spPr>
            <a:xfrm>
              <a:off x="3044460" y="5703152"/>
              <a:ext cx="1794946" cy="5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</a:t>
              </a:r>
            </a:p>
          </p:txBody>
        </p:sp>
        <p:sp>
          <p:nvSpPr>
            <p:cNvPr id="102" name="Rectangle 31">
              <a:extLst>
                <a:ext uri="{FF2B5EF4-FFF2-40B4-BE49-F238E27FC236}">
                  <a16:creationId xmlns:a16="http://schemas.microsoft.com/office/drawing/2014/main" id="{DDD5CDEC-592C-8C4A-B464-5BBDE849ADE7}"/>
                </a:ext>
              </a:extLst>
            </p:cNvPr>
            <p:cNvSpPr/>
            <p:nvPr/>
          </p:nvSpPr>
          <p:spPr>
            <a:xfrm>
              <a:off x="3372353" y="6217777"/>
              <a:ext cx="11391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54.72%</a:t>
              </a:r>
              <a:endPara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85BA8D46-993F-C948-858F-1DD0E7C6A65A}"/>
              </a:ext>
            </a:extLst>
          </p:cNvPr>
          <p:cNvGrpSpPr/>
          <p:nvPr/>
        </p:nvGrpSpPr>
        <p:grpSpPr>
          <a:xfrm>
            <a:off x="13373586" y="5839849"/>
            <a:ext cx="1795143" cy="1261334"/>
            <a:chOff x="3044460" y="5703152"/>
            <a:chExt cx="1795143" cy="1261334"/>
          </a:xfrm>
        </p:grpSpPr>
        <p:grpSp>
          <p:nvGrpSpPr>
            <p:cNvPr id="106" name="Group 28">
              <a:extLst>
                <a:ext uri="{FF2B5EF4-FFF2-40B4-BE49-F238E27FC236}">
                  <a16:creationId xmlns:a16="http://schemas.microsoft.com/office/drawing/2014/main" id="{CE5A5A8A-C121-684A-8D0C-744672AA7A34}"/>
                </a:ext>
              </a:extLst>
            </p:cNvPr>
            <p:cNvGrpSpPr/>
            <p:nvPr/>
          </p:nvGrpSpPr>
          <p:grpSpPr>
            <a:xfrm>
              <a:off x="3044555" y="5765750"/>
              <a:ext cx="1795048" cy="1198736"/>
              <a:chOff x="15600344" y="4791456"/>
              <a:chExt cx="2623862" cy="1432301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109" name="Rectangle 32">
                <a:extLst>
                  <a:ext uri="{FF2B5EF4-FFF2-40B4-BE49-F238E27FC236}">
                    <a16:creationId xmlns:a16="http://schemas.microsoft.com/office/drawing/2014/main" id="{33C21D09-300C-BA41-BCEB-A50850CE412A}"/>
                  </a:ext>
                </a:extLst>
              </p:cNvPr>
              <p:cNvSpPr/>
              <p:nvPr/>
            </p:nvSpPr>
            <p:spPr>
              <a:xfrm rot="10800000">
                <a:off x="15600344" y="4791456"/>
                <a:ext cx="2623862" cy="12003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0" name="Triangle 33">
                <a:extLst>
                  <a:ext uri="{FF2B5EF4-FFF2-40B4-BE49-F238E27FC236}">
                    <a16:creationId xmlns:a16="http://schemas.microsoft.com/office/drawing/2014/main" id="{2CDB09CA-4500-0744-9F35-33A065C1E743}"/>
                  </a:ext>
                </a:extLst>
              </p:cNvPr>
              <p:cNvSpPr/>
              <p:nvPr/>
            </p:nvSpPr>
            <p:spPr>
              <a:xfrm rot="10800000">
                <a:off x="16687706" y="5836699"/>
                <a:ext cx="448987" cy="38705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7" name="TextBox 30">
              <a:extLst>
                <a:ext uri="{FF2B5EF4-FFF2-40B4-BE49-F238E27FC236}">
                  <a16:creationId xmlns:a16="http://schemas.microsoft.com/office/drawing/2014/main" id="{D97A3571-9DC7-634B-B195-70DE3496D789}"/>
                </a:ext>
              </a:extLst>
            </p:cNvPr>
            <p:cNvSpPr txBox="1"/>
            <p:nvPr/>
          </p:nvSpPr>
          <p:spPr>
            <a:xfrm>
              <a:off x="3044460" y="5703152"/>
              <a:ext cx="1794946" cy="53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108" name="Rectangle 31">
              <a:extLst>
                <a:ext uri="{FF2B5EF4-FFF2-40B4-BE49-F238E27FC236}">
                  <a16:creationId xmlns:a16="http://schemas.microsoft.com/office/drawing/2014/main" id="{C2C3505B-D9AF-7749-A255-4D7980A49801}"/>
                </a:ext>
              </a:extLst>
            </p:cNvPr>
            <p:cNvSpPr/>
            <p:nvPr/>
          </p:nvSpPr>
          <p:spPr>
            <a:xfrm>
              <a:off x="3372353" y="6217777"/>
              <a:ext cx="11391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54.72%</a:t>
              </a:r>
              <a:endPara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111" name="TextBox 31">
            <a:extLst>
              <a:ext uri="{FF2B5EF4-FFF2-40B4-BE49-F238E27FC236}">
                <a16:creationId xmlns:a16="http://schemas.microsoft.com/office/drawing/2014/main" id="{B9B3F617-15A9-6F49-B34D-E79EA6A12480}"/>
              </a:ext>
            </a:extLst>
          </p:cNvPr>
          <p:cNvSpPr txBox="1"/>
          <p:nvPr/>
        </p:nvSpPr>
        <p:spPr>
          <a:xfrm>
            <a:off x="17450393" y="9688706"/>
            <a:ext cx="5161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You need to make sure you promote by business company.</a:t>
            </a:r>
          </a:p>
        </p:txBody>
      </p:sp>
      <p:sp>
        <p:nvSpPr>
          <p:cNvPr id="112" name="CuadroTexto 350">
            <a:extLst>
              <a:ext uri="{FF2B5EF4-FFF2-40B4-BE49-F238E27FC236}">
                <a16:creationId xmlns:a16="http://schemas.microsoft.com/office/drawing/2014/main" id="{F15F2316-68BC-BF42-8532-1C21B6F3CAD5}"/>
              </a:ext>
            </a:extLst>
          </p:cNvPr>
          <p:cNvSpPr txBox="1"/>
          <p:nvPr/>
        </p:nvSpPr>
        <p:spPr>
          <a:xfrm>
            <a:off x="18187639" y="5669246"/>
            <a:ext cx="368722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2795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">
            <a:extLst>
              <a:ext uri="{FF2B5EF4-FFF2-40B4-BE49-F238E27FC236}">
                <a16:creationId xmlns:a16="http://schemas.microsoft.com/office/drawing/2014/main" id="{502DFB78-8CBA-6C41-B551-ECE68BA7D550}"/>
              </a:ext>
            </a:extLst>
          </p:cNvPr>
          <p:cNvSpPr/>
          <p:nvPr/>
        </p:nvSpPr>
        <p:spPr>
          <a:xfrm>
            <a:off x="901150" y="906717"/>
            <a:ext cx="22584874" cy="11902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Gráfico 43">
            <a:extLst>
              <a:ext uri="{FF2B5EF4-FFF2-40B4-BE49-F238E27FC236}">
                <a16:creationId xmlns:a16="http://schemas.microsoft.com/office/drawing/2014/main" id="{B6167A3C-F0D4-5B49-8578-089D65F53D36}"/>
              </a:ext>
            </a:extLst>
          </p:cNvPr>
          <p:cNvGraphicFramePr/>
          <p:nvPr/>
        </p:nvGraphicFramePr>
        <p:xfrm>
          <a:off x="12338033" y="6857999"/>
          <a:ext cx="10550769" cy="547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5" name="Group 1">
            <a:extLst>
              <a:ext uri="{FF2B5EF4-FFF2-40B4-BE49-F238E27FC236}">
                <a16:creationId xmlns:a16="http://schemas.microsoft.com/office/drawing/2014/main" id="{78876813-BB09-CE44-8538-E16554D19385}"/>
              </a:ext>
            </a:extLst>
          </p:cNvPr>
          <p:cNvGrpSpPr/>
          <p:nvPr/>
        </p:nvGrpSpPr>
        <p:grpSpPr>
          <a:xfrm>
            <a:off x="1596344" y="1759162"/>
            <a:ext cx="21067713" cy="1539209"/>
            <a:chOff x="11864897" y="4475976"/>
            <a:chExt cx="22353649" cy="1575066"/>
          </a:xfrm>
        </p:grpSpPr>
        <p:sp>
          <p:nvSpPr>
            <p:cNvPr id="46" name="Rounded Rectangle 59">
              <a:extLst>
                <a:ext uri="{FF2B5EF4-FFF2-40B4-BE49-F238E27FC236}">
                  <a16:creationId xmlns:a16="http://schemas.microsoft.com/office/drawing/2014/main" id="{FD01D116-C394-A143-ACA7-B97194E7C46B}"/>
                </a:ext>
              </a:extLst>
            </p:cNvPr>
            <p:cNvSpPr/>
            <p:nvPr/>
          </p:nvSpPr>
          <p:spPr>
            <a:xfrm>
              <a:off x="23262240" y="4475976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63">
              <a:extLst>
                <a:ext uri="{FF2B5EF4-FFF2-40B4-BE49-F238E27FC236}">
                  <a16:creationId xmlns:a16="http://schemas.microsoft.com/office/drawing/2014/main" id="{FF6D1FC3-C286-E44B-969F-705F4A738250}"/>
                </a:ext>
              </a:extLst>
            </p:cNvPr>
            <p:cNvSpPr/>
            <p:nvPr/>
          </p:nvSpPr>
          <p:spPr>
            <a:xfrm>
              <a:off x="11864897" y="4475976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6">
              <a:extLst>
                <a:ext uri="{FF2B5EF4-FFF2-40B4-BE49-F238E27FC236}">
                  <a16:creationId xmlns:a16="http://schemas.microsoft.com/office/drawing/2014/main" id="{F59F55B3-06BC-044E-A138-846F3FA6EB36}"/>
                </a:ext>
              </a:extLst>
            </p:cNvPr>
            <p:cNvGrpSpPr/>
            <p:nvPr/>
          </p:nvGrpSpPr>
          <p:grpSpPr>
            <a:xfrm>
              <a:off x="12624757" y="4748303"/>
              <a:ext cx="9241151" cy="1030410"/>
              <a:chOff x="12407042" y="4634193"/>
              <a:chExt cx="9241151" cy="1030410"/>
            </a:xfrm>
          </p:grpSpPr>
          <p:sp>
            <p:nvSpPr>
              <p:cNvPr id="52" name="TextBox 69">
                <a:extLst>
                  <a:ext uri="{FF2B5EF4-FFF2-40B4-BE49-F238E27FC236}">
                    <a16:creationId xmlns:a16="http://schemas.microsoft.com/office/drawing/2014/main" id="{957619AA-3163-9241-A096-8B249B286F07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3" name="TextBox 70">
                <a:extLst>
                  <a:ext uri="{FF2B5EF4-FFF2-40B4-BE49-F238E27FC236}">
                    <a16:creationId xmlns:a16="http://schemas.microsoft.com/office/drawing/2014/main" id="{A68CB900-6C6E-D44D-BAC9-CEA5FFE91247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1" cy="66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2017</a:t>
                </a:r>
              </a:p>
            </p:txBody>
          </p:sp>
        </p:grpSp>
        <p:grpSp>
          <p:nvGrpSpPr>
            <p:cNvPr id="49" name="Group 74">
              <a:extLst>
                <a:ext uri="{FF2B5EF4-FFF2-40B4-BE49-F238E27FC236}">
                  <a16:creationId xmlns:a16="http://schemas.microsoft.com/office/drawing/2014/main" id="{2C1C1204-C56F-F64B-A931-4AE65EBF5DB1}"/>
                </a:ext>
              </a:extLst>
            </p:cNvPr>
            <p:cNvGrpSpPr/>
            <p:nvPr/>
          </p:nvGrpSpPr>
          <p:grpSpPr>
            <a:xfrm>
              <a:off x="24022100" y="4748304"/>
              <a:ext cx="9241151" cy="1030410"/>
              <a:chOff x="12407042" y="4634193"/>
              <a:chExt cx="9241151" cy="1030410"/>
            </a:xfrm>
          </p:grpSpPr>
          <p:sp>
            <p:nvSpPr>
              <p:cNvPr id="50" name="TextBox 75">
                <a:extLst>
                  <a:ext uri="{FF2B5EF4-FFF2-40B4-BE49-F238E27FC236}">
                    <a16:creationId xmlns:a16="http://schemas.microsoft.com/office/drawing/2014/main" id="{6F788759-A78B-F14B-9F2C-1FDA72B25F0F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1" name="TextBox 76">
                <a:extLst>
                  <a:ext uri="{FF2B5EF4-FFF2-40B4-BE49-F238E27FC236}">
                    <a16:creationId xmlns:a16="http://schemas.microsoft.com/office/drawing/2014/main" id="{C82761A4-96CD-A44A-BE2A-9783B0CF651B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1" cy="66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4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2018</a:t>
                </a:r>
              </a:p>
            </p:txBody>
          </p:sp>
        </p:grpSp>
      </p:grpSp>
      <p:grpSp>
        <p:nvGrpSpPr>
          <p:cNvPr id="54" name="Group 1">
            <a:extLst>
              <a:ext uri="{FF2B5EF4-FFF2-40B4-BE49-F238E27FC236}">
                <a16:creationId xmlns:a16="http://schemas.microsoft.com/office/drawing/2014/main" id="{6459583F-2997-7F44-94C7-0C90E9E3CB50}"/>
              </a:ext>
            </a:extLst>
          </p:cNvPr>
          <p:cNvGrpSpPr/>
          <p:nvPr/>
        </p:nvGrpSpPr>
        <p:grpSpPr>
          <a:xfrm>
            <a:off x="1596344" y="4150816"/>
            <a:ext cx="21067713" cy="1539209"/>
            <a:chOff x="11864897" y="4475976"/>
            <a:chExt cx="22353649" cy="1575066"/>
          </a:xfrm>
        </p:grpSpPr>
        <p:sp>
          <p:nvSpPr>
            <p:cNvPr id="55" name="Rounded Rectangle 59">
              <a:extLst>
                <a:ext uri="{FF2B5EF4-FFF2-40B4-BE49-F238E27FC236}">
                  <a16:creationId xmlns:a16="http://schemas.microsoft.com/office/drawing/2014/main" id="{02466885-507B-6C40-A2E2-D9119366F022}"/>
                </a:ext>
              </a:extLst>
            </p:cNvPr>
            <p:cNvSpPr/>
            <p:nvPr/>
          </p:nvSpPr>
          <p:spPr>
            <a:xfrm>
              <a:off x="23262240" y="4475976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63">
              <a:extLst>
                <a:ext uri="{FF2B5EF4-FFF2-40B4-BE49-F238E27FC236}">
                  <a16:creationId xmlns:a16="http://schemas.microsoft.com/office/drawing/2014/main" id="{3BD94BF3-455E-7041-A46F-9BBA641E3D3C}"/>
                </a:ext>
              </a:extLst>
            </p:cNvPr>
            <p:cNvSpPr/>
            <p:nvPr/>
          </p:nvSpPr>
          <p:spPr>
            <a:xfrm>
              <a:off x="11864897" y="4475976"/>
              <a:ext cx="10956306" cy="157506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6">
              <a:extLst>
                <a:ext uri="{FF2B5EF4-FFF2-40B4-BE49-F238E27FC236}">
                  <a16:creationId xmlns:a16="http://schemas.microsoft.com/office/drawing/2014/main" id="{2A6687AD-C89A-4346-ADF7-C481BA92F5AD}"/>
                </a:ext>
              </a:extLst>
            </p:cNvPr>
            <p:cNvGrpSpPr/>
            <p:nvPr/>
          </p:nvGrpSpPr>
          <p:grpSpPr>
            <a:xfrm>
              <a:off x="12624757" y="4748303"/>
              <a:ext cx="9241151" cy="1030410"/>
              <a:chOff x="12407042" y="4634193"/>
              <a:chExt cx="9241151" cy="1030410"/>
            </a:xfrm>
          </p:grpSpPr>
          <p:sp>
            <p:nvSpPr>
              <p:cNvPr id="61" name="TextBox 69">
                <a:extLst>
                  <a:ext uri="{FF2B5EF4-FFF2-40B4-BE49-F238E27FC236}">
                    <a16:creationId xmlns:a16="http://schemas.microsoft.com/office/drawing/2014/main" id="{17AA1780-390B-FB42-BAF2-C4B06796B6CA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2" name="TextBox 70">
                <a:extLst>
                  <a:ext uri="{FF2B5EF4-FFF2-40B4-BE49-F238E27FC236}">
                    <a16:creationId xmlns:a16="http://schemas.microsoft.com/office/drawing/2014/main" id="{ED6E324A-0F64-E74E-AD09-185ED9340C58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1" cy="66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4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2019</a:t>
                </a:r>
              </a:p>
            </p:txBody>
          </p:sp>
        </p:grpSp>
        <p:grpSp>
          <p:nvGrpSpPr>
            <p:cNvPr id="58" name="Group 74">
              <a:extLst>
                <a:ext uri="{FF2B5EF4-FFF2-40B4-BE49-F238E27FC236}">
                  <a16:creationId xmlns:a16="http://schemas.microsoft.com/office/drawing/2014/main" id="{9E40E610-0C03-F64D-9B3B-C8A7483AF600}"/>
                </a:ext>
              </a:extLst>
            </p:cNvPr>
            <p:cNvGrpSpPr/>
            <p:nvPr/>
          </p:nvGrpSpPr>
          <p:grpSpPr>
            <a:xfrm>
              <a:off x="24022100" y="4748304"/>
              <a:ext cx="9241151" cy="1030410"/>
              <a:chOff x="12407042" y="4634193"/>
              <a:chExt cx="9241151" cy="1030410"/>
            </a:xfrm>
          </p:grpSpPr>
          <p:sp>
            <p:nvSpPr>
              <p:cNvPr id="59" name="TextBox 75">
                <a:extLst>
                  <a:ext uri="{FF2B5EF4-FFF2-40B4-BE49-F238E27FC236}">
                    <a16:creationId xmlns:a16="http://schemas.microsoft.com/office/drawing/2014/main" id="{2079B2A4-2878-874F-96D5-1D07D4331CB3}"/>
                  </a:ext>
                </a:extLst>
              </p:cNvPr>
              <p:cNvSpPr txBox="1"/>
              <p:nvPr/>
            </p:nvSpPr>
            <p:spPr>
              <a:xfrm>
                <a:off x="16011623" y="4634193"/>
                <a:ext cx="5636570" cy="1030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60"/>
                  </a:lnSpc>
                </a:pPr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60" name="TextBox 76">
                <a:extLst>
                  <a:ext uri="{FF2B5EF4-FFF2-40B4-BE49-F238E27FC236}">
                    <a16:creationId xmlns:a16="http://schemas.microsoft.com/office/drawing/2014/main" id="{D0D2F27B-4238-3445-A4BD-3CD0F638EF36}"/>
                  </a:ext>
                </a:extLst>
              </p:cNvPr>
              <p:cNvSpPr txBox="1"/>
              <p:nvPr/>
            </p:nvSpPr>
            <p:spPr>
              <a:xfrm>
                <a:off x="12407042" y="4826233"/>
                <a:ext cx="3604581" cy="66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2020</a:t>
                </a:r>
              </a:p>
            </p:txBody>
          </p:sp>
        </p:grpSp>
      </p:grpSp>
      <p:sp>
        <p:nvSpPr>
          <p:cNvPr id="63" name="TextBox 31">
            <a:extLst>
              <a:ext uri="{FF2B5EF4-FFF2-40B4-BE49-F238E27FC236}">
                <a16:creationId xmlns:a16="http://schemas.microsoft.com/office/drawing/2014/main" id="{2D3D4D8C-4F1F-0E4B-8DFC-231C7F82EA21}"/>
              </a:ext>
            </a:extLst>
          </p:cNvPr>
          <p:cNvSpPr txBox="1"/>
          <p:nvPr/>
        </p:nvSpPr>
        <p:spPr>
          <a:xfrm>
            <a:off x="3440479" y="9313753"/>
            <a:ext cx="5161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You need to make sure you promote by business company.</a:t>
            </a:r>
          </a:p>
        </p:txBody>
      </p:sp>
      <p:sp>
        <p:nvSpPr>
          <p:cNvPr id="64" name="CuadroTexto 350">
            <a:extLst>
              <a:ext uri="{FF2B5EF4-FFF2-40B4-BE49-F238E27FC236}">
                <a16:creationId xmlns:a16="http://schemas.microsoft.com/office/drawing/2014/main" id="{F9C23D3C-C91E-634B-9A92-EA7713C5D4A9}"/>
              </a:ext>
            </a:extLst>
          </p:cNvPr>
          <p:cNvSpPr txBox="1"/>
          <p:nvPr/>
        </p:nvSpPr>
        <p:spPr>
          <a:xfrm>
            <a:off x="4370085" y="7808952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+92,482</a:t>
            </a:r>
          </a:p>
        </p:txBody>
      </p:sp>
    </p:spTree>
    <p:extLst>
      <p:ext uri="{BB962C8B-B14F-4D97-AF65-F5344CB8AC3E}">
        <p14:creationId xmlns:p14="http://schemas.microsoft.com/office/powerpoint/2010/main" val="15776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FEAA805-DDFE-DD43-92B8-6B69C02C6E28}"/>
              </a:ext>
            </a:extLst>
          </p:cNvPr>
          <p:cNvSpPr/>
          <p:nvPr/>
        </p:nvSpPr>
        <p:spPr>
          <a:xfrm>
            <a:off x="969012" y="945955"/>
            <a:ext cx="22439628" cy="11824090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7" name="CuadroTexto 395">
            <a:extLst>
              <a:ext uri="{FF2B5EF4-FFF2-40B4-BE49-F238E27FC236}">
                <a16:creationId xmlns:a16="http://schemas.microsoft.com/office/drawing/2014/main" id="{BB13AB38-4944-D246-B82C-0D062B523540}"/>
              </a:ext>
            </a:extLst>
          </p:cNvPr>
          <p:cNvSpPr txBox="1"/>
          <p:nvPr/>
        </p:nvSpPr>
        <p:spPr>
          <a:xfrm>
            <a:off x="13940469" y="2113766"/>
            <a:ext cx="4874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+73,457,853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EED8D67E-2A31-1B4D-AF71-D197CFD6639C}"/>
              </a:ext>
            </a:extLst>
          </p:cNvPr>
          <p:cNvSpPr txBox="1"/>
          <p:nvPr/>
        </p:nvSpPr>
        <p:spPr>
          <a:xfrm>
            <a:off x="13976327" y="1582470"/>
            <a:ext cx="435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Dashboard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4AA982-884A-D14D-A4DF-50AF09E19B00}"/>
              </a:ext>
            </a:extLst>
          </p:cNvPr>
          <p:cNvGrpSpPr/>
          <p:nvPr/>
        </p:nvGrpSpPr>
        <p:grpSpPr>
          <a:xfrm>
            <a:off x="14034599" y="4090262"/>
            <a:ext cx="551009" cy="551007"/>
            <a:chOff x="1876443" y="5905870"/>
            <a:chExt cx="526098" cy="52609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B82CD6-76DE-5B44-9534-8D874920EF5F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14BE610-D60C-854E-961C-4DA6223B3F32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64CEC3-8B61-0C48-ABA7-26466635B567}"/>
              </a:ext>
            </a:extLst>
          </p:cNvPr>
          <p:cNvGrpSpPr/>
          <p:nvPr/>
        </p:nvGrpSpPr>
        <p:grpSpPr>
          <a:xfrm>
            <a:off x="14034599" y="5372941"/>
            <a:ext cx="551009" cy="551007"/>
            <a:chOff x="1876443" y="5905870"/>
            <a:chExt cx="526098" cy="52609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C72D955-3F48-7649-A37C-EC12D7729E10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6E62CB5-2D8A-CA4F-81E1-E74DD5BE7A1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4711849-3E91-864C-9D1D-7D8F81EFEEB9}"/>
              </a:ext>
            </a:extLst>
          </p:cNvPr>
          <p:cNvSpPr txBox="1"/>
          <p:nvPr/>
        </p:nvSpPr>
        <p:spPr>
          <a:xfrm>
            <a:off x="14705225" y="3915570"/>
            <a:ext cx="7426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Promotions only work as well.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637AED-A779-4140-8871-7C10DFDCDBB3}"/>
              </a:ext>
            </a:extLst>
          </p:cNvPr>
          <p:cNvSpPr txBox="1"/>
          <p:nvPr/>
        </p:nvSpPr>
        <p:spPr>
          <a:xfrm>
            <a:off x="14705225" y="5173340"/>
            <a:ext cx="7426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connecting. Promotions only work as well.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CF2A28-1ACB-A841-8137-99FA9DF25638}"/>
              </a:ext>
            </a:extLst>
          </p:cNvPr>
          <p:cNvSpPr txBox="1"/>
          <p:nvPr/>
        </p:nvSpPr>
        <p:spPr>
          <a:xfrm flipH="1">
            <a:off x="1529806" y="6074902"/>
            <a:ext cx="2197055" cy="41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Today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29AF89-BD5D-5249-BE85-D69F21439835}"/>
              </a:ext>
            </a:extLst>
          </p:cNvPr>
          <p:cNvSpPr txBox="1"/>
          <p:nvPr/>
        </p:nvSpPr>
        <p:spPr>
          <a:xfrm flipH="1">
            <a:off x="10862561" y="6074902"/>
            <a:ext cx="2197055" cy="41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 Year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78FFFE-1913-B549-8BD1-7FFC871E91FE}"/>
              </a:ext>
            </a:extLst>
          </p:cNvPr>
          <p:cNvSpPr txBox="1"/>
          <p:nvPr/>
        </p:nvSpPr>
        <p:spPr>
          <a:xfrm flipH="1">
            <a:off x="1529806" y="11611932"/>
            <a:ext cx="2197055" cy="41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C768B2-E4D9-064A-946A-851704B86867}"/>
              </a:ext>
            </a:extLst>
          </p:cNvPr>
          <p:cNvSpPr txBox="1"/>
          <p:nvPr/>
        </p:nvSpPr>
        <p:spPr>
          <a:xfrm flipH="1">
            <a:off x="10862561" y="11611932"/>
            <a:ext cx="2197055" cy="41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 Year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CD512B-5C0C-AA49-9CDA-68F9768624B4}"/>
              </a:ext>
            </a:extLst>
          </p:cNvPr>
          <p:cNvGrpSpPr/>
          <p:nvPr/>
        </p:nvGrpSpPr>
        <p:grpSpPr>
          <a:xfrm>
            <a:off x="13940469" y="7588553"/>
            <a:ext cx="8191753" cy="4544977"/>
            <a:chOff x="14336035" y="1566142"/>
            <a:chExt cx="8191753" cy="4544977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F4607510-F08F-E640-AAC7-842E42D5E002}"/>
                </a:ext>
              </a:extLst>
            </p:cNvPr>
            <p:cNvSpPr txBox="1"/>
            <p:nvPr/>
          </p:nvSpPr>
          <p:spPr>
            <a:xfrm>
              <a:off x="14336035" y="2097438"/>
              <a:ext cx="48746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+45,185,657</a:t>
              </a:r>
            </a:p>
          </p:txBody>
        </p:sp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287571E3-FAB8-604B-852F-4CF33323EC51}"/>
                </a:ext>
              </a:extLst>
            </p:cNvPr>
            <p:cNvSpPr txBox="1"/>
            <p:nvPr/>
          </p:nvSpPr>
          <p:spPr>
            <a:xfrm>
              <a:off x="14371893" y="1566142"/>
              <a:ext cx="4354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Dashboard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30465B3-0995-1441-952B-F20B5CE0EF98}"/>
                </a:ext>
              </a:extLst>
            </p:cNvPr>
            <p:cNvGrpSpPr/>
            <p:nvPr/>
          </p:nvGrpSpPr>
          <p:grpSpPr>
            <a:xfrm>
              <a:off x="14430165" y="4073934"/>
              <a:ext cx="551009" cy="551007"/>
              <a:chOff x="1876443" y="5905870"/>
              <a:chExt cx="526098" cy="526096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A06F9D3-17C7-4E4B-A0BD-9F5A42945A68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2EC717F-C0B2-B549-9E0D-86685A4DBD9D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5E4B77-8B1B-BB47-89EC-36752A02B44F}"/>
                </a:ext>
              </a:extLst>
            </p:cNvPr>
            <p:cNvGrpSpPr/>
            <p:nvPr/>
          </p:nvGrpSpPr>
          <p:grpSpPr>
            <a:xfrm>
              <a:off x="14430165" y="5356613"/>
              <a:ext cx="551009" cy="551007"/>
              <a:chOff x="1876443" y="5905870"/>
              <a:chExt cx="526098" cy="52609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490178C-DA71-C144-8709-C6CE7EE4432B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8AD2085A-09FA-FD47-9EA8-6AFAC7B6D54A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34400BB-B337-C04A-A39C-8F4628C96906}"/>
                </a:ext>
              </a:extLst>
            </p:cNvPr>
            <p:cNvSpPr txBox="1"/>
            <p:nvPr/>
          </p:nvSpPr>
          <p:spPr>
            <a:xfrm>
              <a:off x="15100791" y="3899242"/>
              <a:ext cx="74269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57F985D-CCB4-EF41-B25B-415E206307C6}"/>
                </a:ext>
              </a:extLst>
            </p:cNvPr>
            <p:cNvSpPr txBox="1"/>
            <p:nvPr/>
          </p:nvSpPr>
          <p:spPr>
            <a:xfrm>
              <a:off x="15100791" y="5157012"/>
              <a:ext cx="74269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</p:grpSp>
      <p:graphicFrame>
        <p:nvGraphicFramePr>
          <p:cNvPr id="53" name="Gráfico 52">
            <a:extLst>
              <a:ext uri="{FF2B5EF4-FFF2-40B4-BE49-F238E27FC236}">
                <a16:creationId xmlns:a16="http://schemas.microsoft.com/office/drawing/2014/main" id="{914171CA-E8DE-1D42-A5AA-7266F5C74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142593"/>
              </p:ext>
            </p:extLst>
          </p:nvPr>
        </p:nvGraphicFramePr>
        <p:xfrm>
          <a:off x="1732828" y="1210962"/>
          <a:ext cx="10863435" cy="4916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8" name="Gráfico 67">
            <a:extLst>
              <a:ext uri="{FF2B5EF4-FFF2-40B4-BE49-F238E27FC236}">
                <a16:creationId xmlns:a16="http://schemas.microsoft.com/office/drawing/2014/main" id="{96BB8ECB-991E-8743-8330-0A49A2DCE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266726"/>
              </p:ext>
            </p:extLst>
          </p:nvPr>
        </p:nvGraphicFramePr>
        <p:xfrm>
          <a:off x="1930536" y="6870357"/>
          <a:ext cx="10863435" cy="4916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150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">
            <a:extLst>
              <a:ext uri="{FF2B5EF4-FFF2-40B4-BE49-F238E27FC236}">
                <a16:creationId xmlns:a16="http://schemas.microsoft.com/office/drawing/2014/main" id="{B8329697-7BB4-7A4B-88CD-0DEE6EC62269}"/>
              </a:ext>
            </a:extLst>
          </p:cNvPr>
          <p:cNvSpPr/>
          <p:nvPr/>
        </p:nvSpPr>
        <p:spPr>
          <a:xfrm>
            <a:off x="13019854" y="906718"/>
            <a:ext cx="10359176" cy="5905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10566E2E-E623-D646-BD35-ECE5B5190152}"/>
              </a:ext>
            </a:extLst>
          </p:cNvPr>
          <p:cNvSpPr/>
          <p:nvPr/>
        </p:nvSpPr>
        <p:spPr>
          <a:xfrm>
            <a:off x="13019854" y="7757821"/>
            <a:ext cx="10359176" cy="5051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B6022C-5E9A-5C41-8606-ACC526EFC728}"/>
              </a:ext>
            </a:extLst>
          </p:cNvPr>
          <p:cNvSpPr/>
          <p:nvPr/>
        </p:nvSpPr>
        <p:spPr>
          <a:xfrm>
            <a:off x="901150" y="906717"/>
            <a:ext cx="10466173" cy="11902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B47DD09-A35D-3D40-9C30-110AC33CF51C}"/>
              </a:ext>
            </a:extLst>
          </p:cNvPr>
          <p:cNvGrpSpPr/>
          <p:nvPr/>
        </p:nvGrpSpPr>
        <p:grpSpPr>
          <a:xfrm>
            <a:off x="14592886" y="1349419"/>
            <a:ext cx="6658522" cy="4333103"/>
            <a:chOff x="2203272" y="1512705"/>
            <a:chExt cx="6658522" cy="4333103"/>
          </a:xfrm>
        </p:grpSpPr>
        <p:sp>
          <p:nvSpPr>
            <p:cNvPr id="24" name="Speech Bubble: Rectangle 2">
              <a:extLst>
                <a:ext uri="{FF2B5EF4-FFF2-40B4-BE49-F238E27FC236}">
                  <a16:creationId xmlns:a16="http://schemas.microsoft.com/office/drawing/2014/main" id="{6655D5BA-8D87-A840-8F17-E89DAB6DE7C1}"/>
                </a:ext>
              </a:extLst>
            </p:cNvPr>
            <p:cNvSpPr/>
            <p:nvPr/>
          </p:nvSpPr>
          <p:spPr>
            <a:xfrm>
              <a:off x="3074295" y="2682708"/>
              <a:ext cx="5787499" cy="3163100"/>
            </a:xfrm>
            <a:prstGeom prst="wedgeRectCallout">
              <a:avLst>
                <a:gd name="adj1" fmla="val -6895"/>
                <a:gd name="adj2" fmla="val 719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CE2CEB7E-5A52-E944-B7C7-8E03B260FCF0}"/>
                </a:ext>
              </a:extLst>
            </p:cNvPr>
            <p:cNvSpPr txBox="1"/>
            <p:nvPr/>
          </p:nvSpPr>
          <p:spPr>
            <a:xfrm>
              <a:off x="3988817" y="4616357"/>
              <a:ext cx="3988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Marketing</a:t>
              </a:r>
            </a:p>
          </p:txBody>
        </p:sp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4C123AFC-B511-F54E-A6C8-70AFDE3D6E4F}"/>
                </a:ext>
              </a:extLst>
            </p:cNvPr>
            <p:cNvSpPr txBox="1"/>
            <p:nvPr/>
          </p:nvSpPr>
          <p:spPr>
            <a:xfrm>
              <a:off x="5900785" y="3070370"/>
              <a:ext cx="257929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0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SemiBold" pitchFamily="2" charset="77"/>
                </a:rPr>
                <a:t>45%</a:t>
              </a:r>
            </a:p>
          </p:txBody>
        </p:sp>
        <p:graphicFrame>
          <p:nvGraphicFramePr>
            <p:cNvPr id="28" name="Chart 47">
              <a:extLst>
                <a:ext uri="{FF2B5EF4-FFF2-40B4-BE49-F238E27FC236}">
                  <a16:creationId xmlns:a16="http://schemas.microsoft.com/office/drawing/2014/main" id="{9A1D6C4C-2D7B-4240-B6D9-00C47D821759}"/>
                </a:ext>
              </a:extLst>
            </p:cNvPr>
            <p:cNvGraphicFramePr/>
            <p:nvPr/>
          </p:nvGraphicFramePr>
          <p:xfrm>
            <a:off x="2203272" y="1512705"/>
            <a:ext cx="3030564" cy="29375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C31C7F0-3CB9-CD4E-8BCC-76A89F78A22F}"/>
              </a:ext>
            </a:extLst>
          </p:cNvPr>
          <p:cNvGraphicFramePr>
            <a:graphicFrameLocks noGrp="1"/>
          </p:cNvGraphicFramePr>
          <p:nvPr/>
        </p:nvGraphicFramePr>
        <p:xfrm>
          <a:off x="1789160" y="8161452"/>
          <a:ext cx="8690151" cy="369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890">
                  <a:extLst>
                    <a:ext uri="{9D8B030D-6E8A-4147-A177-3AD203B41FA5}">
                      <a16:colId xmlns:a16="http://schemas.microsoft.com/office/drawing/2014/main" val="3385708125"/>
                    </a:ext>
                  </a:extLst>
                </a:gridCol>
                <a:gridCol w="2994890">
                  <a:extLst>
                    <a:ext uri="{9D8B030D-6E8A-4147-A177-3AD203B41FA5}">
                      <a16:colId xmlns:a16="http://schemas.microsoft.com/office/drawing/2014/main" val="344142005"/>
                    </a:ext>
                  </a:extLst>
                </a:gridCol>
                <a:gridCol w="2700371">
                  <a:extLst>
                    <a:ext uri="{9D8B030D-6E8A-4147-A177-3AD203B41FA5}">
                      <a16:colId xmlns:a16="http://schemas.microsoft.com/office/drawing/2014/main" val="29828621"/>
                    </a:ext>
                  </a:extLst>
                </a:gridCol>
              </a:tblGrid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System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Suppliers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Community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51387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 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736654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15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67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59653"/>
                  </a:ext>
                </a:extLst>
              </a:tr>
              <a:tr h="92479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87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698171"/>
                  </a:ext>
                </a:extLst>
              </a:tr>
            </a:tbl>
          </a:graphicData>
        </a:graphic>
      </p:graphicFrame>
      <p:sp>
        <p:nvSpPr>
          <p:cNvPr id="65" name="TextBox 28">
            <a:extLst>
              <a:ext uri="{FF2B5EF4-FFF2-40B4-BE49-F238E27FC236}">
                <a16:creationId xmlns:a16="http://schemas.microsoft.com/office/drawing/2014/main" id="{55AB06FB-6905-EB45-803E-DB1765E21E33}"/>
              </a:ext>
            </a:extLst>
          </p:cNvPr>
          <p:cNvSpPr txBox="1"/>
          <p:nvPr/>
        </p:nvSpPr>
        <p:spPr>
          <a:xfrm>
            <a:off x="2452106" y="3845389"/>
            <a:ext cx="7440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There are people who have a significant number of followers in every business.</a:t>
            </a:r>
          </a:p>
          <a:p>
            <a:pPr algn="ctr"/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CuadroTexto 350">
            <a:extLst>
              <a:ext uri="{FF2B5EF4-FFF2-40B4-BE49-F238E27FC236}">
                <a16:creationId xmlns:a16="http://schemas.microsoft.com/office/drawing/2014/main" id="{4ABB8474-AEF3-6042-AC17-8BA869D2CAF2}"/>
              </a:ext>
            </a:extLst>
          </p:cNvPr>
          <p:cNvSpPr txBox="1"/>
          <p:nvPr/>
        </p:nvSpPr>
        <p:spPr>
          <a:xfrm>
            <a:off x="4520884" y="2449844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+92,482</a:t>
            </a:r>
          </a:p>
        </p:txBody>
      </p:sp>
      <p:graphicFrame>
        <p:nvGraphicFramePr>
          <p:cNvPr id="67" name="Chart 16">
            <a:extLst>
              <a:ext uri="{FF2B5EF4-FFF2-40B4-BE49-F238E27FC236}">
                <a16:creationId xmlns:a16="http://schemas.microsoft.com/office/drawing/2014/main" id="{EAE5EF1A-9F63-DC4E-8241-113FBEC1CBF2}"/>
              </a:ext>
            </a:extLst>
          </p:cNvPr>
          <p:cNvGraphicFramePr/>
          <p:nvPr/>
        </p:nvGraphicFramePr>
        <p:xfrm>
          <a:off x="14102511" y="7968164"/>
          <a:ext cx="8605278" cy="4690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877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>
            <a:extLst>
              <a:ext uri="{FF2B5EF4-FFF2-40B4-BE49-F238E27FC236}">
                <a16:creationId xmlns:a16="http://schemas.microsoft.com/office/drawing/2014/main" id="{CC9798EB-D461-B241-83B9-98A586400455}"/>
              </a:ext>
            </a:extLst>
          </p:cNvPr>
          <p:cNvSpPr/>
          <p:nvPr/>
        </p:nvSpPr>
        <p:spPr>
          <a:xfrm>
            <a:off x="862955" y="3829725"/>
            <a:ext cx="22642504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F5C2ECD7-A8B6-3842-9C44-22B41165F3FF}"/>
              </a:ext>
            </a:extLst>
          </p:cNvPr>
          <p:cNvGraphicFramePr>
            <a:graphicFrameLocks noGrp="1"/>
          </p:cNvGraphicFramePr>
          <p:nvPr/>
        </p:nvGraphicFramePr>
        <p:xfrm>
          <a:off x="1819045" y="7173135"/>
          <a:ext cx="5924547" cy="492143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6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6851"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Commerce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Financial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456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78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490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3E2BBAA-233D-7748-9A0E-17E76CE1D066}"/>
              </a:ext>
            </a:extLst>
          </p:cNvPr>
          <p:cNvGraphicFramePr>
            <a:graphicFrameLocks noGrp="1"/>
          </p:cNvGraphicFramePr>
          <p:nvPr/>
        </p:nvGraphicFramePr>
        <p:xfrm>
          <a:off x="16576223" y="7173135"/>
          <a:ext cx="5924547" cy="492143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96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6851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Business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ea typeface="Roboto Medium" panose="02000000000000000000" pitchFamily="2" charset="0"/>
                          <a:cs typeface="Poppins Medium" pitchFamily="2" charset="77"/>
                        </a:rPr>
                        <a:t>Competitors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456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78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490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86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94">
            <a:extLst>
              <a:ext uri="{FF2B5EF4-FFF2-40B4-BE49-F238E27FC236}">
                <a16:creationId xmlns:a16="http://schemas.microsoft.com/office/drawing/2014/main" id="{9B5E2019-1DE5-7048-8D45-6E1E8A9C1C6E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741A9340-D4C0-274A-82DC-C6D6F73ED1E8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BA62D567-83D5-C747-ADF2-98E82805C04A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1" name="Rectangle 99">
              <a:extLst>
                <a:ext uri="{FF2B5EF4-FFF2-40B4-BE49-F238E27FC236}">
                  <a16:creationId xmlns:a16="http://schemas.microsoft.com/office/drawing/2014/main" id="{79E21D58-6472-914A-B436-C60260046DE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2" name="Rectangle 25">
            <a:extLst>
              <a:ext uri="{FF2B5EF4-FFF2-40B4-BE49-F238E27FC236}">
                <a16:creationId xmlns:a16="http://schemas.microsoft.com/office/drawing/2014/main" id="{C45510FC-3E79-A84C-9F07-3E9F1AFD97B3}"/>
              </a:ext>
            </a:extLst>
          </p:cNvPr>
          <p:cNvSpPr/>
          <p:nvPr/>
        </p:nvSpPr>
        <p:spPr>
          <a:xfrm>
            <a:off x="3753220" y="4551616"/>
            <a:ext cx="2214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42%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C4B63B2A-3E55-3C4A-A016-E58DD4AFE12C}"/>
              </a:ext>
            </a:extLst>
          </p:cNvPr>
          <p:cNvSpPr txBox="1"/>
          <p:nvPr/>
        </p:nvSpPr>
        <p:spPr>
          <a:xfrm>
            <a:off x="2472188" y="5483254"/>
            <a:ext cx="4776676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623CBBA-0F54-E843-9DA9-FE417A65A76A}"/>
              </a:ext>
            </a:extLst>
          </p:cNvPr>
          <p:cNvSpPr/>
          <p:nvPr/>
        </p:nvSpPr>
        <p:spPr>
          <a:xfrm>
            <a:off x="11086281" y="4537670"/>
            <a:ext cx="2214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82%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6CC37F80-B1F5-294D-8C1F-8392D7BF8F77}"/>
              </a:ext>
            </a:extLst>
          </p:cNvPr>
          <p:cNvSpPr txBox="1"/>
          <p:nvPr/>
        </p:nvSpPr>
        <p:spPr>
          <a:xfrm>
            <a:off x="9805249" y="5469308"/>
            <a:ext cx="4776676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BBEED3A5-1C7D-514C-8F17-30A5C43C0C7B}"/>
              </a:ext>
            </a:extLst>
          </p:cNvPr>
          <p:cNvSpPr/>
          <p:nvPr/>
        </p:nvSpPr>
        <p:spPr>
          <a:xfrm>
            <a:off x="18478930" y="4519457"/>
            <a:ext cx="22146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50%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6751C7C2-CB6C-CD40-A9D6-3700B36C8385}"/>
              </a:ext>
            </a:extLst>
          </p:cNvPr>
          <p:cNvSpPr txBox="1"/>
          <p:nvPr/>
        </p:nvSpPr>
        <p:spPr>
          <a:xfrm>
            <a:off x="17197898" y="5451095"/>
            <a:ext cx="4776676" cy="9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aphicFrame>
        <p:nvGraphicFramePr>
          <p:cNvPr id="34" name="Chart 94">
            <a:extLst>
              <a:ext uri="{FF2B5EF4-FFF2-40B4-BE49-F238E27FC236}">
                <a16:creationId xmlns:a16="http://schemas.microsoft.com/office/drawing/2014/main" id="{D61C742F-C487-7947-90F9-E824833DCE97}"/>
              </a:ext>
            </a:extLst>
          </p:cNvPr>
          <p:cNvGraphicFramePr/>
          <p:nvPr/>
        </p:nvGraphicFramePr>
        <p:xfrm>
          <a:off x="9231313" y="6923573"/>
          <a:ext cx="5924547" cy="5377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Group 125">
            <a:extLst>
              <a:ext uri="{FF2B5EF4-FFF2-40B4-BE49-F238E27FC236}">
                <a16:creationId xmlns:a16="http://schemas.microsoft.com/office/drawing/2014/main" id="{11144F9B-ABB4-6843-BFCF-AE52455FA2A1}"/>
              </a:ext>
            </a:extLst>
          </p:cNvPr>
          <p:cNvGrpSpPr/>
          <p:nvPr/>
        </p:nvGrpSpPr>
        <p:grpSpPr>
          <a:xfrm>
            <a:off x="11531222" y="9221847"/>
            <a:ext cx="1390044" cy="729885"/>
            <a:chOff x="4168739" y="6417733"/>
            <a:chExt cx="1676950" cy="880534"/>
          </a:xfrm>
        </p:grpSpPr>
        <p:sp>
          <p:nvSpPr>
            <p:cNvPr id="36" name="Rounded Rectangle 126">
              <a:extLst>
                <a:ext uri="{FF2B5EF4-FFF2-40B4-BE49-F238E27FC236}">
                  <a16:creationId xmlns:a16="http://schemas.microsoft.com/office/drawing/2014/main" id="{F986A9A2-AE56-CD4A-B4B1-B0FEA8862367}"/>
                </a:ext>
              </a:extLst>
            </p:cNvPr>
            <p:cNvSpPr/>
            <p:nvPr/>
          </p:nvSpPr>
          <p:spPr>
            <a:xfrm>
              <a:off x="4168739" y="6417733"/>
              <a:ext cx="1676950" cy="880534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grpSp>
          <p:nvGrpSpPr>
            <p:cNvPr id="37" name="Group 127">
              <a:extLst>
                <a:ext uri="{FF2B5EF4-FFF2-40B4-BE49-F238E27FC236}">
                  <a16:creationId xmlns:a16="http://schemas.microsoft.com/office/drawing/2014/main" id="{450E70C2-2AAF-B94D-ABFF-CBA8284A46DB}"/>
                </a:ext>
              </a:extLst>
            </p:cNvPr>
            <p:cNvGrpSpPr/>
            <p:nvPr/>
          </p:nvGrpSpPr>
          <p:grpSpPr>
            <a:xfrm>
              <a:off x="4534046" y="6575415"/>
              <a:ext cx="1311642" cy="461665"/>
              <a:chOff x="7798531" y="11145135"/>
              <a:chExt cx="1311642" cy="461665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7A35796E-44ED-004F-B202-977886703F4E}"/>
                  </a:ext>
                </a:extLst>
              </p:cNvPr>
              <p:cNvSpPr txBox="1"/>
              <p:nvPr/>
            </p:nvSpPr>
            <p:spPr>
              <a:xfrm>
                <a:off x="7875390" y="11145135"/>
                <a:ext cx="1234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310%</a:t>
                </a:r>
              </a:p>
            </p:txBody>
          </p:sp>
          <p:cxnSp>
            <p:nvCxnSpPr>
              <p:cNvPr id="39" name="Straight Arrow Connector 129">
                <a:extLst>
                  <a:ext uri="{FF2B5EF4-FFF2-40B4-BE49-F238E27FC236}">
                    <a16:creationId xmlns:a16="http://schemas.microsoft.com/office/drawing/2014/main" id="{71881F13-0C6D-C141-90EB-7EA28F9706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8531" y="11239796"/>
                <a:ext cx="0" cy="334122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6975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>
            <a:extLst>
              <a:ext uri="{FF2B5EF4-FFF2-40B4-BE49-F238E27FC236}">
                <a16:creationId xmlns:a16="http://schemas.microsoft.com/office/drawing/2014/main" id="{0BFE1FF7-AEFB-3B4E-99F7-4F11B4DE96B5}"/>
              </a:ext>
            </a:extLst>
          </p:cNvPr>
          <p:cNvSpPr/>
          <p:nvPr/>
        </p:nvSpPr>
        <p:spPr>
          <a:xfrm>
            <a:off x="862955" y="3829725"/>
            <a:ext cx="18437416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4">
            <a:extLst>
              <a:ext uri="{FF2B5EF4-FFF2-40B4-BE49-F238E27FC236}">
                <a16:creationId xmlns:a16="http://schemas.microsoft.com/office/drawing/2014/main" id="{2C0310E5-7EB9-404E-BC8B-6C45222D0E2C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C59689F8-8035-B54C-8362-874DFEDB21F1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4EC41F67-3821-704C-978A-361C28C167D9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29" name="Rectangle 99">
              <a:extLst>
                <a:ext uri="{FF2B5EF4-FFF2-40B4-BE49-F238E27FC236}">
                  <a16:creationId xmlns:a16="http://schemas.microsoft.com/office/drawing/2014/main" id="{B9643FC6-AC13-5349-A7CD-CB17B8263682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5" name="Rounded Rectangle 126">
            <a:extLst>
              <a:ext uri="{FF2B5EF4-FFF2-40B4-BE49-F238E27FC236}">
                <a16:creationId xmlns:a16="http://schemas.microsoft.com/office/drawing/2014/main" id="{A12D7745-FDF9-A04B-959B-EDBC7249E692}"/>
              </a:ext>
            </a:extLst>
          </p:cNvPr>
          <p:cNvSpPr/>
          <p:nvPr/>
        </p:nvSpPr>
        <p:spPr>
          <a:xfrm>
            <a:off x="1732355" y="4405750"/>
            <a:ext cx="9779036" cy="187486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DC52050D-72FF-134F-A9DA-1B921EF6FE73}"/>
              </a:ext>
            </a:extLst>
          </p:cNvPr>
          <p:cNvSpPr txBox="1"/>
          <p:nvPr/>
        </p:nvSpPr>
        <p:spPr>
          <a:xfrm>
            <a:off x="2668575" y="4774564"/>
            <a:ext cx="504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Business</a:t>
            </a:r>
          </a:p>
        </p:txBody>
      </p:sp>
      <p:sp>
        <p:nvSpPr>
          <p:cNvPr id="77" name="TextBox 130">
            <a:extLst>
              <a:ext uri="{FF2B5EF4-FFF2-40B4-BE49-F238E27FC236}">
                <a16:creationId xmlns:a16="http://schemas.microsoft.com/office/drawing/2014/main" id="{323C4849-5796-CA4F-8285-B71621BE33A0}"/>
              </a:ext>
            </a:extLst>
          </p:cNvPr>
          <p:cNvSpPr txBox="1"/>
          <p:nvPr/>
        </p:nvSpPr>
        <p:spPr>
          <a:xfrm>
            <a:off x="2666132" y="5420895"/>
            <a:ext cx="792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There are people who have a significant.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9F673462-8E0B-694A-926F-5002BB04BB60}"/>
              </a:ext>
            </a:extLst>
          </p:cNvPr>
          <p:cNvSpPr txBox="1"/>
          <p:nvPr/>
        </p:nvSpPr>
        <p:spPr>
          <a:xfrm>
            <a:off x="16728034" y="5060384"/>
            <a:ext cx="2109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24%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9E5DC956-0057-6F40-955A-BC3B6614B085}"/>
              </a:ext>
            </a:extLst>
          </p:cNvPr>
          <p:cNvSpPr txBox="1"/>
          <p:nvPr/>
        </p:nvSpPr>
        <p:spPr>
          <a:xfrm>
            <a:off x="16730180" y="8019547"/>
            <a:ext cx="2109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E48CF480-504B-6A4E-9627-D8127B8D1BEA}"/>
              </a:ext>
            </a:extLst>
          </p:cNvPr>
          <p:cNvSpPr txBox="1"/>
          <p:nvPr/>
        </p:nvSpPr>
        <p:spPr>
          <a:xfrm>
            <a:off x="16715472" y="10911653"/>
            <a:ext cx="21099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52%</a:t>
            </a:r>
          </a:p>
        </p:txBody>
      </p:sp>
      <p:sp>
        <p:nvSpPr>
          <p:cNvPr id="81" name="TextBox 62">
            <a:extLst>
              <a:ext uri="{FF2B5EF4-FFF2-40B4-BE49-F238E27FC236}">
                <a16:creationId xmlns:a16="http://schemas.microsoft.com/office/drawing/2014/main" id="{04553376-B6EA-4343-9EF5-E80A5410EEEB}"/>
              </a:ext>
            </a:extLst>
          </p:cNvPr>
          <p:cNvSpPr txBox="1"/>
          <p:nvPr/>
        </p:nvSpPr>
        <p:spPr>
          <a:xfrm>
            <a:off x="12911501" y="5175727"/>
            <a:ext cx="35598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2" name="TextBox 63">
            <a:extLst>
              <a:ext uri="{FF2B5EF4-FFF2-40B4-BE49-F238E27FC236}">
                <a16:creationId xmlns:a16="http://schemas.microsoft.com/office/drawing/2014/main" id="{0A2B2A03-2FE3-DF44-916A-78E5F874795E}"/>
              </a:ext>
            </a:extLst>
          </p:cNvPr>
          <p:cNvSpPr txBox="1"/>
          <p:nvPr/>
        </p:nvSpPr>
        <p:spPr>
          <a:xfrm>
            <a:off x="12911502" y="4529396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83" name="TextBox 62">
            <a:extLst>
              <a:ext uri="{FF2B5EF4-FFF2-40B4-BE49-F238E27FC236}">
                <a16:creationId xmlns:a16="http://schemas.microsoft.com/office/drawing/2014/main" id="{8CB224A9-CDBE-8B4E-BE98-E49647944D17}"/>
              </a:ext>
            </a:extLst>
          </p:cNvPr>
          <p:cNvSpPr txBox="1"/>
          <p:nvPr/>
        </p:nvSpPr>
        <p:spPr>
          <a:xfrm>
            <a:off x="12911501" y="8128809"/>
            <a:ext cx="35598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4" name="TextBox 63">
            <a:extLst>
              <a:ext uri="{FF2B5EF4-FFF2-40B4-BE49-F238E27FC236}">
                <a16:creationId xmlns:a16="http://schemas.microsoft.com/office/drawing/2014/main" id="{61407D7B-FC21-7F48-946F-689C9243A498}"/>
              </a:ext>
            </a:extLst>
          </p:cNvPr>
          <p:cNvSpPr txBox="1"/>
          <p:nvPr/>
        </p:nvSpPr>
        <p:spPr>
          <a:xfrm>
            <a:off x="12911502" y="7482478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85" name="TextBox 62">
            <a:extLst>
              <a:ext uri="{FF2B5EF4-FFF2-40B4-BE49-F238E27FC236}">
                <a16:creationId xmlns:a16="http://schemas.microsoft.com/office/drawing/2014/main" id="{136295DE-5D76-F44B-8D11-5A1EEB853541}"/>
              </a:ext>
            </a:extLst>
          </p:cNvPr>
          <p:cNvSpPr txBox="1"/>
          <p:nvPr/>
        </p:nvSpPr>
        <p:spPr>
          <a:xfrm>
            <a:off x="12896793" y="11081892"/>
            <a:ext cx="3559817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connecting.</a:t>
            </a:r>
          </a:p>
        </p:txBody>
      </p:sp>
      <p:sp>
        <p:nvSpPr>
          <p:cNvPr id="86" name="TextBox 63">
            <a:extLst>
              <a:ext uri="{FF2B5EF4-FFF2-40B4-BE49-F238E27FC236}">
                <a16:creationId xmlns:a16="http://schemas.microsoft.com/office/drawing/2014/main" id="{3561FB41-D411-7A4B-9595-ABF03F447D87}"/>
              </a:ext>
            </a:extLst>
          </p:cNvPr>
          <p:cNvSpPr txBox="1"/>
          <p:nvPr/>
        </p:nvSpPr>
        <p:spPr>
          <a:xfrm>
            <a:off x="12896794" y="10435561"/>
            <a:ext cx="33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87" name="Rectangle 21">
            <a:extLst>
              <a:ext uri="{FF2B5EF4-FFF2-40B4-BE49-F238E27FC236}">
                <a16:creationId xmlns:a16="http://schemas.microsoft.com/office/drawing/2014/main" id="{2B8A4000-7EEF-BB43-AA97-EEB244EB48BF}"/>
              </a:ext>
            </a:extLst>
          </p:cNvPr>
          <p:cNvSpPr/>
          <p:nvPr/>
        </p:nvSpPr>
        <p:spPr>
          <a:xfrm>
            <a:off x="19557087" y="3829109"/>
            <a:ext cx="3967133" cy="4405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21">
            <a:extLst>
              <a:ext uri="{FF2B5EF4-FFF2-40B4-BE49-F238E27FC236}">
                <a16:creationId xmlns:a16="http://schemas.microsoft.com/office/drawing/2014/main" id="{2C10D71E-22E6-5540-95AA-00F09F5FCB36}"/>
              </a:ext>
            </a:extLst>
          </p:cNvPr>
          <p:cNvSpPr/>
          <p:nvPr/>
        </p:nvSpPr>
        <p:spPr>
          <a:xfrm>
            <a:off x="19547039" y="8477002"/>
            <a:ext cx="3967133" cy="4405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4">
            <a:extLst>
              <a:ext uri="{FF2B5EF4-FFF2-40B4-BE49-F238E27FC236}">
                <a16:creationId xmlns:a16="http://schemas.microsoft.com/office/drawing/2014/main" id="{613E508C-D651-3046-A4E7-9B460585ABEA}"/>
              </a:ext>
            </a:extLst>
          </p:cNvPr>
          <p:cNvGrpSpPr/>
          <p:nvPr/>
        </p:nvGrpSpPr>
        <p:grpSpPr>
          <a:xfrm>
            <a:off x="19504904" y="4681281"/>
            <a:ext cx="4051402" cy="2700934"/>
            <a:chOff x="4758321" y="4042478"/>
            <a:chExt cx="5860494" cy="3906996"/>
          </a:xfrm>
        </p:grpSpPr>
        <p:graphicFrame>
          <p:nvGraphicFramePr>
            <p:cNvPr id="90" name="Chart 53">
              <a:extLst>
                <a:ext uri="{FF2B5EF4-FFF2-40B4-BE49-F238E27FC236}">
                  <a16:creationId xmlns:a16="http://schemas.microsoft.com/office/drawing/2014/main" id="{07457EE7-0A3F-9947-899A-7C92F737CB1A}"/>
                </a:ext>
              </a:extLst>
            </p:cNvPr>
            <p:cNvGraphicFramePr/>
            <p:nvPr/>
          </p:nvGraphicFramePr>
          <p:xfrm>
            <a:off x="4758321" y="4042478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TextBox 54">
              <a:extLst>
                <a:ext uri="{FF2B5EF4-FFF2-40B4-BE49-F238E27FC236}">
                  <a16:creationId xmlns:a16="http://schemas.microsoft.com/office/drawing/2014/main" id="{2C87D91E-4B75-794A-86F1-40162B81EE37}"/>
                </a:ext>
              </a:extLst>
            </p:cNvPr>
            <p:cNvSpPr txBox="1"/>
            <p:nvPr/>
          </p:nvSpPr>
          <p:spPr>
            <a:xfrm>
              <a:off x="6577555" y="5577111"/>
              <a:ext cx="2222026" cy="102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pSp>
        <p:nvGrpSpPr>
          <p:cNvPr id="92" name="Group 4">
            <a:extLst>
              <a:ext uri="{FF2B5EF4-FFF2-40B4-BE49-F238E27FC236}">
                <a16:creationId xmlns:a16="http://schemas.microsoft.com/office/drawing/2014/main" id="{9D875AA3-1372-5A49-B64B-F970A2BEC47E}"/>
              </a:ext>
            </a:extLst>
          </p:cNvPr>
          <p:cNvGrpSpPr/>
          <p:nvPr/>
        </p:nvGrpSpPr>
        <p:grpSpPr>
          <a:xfrm>
            <a:off x="19514952" y="9374179"/>
            <a:ext cx="4051402" cy="2700934"/>
            <a:chOff x="4758321" y="4042478"/>
            <a:chExt cx="5860494" cy="3906996"/>
          </a:xfrm>
        </p:grpSpPr>
        <p:graphicFrame>
          <p:nvGraphicFramePr>
            <p:cNvPr id="93" name="Chart 53">
              <a:extLst>
                <a:ext uri="{FF2B5EF4-FFF2-40B4-BE49-F238E27FC236}">
                  <a16:creationId xmlns:a16="http://schemas.microsoft.com/office/drawing/2014/main" id="{BD4C541A-972B-DF49-85A9-08A7AE7A84E6}"/>
                </a:ext>
              </a:extLst>
            </p:cNvPr>
            <p:cNvGraphicFramePr/>
            <p:nvPr/>
          </p:nvGraphicFramePr>
          <p:xfrm>
            <a:off x="4758321" y="4042478"/>
            <a:ext cx="5860494" cy="3906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4" name="TextBox 54">
              <a:extLst>
                <a:ext uri="{FF2B5EF4-FFF2-40B4-BE49-F238E27FC236}">
                  <a16:creationId xmlns:a16="http://schemas.microsoft.com/office/drawing/2014/main" id="{0973E5FF-9E20-1744-9E04-7E000CD8A473}"/>
                </a:ext>
              </a:extLst>
            </p:cNvPr>
            <p:cNvSpPr txBox="1"/>
            <p:nvPr/>
          </p:nvSpPr>
          <p:spPr>
            <a:xfrm>
              <a:off x="6577555" y="5577111"/>
              <a:ext cx="2222026" cy="1023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65%</a:t>
              </a:r>
            </a:p>
          </p:txBody>
        </p:sp>
      </p:grpSp>
      <p:graphicFrame>
        <p:nvGraphicFramePr>
          <p:cNvPr id="95" name="Chart 174">
            <a:extLst>
              <a:ext uri="{FF2B5EF4-FFF2-40B4-BE49-F238E27FC236}">
                <a16:creationId xmlns:a16="http://schemas.microsoft.com/office/drawing/2014/main" id="{F601DF0B-A697-664B-8444-480ED4CF3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626048"/>
              </p:ext>
            </p:extLst>
          </p:nvPr>
        </p:nvGraphicFramePr>
        <p:xfrm>
          <a:off x="1510973" y="7014728"/>
          <a:ext cx="9910725" cy="514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6329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">
            <a:extLst>
              <a:ext uri="{FF2B5EF4-FFF2-40B4-BE49-F238E27FC236}">
                <a16:creationId xmlns:a16="http://schemas.microsoft.com/office/drawing/2014/main" id="{D0908838-27A7-C34F-ABE2-4A14BC9DC0D6}"/>
              </a:ext>
            </a:extLst>
          </p:cNvPr>
          <p:cNvSpPr/>
          <p:nvPr/>
        </p:nvSpPr>
        <p:spPr>
          <a:xfrm>
            <a:off x="901150" y="8673221"/>
            <a:ext cx="22584874" cy="455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">
            <a:extLst>
              <a:ext uri="{FF2B5EF4-FFF2-40B4-BE49-F238E27FC236}">
                <a16:creationId xmlns:a16="http://schemas.microsoft.com/office/drawing/2014/main" id="{899B495C-5C88-3140-91A4-2160B6416EAC}"/>
              </a:ext>
            </a:extLst>
          </p:cNvPr>
          <p:cNvSpPr/>
          <p:nvPr/>
        </p:nvSpPr>
        <p:spPr>
          <a:xfrm>
            <a:off x="901150" y="906717"/>
            <a:ext cx="22584874" cy="736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" name="Chart 5">
            <a:extLst>
              <a:ext uri="{FF2B5EF4-FFF2-40B4-BE49-F238E27FC236}">
                <a16:creationId xmlns:a16="http://schemas.microsoft.com/office/drawing/2014/main" id="{A5B8507F-D51B-C74B-B3BD-463EF1718034}"/>
              </a:ext>
            </a:extLst>
          </p:cNvPr>
          <p:cNvGraphicFramePr/>
          <p:nvPr/>
        </p:nvGraphicFramePr>
        <p:xfrm>
          <a:off x="1488545" y="1491159"/>
          <a:ext cx="21410084" cy="62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7" name="Chart 30">
            <a:extLst>
              <a:ext uri="{FF2B5EF4-FFF2-40B4-BE49-F238E27FC236}">
                <a16:creationId xmlns:a16="http://schemas.microsoft.com/office/drawing/2014/main" id="{E8BA66D6-8BA0-E942-87D4-9F89C0465A98}"/>
              </a:ext>
            </a:extLst>
          </p:cNvPr>
          <p:cNvGraphicFramePr/>
          <p:nvPr/>
        </p:nvGraphicFramePr>
        <p:xfrm>
          <a:off x="2070629" y="9243283"/>
          <a:ext cx="3572082" cy="346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8" name="CuadroTexto 395">
            <a:extLst>
              <a:ext uri="{FF2B5EF4-FFF2-40B4-BE49-F238E27FC236}">
                <a16:creationId xmlns:a16="http://schemas.microsoft.com/office/drawing/2014/main" id="{CD12E204-00E0-F041-8583-7AD7EC97B0DC}"/>
              </a:ext>
            </a:extLst>
          </p:cNvPr>
          <p:cNvSpPr txBox="1"/>
          <p:nvPr/>
        </p:nvSpPr>
        <p:spPr>
          <a:xfrm>
            <a:off x="5807489" y="995019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Commerce</a:t>
            </a:r>
          </a:p>
        </p:txBody>
      </p:sp>
      <p:sp>
        <p:nvSpPr>
          <p:cNvPr id="99" name="TextBox 17">
            <a:extLst>
              <a:ext uri="{FF2B5EF4-FFF2-40B4-BE49-F238E27FC236}">
                <a16:creationId xmlns:a16="http://schemas.microsoft.com/office/drawing/2014/main" id="{6DE5A31B-8011-AE4E-AD57-B4A519840948}"/>
              </a:ext>
            </a:extLst>
          </p:cNvPr>
          <p:cNvSpPr txBox="1"/>
          <p:nvPr/>
        </p:nvSpPr>
        <p:spPr>
          <a:xfrm>
            <a:off x="5802633" y="10596523"/>
            <a:ext cx="506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25C5F8DC-4092-1244-9C63-6DE0851A12D4}"/>
              </a:ext>
            </a:extLst>
          </p:cNvPr>
          <p:cNvSpPr txBox="1"/>
          <p:nvPr/>
        </p:nvSpPr>
        <p:spPr>
          <a:xfrm>
            <a:off x="2974037" y="11358772"/>
            <a:ext cx="125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0.12%</a:t>
            </a:r>
          </a:p>
        </p:txBody>
      </p:sp>
      <p:graphicFrame>
        <p:nvGraphicFramePr>
          <p:cNvPr id="101" name="Chart 29">
            <a:extLst>
              <a:ext uri="{FF2B5EF4-FFF2-40B4-BE49-F238E27FC236}">
                <a16:creationId xmlns:a16="http://schemas.microsoft.com/office/drawing/2014/main" id="{DD95E721-39D1-FD40-BABF-C11E4044D250}"/>
              </a:ext>
            </a:extLst>
          </p:cNvPr>
          <p:cNvGraphicFramePr/>
          <p:nvPr/>
        </p:nvGraphicFramePr>
        <p:xfrm>
          <a:off x="13498416" y="9243283"/>
          <a:ext cx="3572082" cy="346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uadroTexto 395">
            <a:extLst>
              <a:ext uri="{FF2B5EF4-FFF2-40B4-BE49-F238E27FC236}">
                <a16:creationId xmlns:a16="http://schemas.microsoft.com/office/drawing/2014/main" id="{D4E655C3-404F-C243-A00B-46A03EB1C6B3}"/>
              </a:ext>
            </a:extLst>
          </p:cNvPr>
          <p:cNvSpPr txBox="1"/>
          <p:nvPr/>
        </p:nvSpPr>
        <p:spPr>
          <a:xfrm>
            <a:off x="17241740" y="9950192"/>
            <a:ext cx="506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03" name="TextBox 13">
            <a:extLst>
              <a:ext uri="{FF2B5EF4-FFF2-40B4-BE49-F238E27FC236}">
                <a16:creationId xmlns:a16="http://schemas.microsoft.com/office/drawing/2014/main" id="{0E6FDEDF-A8D2-5249-8E40-4DF4101530B3}"/>
              </a:ext>
            </a:extLst>
          </p:cNvPr>
          <p:cNvSpPr txBox="1"/>
          <p:nvPr/>
        </p:nvSpPr>
        <p:spPr>
          <a:xfrm>
            <a:off x="17236883" y="10596523"/>
            <a:ext cx="507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8E629E63-1953-074B-AD81-5EBEA2E8315E}"/>
              </a:ext>
            </a:extLst>
          </p:cNvPr>
          <p:cNvSpPr txBox="1"/>
          <p:nvPr/>
        </p:nvSpPr>
        <p:spPr>
          <a:xfrm>
            <a:off x="13929979" y="10459239"/>
            <a:ext cx="125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1.87%</a:t>
            </a:r>
          </a:p>
        </p:txBody>
      </p:sp>
    </p:spTree>
    <p:extLst>
      <p:ext uri="{BB962C8B-B14F-4D97-AF65-F5344CB8AC3E}">
        <p14:creationId xmlns:p14="http://schemas.microsoft.com/office/powerpoint/2010/main" val="906717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extLst>
              <a:ext uri="{FF2B5EF4-FFF2-40B4-BE49-F238E27FC236}">
                <a16:creationId xmlns:a16="http://schemas.microsoft.com/office/drawing/2014/main" id="{097D8C54-0321-4E48-8C8C-384CC2D9403D}"/>
              </a:ext>
            </a:extLst>
          </p:cNvPr>
          <p:cNvSpPr/>
          <p:nvPr/>
        </p:nvSpPr>
        <p:spPr>
          <a:xfrm>
            <a:off x="868493" y="3829725"/>
            <a:ext cx="22650188" cy="9052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4">
            <a:extLst>
              <a:ext uri="{FF2B5EF4-FFF2-40B4-BE49-F238E27FC236}">
                <a16:creationId xmlns:a16="http://schemas.microsoft.com/office/drawing/2014/main" id="{AF4247F7-99AC-4A44-929F-9C5E0C81671D}"/>
              </a:ext>
            </a:extLst>
          </p:cNvPr>
          <p:cNvGrpSpPr/>
          <p:nvPr/>
        </p:nvGrpSpPr>
        <p:grpSpPr>
          <a:xfrm>
            <a:off x="6121439" y="1071658"/>
            <a:ext cx="12135053" cy="2182173"/>
            <a:chOff x="6121439" y="1071658"/>
            <a:chExt cx="12135053" cy="2182173"/>
          </a:xfrm>
        </p:grpSpPr>
        <p:sp>
          <p:nvSpPr>
            <p:cNvPr id="15" name="CuadroTexto 350">
              <a:extLst>
                <a:ext uri="{FF2B5EF4-FFF2-40B4-BE49-F238E27FC236}">
                  <a16:creationId xmlns:a16="http://schemas.microsoft.com/office/drawing/2014/main" id="{3418B775-353C-3F41-A8BF-86DCC716599B}"/>
                </a:ext>
              </a:extLst>
            </p:cNvPr>
            <p:cNvSpPr txBox="1"/>
            <p:nvPr/>
          </p:nvSpPr>
          <p:spPr>
            <a:xfrm>
              <a:off x="6121439" y="1071658"/>
              <a:ext cx="121350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 Infographics</a:t>
              </a:r>
            </a:p>
          </p:txBody>
        </p:sp>
        <p:sp>
          <p:nvSpPr>
            <p:cNvPr id="16" name="CuadroTexto 351">
              <a:extLst>
                <a:ext uri="{FF2B5EF4-FFF2-40B4-BE49-F238E27FC236}">
                  <a16:creationId xmlns:a16="http://schemas.microsoft.com/office/drawing/2014/main" id="{B9CB1ECE-2E85-9E42-842A-84FF5A672F91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7" name="Rectangle 99">
              <a:extLst>
                <a:ext uri="{FF2B5EF4-FFF2-40B4-BE49-F238E27FC236}">
                  <a16:creationId xmlns:a16="http://schemas.microsoft.com/office/drawing/2014/main" id="{6234F1CE-6830-E044-B207-91077201DD87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Rounded Rectangle 36">
            <a:extLst>
              <a:ext uri="{FF2B5EF4-FFF2-40B4-BE49-F238E27FC236}">
                <a16:creationId xmlns:a16="http://schemas.microsoft.com/office/drawing/2014/main" id="{D5743207-D02F-054F-8790-4207184D4A6F}"/>
              </a:ext>
            </a:extLst>
          </p:cNvPr>
          <p:cNvSpPr/>
          <p:nvPr/>
        </p:nvSpPr>
        <p:spPr>
          <a:xfrm>
            <a:off x="1660929" y="8889369"/>
            <a:ext cx="6174420" cy="329937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9596A13D-391D-294A-BC22-95CCD2FB660E}"/>
              </a:ext>
            </a:extLst>
          </p:cNvPr>
          <p:cNvSpPr/>
          <p:nvPr/>
        </p:nvSpPr>
        <p:spPr>
          <a:xfrm>
            <a:off x="1660929" y="4797637"/>
            <a:ext cx="6174420" cy="329937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756318EB-0A9F-1A46-A87E-686B25EC71F2}"/>
              </a:ext>
            </a:extLst>
          </p:cNvPr>
          <p:cNvSpPr txBox="1"/>
          <p:nvPr/>
        </p:nvSpPr>
        <p:spPr>
          <a:xfrm>
            <a:off x="2407030" y="6023778"/>
            <a:ext cx="4682218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1A11A92-67B8-AC49-9263-47F447629799}"/>
              </a:ext>
            </a:extLst>
          </p:cNvPr>
          <p:cNvSpPr txBox="1"/>
          <p:nvPr/>
        </p:nvSpPr>
        <p:spPr>
          <a:xfrm>
            <a:off x="3018754" y="5261454"/>
            <a:ext cx="345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Sellers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E96D7DB2-B00B-0D4D-8210-816A077C54F3}"/>
              </a:ext>
            </a:extLst>
          </p:cNvPr>
          <p:cNvSpPr txBox="1"/>
          <p:nvPr/>
        </p:nvSpPr>
        <p:spPr>
          <a:xfrm>
            <a:off x="2407030" y="10155758"/>
            <a:ext cx="4682218" cy="157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67B2BC1B-9871-1743-B5D7-038FE2593D18}"/>
              </a:ext>
            </a:extLst>
          </p:cNvPr>
          <p:cNvSpPr txBox="1"/>
          <p:nvPr/>
        </p:nvSpPr>
        <p:spPr>
          <a:xfrm>
            <a:off x="3018754" y="9393434"/>
            <a:ext cx="345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graphicFrame>
        <p:nvGraphicFramePr>
          <p:cNvPr id="25" name="Chart 18">
            <a:extLst>
              <a:ext uri="{FF2B5EF4-FFF2-40B4-BE49-F238E27FC236}">
                <a16:creationId xmlns:a16="http://schemas.microsoft.com/office/drawing/2014/main" id="{92D4C129-68D9-714A-87D8-AE450150E44D}"/>
              </a:ext>
            </a:extLst>
          </p:cNvPr>
          <p:cNvGraphicFramePr/>
          <p:nvPr/>
        </p:nvGraphicFramePr>
        <p:xfrm>
          <a:off x="8926109" y="8889369"/>
          <a:ext cx="6716664" cy="343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18">
            <a:extLst>
              <a:ext uri="{FF2B5EF4-FFF2-40B4-BE49-F238E27FC236}">
                <a16:creationId xmlns:a16="http://schemas.microsoft.com/office/drawing/2014/main" id="{2CF795AC-BF40-5542-AC06-81DE06DE2191}"/>
              </a:ext>
            </a:extLst>
          </p:cNvPr>
          <p:cNvGraphicFramePr/>
          <p:nvPr/>
        </p:nvGraphicFramePr>
        <p:xfrm>
          <a:off x="8926108" y="4665752"/>
          <a:ext cx="6716664" cy="343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6B1BCDB4-3F83-6348-8AC7-77869D66BDD4}"/>
              </a:ext>
            </a:extLst>
          </p:cNvPr>
          <p:cNvGraphicFramePr>
            <a:graphicFrameLocks noGrp="1"/>
          </p:cNvGraphicFramePr>
          <p:nvPr/>
        </p:nvGraphicFramePr>
        <p:xfrm>
          <a:off x="16635561" y="4795164"/>
          <a:ext cx="6093812" cy="739358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048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3730"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Commerce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 Medium" panose="02000000000000000000" pitchFamily="2" charset="0"/>
                          <a:cs typeface="Poppins Medium" pitchFamily="2" charset="77"/>
                        </a:rPr>
                        <a:t>Financial</a:t>
                      </a:r>
                    </a:p>
                  </a:txBody>
                  <a:tcPr marL="108690" marR="108690" marT="54345" marB="54345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456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9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78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490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9951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234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Poppins Light" pitchFamily="2" charset="77"/>
                        </a:rPr>
                        <a:t>10</a:t>
                      </a:r>
                    </a:p>
                  </a:txBody>
                  <a:tcPr marL="79954" marR="79954" marT="39977" marB="39977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4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EDBB25-572D-A243-8F01-D89679E38799}"/>
              </a:ext>
            </a:extLst>
          </p:cNvPr>
          <p:cNvGrpSpPr/>
          <p:nvPr/>
        </p:nvGrpSpPr>
        <p:grpSpPr>
          <a:xfrm>
            <a:off x="1658767" y="3961642"/>
            <a:ext cx="21167879" cy="8683521"/>
            <a:chOff x="1658767" y="5270509"/>
            <a:chExt cx="21167879" cy="8683521"/>
          </a:xfrm>
        </p:grpSpPr>
        <p:sp>
          <p:nvSpPr>
            <p:cNvPr id="2404" name="Rectangle 2403">
              <a:extLst>
                <a:ext uri="{FF2B5EF4-FFF2-40B4-BE49-F238E27FC236}">
                  <a16:creationId xmlns:a16="http://schemas.microsoft.com/office/drawing/2014/main" id="{1A5DE9A9-E867-E948-BDFE-81A2799D7F76}"/>
                </a:ext>
              </a:extLst>
            </p:cNvPr>
            <p:cNvSpPr/>
            <p:nvPr/>
          </p:nvSpPr>
          <p:spPr>
            <a:xfrm>
              <a:off x="15787031" y="5270509"/>
              <a:ext cx="6931853" cy="6480312"/>
            </a:xfrm>
            <a:prstGeom prst="rect">
              <a:avLst/>
            </a:prstGeom>
            <a:solidFill>
              <a:srgbClr val="EEF4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C56B4C-5B39-BE40-88D7-C5D9E5F899A1}"/>
                </a:ext>
              </a:extLst>
            </p:cNvPr>
            <p:cNvGrpSpPr/>
            <p:nvPr/>
          </p:nvGrpSpPr>
          <p:grpSpPr>
            <a:xfrm>
              <a:off x="1658767" y="5270509"/>
              <a:ext cx="21060117" cy="8683521"/>
              <a:chOff x="1658767" y="5270509"/>
              <a:chExt cx="21060117" cy="8683521"/>
            </a:xfrm>
          </p:grpSpPr>
          <p:sp>
            <p:nvSpPr>
              <p:cNvPr id="2379" name="Rectangle 2378">
                <a:extLst>
                  <a:ext uri="{FF2B5EF4-FFF2-40B4-BE49-F238E27FC236}">
                    <a16:creationId xmlns:a16="http://schemas.microsoft.com/office/drawing/2014/main" id="{630E75E9-BDF6-BB4B-ACC9-3C566A9D4DCB}"/>
                  </a:ext>
                </a:extLst>
              </p:cNvPr>
              <p:cNvSpPr/>
              <p:nvPr/>
            </p:nvSpPr>
            <p:spPr>
              <a:xfrm>
                <a:off x="1658767" y="5270509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80" name="Rectangle 2379">
                <a:extLst>
                  <a:ext uri="{FF2B5EF4-FFF2-40B4-BE49-F238E27FC236}">
                    <a16:creationId xmlns:a16="http://schemas.microsoft.com/office/drawing/2014/main" id="{181E5E7E-7387-FF46-B8E5-036E8A729776}"/>
                  </a:ext>
                </a:extLst>
              </p:cNvPr>
              <p:cNvSpPr/>
              <p:nvPr/>
            </p:nvSpPr>
            <p:spPr>
              <a:xfrm>
                <a:off x="1658767" y="7475116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81" name="Rectangle 2380">
                <a:extLst>
                  <a:ext uri="{FF2B5EF4-FFF2-40B4-BE49-F238E27FC236}">
                    <a16:creationId xmlns:a16="http://schemas.microsoft.com/office/drawing/2014/main" id="{6DFB50E1-A084-154C-9231-889A42C4069D}"/>
                  </a:ext>
                </a:extLst>
              </p:cNvPr>
              <p:cNvSpPr/>
              <p:nvPr/>
            </p:nvSpPr>
            <p:spPr>
              <a:xfrm>
                <a:off x="1658767" y="9679722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82" name="CuadroTexto 395">
                <a:extLst>
                  <a:ext uri="{FF2B5EF4-FFF2-40B4-BE49-F238E27FC236}">
                    <a16:creationId xmlns:a16="http://schemas.microsoft.com/office/drawing/2014/main" id="{9C83E550-ADD9-4240-AB4C-E34E841FC6AF}"/>
                  </a:ext>
                </a:extLst>
              </p:cNvPr>
              <p:cNvSpPr txBox="1"/>
              <p:nvPr/>
            </p:nvSpPr>
            <p:spPr>
              <a:xfrm>
                <a:off x="5015315" y="5926714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40%</a:t>
                </a:r>
              </a:p>
            </p:txBody>
          </p:sp>
          <p:sp>
            <p:nvSpPr>
              <p:cNvPr id="2383" name="CuadroTexto 395">
                <a:extLst>
                  <a:ext uri="{FF2B5EF4-FFF2-40B4-BE49-F238E27FC236}">
                    <a16:creationId xmlns:a16="http://schemas.microsoft.com/office/drawing/2014/main" id="{ECA82F7E-4717-7845-856A-4A1B9EB5780B}"/>
                  </a:ext>
                </a:extLst>
              </p:cNvPr>
              <p:cNvSpPr txBox="1"/>
              <p:nvPr/>
            </p:nvSpPr>
            <p:spPr>
              <a:xfrm>
                <a:off x="2151073" y="6105758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Monday 04</a:t>
                </a:r>
              </a:p>
            </p:txBody>
          </p:sp>
          <p:grpSp>
            <p:nvGrpSpPr>
              <p:cNvPr id="2384" name="Group 2383">
                <a:extLst>
                  <a:ext uri="{FF2B5EF4-FFF2-40B4-BE49-F238E27FC236}">
                    <a16:creationId xmlns:a16="http://schemas.microsoft.com/office/drawing/2014/main" id="{F768E940-3DB5-9440-88EC-9E6F25F9BAAC}"/>
                  </a:ext>
                </a:extLst>
              </p:cNvPr>
              <p:cNvGrpSpPr/>
              <p:nvPr/>
            </p:nvGrpSpPr>
            <p:grpSpPr>
              <a:xfrm>
                <a:off x="6670300" y="6001358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2385" name="Rounded Rectangle 2384">
                  <a:extLst>
                    <a:ext uri="{FF2B5EF4-FFF2-40B4-BE49-F238E27FC236}">
                      <a16:creationId xmlns:a16="http://schemas.microsoft.com/office/drawing/2014/main" id="{0563D01F-79A7-B840-A7F8-F1A0457D2293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2386" name="Group 2385">
                  <a:extLst>
                    <a:ext uri="{FF2B5EF4-FFF2-40B4-BE49-F238E27FC236}">
                      <a16:creationId xmlns:a16="http://schemas.microsoft.com/office/drawing/2014/main" id="{463B1813-1113-4C4E-80BB-70A9A0104CA3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2387" name="CuadroTexto 395">
                    <a:extLst>
                      <a:ext uri="{FF2B5EF4-FFF2-40B4-BE49-F238E27FC236}">
                        <a16:creationId xmlns:a16="http://schemas.microsoft.com/office/drawing/2014/main" id="{32240C4C-04BF-664E-913B-694632BACDA0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70%</a:t>
                    </a:r>
                  </a:p>
                </p:txBody>
              </p:sp>
              <p:cxnSp>
                <p:nvCxnSpPr>
                  <p:cNvPr id="2388" name="Straight Arrow Connector 2387">
                    <a:extLst>
                      <a:ext uri="{FF2B5EF4-FFF2-40B4-BE49-F238E27FC236}">
                        <a16:creationId xmlns:a16="http://schemas.microsoft.com/office/drawing/2014/main" id="{C4822C30-FC97-F64B-B717-44B17522B1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89" name="CuadroTexto 395">
                <a:extLst>
                  <a:ext uri="{FF2B5EF4-FFF2-40B4-BE49-F238E27FC236}">
                    <a16:creationId xmlns:a16="http://schemas.microsoft.com/office/drawing/2014/main" id="{82044E40-33D6-5049-9535-461DF60C78D0}"/>
                  </a:ext>
                </a:extLst>
              </p:cNvPr>
              <p:cNvSpPr txBox="1"/>
              <p:nvPr/>
            </p:nvSpPr>
            <p:spPr>
              <a:xfrm>
                <a:off x="5015315" y="8102213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  <p:sp>
            <p:nvSpPr>
              <p:cNvPr id="2390" name="CuadroTexto 395">
                <a:extLst>
                  <a:ext uri="{FF2B5EF4-FFF2-40B4-BE49-F238E27FC236}">
                    <a16:creationId xmlns:a16="http://schemas.microsoft.com/office/drawing/2014/main" id="{14F3B7F9-9C7E-B440-A918-7E79F39B613D}"/>
                  </a:ext>
                </a:extLst>
              </p:cNvPr>
              <p:cNvSpPr txBox="1"/>
              <p:nvPr/>
            </p:nvSpPr>
            <p:spPr>
              <a:xfrm>
                <a:off x="2151073" y="8281257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Thursday 25 </a:t>
                </a:r>
              </a:p>
            </p:txBody>
          </p:sp>
          <p:grpSp>
            <p:nvGrpSpPr>
              <p:cNvPr id="2391" name="Group 2390">
                <a:extLst>
                  <a:ext uri="{FF2B5EF4-FFF2-40B4-BE49-F238E27FC236}">
                    <a16:creationId xmlns:a16="http://schemas.microsoft.com/office/drawing/2014/main" id="{EB407DA2-2E1B-A448-87E2-D7752C105F5F}"/>
                  </a:ext>
                </a:extLst>
              </p:cNvPr>
              <p:cNvGrpSpPr/>
              <p:nvPr/>
            </p:nvGrpSpPr>
            <p:grpSpPr>
              <a:xfrm>
                <a:off x="6670300" y="8176857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2392" name="Rounded Rectangle 2391">
                  <a:extLst>
                    <a:ext uri="{FF2B5EF4-FFF2-40B4-BE49-F238E27FC236}">
                      <a16:creationId xmlns:a16="http://schemas.microsoft.com/office/drawing/2014/main" id="{0CAEEA2C-5A13-B64C-9543-BD5FE840307E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2393" name="Group 2392">
                  <a:extLst>
                    <a:ext uri="{FF2B5EF4-FFF2-40B4-BE49-F238E27FC236}">
                      <a16:creationId xmlns:a16="http://schemas.microsoft.com/office/drawing/2014/main" id="{DA0B449E-78EE-E748-B75B-060A2EA49342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2394" name="CuadroTexto 395">
                    <a:extLst>
                      <a:ext uri="{FF2B5EF4-FFF2-40B4-BE49-F238E27FC236}">
                        <a16:creationId xmlns:a16="http://schemas.microsoft.com/office/drawing/2014/main" id="{1592EF81-847D-DA4C-9C60-F247DFF1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90%</a:t>
                    </a:r>
                  </a:p>
                </p:txBody>
              </p:sp>
              <p:cxnSp>
                <p:nvCxnSpPr>
                  <p:cNvPr id="2395" name="Straight Arrow Connector 2394">
                    <a:extLst>
                      <a:ext uri="{FF2B5EF4-FFF2-40B4-BE49-F238E27FC236}">
                        <a16:creationId xmlns:a16="http://schemas.microsoft.com/office/drawing/2014/main" id="{7CCFB0CA-73D1-7D4B-B280-B8F821D8DC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96" name="CuadroTexto 395">
                <a:extLst>
                  <a:ext uri="{FF2B5EF4-FFF2-40B4-BE49-F238E27FC236}">
                    <a16:creationId xmlns:a16="http://schemas.microsoft.com/office/drawing/2014/main" id="{83CAFABB-60E4-FF40-9596-214331354D4F}"/>
                  </a:ext>
                </a:extLst>
              </p:cNvPr>
              <p:cNvSpPr txBox="1"/>
              <p:nvPr/>
            </p:nvSpPr>
            <p:spPr>
              <a:xfrm>
                <a:off x="5015315" y="10287474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75%</a:t>
                </a:r>
              </a:p>
            </p:txBody>
          </p:sp>
          <p:sp>
            <p:nvSpPr>
              <p:cNvPr id="2397" name="CuadroTexto 395">
                <a:extLst>
                  <a:ext uri="{FF2B5EF4-FFF2-40B4-BE49-F238E27FC236}">
                    <a16:creationId xmlns:a16="http://schemas.microsoft.com/office/drawing/2014/main" id="{B0BF8F76-B5AA-C243-87A3-A642092FFC5C}"/>
                  </a:ext>
                </a:extLst>
              </p:cNvPr>
              <p:cNvSpPr txBox="1"/>
              <p:nvPr/>
            </p:nvSpPr>
            <p:spPr>
              <a:xfrm>
                <a:off x="2151072" y="10466518"/>
                <a:ext cx="29262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Wednesday 12</a:t>
                </a:r>
              </a:p>
            </p:txBody>
          </p:sp>
          <p:grpSp>
            <p:nvGrpSpPr>
              <p:cNvPr id="2398" name="Group 2397">
                <a:extLst>
                  <a:ext uri="{FF2B5EF4-FFF2-40B4-BE49-F238E27FC236}">
                    <a16:creationId xmlns:a16="http://schemas.microsoft.com/office/drawing/2014/main" id="{C46312EC-1B91-6C45-8955-2513356582A3}"/>
                  </a:ext>
                </a:extLst>
              </p:cNvPr>
              <p:cNvGrpSpPr/>
              <p:nvPr/>
            </p:nvGrpSpPr>
            <p:grpSpPr>
              <a:xfrm>
                <a:off x="6670300" y="10362118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2399" name="Rounded Rectangle 2398">
                  <a:extLst>
                    <a:ext uri="{FF2B5EF4-FFF2-40B4-BE49-F238E27FC236}">
                      <a16:creationId xmlns:a16="http://schemas.microsoft.com/office/drawing/2014/main" id="{3168A256-0FBA-AB4A-9677-7CBEB51B350B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2400" name="Group 2399">
                  <a:extLst>
                    <a:ext uri="{FF2B5EF4-FFF2-40B4-BE49-F238E27FC236}">
                      <a16:creationId xmlns:a16="http://schemas.microsoft.com/office/drawing/2014/main" id="{D68CCCAB-E0D0-B04A-AA05-E2627E54ADA9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2401" name="CuadroTexto 395">
                    <a:extLst>
                      <a:ext uri="{FF2B5EF4-FFF2-40B4-BE49-F238E27FC236}">
                        <a16:creationId xmlns:a16="http://schemas.microsoft.com/office/drawing/2014/main" id="{B3944288-FC3E-2E44-93FC-34B2846B4F4B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110%</a:t>
                    </a:r>
                  </a:p>
                </p:txBody>
              </p:sp>
              <p:cxnSp>
                <p:nvCxnSpPr>
                  <p:cNvPr id="2402" name="Straight Arrow Connector 2401">
                    <a:extLst>
                      <a:ext uri="{FF2B5EF4-FFF2-40B4-BE49-F238E27FC236}">
                        <a16:creationId xmlns:a16="http://schemas.microsoft.com/office/drawing/2014/main" id="{5B68AE15-1A0A-354D-8F75-0425FD8BCB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5AC87CF-F0E5-6142-B401-39C8DE503442}"/>
                  </a:ext>
                </a:extLst>
              </p:cNvPr>
              <p:cNvSpPr/>
              <p:nvPr/>
            </p:nvSpPr>
            <p:spPr>
              <a:xfrm>
                <a:off x="1658767" y="11882931"/>
                <a:ext cx="21060117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CBB775D-77A7-534D-8D07-B9130D5736B9}"/>
                </a:ext>
              </a:extLst>
            </p:cNvPr>
            <p:cNvGrpSpPr/>
            <p:nvPr/>
          </p:nvGrpSpPr>
          <p:grpSpPr>
            <a:xfrm>
              <a:off x="8722899" y="5270509"/>
              <a:ext cx="6931853" cy="6480312"/>
              <a:chOff x="1658767" y="5270509"/>
              <a:chExt cx="6931853" cy="648031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E21D3-03A9-C043-B27C-311FB72F7F26}"/>
                  </a:ext>
                </a:extLst>
              </p:cNvPr>
              <p:cNvSpPr/>
              <p:nvPr/>
            </p:nvSpPr>
            <p:spPr>
              <a:xfrm>
                <a:off x="1658767" y="5270509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67A51D3-3E0C-8F48-A6A8-512312731983}"/>
                  </a:ext>
                </a:extLst>
              </p:cNvPr>
              <p:cNvSpPr/>
              <p:nvPr/>
            </p:nvSpPr>
            <p:spPr>
              <a:xfrm>
                <a:off x="1658767" y="7475116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62014F-4E81-9D40-B8AC-F9992B8A74F8}"/>
                  </a:ext>
                </a:extLst>
              </p:cNvPr>
              <p:cNvSpPr/>
              <p:nvPr/>
            </p:nvSpPr>
            <p:spPr>
              <a:xfrm>
                <a:off x="1658767" y="9679722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30A89606-EEDA-E64C-99D8-F16DE2AA49EA}"/>
                  </a:ext>
                </a:extLst>
              </p:cNvPr>
              <p:cNvSpPr txBox="1"/>
              <p:nvPr/>
            </p:nvSpPr>
            <p:spPr>
              <a:xfrm>
                <a:off x="5015315" y="5926714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20%</a:t>
                </a:r>
              </a:p>
            </p:txBody>
          </p:sp>
          <p:sp>
            <p:nvSpPr>
              <p:cNvPr id="41" name="CuadroTexto 395">
                <a:extLst>
                  <a:ext uri="{FF2B5EF4-FFF2-40B4-BE49-F238E27FC236}">
                    <a16:creationId xmlns:a16="http://schemas.microsoft.com/office/drawing/2014/main" id="{93EF9DAB-6742-B64B-A993-919BA691C5BD}"/>
                  </a:ext>
                </a:extLst>
              </p:cNvPr>
              <p:cNvSpPr txBox="1"/>
              <p:nvPr/>
            </p:nvSpPr>
            <p:spPr>
              <a:xfrm>
                <a:off x="2151073" y="6105758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Tuesday 04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D5F484F-FD2D-6845-9CE5-E35F9A17BB9C}"/>
                  </a:ext>
                </a:extLst>
              </p:cNvPr>
              <p:cNvGrpSpPr/>
              <p:nvPr/>
            </p:nvGrpSpPr>
            <p:grpSpPr>
              <a:xfrm>
                <a:off x="6670300" y="6001358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8E8C0749-7D5B-CE43-87A7-4387D711F13E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085F7591-695D-A24C-B7AF-C5FD8C67937E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59" name="CuadroTexto 395">
                    <a:extLst>
                      <a:ext uri="{FF2B5EF4-FFF2-40B4-BE49-F238E27FC236}">
                        <a16:creationId xmlns:a16="http://schemas.microsoft.com/office/drawing/2014/main" id="{37853564-68A6-D74A-8AF7-E5946DD89362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70%</a:t>
                    </a:r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CDB15EE3-A934-084D-88C4-3235E14A6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23E6365E-4C1C-D346-A2B1-8D42EB2AAFB9}"/>
                  </a:ext>
                </a:extLst>
              </p:cNvPr>
              <p:cNvSpPr txBox="1"/>
              <p:nvPr/>
            </p:nvSpPr>
            <p:spPr>
              <a:xfrm>
                <a:off x="5015315" y="8102213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85%</a:t>
                </a:r>
              </a:p>
            </p:txBody>
          </p:sp>
          <p:sp>
            <p:nvSpPr>
              <p:cNvPr id="44" name="CuadroTexto 395">
                <a:extLst>
                  <a:ext uri="{FF2B5EF4-FFF2-40B4-BE49-F238E27FC236}">
                    <a16:creationId xmlns:a16="http://schemas.microsoft.com/office/drawing/2014/main" id="{0933AC32-123A-D747-9C7B-7E7296396AD8}"/>
                  </a:ext>
                </a:extLst>
              </p:cNvPr>
              <p:cNvSpPr txBox="1"/>
              <p:nvPr/>
            </p:nvSpPr>
            <p:spPr>
              <a:xfrm>
                <a:off x="2151073" y="8281257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Friday 25 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5EFF286-8BBD-5549-B9B4-1837411961B0}"/>
                  </a:ext>
                </a:extLst>
              </p:cNvPr>
              <p:cNvGrpSpPr/>
              <p:nvPr/>
            </p:nvGrpSpPr>
            <p:grpSpPr>
              <a:xfrm>
                <a:off x="6670300" y="8176857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9D82CABD-5680-CB4A-8930-B85EF239C296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92333C4-B040-C240-B65B-9BD1F4DBDA95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55" name="CuadroTexto 395">
                    <a:extLst>
                      <a:ext uri="{FF2B5EF4-FFF2-40B4-BE49-F238E27FC236}">
                        <a16:creationId xmlns:a16="http://schemas.microsoft.com/office/drawing/2014/main" id="{1462DD59-1999-A746-A5A0-78834EA90BEA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90%</a:t>
                    </a:r>
                  </a:p>
                </p:txBody>
              </p: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F6418E37-EF42-B14A-B668-66396434DC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6" name="CuadroTexto 395">
                <a:extLst>
                  <a:ext uri="{FF2B5EF4-FFF2-40B4-BE49-F238E27FC236}">
                    <a16:creationId xmlns:a16="http://schemas.microsoft.com/office/drawing/2014/main" id="{4941F94A-66B4-1D46-985B-3DF290684460}"/>
                  </a:ext>
                </a:extLst>
              </p:cNvPr>
              <p:cNvSpPr txBox="1"/>
              <p:nvPr/>
            </p:nvSpPr>
            <p:spPr>
              <a:xfrm>
                <a:off x="5015315" y="10287474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15%</a:t>
                </a:r>
              </a:p>
            </p:txBody>
          </p:sp>
          <p:sp>
            <p:nvSpPr>
              <p:cNvPr id="47" name="CuadroTexto 395">
                <a:extLst>
                  <a:ext uri="{FF2B5EF4-FFF2-40B4-BE49-F238E27FC236}">
                    <a16:creationId xmlns:a16="http://schemas.microsoft.com/office/drawing/2014/main" id="{253C582C-6DBE-7742-BEED-E1C3CCD36A09}"/>
                  </a:ext>
                </a:extLst>
              </p:cNvPr>
              <p:cNvSpPr txBox="1"/>
              <p:nvPr/>
            </p:nvSpPr>
            <p:spPr>
              <a:xfrm>
                <a:off x="2151072" y="10466518"/>
                <a:ext cx="29262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Saturday 12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911564F-B052-754F-9E15-D2C8459A730D}"/>
                  </a:ext>
                </a:extLst>
              </p:cNvPr>
              <p:cNvGrpSpPr/>
              <p:nvPr/>
            </p:nvGrpSpPr>
            <p:grpSpPr>
              <a:xfrm>
                <a:off x="6670300" y="10362118"/>
                <a:ext cx="1371600" cy="609399"/>
                <a:chOff x="7521677" y="11115569"/>
                <a:chExt cx="1371600" cy="609399"/>
              </a:xfrm>
            </p:grpSpPr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FB7BB977-92E6-744B-A21F-31E3C05D0417}"/>
                    </a:ext>
                  </a:extLst>
                </p:cNvPr>
                <p:cNvSpPr/>
                <p:nvPr/>
              </p:nvSpPr>
              <p:spPr>
                <a:xfrm>
                  <a:off x="7521677" y="11115569"/>
                  <a:ext cx="1371600" cy="609399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8432E3AC-84AD-8E4C-8AC1-6F9B668D39F0}"/>
                    </a:ext>
                  </a:extLst>
                </p:cNvPr>
                <p:cNvGrpSpPr/>
                <p:nvPr/>
              </p:nvGrpSpPr>
              <p:grpSpPr>
                <a:xfrm>
                  <a:off x="7822180" y="11239796"/>
                  <a:ext cx="959209" cy="407993"/>
                  <a:chOff x="7798531" y="11239796"/>
                  <a:chExt cx="959209" cy="407993"/>
                </a:xfrm>
              </p:grpSpPr>
              <p:sp>
                <p:nvSpPr>
                  <p:cNvPr id="51" name="CuadroTexto 395">
                    <a:extLst>
                      <a:ext uri="{FF2B5EF4-FFF2-40B4-BE49-F238E27FC236}">
                        <a16:creationId xmlns:a16="http://schemas.microsoft.com/office/drawing/2014/main" id="{740E84D2-5635-D340-9456-5386D2C0418D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391" y="11247679"/>
                    <a:ext cx="88234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Poppins Medium" pitchFamily="2" charset="77"/>
                      </a:rPr>
                      <a:t>110%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EB78DFF-8E3C-2949-AE6B-D1CF8AB41B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8531" y="11239796"/>
                    <a:ext cx="0" cy="33412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61" name="Chart 60">
              <a:extLst>
                <a:ext uri="{FF2B5EF4-FFF2-40B4-BE49-F238E27FC236}">
                  <a16:creationId xmlns:a16="http://schemas.microsoft.com/office/drawing/2014/main" id="{F231A8B8-B366-984A-997B-B37098083A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360816"/>
                </p:ext>
              </p:extLst>
            </p:nvPr>
          </p:nvGraphicFramePr>
          <p:xfrm>
            <a:off x="15679268" y="5322355"/>
            <a:ext cx="7147378" cy="64874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9BB191-692C-5B4E-B737-E84E35E3BEDB}"/>
              </a:ext>
            </a:extLst>
          </p:cNvPr>
          <p:cNvGrpSpPr/>
          <p:nvPr/>
        </p:nvGrpSpPr>
        <p:grpSpPr>
          <a:xfrm>
            <a:off x="2204908" y="11272809"/>
            <a:ext cx="19967834" cy="830997"/>
            <a:chOff x="2472036" y="11195652"/>
            <a:chExt cx="20246847" cy="83099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745749-DF2E-1F42-BB2D-47F41B81CFB3}"/>
                </a:ext>
              </a:extLst>
            </p:cNvPr>
            <p:cNvSpPr txBox="1"/>
            <p:nvPr/>
          </p:nvSpPr>
          <p:spPr>
            <a:xfrm>
              <a:off x="2472036" y="11195652"/>
              <a:ext cx="6474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D71774-DC44-1E45-97AC-FE1CDC606226}"/>
                </a:ext>
              </a:extLst>
            </p:cNvPr>
            <p:cNvSpPr txBox="1"/>
            <p:nvPr/>
          </p:nvSpPr>
          <p:spPr>
            <a:xfrm>
              <a:off x="9358332" y="11195652"/>
              <a:ext cx="6474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B0E3FB-9A6A-5841-9E5F-BAF73356184F}"/>
                </a:ext>
              </a:extLst>
            </p:cNvPr>
            <p:cNvSpPr txBox="1"/>
            <p:nvPr/>
          </p:nvSpPr>
          <p:spPr>
            <a:xfrm>
              <a:off x="16244628" y="11195652"/>
              <a:ext cx="64742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7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8" name="Rectangle: Rounded Corners 6">
            <a:extLst>
              <a:ext uri="{FF2B5EF4-FFF2-40B4-BE49-F238E27FC236}">
                <a16:creationId xmlns:a16="http://schemas.microsoft.com/office/drawing/2014/main" id="{3DB5CFCF-1BCB-DE4E-9870-D03F05336282}"/>
              </a:ext>
            </a:extLst>
          </p:cNvPr>
          <p:cNvSpPr/>
          <p:nvPr/>
        </p:nvSpPr>
        <p:spPr>
          <a:xfrm flipH="1">
            <a:off x="1748868" y="8726292"/>
            <a:ext cx="5767178" cy="3788774"/>
          </a:xfrm>
          <a:prstGeom prst="roundRect">
            <a:avLst>
              <a:gd name="adj" fmla="val 0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D11BCF-9C10-4442-BED6-C17E08960C0E}"/>
              </a:ext>
            </a:extLst>
          </p:cNvPr>
          <p:cNvSpPr/>
          <p:nvPr/>
        </p:nvSpPr>
        <p:spPr>
          <a:xfrm>
            <a:off x="2206994" y="10479161"/>
            <a:ext cx="975166" cy="5778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7732AF-272A-E54B-8389-9EC555C1A183}"/>
              </a:ext>
            </a:extLst>
          </p:cNvPr>
          <p:cNvSpPr txBox="1"/>
          <p:nvPr/>
        </p:nvSpPr>
        <p:spPr>
          <a:xfrm>
            <a:off x="1970599" y="10508675"/>
            <a:ext cx="1420660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120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A43745-D39D-4F41-AE7B-6AA699A0C644}"/>
              </a:ext>
            </a:extLst>
          </p:cNvPr>
          <p:cNvSpPr txBox="1"/>
          <p:nvPr/>
        </p:nvSpPr>
        <p:spPr>
          <a:xfrm>
            <a:off x="3456669" y="10508675"/>
            <a:ext cx="1852905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273708-5916-454C-9ED2-B5608B408D6B}"/>
              </a:ext>
            </a:extLst>
          </p:cNvPr>
          <p:cNvSpPr txBox="1"/>
          <p:nvPr/>
        </p:nvSpPr>
        <p:spPr>
          <a:xfrm>
            <a:off x="5374984" y="10508675"/>
            <a:ext cx="1852905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E74A23-86C3-E34B-A241-716E7640958E}"/>
              </a:ext>
            </a:extLst>
          </p:cNvPr>
          <p:cNvSpPr txBox="1"/>
          <p:nvPr/>
        </p:nvSpPr>
        <p:spPr>
          <a:xfrm>
            <a:off x="1629827" y="11481266"/>
            <a:ext cx="204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Posts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5A708C-2387-D044-A6A7-532654D0F17B}"/>
              </a:ext>
            </a:extLst>
          </p:cNvPr>
          <p:cNvSpPr txBox="1"/>
          <p:nvPr/>
        </p:nvSpPr>
        <p:spPr>
          <a:xfrm>
            <a:off x="3043379" y="11481266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Followers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8FB9B7-DBC5-7B45-96BD-89E4361591C6}"/>
              </a:ext>
            </a:extLst>
          </p:cNvPr>
          <p:cNvSpPr txBox="1"/>
          <p:nvPr/>
        </p:nvSpPr>
        <p:spPr>
          <a:xfrm>
            <a:off x="4967786" y="11481266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Comments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DAD2F8-8FBA-6643-8688-14846E9D85EB}"/>
              </a:ext>
            </a:extLst>
          </p:cNvPr>
          <p:cNvCxnSpPr/>
          <p:nvPr/>
        </p:nvCxnSpPr>
        <p:spPr>
          <a:xfrm>
            <a:off x="1765414" y="10229241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13A6D1-3B81-6F4E-AE22-D55E7BE59F27}"/>
              </a:ext>
            </a:extLst>
          </p:cNvPr>
          <p:cNvCxnSpPr>
            <a:cxnSpLocks/>
          </p:cNvCxnSpPr>
          <p:nvPr/>
        </p:nvCxnSpPr>
        <p:spPr>
          <a:xfrm>
            <a:off x="1742431" y="11236503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851882B-D310-B743-AF32-A2A9E044C3DF}"/>
              </a:ext>
            </a:extLst>
          </p:cNvPr>
          <p:cNvSpPr/>
          <p:nvPr/>
        </p:nvSpPr>
        <p:spPr>
          <a:xfrm>
            <a:off x="1970599" y="9402825"/>
            <a:ext cx="5290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Financial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2" name="Rectangle: Rounded Corners 6">
            <a:extLst>
              <a:ext uri="{FF2B5EF4-FFF2-40B4-BE49-F238E27FC236}">
                <a16:creationId xmlns:a16="http://schemas.microsoft.com/office/drawing/2014/main" id="{9E153619-AB1B-4543-AAD4-4E2BDE5807F8}"/>
              </a:ext>
            </a:extLst>
          </p:cNvPr>
          <p:cNvSpPr/>
          <p:nvPr/>
        </p:nvSpPr>
        <p:spPr>
          <a:xfrm flipH="1">
            <a:off x="1748868" y="4512794"/>
            <a:ext cx="5767178" cy="3788774"/>
          </a:xfrm>
          <a:prstGeom prst="roundRect">
            <a:avLst>
              <a:gd name="adj" fmla="val 0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759162-CA05-864C-8BFB-D9618C8632A0}"/>
              </a:ext>
            </a:extLst>
          </p:cNvPr>
          <p:cNvSpPr/>
          <p:nvPr/>
        </p:nvSpPr>
        <p:spPr>
          <a:xfrm>
            <a:off x="2206994" y="6265663"/>
            <a:ext cx="975166" cy="577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EEA8508-F609-6044-BF65-F96CE7EEC8F7}"/>
              </a:ext>
            </a:extLst>
          </p:cNvPr>
          <p:cNvSpPr txBox="1"/>
          <p:nvPr/>
        </p:nvSpPr>
        <p:spPr>
          <a:xfrm>
            <a:off x="1970599" y="6295177"/>
            <a:ext cx="1420660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120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BCC298-5CA1-2745-BE9B-C8C1691C98F5}"/>
              </a:ext>
            </a:extLst>
          </p:cNvPr>
          <p:cNvSpPr txBox="1"/>
          <p:nvPr/>
        </p:nvSpPr>
        <p:spPr>
          <a:xfrm>
            <a:off x="3456669" y="6295177"/>
            <a:ext cx="1852905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8F3EC0-9B3F-F041-B4FE-7EAADD462536}"/>
              </a:ext>
            </a:extLst>
          </p:cNvPr>
          <p:cNvSpPr txBox="1"/>
          <p:nvPr/>
        </p:nvSpPr>
        <p:spPr>
          <a:xfrm>
            <a:off x="5374984" y="6295177"/>
            <a:ext cx="1852905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902CC05-534A-6247-8420-2EB1F962944E}"/>
              </a:ext>
            </a:extLst>
          </p:cNvPr>
          <p:cNvSpPr txBox="1"/>
          <p:nvPr/>
        </p:nvSpPr>
        <p:spPr>
          <a:xfrm>
            <a:off x="1629827" y="7267768"/>
            <a:ext cx="204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Posts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FB0736-909E-644E-B132-E15AC415FE7C}"/>
              </a:ext>
            </a:extLst>
          </p:cNvPr>
          <p:cNvSpPr txBox="1"/>
          <p:nvPr/>
        </p:nvSpPr>
        <p:spPr>
          <a:xfrm>
            <a:off x="3043379" y="7267768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Followers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F2DAF3B-8C5F-364B-A264-F81185E014A5}"/>
              </a:ext>
            </a:extLst>
          </p:cNvPr>
          <p:cNvSpPr txBox="1"/>
          <p:nvPr/>
        </p:nvSpPr>
        <p:spPr>
          <a:xfrm>
            <a:off x="4967786" y="7267768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Comments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5E39C8B-1758-B948-A8E2-0A3ACDE6E169}"/>
              </a:ext>
            </a:extLst>
          </p:cNvPr>
          <p:cNvCxnSpPr/>
          <p:nvPr/>
        </p:nvCxnSpPr>
        <p:spPr>
          <a:xfrm>
            <a:off x="1765414" y="6015743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70E60D2-CBE2-CC4E-8B0E-80C1CCE4310C}"/>
              </a:ext>
            </a:extLst>
          </p:cNvPr>
          <p:cNvCxnSpPr>
            <a:cxnSpLocks/>
          </p:cNvCxnSpPr>
          <p:nvPr/>
        </p:nvCxnSpPr>
        <p:spPr>
          <a:xfrm>
            <a:off x="1742431" y="7023005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5794899-8AF4-0241-B75E-39E5577AA0B2}"/>
              </a:ext>
            </a:extLst>
          </p:cNvPr>
          <p:cNvSpPr/>
          <p:nvPr/>
        </p:nvSpPr>
        <p:spPr>
          <a:xfrm>
            <a:off x="1970599" y="5189327"/>
            <a:ext cx="5290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Business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: Rounded Corners 3">
            <a:extLst>
              <a:ext uri="{FF2B5EF4-FFF2-40B4-BE49-F238E27FC236}">
                <a16:creationId xmlns:a16="http://schemas.microsoft.com/office/drawing/2014/main" id="{998170B9-8704-C743-9A87-37C1AD92B6CD}"/>
              </a:ext>
            </a:extLst>
          </p:cNvPr>
          <p:cNvSpPr/>
          <p:nvPr/>
        </p:nvSpPr>
        <p:spPr>
          <a:xfrm flipH="1">
            <a:off x="7963449" y="8726292"/>
            <a:ext cx="5767176" cy="3788774"/>
          </a:xfrm>
          <a:prstGeom prst="roundRect">
            <a:avLst>
              <a:gd name="adj" fmla="val 0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A31A46-11F0-D349-9431-E5DD12B4015A}"/>
              </a:ext>
            </a:extLst>
          </p:cNvPr>
          <p:cNvSpPr/>
          <p:nvPr/>
        </p:nvSpPr>
        <p:spPr>
          <a:xfrm>
            <a:off x="10019822" y="10479161"/>
            <a:ext cx="1162544" cy="5778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424729-5290-E443-B940-2D7FD1D46AF0}"/>
              </a:ext>
            </a:extLst>
          </p:cNvPr>
          <p:cNvSpPr txBox="1"/>
          <p:nvPr/>
        </p:nvSpPr>
        <p:spPr>
          <a:xfrm>
            <a:off x="8185179" y="10508675"/>
            <a:ext cx="1420660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120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CE94E3-8415-5743-AB30-E12405AB769C}"/>
              </a:ext>
            </a:extLst>
          </p:cNvPr>
          <p:cNvSpPr txBox="1"/>
          <p:nvPr/>
        </p:nvSpPr>
        <p:spPr>
          <a:xfrm>
            <a:off x="9671249" y="10508675"/>
            <a:ext cx="1852905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BFBDC9-17B9-1F47-A1E3-3A4ADE831FB3}"/>
              </a:ext>
            </a:extLst>
          </p:cNvPr>
          <p:cNvSpPr txBox="1"/>
          <p:nvPr/>
        </p:nvSpPr>
        <p:spPr>
          <a:xfrm>
            <a:off x="11589564" y="10508675"/>
            <a:ext cx="1852905" cy="49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455C04-92C4-9D4A-96EA-6940AB7DBE61}"/>
              </a:ext>
            </a:extLst>
          </p:cNvPr>
          <p:cNvSpPr txBox="1"/>
          <p:nvPr/>
        </p:nvSpPr>
        <p:spPr>
          <a:xfrm>
            <a:off x="7844407" y="11481266"/>
            <a:ext cx="204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Posts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A7A12F-52FA-0E4D-A90F-A335F1B94031}"/>
              </a:ext>
            </a:extLst>
          </p:cNvPr>
          <p:cNvSpPr txBox="1"/>
          <p:nvPr/>
        </p:nvSpPr>
        <p:spPr>
          <a:xfrm>
            <a:off x="9257959" y="11481266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Followers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FA4C6B-6411-5646-AB50-6917854337A2}"/>
              </a:ext>
            </a:extLst>
          </p:cNvPr>
          <p:cNvSpPr txBox="1"/>
          <p:nvPr/>
        </p:nvSpPr>
        <p:spPr>
          <a:xfrm>
            <a:off x="11182366" y="11481266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Comments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867184-B079-104D-83CD-94A60E9208A5}"/>
              </a:ext>
            </a:extLst>
          </p:cNvPr>
          <p:cNvCxnSpPr/>
          <p:nvPr/>
        </p:nvCxnSpPr>
        <p:spPr>
          <a:xfrm>
            <a:off x="7979994" y="10229241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A7B104-1F08-C941-BDE3-4FEED4E665ED}"/>
              </a:ext>
            </a:extLst>
          </p:cNvPr>
          <p:cNvCxnSpPr>
            <a:cxnSpLocks/>
          </p:cNvCxnSpPr>
          <p:nvPr/>
        </p:nvCxnSpPr>
        <p:spPr>
          <a:xfrm>
            <a:off x="7957011" y="11236503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1BFA129-B0A6-C44F-9AFB-1F1CCA91DA88}"/>
              </a:ext>
            </a:extLst>
          </p:cNvPr>
          <p:cNvSpPr/>
          <p:nvPr/>
        </p:nvSpPr>
        <p:spPr>
          <a:xfrm>
            <a:off x="8185179" y="9402825"/>
            <a:ext cx="5290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Commerce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Rectangle: Rounded Corners 3">
            <a:extLst>
              <a:ext uri="{FF2B5EF4-FFF2-40B4-BE49-F238E27FC236}">
                <a16:creationId xmlns:a16="http://schemas.microsoft.com/office/drawing/2014/main" id="{4DDDA645-09B4-4D48-9D19-D679ECC74928}"/>
              </a:ext>
            </a:extLst>
          </p:cNvPr>
          <p:cNvSpPr/>
          <p:nvPr/>
        </p:nvSpPr>
        <p:spPr>
          <a:xfrm flipH="1">
            <a:off x="7963449" y="4512794"/>
            <a:ext cx="5767176" cy="3788774"/>
          </a:xfrm>
          <a:prstGeom prst="roundRect">
            <a:avLst>
              <a:gd name="adj" fmla="val 0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253E057-143C-EF46-8AEB-51F31E36B061}"/>
              </a:ext>
            </a:extLst>
          </p:cNvPr>
          <p:cNvSpPr/>
          <p:nvPr/>
        </p:nvSpPr>
        <p:spPr>
          <a:xfrm>
            <a:off x="10019822" y="6265663"/>
            <a:ext cx="1162544" cy="577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entury Gothic" panose="020B0502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FB68B17-12D9-DC44-A289-D9418CCF28B4}"/>
              </a:ext>
            </a:extLst>
          </p:cNvPr>
          <p:cNvSpPr txBox="1"/>
          <p:nvPr/>
        </p:nvSpPr>
        <p:spPr>
          <a:xfrm>
            <a:off x="8185179" y="6295179"/>
            <a:ext cx="142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120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ACC37A-0A5C-134D-A743-43E5BE4BE531}"/>
              </a:ext>
            </a:extLst>
          </p:cNvPr>
          <p:cNvSpPr txBox="1"/>
          <p:nvPr/>
        </p:nvSpPr>
        <p:spPr>
          <a:xfrm>
            <a:off x="9671249" y="6295179"/>
            <a:ext cx="185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D89739-5EF2-CA49-8FF6-929008F89A76}"/>
              </a:ext>
            </a:extLst>
          </p:cNvPr>
          <p:cNvSpPr txBox="1"/>
          <p:nvPr/>
        </p:nvSpPr>
        <p:spPr>
          <a:xfrm>
            <a:off x="11589564" y="6295179"/>
            <a:ext cx="1852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</a:rPr>
              <a:t>2,569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103005D-68BD-914B-8A13-2EA1EAE37768}"/>
              </a:ext>
            </a:extLst>
          </p:cNvPr>
          <p:cNvSpPr txBox="1"/>
          <p:nvPr/>
        </p:nvSpPr>
        <p:spPr>
          <a:xfrm>
            <a:off x="7844407" y="7267770"/>
            <a:ext cx="204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Posts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B1DF4ED-3361-C448-A6D0-24DF0C10DE4E}"/>
              </a:ext>
            </a:extLst>
          </p:cNvPr>
          <p:cNvSpPr txBox="1"/>
          <p:nvPr/>
        </p:nvSpPr>
        <p:spPr>
          <a:xfrm>
            <a:off x="9257959" y="7267770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Followers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78B395-E9CE-C44E-8FD7-A3C440D90D99}"/>
              </a:ext>
            </a:extLst>
          </p:cNvPr>
          <p:cNvSpPr txBox="1"/>
          <p:nvPr/>
        </p:nvSpPr>
        <p:spPr>
          <a:xfrm>
            <a:off x="11182366" y="7267770"/>
            <a:ext cx="26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Roboto Light" panose="02000000000000000000" pitchFamily="2" charset="0"/>
              </a:rPr>
              <a:t>Comments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DAD75B8-EB52-F646-9D43-4020DE00310D}"/>
              </a:ext>
            </a:extLst>
          </p:cNvPr>
          <p:cNvCxnSpPr/>
          <p:nvPr/>
        </p:nvCxnSpPr>
        <p:spPr>
          <a:xfrm>
            <a:off x="7979994" y="6015745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EFFCCF9-8F9A-5F42-9881-7D2A5EA4DA6D}"/>
              </a:ext>
            </a:extLst>
          </p:cNvPr>
          <p:cNvCxnSpPr>
            <a:cxnSpLocks/>
          </p:cNvCxnSpPr>
          <p:nvPr/>
        </p:nvCxnSpPr>
        <p:spPr>
          <a:xfrm>
            <a:off x="7957011" y="7023007"/>
            <a:ext cx="5744195" cy="0"/>
          </a:xfrm>
          <a:prstGeom prst="line">
            <a:avLst/>
          </a:prstGeom>
          <a:ln w="9525"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E8A8065-89D3-D34E-998B-9B32620E1121}"/>
              </a:ext>
            </a:extLst>
          </p:cNvPr>
          <p:cNvSpPr/>
          <p:nvPr/>
        </p:nvSpPr>
        <p:spPr>
          <a:xfrm>
            <a:off x="8185179" y="5189327"/>
            <a:ext cx="5290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Marketing</a:t>
            </a:r>
            <a:endParaRPr lang="en-US" sz="88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B1A1CD-B197-5241-992E-DA98F78EADCA}"/>
              </a:ext>
            </a:extLst>
          </p:cNvPr>
          <p:cNvGrpSpPr/>
          <p:nvPr/>
        </p:nvGrpSpPr>
        <p:grpSpPr>
          <a:xfrm>
            <a:off x="14343700" y="3394453"/>
            <a:ext cx="8731703" cy="9527651"/>
            <a:chOff x="15573095" y="4631328"/>
            <a:chExt cx="7482028" cy="7127336"/>
          </a:xfrm>
        </p:grpSpPr>
        <p:graphicFrame>
          <p:nvGraphicFramePr>
            <p:cNvPr id="145" name="Chart 144">
              <a:extLst>
                <a:ext uri="{FF2B5EF4-FFF2-40B4-BE49-F238E27FC236}">
                  <a16:creationId xmlns:a16="http://schemas.microsoft.com/office/drawing/2014/main" id="{E76A3C7A-FFE8-E149-972C-47E623608B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7932197"/>
                </p:ext>
              </p:extLst>
            </p:nvPr>
          </p:nvGraphicFramePr>
          <p:xfrm>
            <a:off x="15752343" y="4631328"/>
            <a:ext cx="7107333" cy="53686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6" name="CuadroTexto 395">
              <a:extLst>
                <a:ext uri="{FF2B5EF4-FFF2-40B4-BE49-F238E27FC236}">
                  <a16:creationId xmlns:a16="http://schemas.microsoft.com/office/drawing/2014/main" id="{AED313AB-463C-5A41-9EEF-5037362EEF7A}"/>
                </a:ext>
              </a:extLst>
            </p:cNvPr>
            <p:cNvSpPr txBox="1"/>
            <p:nvPr/>
          </p:nvSpPr>
          <p:spPr>
            <a:xfrm>
              <a:off x="15573095" y="11050778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2.1%</a:t>
              </a:r>
            </a:p>
          </p:txBody>
        </p:sp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BCC23803-DB89-7A4C-84E7-E6F3D478C6AA}"/>
                </a:ext>
              </a:extLst>
            </p:cNvPr>
            <p:cNvSpPr txBox="1"/>
            <p:nvPr/>
          </p:nvSpPr>
          <p:spPr>
            <a:xfrm>
              <a:off x="16042935" y="10506290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USA</a:t>
              </a:r>
            </a:p>
          </p:txBody>
        </p:sp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D4E2A9BA-20A7-4248-9210-FB9409A024D1}"/>
                </a:ext>
              </a:extLst>
            </p:cNvPr>
            <p:cNvSpPr txBox="1"/>
            <p:nvPr/>
          </p:nvSpPr>
          <p:spPr>
            <a:xfrm>
              <a:off x="17294959" y="11050778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7.4%</a:t>
              </a:r>
            </a:p>
          </p:txBody>
        </p:sp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5A0912BF-A5CA-A84D-9495-0D2D09DC8EB8}"/>
                </a:ext>
              </a:extLst>
            </p:cNvPr>
            <p:cNvSpPr txBox="1"/>
            <p:nvPr/>
          </p:nvSpPr>
          <p:spPr>
            <a:xfrm>
              <a:off x="17764799" y="10506290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Italy</a:t>
              </a:r>
            </a:p>
          </p:txBody>
        </p:sp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78D24B36-0EBB-1B4F-8BA1-44DE2BD1859A}"/>
                </a:ext>
              </a:extLst>
            </p:cNvPr>
            <p:cNvSpPr txBox="1"/>
            <p:nvPr/>
          </p:nvSpPr>
          <p:spPr>
            <a:xfrm>
              <a:off x="19000035" y="11050778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1.6%</a:t>
              </a:r>
            </a:p>
          </p:txBody>
        </p:sp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00357593-92AB-DE4B-BA1A-EE4040BED415}"/>
                </a:ext>
              </a:extLst>
            </p:cNvPr>
            <p:cNvSpPr txBox="1"/>
            <p:nvPr/>
          </p:nvSpPr>
          <p:spPr>
            <a:xfrm>
              <a:off x="19469875" y="10506290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India</a:t>
              </a:r>
            </a:p>
          </p:txBody>
        </p:sp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8F54078F-2FE9-5B4E-8AB1-964BB72A377E}"/>
                </a:ext>
              </a:extLst>
            </p:cNvPr>
            <p:cNvSpPr txBox="1"/>
            <p:nvPr/>
          </p:nvSpPr>
          <p:spPr>
            <a:xfrm>
              <a:off x="20693323" y="11050778"/>
              <a:ext cx="2361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3.7%</a:t>
              </a:r>
            </a:p>
          </p:txBody>
        </p:sp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FBFF4B40-A0D5-1741-BD54-D79B652E650F}"/>
                </a:ext>
              </a:extLst>
            </p:cNvPr>
            <p:cNvSpPr txBox="1"/>
            <p:nvPr/>
          </p:nvSpPr>
          <p:spPr>
            <a:xfrm>
              <a:off x="21191739" y="10506290"/>
              <a:ext cx="142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Australia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1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42AB63CB-2B95-8D47-BB9E-B6EE5DFB3240}"/>
              </a:ext>
            </a:extLst>
          </p:cNvPr>
          <p:cNvSpPr/>
          <p:nvPr/>
        </p:nvSpPr>
        <p:spPr>
          <a:xfrm>
            <a:off x="1345096" y="4150609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86521B-9E13-CB4F-981B-D998E5B3E9F1}"/>
              </a:ext>
            </a:extLst>
          </p:cNvPr>
          <p:cNvSpPr/>
          <p:nvPr/>
        </p:nvSpPr>
        <p:spPr>
          <a:xfrm>
            <a:off x="6987673" y="4150609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EE1B5E-E602-284A-87C4-8FCE308FAC72}"/>
              </a:ext>
            </a:extLst>
          </p:cNvPr>
          <p:cNvSpPr/>
          <p:nvPr/>
        </p:nvSpPr>
        <p:spPr>
          <a:xfrm>
            <a:off x="12630251" y="4150609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1C86AD-9146-7C44-988E-5B45884FB722}"/>
              </a:ext>
            </a:extLst>
          </p:cNvPr>
          <p:cNvSpPr/>
          <p:nvPr/>
        </p:nvSpPr>
        <p:spPr>
          <a:xfrm>
            <a:off x="18272828" y="4150609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1168472-0DC9-0A41-B348-4D7ED6922E02}"/>
              </a:ext>
            </a:extLst>
          </p:cNvPr>
          <p:cNvGrpSpPr/>
          <p:nvPr/>
        </p:nvGrpSpPr>
        <p:grpSpPr>
          <a:xfrm>
            <a:off x="13322125" y="5084699"/>
            <a:ext cx="895956" cy="895270"/>
            <a:chOff x="14912690" y="6780285"/>
            <a:chExt cx="1447921" cy="144681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EA3007F-2969-214D-A51C-981C382D3B18}"/>
                </a:ext>
              </a:extLst>
            </p:cNvPr>
            <p:cNvSpPr/>
            <p:nvPr/>
          </p:nvSpPr>
          <p:spPr>
            <a:xfrm>
              <a:off x="14912690" y="6780285"/>
              <a:ext cx="1447921" cy="1446812"/>
            </a:xfrm>
            <a:custGeom>
              <a:avLst/>
              <a:gdLst>
                <a:gd name="connsiteX0" fmla="*/ 1447922 w 1447921"/>
                <a:gd name="connsiteY0" fmla="*/ 723406 h 1446812"/>
                <a:gd name="connsiteX1" fmla="*/ 723961 w 1447921"/>
                <a:gd name="connsiteY1" fmla="*/ 1446812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2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2" y="723406"/>
                  </a:moveTo>
                  <a:cubicBezTo>
                    <a:pt x="1447922" y="1122932"/>
                    <a:pt x="1123794" y="1446812"/>
                    <a:pt x="723961" y="1446812"/>
                  </a:cubicBezTo>
                  <a:cubicBezTo>
                    <a:pt x="324128" y="1446812"/>
                    <a:pt x="0" y="1122932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4" y="0"/>
                    <a:pt x="1447922" y="323880"/>
                    <a:pt x="1447922" y="723406"/>
                  </a:cubicBezTo>
                  <a:close/>
                </a:path>
              </a:pathLst>
            </a:custGeom>
            <a:solidFill>
              <a:schemeClr val="accent3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áfico 22">
              <a:extLst>
                <a:ext uri="{FF2B5EF4-FFF2-40B4-BE49-F238E27FC236}">
                  <a16:creationId xmlns:a16="http://schemas.microsoft.com/office/drawing/2014/main" id="{EAC782A7-B027-CF43-8694-AC99C4C7DDB7}"/>
                </a:ext>
              </a:extLst>
            </p:cNvPr>
            <p:cNvGrpSpPr/>
            <p:nvPr/>
          </p:nvGrpSpPr>
          <p:grpSpPr>
            <a:xfrm>
              <a:off x="15344965" y="7191319"/>
              <a:ext cx="562363" cy="562361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06" name="Forma libre 340">
                <a:extLst>
                  <a:ext uri="{FF2B5EF4-FFF2-40B4-BE49-F238E27FC236}">
                    <a16:creationId xmlns:a16="http://schemas.microsoft.com/office/drawing/2014/main" id="{CC37B669-301C-E145-9886-309C6143D9F0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7" name="Forma libre 341">
                <a:extLst>
                  <a:ext uri="{FF2B5EF4-FFF2-40B4-BE49-F238E27FC236}">
                    <a16:creationId xmlns:a16="http://schemas.microsoft.com/office/drawing/2014/main" id="{CFDC24F7-E2DF-9B42-AE21-4B3C7BF9E5D5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8" name="Forma libre 342">
                <a:extLst>
                  <a:ext uri="{FF2B5EF4-FFF2-40B4-BE49-F238E27FC236}">
                    <a16:creationId xmlns:a16="http://schemas.microsoft.com/office/drawing/2014/main" id="{9F40FA76-3004-6244-B755-CAACB6E36EB3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9" name="Forma libre 343">
                <a:extLst>
                  <a:ext uri="{FF2B5EF4-FFF2-40B4-BE49-F238E27FC236}">
                    <a16:creationId xmlns:a16="http://schemas.microsoft.com/office/drawing/2014/main" id="{9EFF9F4F-2610-E449-95C2-09D5775E029C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0" name="Forma libre 344">
                <a:extLst>
                  <a:ext uri="{FF2B5EF4-FFF2-40B4-BE49-F238E27FC236}">
                    <a16:creationId xmlns:a16="http://schemas.microsoft.com/office/drawing/2014/main" id="{AAEA26BF-6561-DA40-8470-958BC36D1736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1" name="Forma libre 345">
                <a:extLst>
                  <a:ext uri="{FF2B5EF4-FFF2-40B4-BE49-F238E27FC236}">
                    <a16:creationId xmlns:a16="http://schemas.microsoft.com/office/drawing/2014/main" id="{1F2FCC55-D866-C641-A219-1E4C2CABF8DC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2" name="Forma libre 346">
                <a:extLst>
                  <a:ext uri="{FF2B5EF4-FFF2-40B4-BE49-F238E27FC236}">
                    <a16:creationId xmlns:a16="http://schemas.microsoft.com/office/drawing/2014/main" id="{1B58E10A-D141-A749-915A-F9FF47DB9207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148E970-315B-964B-A6EB-B91EFE365EBA}"/>
              </a:ext>
            </a:extLst>
          </p:cNvPr>
          <p:cNvGrpSpPr/>
          <p:nvPr/>
        </p:nvGrpSpPr>
        <p:grpSpPr>
          <a:xfrm>
            <a:off x="2104896" y="5098398"/>
            <a:ext cx="895956" cy="895270"/>
            <a:chOff x="11520692" y="5310599"/>
            <a:chExt cx="1447921" cy="1446812"/>
          </a:xfrm>
        </p:grpSpPr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FFA09A31-7A8E-AC41-92E2-2C71CB36D42C}"/>
                </a:ext>
              </a:extLst>
            </p:cNvPr>
            <p:cNvSpPr/>
            <p:nvPr/>
          </p:nvSpPr>
          <p:spPr>
            <a:xfrm>
              <a:off x="11520692" y="5310599"/>
              <a:ext cx="1447921" cy="1446812"/>
            </a:xfrm>
            <a:custGeom>
              <a:avLst/>
              <a:gdLst>
                <a:gd name="connsiteX0" fmla="*/ 1447922 w 1447921"/>
                <a:gd name="connsiteY0" fmla="*/ 723406 h 1446812"/>
                <a:gd name="connsiteX1" fmla="*/ 723961 w 1447921"/>
                <a:gd name="connsiteY1" fmla="*/ 1446812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2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2" y="723406"/>
                  </a:moveTo>
                  <a:cubicBezTo>
                    <a:pt x="1447922" y="1122933"/>
                    <a:pt x="1123793" y="1446812"/>
                    <a:pt x="723961" y="1446812"/>
                  </a:cubicBezTo>
                  <a:cubicBezTo>
                    <a:pt x="324128" y="1446812"/>
                    <a:pt x="0" y="1122933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3" y="0"/>
                    <a:pt x="1447922" y="323880"/>
                    <a:pt x="1447922" y="723406"/>
                  </a:cubicBezTo>
                  <a:close/>
                </a:path>
              </a:pathLst>
            </a:custGeom>
            <a:solidFill>
              <a:schemeClr val="accent1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15" name="Gráfico 446">
              <a:extLst>
                <a:ext uri="{FF2B5EF4-FFF2-40B4-BE49-F238E27FC236}">
                  <a16:creationId xmlns:a16="http://schemas.microsoft.com/office/drawing/2014/main" id="{5350E776-13D7-A146-ABA0-45173B94A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72021" y="5816872"/>
              <a:ext cx="562362" cy="562359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4175D39-3FBB-324E-93E1-D665B3F1EAAC}"/>
              </a:ext>
            </a:extLst>
          </p:cNvPr>
          <p:cNvSpPr txBox="1"/>
          <p:nvPr/>
        </p:nvSpPr>
        <p:spPr>
          <a:xfrm>
            <a:off x="3350127" y="4831054"/>
            <a:ext cx="213074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9DCD22-6669-704E-BA37-7F1C2EE120E9}"/>
              </a:ext>
            </a:extLst>
          </p:cNvPr>
          <p:cNvSpPr/>
          <p:nvPr/>
        </p:nvSpPr>
        <p:spPr>
          <a:xfrm>
            <a:off x="3350128" y="5430015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+2470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FD2D5B6-4026-1A47-B09B-B998E99521BF}"/>
              </a:ext>
            </a:extLst>
          </p:cNvPr>
          <p:cNvGrpSpPr/>
          <p:nvPr/>
        </p:nvGrpSpPr>
        <p:grpSpPr>
          <a:xfrm>
            <a:off x="18965669" y="5095161"/>
            <a:ext cx="895956" cy="895270"/>
            <a:chOff x="15987185" y="8400715"/>
            <a:chExt cx="1447921" cy="144681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C2C4A5CB-175D-D140-874C-6C2D06FCF07F}"/>
                </a:ext>
              </a:extLst>
            </p:cNvPr>
            <p:cNvSpPr/>
            <p:nvPr/>
          </p:nvSpPr>
          <p:spPr>
            <a:xfrm>
              <a:off x="15987185" y="8400715"/>
              <a:ext cx="1447921" cy="1446812"/>
            </a:xfrm>
            <a:custGeom>
              <a:avLst/>
              <a:gdLst>
                <a:gd name="connsiteX0" fmla="*/ 1447921 w 1447921"/>
                <a:gd name="connsiteY0" fmla="*/ 723406 h 1446812"/>
                <a:gd name="connsiteX1" fmla="*/ 723961 w 1447921"/>
                <a:gd name="connsiteY1" fmla="*/ 1446813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1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1" y="723406"/>
                  </a:moveTo>
                  <a:cubicBezTo>
                    <a:pt x="1447921" y="1122932"/>
                    <a:pt x="1123793" y="1446813"/>
                    <a:pt x="723961" y="1446813"/>
                  </a:cubicBezTo>
                  <a:cubicBezTo>
                    <a:pt x="324128" y="1446813"/>
                    <a:pt x="0" y="1122932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3" y="0"/>
                    <a:pt x="1447921" y="323880"/>
                    <a:pt x="1447921" y="723406"/>
                  </a:cubicBezTo>
                  <a:close/>
                </a:path>
              </a:pathLst>
            </a:custGeom>
            <a:solidFill>
              <a:schemeClr val="accent4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áfico 225">
              <a:extLst>
                <a:ext uri="{FF2B5EF4-FFF2-40B4-BE49-F238E27FC236}">
                  <a16:creationId xmlns:a16="http://schemas.microsoft.com/office/drawing/2014/main" id="{8F0BFFB6-383B-AE47-A973-DE9A387ADE22}"/>
                </a:ext>
              </a:extLst>
            </p:cNvPr>
            <p:cNvGrpSpPr/>
            <p:nvPr/>
          </p:nvGrpSpPr>
          <p:grpSpPr>
            <a:xfrm>
              <a:off x="16449842" y="8843434"/>
              <a:ext cx="560816" cy="560816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159" name="Forma libre 439">
                <a:extLst>
                  <a:ext uri="{FF2B5EF4-FFF2-40B4-BE49-F238E27FC236}">
                    <a16:creationId xmlns:a16="http://schemas.microsoft.com/office/drawing/2014/main" id="{CF8CC457-ECCA-1C4A-B3C5-BB3594CDC404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74E4E1DB-0715-CB45-8D3C-4735CC244D7A}"/>
              </a:ext>
            </a:extLst>
          </p:cNvPr>
          <p:cNvSpPr txBox="1"/>
          <p:nvPr/>
        </p:nvSpPr>
        <p:spPr>
          <a:xfrm>
            <a:off x="14567356" y="4831054"/>
            <a:ext cx="213074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Financial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6E56181-0164-E84B-AA04-584E0EB6E8B7}"/>
              </a:ext>
            </a:extLst>
          </p:cNvPr>
          <p:cNvGrpSpPr/>
          <p:nvPr/>
        </p:nvGrpSpPr>
        <p:grpSpPr>
          <a:xfrm>
            <a:off x="7679547" y="5095161"/>
            <a:ext cx="895956" cy="895270"/>
            <a:chOff x="13328801" y="5699172"/>
            <a:chExt cx="1447921" cy="1446812"/>
          </a:xfrm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DE932BDD-66A5-E546-8F57-3FE3421CA55A}"/>
                </a:ext>
              </a:extLst>
            </p:cNvPr>
            <p:cNvSpPr/>
            <p:nvPr/>
          </p:nvSpPr>
          <p:spPr>
            <a:xfrm>
              <a:off x="13328801" y="5699172"/>
              <a:ext cx="1447921" cy="1446812"/>
            </a:xfrm>
            <a:custGeom>
              <a:avLst/>
              <a:gdLst>
                <a:gd name="connsiteX0" fmla="*/ 1447922 w 1447921"/>
                <a:gd name="connsiteY0" fmla="*/ 723406 h 1446812"/>
                <a:gd name="connsiteX1" fmla="*/ 723961 w 1447921"/>
                <a:gd name="connsiteY1" fmla="*/ 1446812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2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2" y="723406"/>
                  </a:moveTo>
                  <a:cubicBezTo>
                    <a:pt x="1447922" y="1122932"/>
                    <a:pt x="1123794" y="1446812"/>
                    <a:pt x="723961" y="1446812"/>
                  </a:cubicBezTo>
                  <a:cubicBezTo>
                    <a:pt x="324128" y="1446812"/>
                    <a:pt x="0" y="1122932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4" y="0"/>
                    <a:pt x="1447922" y="323880"/>
                    <a:pt x="1447922" y="723406"/>
                  </a:cubicBezTo>
                  <a:close/>
                </a:path>
              </a:pathLst>
            </a:custGeom>
            <a:solidFill>
              <a:schemeClr val="accent2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461560F-5943-F249-81BC-7C93144D3004}"/>
                </a:ext>
              </a:extLst>
            </p:cNvPr>
            <p:cNvGrpSpPr/>
            <p:nvPr/>
          </p:nvGrpSpPr>
          <p:grpSpPr>
            <a:xfrm>
              <a:off x="13750353" y="6119636"/>
              <a:ext cx="601965" cy="645749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B657C1B-38BB-AE42-B3A5-5B9CEA2D9347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0DB837E-1BCB-7D41-A198-6D77BE3E3836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4D3FC6B-1790-5F43-A473-0F99CE76D7AF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3EFA9BE-CD74-3142-B000-80FD6BCC1DF7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A98FB250-F09A-F24D-8B94-6A2ED5DE390F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27988F1-3515-764D-860E-1650AA5820C9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211BD4CF-87AD-2F4D-B95E-9A3B89824D36}"/>
              </a:ext>
            </a:extLst>
          </p:cNvPr>
          <p:cNvSpPr txBox="1"/>
          <p:nvPr/>
        </p:nvSpPr>
        <p:spPr>
          <a:xfrm>
            <a:off x="8924778" y="4831054"/>
            <a:ext cx="213074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C34F3C-30A6-2C4C-9E6C-823964BF4C99}"/>
              </a:ext>
            </a:extLst>
          </p:cNvPr>
          <p:cNvSpPr/>
          <p:nvPr/>
        </p:nvSpPr>
        <p:spPr>
          <a:xfrm>
            <a:off x="8924779" y="5430015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+3498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CAAE482-6713-4242-8C63-42BF1811211E}"/>
              </a:ext>
            </a:extLst>
          </p:cNvPr>
          <p:cNvSpPr txBox="1"/>
          <p:nvPr/>
        </p:nvSpPr>
        <p:spPr>
          <a:xfrm>
            <a:off x="20210899" y="4831054"/>
            <a:ext cx="248002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Commerce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189C4A6-94BD-F843-840D-C6F453330B32}"/>
              </a:ext>
            </a:extLst>
          </p:cNvPr>
          <p:cNvSpPr/>
          <p:nvPr/>
        </p:nvSpPr>
        <p:spPr>
          <a:xfrm>
            <a:off x="14567357" y="5430015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+870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A9F204D-AF8B-B749-A80E-5360D3FFFEF9}"/>
              </a:ext>
            </a:extLst>
          </p:cNvPr>
          <p:cNvSpPr/>
          <p:nvPr/>
        </p:nvSpPr>
        <p:spPr>
          <a:xfrm>
            <a:off x="20210901" y="5430015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+4290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3F88DE-2B83-7D46-9810-37095E8ACDA6}"/>
              </a:ext>
            </a:extLst>
          </p:cNvPr>
          <p:cNvGrpSpPr/>
          <p:nvPr/>
        </p:nvGrpSpPr>
        <p:grpSpPr>
          <a:xfrm>
            <a:off x="872485" y="7053362"/>
            <a:ext cx="11176079" cy="5461544"/>
            <a:chOff x="175765" y="7160938"/>
            <a:chExt cx="15886430" cy="5461544"/>
          </a:xfrm>
        </p:grpSpPr>
        <p:graphicFrame>
          <p:nvGraphicFramePr>
            <p:cNvPr id="190" name="Chart 189">
              <a:extLst>
                <a:ext uri="{FF2B5EF4-FFF2-40B4-BE49-F238E27FC236}">
                  <a16:creationId xmlns:a16="http://schemas.microsoft.com/office/drawing/2014/main" id="{4EE3120B-AB4A-5A4D-B7B5-43C63F0F8C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5758589"/>
                </p:ext>
              </p:extLst>
            </p:nvPr>
          </p:nvGraphicFramePr>
          <p:xfrm>
            <a:off x="175765" y="7160938"/>
            <a:ext cx="15886430" cy="42374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1" name="CuadroTexto 395">
              <a:extLst>
                <a:ext uri="{FF2B5EF4-FFF2-40B4-BE49-F238E27FC236}">
                  <a16:creationId xmlns:a16="http://schemas.microsoft.com/office/drawing/2014/main" id="{FF94B682-53C4-ED4C-8764-1CA0288F5EC5}"/>
                </a:ext>
              </a:extLst>
            </p:cNvPr>
            <p:cNvSpPr txBox="1"/>
            <p:nvPr/>
          </p:nvSpPr>
          <p:spPr>
            <a:xfrm>
              <a:off x="974015" y="11976151"/>
              <a:ext cx="2503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24.78%</a:t>
              </a:r>
            </a:p>
          </p:txBody>
        </p:sp>
        <p:sp>
          <p:nvSpPr>
            <p:cNvPr id="192" name="CuadroTexto 395">
              <a:extLst>
                <a:ext uri="{FF2B5EF4-FFF2-40B4-BE49-F238E27FC236}">
                  <a16:creationId xmlns:a16="http://schemas.microsoft.com/office/drawing/2014/main" id="{142F6442-3F45-8B42-9933-3591A8963DC5}"/>
                </a:ext>
              </a:extLst>
            </p:cNvPr>
            <p:cNvSpPr txBox="1"/>
            <p:nvPr/>
          </p:nvSpPr>
          <p:spPr>
            <a:xfrm>
              <a:off x="513420" y="11531108"/>
              <a:ext cx="342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 month ago</a:t>
              </a:r>
            </a:p>
          </p:txBody>
        </p:sp>
        <p:sp>
          <p:nvSpPr>
            <p:cNvPr id="193" name="CuadroTexto 395">
              <a:extLst>
                <a:ext uri="{FF2B5EF4-FFF2-40B4-BE49-F238E27FC236}">
                  <a16:creationId xmlns:a16="http://schemas.microsoft.com/office/drawing/2014/main" id="{6AC6AB9E-6D1D-734F-8CC9-449AD42B2E0F}"/>
                </a:ext>
              </a:extLst>
            </p:cNvPr>
            <p:cNvSpPr txBox="1"/>
            <p:nvPr/>
          </p:nvSpPr>
          <p:spPr>
            <a:xfrm>
              <a:off x="4927613" y="11976151"/>
              <a:ext cx="2503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57.20%</a:t>
              </a:r>
            </a:p>
          </p:txBody>
        </p:sp>
        <p:sp>
          <p:nvSpPr>
            <p:cNvPr id="194" name="CuadroTexto 395">
              <a:extLst>
                <a:ext uri="{FF2B5EF4-FFF2-40B4-BE49-F238E27FC236}">
                  <a16:creationId xmlns:a16="http://schemas.microsoft.com/office/drawing/2014/main" id="{EBF24DB1-AB1A-7445-8645-ACD883009622}"/>
                </a:ext>
              </a:extLst>
            </p:cNvPr>
            <p:cNvSpPr txBox="1"/>
            <p:nvPr/>
          </p:nvSpPr>
          <p:spPr>
            <a:xfrm>
              <a:off x="4467018" y="11531108"/>
              <a:ext cx="342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3 month ago</a:t>
              </a:r>
            </a:p>
          </p:txBody>
        </p:sp>
        <p:sp>
          <p:nvSpPr>
            <p:cNvPr id="195" name="CuadroTexto 395">
              <a:extLst>
                <a:ext uri="{FF2B5EF4-FFF2-40B4-BE49-F238E27FC236}">
                  <a16:creationId xmlns:a16="http://schemas.microsoft.com/office/drawing/2014/main" id="{DEBB0D02-CBA3-4840-BC7A-5CD62FAB6104}"/>
                </a:ext>
              </a:extLst>
            </p:cNvPr>
            <p:cNvSpPr txBox="1"/>
            <p:nvPr/>
          </p:nvSpPr>
          <p:spPr>
            <a:xfrm>
              <a:off x="8840784" y="11976151"/>
              <a:ext cx="2503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63.89%</a:t>
              </a:r>
            </a:p>
          </p:txBody>
        </p:sp>
        <p:sp>
          <p:nvSpPr>
            <p:cNvPr id="196" name="CuadroTexto 395">
              <a:extLst>
                <a:ext uri="{FF2B5EF4-FFF2-40B4-BE49-F238E27FC236}">
                  <a16:creationId xmlns:a16="http://schemas.microsoft.com/office/drawing/2014/main" id="{341AC175-868F-F24E-AC4D-0DD7C957257F}"/>
                </a:ext>
              </a:extLst>
            </p:cNvPr>
            <p:cNvSpPr txBox="1"/>
            <p:nvPr/>
          </p:nvSpPr>
          <p:spPr>
            <a:xfrm>
              <a:off x="8380189" y="11531108"/>
              <a:ext cx="342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6 month ago</a:t>
              </a:r>
            </a:p>
          </p:txBody>
        </p:sp>
        <p:sp>
          <p:nvSpPr>
            <p:cNvPr id="197" name="CuadroTexto 395">
              <a:extLst>
                <a:ext uri="{FF2B5EF4-FFF2-40B4-BE49-F238E27FC236}">
                  <a16:creationId xmlns:a16="http://schemas.microsoft.com/office/drawing/2014/main" id="{CCC43B75-6FF9-7540-A428-DE1456970D51}"/>
                </a:ext>
              </a:extLst>
            </p:cNvPr>
            <p:cNvSpPr txBox="1"/>
            <p:nvPr/>
          </p:nvSpPr>
          <p:spPr>
            <a:xfrm>
              <a:off x="12787904" y="11976151"/>
              <a:ext cx="2503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76.15%</a:t>
              </a:r>
            </a:p>
          </p:txBody>
        </p:sp>
        <p:sp>
          <p:nvSpPr>
            <p:cNvPr id="198" name="CuadroTexto 395">
              <a:extLst>
                <a:ext uri="{FF2B5EF4-FFF2-40B4-BE49-F238E27FC236}">
                  <a16:creationId xmlns:a16="http://schemas.microsoft.com/office/drawing/2014/main" id="{503E7E80-F068-814A-AC8B-B19A57D794F4}"/>
                </a:ext>
              </a:extLst>
            </p:cNvPr>
            <p:cNvSpPr txBox="1"/>
            <p:nvPr/>
          </p:nvSpPr>
          <p:spPr>
            <a:xfrm>
              <a:off x="12327309" y="11531108"/>
              <a:ext cx="3424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12 month ago</a:t>
              </a:r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80E4E82-489F-1A4D-BAD6-069A456B785A}"/>
              </a:ext>
            </a:extLst>
          </p:cNvPr>
          <p:cNvSpPr/>
          <p:nvPr/>
        </p:nvSpPr>
        <p:spPr>
          <a:xfrm>
            <a:off x="12630250" y="7563443"/>
            <a:ext cx="10402303" cy="4873903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F5D0F33-216C-4B4E-907C-B836387305CE}"/>
              </a:ext>
            </a:extLst>
          </p:cNvPr>
          <p:cNvSpPr txBox="1"/>
          <p:nvPr/>
        </p:nvSpPr>
        <p:spPr>
          <a:xfrm>
            <a:off x="13744096" y="8469691"/>
            <a:ext cx="81746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 in every business.</a:t>
            </a:r>
          </a:p>
          <a:p>
            <a:endParaRPr lang="en-US" sz="28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33260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075A015B-B757-ED4B-81B1-4AB152F7E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784874"/>
              </p:ext>
            </p:extLst>
          </p:nvPr>
        </p:nvGraphicFramePr>
        <p:xfrm>
          <a:off x="12493383" y="5471507"/>
          <a:ext cx="10676039" cy="6401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83E42779-72E7-DF41-8F71-230364AB9763}"/>
              </a:ext>
            </a:extLst>
          </p:cNvPr>
          <p:cNvSpPr/>
          <p:nvPr/>
        </p:nvSpPr>
        <p:spPr>
          <a:xfrm>
            <a:off x="1208230" y="5471507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31D9F4-6F5C-9049-95E1-089A9F5FE056}"/>
              </a:ext>
            </a:extLst>
          </p:cNvPr>
          <p:cNvSpPr/>
          <p:nvPr/>
        </p:nvSpPr>
        <p:spPr>
          <a:xfrm>
            <a:off x="6850807" y="5471507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6ED767-02F0-8444-A0A4-38DC365E6E4D}"/>
              </a:ext>
            </a:extLst>
          </p:cNvPr>
          <p:cNvGrpSpPr/>
          <p:nvPr/>
        </p:nvGrpSpPr>
        <p:grpSpPr>
          <a:xfrm>
            <a:off x="1968030" y="6419296"/>
            <a:ext cx="895956" cy="895270"/>
            <a:chOff x="11520692" y="5310599"/>
            <a:chExt cx="1447921" cy="1446812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4B14BE1-59BF-7D45-8E25-2396F707E3B1}"/>
                </a:ext>
              </a:extLst>
            </p:cNvPr>
            <p:cNvSpPr/>
            <p:nvPr/>
          </p:nvSpPr>
          <p:spPr>
            <a:xfrm>
              <a:off x="11520692" y="5310599"/>
              <a:ext cx="1447921" cy="1446812"/>
            </a:xfrm>
            <a:custGeom>
              <a:avLst/>
              <a:gdLst>
                <a:gd name="connsiteX0" fmla="*/ 1447922 w 1447921"/>
                <a:gd name="connsiteY0" fmla="*/ 723406 h 1446812"/>
                <a:gd name="connsiteX1" fmla="*/ 723961 w 1447921"/>
                <a:gd name="connsiteY1" fmla="*/ 1446812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2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2" y="723406"/>
                  </a:moveTo>
                  <a:cubicBezTo>
                    <a:pt x="1447922" y="1122933"/>
                    <a:pt x="1123793" y="1446812"/>
                    <a:pt x="723961" y="1446812"/>
                  </a:cubicBezTo>
                  <a:cubicBezTo>
                    <a:pt x="324128" y="1446812"/>
                    <a:pt x="0" y="1122933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3" y="0"/>
                    <a:pt x="1447922" y="323880"/>
                    <a:pt x="1447922" y="723406"/>
                  </a:cubicBezTo>
                  <a:close/>
                </a:path>
              </a:pathLst>
            </a:custGeom>
            <a:solidFill>
              <a:schemeClr val="accent1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79" name="Gráfico 446">
              <a:extLst>
                <a:ext uri="{FF2B5EF4-FFF2-40B4-BE49-F238E27FC236}">
                  <a16:creationId xmlns:a16="http://schemas.microsoft.com/office/drawing/2014/main" id="{64E331AE-F30D-A54F-969C-DA2DCB1C4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72021" y="5816872"/>
              <a:ext cx="562362" cy="562359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AC578A4-9D49-FA4F-A02C-10FBBBED71F2}"/>
              </a:ext>
            </a:extLst>
          </p:cNvPr>
          <p:cNvSpPr txBox="1"/>
          <p:nvPr/>
        </p:nvSpPr>
        <p:spPr>
          <a:xfrm>
            <a:off x="3213261" y="6151952"/>
            <a:ext cx="213074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4307D1C-0C4B-1A4A-A656-56E48E09A5FD}"/>
              </a:ext>
            </a:extLst>
          </p:cNvPr>
          <p:cNvSpPr/>
          <p:nvPr/>
        </p:nvSpPr>
        <p:spPr>
          <a:xfrm>
            <a:off x="3213262" y="6750913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+2470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9AA8EB-3F28-124E-A6C6-BD33C00B6390}"/>
              </a:ext>
            </a:extLst>
          </p:cNvPr>
          <p:cNvGrpSpPr/>
          <p:nvPr/>
        </p:nvGrpSpPr>
        <p:grpSpPr>
          <a:xfrm>
            <a:off x="7542681" y="6416059"/>
            <a:ext cx="895956" cy="895270"/>
            <a:chOff x="13328801" y="5699172"/>
            <a:chExt cx="1447921" cy="1446812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19D89D52-4CB4-DB42-848C-BB234DF1DF64}"/>
                </a:ext>
              </a:extLst>
            </p:cNvPr>
            <p:cNvSpPr/>
            <p:nvPr/>
          </p:nvSpPr>
          <p:spPr>
            <a:xfrm>
              <a:off x="13328801" y="5699172"/>
              <a:ext cx="1447921" cy="1446812"/>
            </a:xfrm>
            <a:custGeom>
              <a:avLst/>
              <a:gdLst>
                <a:gd name="connsiteX0" fmla="*/ 1447922 w 1447921"/>
                <a:gd name="connsiteY0" fmla="*/ 723406 h 1446812"/>
                <a:gd name="connsiteX1" fmla="*/ 723961 w 1447921"/>
                <a:gd name="connsiteY1" fmla="*/ 1446812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2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2" y="723406"/>
                  </a:moveTo>
                  <a:cubicBezTo>
                    <a:pt x="1447922" y="1122932"/>
                    <a:pt x="1123794" y="1446812"/>
                    <a:pt x="723961" y="1446812"/>
                  </a:cubicBezTo>
                  <a:cubicBezTo>
                    <a:pt x="324128" y="1446812"/>
                    <a:pt x="0" y="1122932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4" y="0"/>
                    <a:pt x="1447922" y="323880"/>
                    <a:pt x="1447922" y="723406"/>
                  </a:cubicBezTo>
                  <a:close/>
                </a:path>
              </a:pathLst>
            </a:custGeom>
            <a:solidFill>
              <a:schemeClr val="accent2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702B9-F870-D041-A481-F31F65526505}"/>
                </a:ext>
              </a:extLst>
            </p:cNvPr>
            <p:cNvGrpSpPr/>
            <p:nvPr/>
          </p:nvGrpSpPr>
          <p:grpSpPr>
            <a:xfrm>
              <a:off x="13750353" y="6119636"/>
              <a:ext cx="601965" cy="645749"/>
              <a:chOff x="18740782" y="9992865"/>
              <a:chExt cx="3744388" cy="4016735"/>
            </a:xfrm>
            <a:solidFill>
              <a:schemeClr val="bg1"/>
            </a:solidFill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05B7542C-1B35-5042-83CC-76D034F9CCC4}"/>
                  </a:ext>
                </a:extLst>
              </p:cNvPr>
              <p:cNvSpPr/>
              <p:nvPr/>
            </p:nvSpPr>
            <p:spPr>
              <a:xfrm>
                <a:off x="19538471" y="10786086"/>
                <a:ext cx="2149010" cy="3223514"/>
              </a:xfrm>
              <a:custGeom>
                <a:avLst/>
                <a:gdLst>
                  <a:gd name="connsiteX0" fmla="*/ 136955 w 436131"/>
                  <a:gd name="connsiteY0" fmla="*/ 572424 h 654198"/>
                  <a:gd name="connsiteX1" fmla="*/ 144279 w 436131"/>
                  <a:gd name="connsiteY1" fmla="*/ 588395 h 654198"/>
                  <a:gd name="connsiteX2" fmla="*/ 155565 w 436131"/>
                  <a:gd name="connsiteY2" fmla="*/ 599681 h 654198"/>
                  <a:gd name="connsiteX3" fmla="*/ 280569 w 436131"/>
                  <a:gd name="connsiteY3" fmla="*/ 599681 h 654198"/>
                  <a:gd name="connsiteX4" fmla="*/ 291855 w 436131"/>
                  <a:gd name="connsiteY4" fmla="*/ 588395 h 654198"/>
                  <a:gd name="connsiteX5" fmla="*/ 299180 w 436131"/>
                  <a:gd name="connsiteY5" fmla="*/ 572424 h 654198"/>
                  <a:gd name="connsiteX6" fmla="*/ 136292 w 436131"/>
                  <a:gd name="connsiteY6" fmla="*/ 490649 h 654198"/>
                  <a:gd name="connsiteX7" fmla="*/ 136292 w 436131"/>
                  <a:gd name="connsiteY7" fmla="*/ 517907 h 654198"/>
                  <a:gd name="connsiteX8" fmla="*/ 299841 w 436131"/>
                  <a:gd name="connsiteY8" fmla="*/ 517907 h 654198"/>
                  <a:gd name="connsiteX9" fmla="*/ 299841 w 436131"/>
                  <a:gd name="connsiteY9" fmla="*/ 490649 h 654198"/>
                  <a:gd name="connsiteX10" fmla="*/ 218066 w 436131"/>
                  <a:gd name="connsiteY10" fmla="*/ 0 h 654198"/>
                  <a:gd name="connsiteX11" fmla="*/ 436131 w 436131"/>
                  <a:gd name="connsiteY11" fmla="*/ 218065 h 654198"/>
                  <a:gd name="connsiteX12" fmla="*/ 374601 w 436131"/>
                  <a:gd name="connsiteY12" fmla="*/ 376266 h 654198"/>
                  <a:gd name="connsiteX13" fmla="*/ 354357 w 436131"/>
                  <a:gd name="connsiteY13" fmla="*/ 408874 h 654198"/>
                  <a:gd name="connsiteX14" fmla="*/ 354357 w 436131"/>
                  <a:gd name="connsiteY14" fmla="*/ 436134 h 654198"/>
                  <a:gd name="connsiteX15" fmla="*/ 327099 w 436131"/>
                  <a:gd name="connsiteY15" fmla="*/ 483068 h 654198"/>
                  <a:gd name="connsiteX16" fmla="*/ 327099 w 436131"/>
                  <a:gd name="connsiteY16" fmla="*/ 569123 h 654198"/>
                  <a:gd name="connsiteX17" fmla="*/ 311127 w 436131"/>
                  <a:gd name="connsiteY17" fmla="*/ 607669 h 654198"/>
                  <a:gd name="connsiteX18" fmla="*/ 295865 w 436131"/>
                  <a:gd name="connsiteY18" fmla="*/ 622931 h 654198"/>
                  <a:gd name="connsiteX19" fmla="*/ 295832 w 436131"/>
                  <a:gd name="connsiteY19" fmla="*/ 622964 h 654198"/>
                  <a:gd name="connsiteX20" fmla="*/ 284562 w 436131"/>
                  <a:gd name="connsiteY20" fmla="*/ 634234 h 654198"/>
                  <a:gd name="connsiteX21" fmla="*/ 236367 w 436131"/>
                  <a:gd name="connsiteY21" fmla="*/ 654198 h 654198"/>
                  <a:gd name="connsiteX22" fmla="*/ 199765 w 436131"/>
                  <a:gd name="connsiteY22" fmla="*/ 654198 h 654198"/>
                  <a:gd name="connsiteX23" fmla="*/ 151570 w 436131"/>
                  <a:gd name="connsiteY23" fmla="*/ 634234 h 654198"/>
                  <a:gd name="connsiteX24" fmla="*/ 140300 w 436131"/>
                  <a:gd name="connsiteY24" fmla="*/ 622964 h 654198"/>
                  <a:gd name="connsiteX25" fmla="*/ 140267 w 436131"/>
                  <a:gd name="connsiteY25" fmla="*/ 622931 h 654198"/>
                  <a:gd name="connsiteX26" fmla="*/ 125004 w 436131"/>
                  <a:gd name="connsiteY26" fmla="*/ 607669 h 654198"/>
                  <a:gd name="connsiteX27" fmla="*/ 109033 w 436131"/>
                  <a:gd name="connsiteY27" fmla="*/ 569123 h 654198"/>
                  <a:gd name="connsiteX28" fmla="*/ 109033 w 436131"/>
                  <a:gd name="connsiteY28" fmla="*/ 483068 h 654198"/>
                  <a:gd name="connsiteX29" fmla="*/ 81775 w 436131"/>
                  <a:gd name="connsiteY29" fmla="*/ 436134 h 654198"/>
                  <a:gd name="connsiteX30" fmla="*/ 81775 w 436131"/>
                  <a:gd name="connsiteY30" fmla="*/ 408876 h 654198"/>
                  <a:gd name="connsiteX31" fmla="*/ 61531 w 436131"/>
                  <a:gd name="connsiteY31" fmla="*/ 376267 h 654198"/>
                  <a:gd name="connsiteX32" fmla="*/ 0 w 436131"/>
                  <a:gd name="connsiteY32" fmla="*/ 218066 h 654198"/>
                  <a:gd name="connsiteX33" fmla="*/ 218066 w 436131"/>
                  <a:gd name="connsiteY33" fmla="*/ 0 h 654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36131" h="654198">
                    <a:moveTo>
                      <a:pt x="136955" y="572424"/>
                    </a:moveTo>
                    <a:cubicBezTo>
                      <a:pt x="137715" y="578384"/>
                      <a:pt x="140011" y="584128"/>
                      <a:pt x="144279" y="588395"/>
                    </a:cubicBezTo>
                    <a:lnTo>
                      <a:pt x="155565" y="599681"/>
                    </a:lnTo>
                    <a:lnTo>
                      <a:pt x="280569" y="599681"/>
                    </a:lnTo>
                    <a:lnTo>
                      <a:pt x="291855" y="588395"/>
                    </a:lnTo>
                    <a:cubicBezTo>
                      <a:pt x="296123" y="584128"/>
                      <a:pt x="298419" y="578384"/>
                      <a:pt x="299180" y="572424"/>
                    </a:cubicBezTo>
                    <a:close/>
                    <a:moveTo>
                      <a:pt x="136292" y="490649"/>
                    </a:moveTo>
                    <a:lnTo>
                      <a:pt x="136292" y="517907"/>
                    </a:lnTo>
                    <a:lnTo>
                      <a:pt x="299841" y="517907"/>
                    </a:lnTo>
                    <a:lnTo>
                      <a:pt x="299841" y="490649"/>
                    </a:lnTo>
                    <a:close/>
                    <a:moveTo>
                      <a:pt x="218066" y="0"/>
                    </a:moveTo>
                    <a:cubicBezTo>
                      <a:pt x="338306" y="0"/>
                      <a:pt x="436132" y="97827"/>
                      <a:pt x="436131" y="218065"/>
                    </a:cubicBezTo>
                    <a:cubicBezTo>
                      <a:pt x="436131" y="300159"/>
                      <a:pt x="399104" y="345959"/>
                      <a:pt x="374601" y="376266"/>
                    </a:cubicBezTo>
                    <a:cubicBezTo>
                      <a:pt x="363740" y="389696"/>
                      <a:pt x="354357" y="401301"/>
                      <a:pt x="354357" y="408874"/>
                    </a:cubicBezTo>
                    <a:lnTo>
                      <a:pt x="354357" y="436134"/>
                    </a:lnTo>
                    <a:cubicBezTo>
                      <a:pt x="354357" y="456226"/>
                      <a:pt x="343314" y="473613"/>
                      <a:pt x="327099" y="483068"/>
                    </a:cubicBezTo>
                    <a:lnTo>
                      <a:pt x="327099" y="569123"/>
                    </a:lnTo>
                    <a:cubicBezTo>
                      <a:pt x="327099" y="583471"/>
                      <a:pt x="321283" y="597526"/>
                      <a:pt x="311127" y="607669"/>
                    </a:cubicBezTo>
                    <a:lnTo>
                      <a:pt x="295865" y="622931"/>
                    </a:lnTo>
                    <a:lnTo>
                      <a:pt x="295832" y="622964"/>
                    </a:lnTo>
                    <a:lnTo>
                      <a:pt x="284562" y="634234"/>
                    </a:lnTo>
                    <a:cubicBezTo>
                      <a:pt x="271691" y="647104"/>
                      <a:pt x="254575" y="654198"/>
                      <a:pt x="236367" y="654198"/>
                    </a:cubicBezTo>
                    <a:lnTo>
                      <a:pt x="199765" y="654198"/>
                    </a:lnTo>
                    <a:cubicBezTo>
                      <a:pt x="181558" y="654198"/>
                      <a:pt x="164441" y="647104"/>
                      <a:pt x="151570" y="634234"/>
                    </a:cubicBezTo>
                    <a:lnTo>
                      <a:pt x="140300" y="622964"/>
                    </a:lnTo>
                    <a:lnTo>
                      <a:pt x="140267" y="622931"/>
                    </a:lnTo>
                    <a:lnTo>
                      <a:pt x="125004" y="607669"/>
                    </a:lnTo>
                    <a:cubicBezTo>
                      <a:pt x="114849" y="597526"/>
                      <a:pt x="109033" y="583471"/>
                      <a:pt x="109033" y="569123"/>
                    </a:cubicBezTo>
                    <a:lnTo>
                      <a:pt x="109033" y="483068"/>
                    </a:lnTo>
                    <a:cubicBezTo>
                      <a:pt x="92817" y="473613"/>
                      <a:pt x="81775" y="456226"/>
                      <a:pt x="81775" y="436134"/>
                    </a:cubicBezTo>
                    <a:lnTo>
                      <a:pt x="81775" y="408876"/>
                    </a:lnTo>
                    <a:cubicBezTo>
                      <a:pt x="81775" y="401303"/>
                      <a:pt x="72391" y="389696"/>
                      <a:pt x="61531" y="376267"/>
                    </a:cubicBezTo>
                    <a:cubicBezTo>
                      <a:pt x="37028" y="345960"/>
                      <a:pt x="0" y="300160"/>
                      <a:pt x="0" y="218066"/>
                    </a:cubicBezTo>
                    <a:cubicBezTo>
                      <a:pt x="0" y="97827"/>
                      <a:pt x="97827" y="0"/>
                      <a:pt x="2180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7B6C3C7-6D88-6749-A5DD-D0769DC455A7}"/>
                  </a:ext>
                </a:extLst>
              </p:cNvPr>
              <p:cNvSpPr/>
              <p:nvPr/>
            </p:nvSpPr>
            <p:spPr>
              <a:xfrm>
                <a:off x="20535947" y="9992865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FE577E8-A46D-3745-A370-D377402548E6}"/>
                  </a:ext>
                </a:extLst>
              </p:cNvPr>
              <p:cNvSpPr/>
              <p:nvPr/>
            </p:nvSpPr>
            <p:spPr>
              <a:xfrm rot="2700000">
                <a:off x="21596875" y="10287754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366BE66-8B7D-2E42-9FCA-10AECC2014CC}"/>
                  </a:ext>
                </a:extLst>
              </p:cNvPr>
              <p:cNvSpPr/>
              <p:nvPr/>
            </p:nvSpPr>
            <p:spPr>
              <a:xfrm rot="18900000">
                <a:off x="19475715" y="10287753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F0311D2-5C1C-B441-A789-0583FAC114AD}"/>
                  </a:ext>
                </a:extLst>
              </p:cNvPr>
              <p:cNvSpPr/>
              <p:nvPr/>
            </p:nvSpPr>
            <p:spPr>
              <a:xfrm rot="17100000">
                <a:off x="18955684" y="11087067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C8D75A4-D57F-2141-9F5E-8382433FA0C5}"/>
                  </a:ext>
                </a:extLst>
              </p:cNvPr>
              <p:cNvSpPr/>
              <p:nvPr/>
            </p:nvSpPr>
            <p:spPr>
              <a:xfrm rot="4500000">
                <a:off x="22125534" y="11087066"/>
                <a:ext cx="144734" cy="5745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DD2241-A32C-2047-B3BA-33CAB112E1A3}"/>
              </a:ext>
            </a:extLst>
          </p:cNvPr>
          <p:cNvSpPr txBox="1"/>
          <p:nvPr/>
        </p:nvSpPr>
        <p:spPr>
          <a:xfrm>
            <a:off x="8787912" y="6151952"/>
            <a:ext cx="213074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1E6C0D4-0EC7-2D40-A3BE-9453E6FA0700}"/>
              </a:ext>
            </a:extLst>
          </p:cNvPr>
          <p:cNvSpPr/>
          <p:nvPr/>
        </p:nvSpPr>
        <p:spPr>
          <a:xfrm>
            <a:off x="8787913" y="6750913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+3498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5324ED-C099-A74B-B691-41DD8013C5D9}"/>
              </a:ext>
            </a:extLst>
          </p:cNvPr>
          <p:cNvSpPr/>
          <p:nvPr/>
        </p:nvSpPr>
        <p:spPr>
          <a:xfrm>
            <a:off x="1208230" y="9012571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C1663B-013D-1743-AB8F-2D332C9D637A}"/>
              </a:ext>
            </a:extLst>
          </p:cNvPr>
          <p:cNvSpPr/>
          <p:nvPr/>
        </p:nvSpPr>
        <p:spPr>
          <a:xfrm>
            <a:off x="6850807" y="9012571"/>
            <a:ext cx="4759726" cy="2672861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39F364-C251-C44B-840E-CD672A08CE53}"/>
              </a:ext>
            </a:extLst>
          </p:cNvPr>
          <p:cNvGrpSpPr/>
          <p:nvPr/>
        </p:nvGrpSpPr>
        <p:grpSpPr>
          <a:xfrm>
            <a:off x="1900104" y="9946661"/>
            <a:ext cx="895956" cy="895270"/>
            <a:chOff x="14912690" y="6780285"/>
            <a:chExt cx="1447921" cy="1446812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D6A2934-7859-DB46-AD2E-D2EC1406DCA9}"/>
                </a:ext>
              </a:extLst>
            </p:cNvPr>
            <p:cNvSpPr/>
            <p:nvPr/>
          </p:nvSpPr>
          <p:spPr>
            <a:xfrm>
              <a:off x="14912690" y="6780285"/>
              <a:ext cx="1447921" cy="1446812"/>
            </a:xfrm>
            <a:custGeom>
              <a:avLst/>
              <a:gdLst>
                <a:gd name="connsiteX0" fmla="*/ 1447922 w 1447921"/>
                <a:gd name="connsiteY0" fmla="*/ 723406 h 1446812"/>
                <a:gd name="connsiteX1" fmla="*/ 723961 w 1447921"/>
                <a:gd name="connsiteY1" fmla="*/ 1446812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2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2" y="723406"/>
                  </a:moveTo>
                  <a:cubicBezTo>
                    <a:pt x="1447922" y="1122932"/>
                    <a:pt x="1123794" y="1446812"/>
                    <a:pt x="723961" y="1446812"/>
                  </a:cubicBezTo>
                  <a:cubicBezTo>
                    <a:pt x="324128" y="1446812"/>
                    <a:pt x="0" y="1122932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4" y="0"/>
                    <a:pt x="1447922" y="323880"/>
                    <a:pt x="1447922" y="723406"/>
                  </a:cubicBezTo>
                  <a:close/>
                </a:path>
              </a:pathLst>
            </a:custGeom>
            <a:solidFill>
              <a:schemeClr val="accent3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áfico 22">
              <a:extLst>
                <a:ext uri="{FF2B5EF4-FFF2-40B4-BE49-F238E27FC236}">
                  <a16:creationId xmlns:a16="http://schemas.microsoft.com/office/drawing/2014/main" id="{8326C5F5-ECA8-1C4F-B8D8-70603251D020}"/>
                </a:ext>
              </a:extLst>
            </p:cNvPr>
            <p:cNvGrpSpPr/>
            <p:nvPr/>
          </p:nvGrpSpPr>
          <p:grpSpPr>
            <a:xfrm>
              <a:off x="15344965" y="7191319"/>
              <a:ext cx="562363" cy="562361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69" name="Forma libre 340">
                <a:extLst>
                  <a:ext uri="{FF2B5EF4-FFF2-40B4-BE49-F238E27FC236}">
                    <a16:creationId xmlns:a16="http://schemas.microsoft.com/office/drawing/2014/main" id="{C2BF430A-81C6-624C-A5B9-1E5B01C20D85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0" name="Forma libre 341">
                <a:extLst>
                  <a:ext uri="{FF2B5EF4-FFF2-40B4-BE49-F238E27FC236}">
                    <a16:creationId xmlns:a16="http://schemas.microsoft.com/office/drawing/2014/main" id="{384B3644-5C9E-DE48-A74A-6A8575EBE379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2" name="Forma libre 342">
                <a:extLst>
                  <a:ext uri="{FF2B5EF4-FFF2-40B4-BE49-F238E27FC236}">
                    <a16:creationId xmlns:a16="http://schemas.microsoft.com/office/drawing/2014/main" id="{66E4F559-320D-804C-BD3C-A739E928A1B2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3" name="Forma libre 343">
                <a:extLst>
                  <a:ext uri="{FF2B5EF4-FFF2-40B4-BE49-F238E27FC236}">
                    <a16:creationId xmlns:a16="http://schemas.microsoft.com/office/drawing/2014/main" id="{4D87FB95-014B-034A-BF47-022A5738B8EE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4" name="Forma libre 344">
                <a:extLst>
                  <a:ext uri="{FF2B5EF4-FFF2-40B4-BE49-F238E27FC236}">
                    <a16:creationId xmlns:a16="http://schemas.microsoft.com/office/drawing/2014/main" id="{1E351E42-FDF0-3F46-B238-8D98011D1ADD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5" name="Forma libre 345">
                <a:extLst>
                  <a:ext uri="{FF2B5EF4-FFF2-40B4-BE49-F238E27FC236}">
                    <a16:creationId xmlns:a16="http://schemas.microsoft.com/office/drawing/2014/main" id="{6406912B-3780-5C46-8D88-E5F6233B9159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6" name="Forma libre 346">
                <a:extLst>
                  <a:ext uri="{FF2B5EF4-FFF2-40B4-BE49-F238E27FC236}">
                    <a16:creationId xmlns:a16="http://schemas.microsoft.com/office/drawing/2014/main" id="{6E2697E1-B31E-F14B-89AA-2D2EFE778F5C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03C74D-0576-2640-9BAA-7A92D3C6B15C}"/>
              </a:ext>
            </a:extLst>
          </p:cNvPr>
          <p:cNvGrpSpPr/>
          <p:nvPr/>
        </p:nvGrpSpPr>
        <p:grpSpPr>
          <a:xfrm>
            <a:off x="7543648" y="9957123"/>
            <a:ext cx="895956" cy="895270"/>
            <a:chOff x="15987185" y="8400715"/>
            <a:chExt cx="1447921" cy="1446812"/>
          </a:xfrm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6167F0A-DCBC-8D4F-A095-F5ACB1F400F4}"/>
                </a:ext>
              </a:extLst>
            </p:cNvPr>
            <p:cNvSpPr/>
            <p:nvPr/>
          </p:nvSpPr>
          <p:spPr>
            <a:xfrm>
              <a:off x="15987185" y="8400715"/>
              <a:ext cx="1447921" cy="1446812"/>
            </a:xfrm>
            <a:custGeom>
              <a:avLst/>
              <a:gdLst>
                <a:gd name="connsiteX0" fmla="*/ 1447921 w 1447921"/>
                <a:gd name="connsiteY0" fmla="*/ 723406 h 1446812"/>
                <a:gd name="connsiteX1" fmla="*/ 723961 w 1447921"/>
                <a:gd name="connsiteY1" fmla="*/ 1446813 h 1446812"/>
                <a:gd name="connsiteX2" fmla="*/ 0 w 1447921"/>
                <a:gd name="connsiteY2" fmla="*/ 723406 h 1446812"/>
                <a:gd name="connsiteX3" fmla="*/ 723961 w 1447921"/>
                <a:gd name="connsiteY3" fmla="*/ 0 h 1446812"/>
                <a:gd name="connsiteX4" fmla="*/ 1447921 w 1447921"/>
                <a:gd name="connsiteY4" fmla="*/ 723406 h 144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921" h="1446812">
                  <a:moveTo>
                    <a:pt x="1447921" y="723406"/>
                  </a:moveTo>
                  <a:cubicBezTo>
                    <a:pt x="1447921" y="1122932"/>
                    <a:pt x="1123793" y="1446813"/>
                    <a:pt x="723961" y="1446813"/>
                  </a:cubicBezTo>
                  <a:cubicBezTo>
                    <a:pt x="324128" y="1446813"/>
                    <a:pt x="0" y="1122932"/>
                    <a:pt x="0" y="723406"/>
                  </a:cubicBezTo>
                  <a:cubicBezTo>
                    <a:pt x="0" y="323880"/>
                    <a:pt x="324128" y="0"/>
                    <a:pt x="723961" y="0"/>
                  </a:cubicBezTo>
                  <a:cubicBezTo>
                    <a:pt x="1123793" y="0"/>
                    <a:pt x="1447921" y="323880"/>
                    <a:pt x="1447921" y="723406"/>
                  </a:cubicBezTo>
                  <a:close/>
                </a:path>
              </a:pathLst>
            </a:custGeom>
            <a:solidFill>
              <a:schemeClr val="accent4"/>
            </a:solidFill>
            <a:ln w="275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3" name="Gráfico 225">
              <a:extLst>
                <a:ext uri="{FF2B5EF4-FFF2-40B4-BE49-F238E27FC236}">
                  <a16:creationId xmlns:a16="http://schemas.microsoft.com/office/drawing/2014/main" id="{17D33123-C8C6-B440-B6E8-47C0263F1945}"/>
                </a:ext>
              </a:extLst>
            </p:cNvPr>
            <p:cNvGrpSpPr/>
            <p:nvPr/>
          </p:nvGrpSpPr>
          <p:grpSpPr>
            <a:xfrm>
              <a:off x="16449842" y="8843434"/>
              <a:ext cx="560816" cy="560816"/>
              <a:chOff x="9759177" y="5656965"/>
              <a:chExt cx="654197" cy="654197"/>
            </a:xfrm>
            <a:solidFill>
              <a:schemeClr val="bg1"/>
            </a:solidFill>
          </p:grpSpPr>
          <p:sp>
            <p:nvSpPr>
              <p:cNvPr id="94" name="Forma libre 439">
                <a:extLst>
                  <a:ext uri="{FF2B5EF4-FFF2-40B4-BE49-F238E27FC236}">
                    <a16:creationId xmlns:a16="http://schemas.microsoft.com/office/drawing/2014/main" id="{5CDB22DF-A391-1F41-9C99-810C1BA96143}"/>
                  </a:ext>
                </a:extLst>
              </p:cNvPr>
              <p:cNvSpPr/>
              <p:nvPr/>
            </p:nvSpPr>
            <p:spPr>
              <a:xfrm>
                <a:off x="9758219" y="5737781"/>
                <a:ext cx="655475" cy="491925"/>
              </a:xfrm>
              <a:custGeom>
                <a:avLst/>
                <a:gdLst>
                  <a:gd name="connsiteX0" fmla="*/ 559751 w 655474"/>
                  <a:gd name="connsiteY0" fmla="*/ 958 h 491925"/>
                  <a:gd name="connsiteX1" fmla="*/ 512949 w 655474"/>
                  <a:gd name="connsiteY1" fmla="*/ 30207 h 491925"/>
                  <a:gd name="connsiteX2" fmla="*/ 78944 w 655474"/>
                  <a:gd name="connsiteY2" fmla="*/ 182688 h 491925"/>
                  <a:gd name="connsiteX3" fmla="*/ 48660 w 655474"/>
                  <a:gd name="connsiteY3" fmla="*/ 164508 h 491925"/>
                  <a:gd name="connsiteX4" fmla="*/ 958 w 655474"/>
                  <a:gd name="connsiteY4" fmla="*/ 246282 h 491925"/>
                  <a:gd name="connsiteX5" fmla="*/ 48660 w 655474"/>
                  <a:gd name="connsiteY5" fmla="*/ 328057 h 491925"/>
                  <a:gd name="connsiteX6" fmla="*/ 78943 w 655474"/>
                  <a:gd name="connsiteY6" fmla="*/ 309876 h 491925"/>
                  <a:gd name="connsiteX7" fmla="*/ 161235 w 655474"/>
                  <a:gd name="connsiteY7" fmla="*/ 338797 h 491925"/>
                  <a:gd name="connsiteX8" fmla="*/ 145289 w 655474"/>
                  <a:gd name="connsiteY8" fmla="*/ 365401 h 491925"/>
                  <a:gd name="connsiteX9" fmla="*/ 137248 w 655474"/>
                  <a:gd name="connsiteY9" fmla="*/ 394458 h 491925"/>
                  <a:gd name="connsiteX10" fmla="*/ 172739 w 655474"/>
                  <a:gd name="connsiteY10" fmla="*/ 446902 h 491925"/>
                  <a:gd name="connsiteX11" fmla="*/ 273076 w 655474"/>
                  <a:gd name="connsiteY11" fmla="*/ 487027 h 491925"/>
                  <a:gd name="connsiteX12" fmla="*/ 296600 w 655474"/>
                  <a:gd name="connsiteY12" fmla="*/ 491551 h 491925"/>
                  <a:gd name="connsiteX13" fmla="*/ 354197 w 655474"/>
                  <a:gd name="connsiteY13" fmla="*/ 456198 h 491925"/>
                  <a:gd name="connsiteX14" fmla="*/ 375294 w 655474"/>
                  <a:gd name="connsiteY14" fmla="*/ 413975 h 491925"/>
                  <a:gd name="connsiteX15" fmla="*/ 512921 w 655474"/>
                  <a:gd name="connsiteY15" fmla="*/ 462331 h 491925"/>
                  <a:gd name="connsiteX16" fmla="*/ 559751 w 655474"/>
                  <a:gd name="connsiteY16" fmla="*/ 491606 h 491925"/>
                  <a:gd name="connsiteX17" fmla="*/ 655155 w 655474"/>
                  <a:gd name="connsiteY17" fmla="*/ 246282 h 491925"/>
                  <a:gd name="connsiteX18" fmla="*/ 559751 w 655474"/>
                  <a:gd name="connsiteY18" fmla="*/ 958 h 491925"/>
                  <a:gd name="connsiteX19" fmla="*/ 305405 w 655474"/>
                  <a:gd name="connsiteY19" fmla="*/ 431829 h 491925"/>
                  <a:gd name="connsiteX20" fmla="*/ 293329 w 655474"/>
                  <a:gd name="connsiteY20" fmla="*/ 436381 h 491925"/>
                  <a:gd name="connsiteX21" fmla="*/ 192992 w 655474"/>
                  <a:gd name="connsiteY21" fmla="*/ 396257 h 491925"/>
                  <a:gd name="connsiteX22" fmla="*/ 192037 w 655474"/>
                  <a:gd name="connsiteY22" fmla="*/ 393422 h 491925"/>
                  <a:gd name="connsiteX23" fmla="*/ 213763 w 655474"/>
                  <a:gd name="connsiteY23" fmla="*/ 357222 h 491925"/>
                  <a:gd name="connsiteX24" fmla="*/ 323449 w 655474"/>
                  <a:gd name="connsiteY24" fmla="*/ 395765 h 491925"/>
                  <a:gd name="connsiteX25" fmla="*/ 305405 w 655474"/>
                  <a:gd name="connsiteY25" fmla="*/ 431829 h 491925"/>
                  <a:gd name="connsiteX26" fmla="*/ 559751 w 655474"/>
                  <a:gd name="connsiteY26" fmla="*/ 437089 h 491925"/>
                  <a:gd name="connsiteX27" fmla="*/ 518864 w 655474"/>
                  <a:gd name="connsiteY27" fmla="*/ 246282 h 491925"/>
                  <a:gd name="connsiteX28" fmla="*/ 559751 w 655474"/>
                  <a:gd name="connsiteY28" fmla="*/ 55475 h 491925"/>
                  <a:gd name="connsiteX29" fmla="*/ 600638 w 655474"/>
                  <a:gd name="connsiteY29" fmla="*/ 246282 h 491925"/>
                  <a:gd name="connsiteX30" fmla="*/ 559751 w 655474"/>
                  <a:gd name="connsiteY30" fmla="*/ 437089 h 49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55474" h="491925">
                    <a:moveTo>
                      <a:pt x="559751" y="958"/>
                    </a:moveTo>
                    <a:cubicBezTo>
                      <a:pt x="541652" y="958"/>
                      <a:pt x="526060" y="11971"/>
                      <a:pt x="512949" y="30207"/>
                    </a:cubicBezTo>
                    <a:lnTo>
                      <a:pt x="78944" y="182688"/>
                    </a:lnTo>
                    <a:cubicBezTo>
                      <a:pt x="70630" y="170886"/>
                      <a:pt x="60136" y="164508"/>
                      <a:pt x="48660" y="164508"/>
                    </a:cubicBezTo>
                    <a:cubicBezTo>
                      <a:pt x="21457" y="164508"/>
                      <a:pt x="958" y="199671"/>
                      <a:pt x="958" y="246282"/>
                    </a:cubicBezTo>
                    <a:cubicBezTo>
                      <a:pt x="958" y="292894"/>
                      <a:pt x="21457" y="328057"/>
                      <a:pt x="48660" y="328057"/>
                    </a:cubicBezTo>
                    <a:cubicBezTo>
                      <a:pt x="60135" y="328057"/>
                      <a:pt x="70630" y="321678"/>
                      <a:pt x="78943" y="309876"/>
                    </a:cubicBezTo>
                    <a:lnTo>
                      <a:pt x="161235" y="338797"/>
                    </a:lnTo>
                    <a:lnTo>
                      <a:pt x="145289" y="365401"/>
                    </a:lnTo>
                    <a:cubicBezTo>
                      <a:pt x="140029" y="374178"/>
                      <a:pt x="137248" y="384236"/>
                      <a:pt x="137248" y="394458"/>
                    </a:cubicBezTo>
                    <a:cubicBezTo>
                      <a:pt x="137248" y="417709"/>
                      <a:pt x="151177" y="438289"/>
                      <a:pt x="172739" y="446902"/>
                    </a:cubicBezTo>
                    <a:lnTo>
                      <a:pt x="273076" y="487027"/>
                    </a:lnTo>
                    <a:cubicBezTo>
                      <a:pt x="280736" y="490079"/>
                      <a:pt x="288722" y="491551"/>
                      <a:pt x="296600" y="491551"/>
                    </a:cubicBezTo>
                    <a:cubicBezTo>
                      <a:pt x="320288" y="491551"/>
                      <a:pt x="343130" y="478385"/>
                      <a:pt x="354197" y="456198"/>
                    </a:cubicBezTo>
                    <a:lnTo>
                      <a:pt x="375294" y="413975"/>
                    </a:lnTo>
                    <a:lnTo>
                      <a:pt x="512921" y="462331"/>
                    </a:lnTo>
                    <a:cubicBezTo>
                      <a:pt x="526033" y="480593"/>
                      <a:pt x="541652" y="491606"/>
                      <a:pt x="559751" y="491606"/>
                    </a:cubicBezTo>
                    <a:cubicBezTo>
                      <a:pt x="621710" y="491606"/>
                      <a:pt x="655155" y="365209"/>
                      <a:pt x="655155" y="246282"/>
                    </a:cubicBezTo>
                    <a:cubicBezTo>
                      <a:pt x="655155" y="127355"/>
                      <a:pt x="621710" y="958"/>
                      <a:pt x="559751" y="958"/>
                    </a:cubicBezTo>
                    <a:close/>
                    <a:moveTo>
                      <a:pt x="305405" y="431829"/>
                    </a:moveTo>
                    <a:cubicBezTo>
                      <a:pt x="303361" y="435918"/>
                      <a:pt x="297610" y="438180"/>
                      <a:pt x="293329" y="436381"/>
                    </a:cubicBezTo>
                    <a:lnTo>
                      <a:pt x="192992" y="396257"/>
                    </a:lnTo>
                    <a:lnTo>
                      <a:pt x="192037" y="393422"/>
                    </a:lnTo>
                    <a:lnTo>
                      <a:pt x="213763" y="357222"/>
                    </a:lnTo>
                    <a:lnTo>
                      <a:pt x="323449" y="395765"/>
                    </a:lnTo>
                    <a:lnTo>
                      <a:pt x="305405" y="431829"/>
                    </a:lnTo>
                    <a:close/>
                    <a:moveTo>
                      <a:pt x="559751" y="437089"/>
                    </a:moveTo>
                    <a:cubicBezTo>
                      <a:pt x="547512" y="437089"/>
                      <a:pt x="518864" y="372187"/>
                      <a:pt x="518864" y="246282"/>
                    </a:cubicBezTo>
                    <a:cubicBezTo>
                      <a:pt x="518864" y="120377"/>
                      <a:pt x="547512" y="55475"/>
                      <a:pt x="559751" y="55475"/>
                    </a:cubicBezTo>
                    <a:cubicBezTo>
                      <a:pt x="571991" y="55475"/>
                      <a:pt x="600638" y="120377"/>
                      <a:pt x="600638" y="246282"/>
                    </a:cubicBezTo>
                    <a:cubicBezTo>
                      <a:pt x="600638" y="372187"/>
                      <a:pt x="571991" y="437089"/>
                      <a:pt x="559751" y="4370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FD49D32-5321-4D44-AED0-C8A31896D56C}"/>
              </a:ext>
            </a:extLst>
          </p:cNvPr>
          <p:cNvSpPr txBox="1"/>
          <p:nvPr/>
        </p:nvSpPr>
        <p:spPr>
          <a:xfrm>
            <a:off x="3145335" y="9693016"/>
            <a:ext cx="2130746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Financial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690130-F100-8F48-AA6D-1A94EDE92025}"/>
              </a:ext>
            </a:extLst>
          </p:cNvPr>
          <p:cNvSpPr txBox="1"/>
          <p:nvPr/>
        </p:nvSpPr>
        <p:spPr>
          <a:xfrm>
            <a:off x="8788878" y="9693016"/>
            <a:ext cx="248002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Commerce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736F48-847B-514D-B295-A7D76EE54BAB}"/>
              </a:ext>
            </a:extLst>
          </p:cNvPr>
          <p:cNvSpPr/>
          <p:nvPr/>
        </p:nvSpPr>
        <p:spPr>
          <a:xfrm>
            <a:off x="3145336" y="10291977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+870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BA29CFD-4953-ED48-8FA9-92ED465F9660}"/>
              </a:ext>
            </a:extLst>
          </p:cNvPr>
          <p:cNvSpPr/>
          <p:nvPr/>
        </p:nvSpPr>
        <p:spPr>
          <a:xfrm>
            <a:off x="8788880" y="10291977"/>
            <a:ext cx="2130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rPr>
              <a:t>+4290</a:t>
            </a:r>
            <a:endParaRPr lang="en-US" sz="6000" b="1" dirty="0">
              <a:solidFill>
                <a:schemeClr val="tx2"/>
              </a:solidFill>
              <a:latin typeface="Century Gothic" panose="020B0502020202020204" pitchFamily="34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9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32F853-EC3F-B946-BA5E-5869684FB710}"/>
              </a:ext>
            </a:extLst>
          </p:cNvPr>
          <p:cNvGrpSpPr/>
          <p:nvPr/>
        </p:nvGrpSpPr>
        <p:grpSpPr>
          <a:xfrm>
            <a:off x="14516518" y="4580576"/>
            <a:ext cx="7932002" cy="7819926"/>
            <a:chOff x="14394598" y="4732976"/>
            <a:chExt cx="7932002" cy="78199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AC61CD-8FEA-FA44-8F9B-F7F82D707B39}"/>
                </a:ext>
              </a:extLst>
            </p:cNvPr>
            <p:cNvSpPr/>
            <p:nvPr/>
          </p:nvSpPr>
          <p:spPr>
            <a:xfrm>
              <a:off x="18692278" y="4732976"/>
              <a:ext cx="3634322" cy="36343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576F22-8313-AB47-AC26-611864AD1E1C}"/>
                </a:ext>
              </a:extLst>
            </p:cNvPr>
            <p:cNvSpPr/>
            <p:nvPr/>
          </p:nvSpPr>
          <p:spPr>
            <a:xfrm>
              <a:off x="18692278" y="8918580"/>
              <a:ext cx="3634322" cy="36343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814D03-5EF5-C544-80D9-492246E39BBA}"/>
                </a:ext>
              </a:extLst>
            </p:cNvPr>
            <p:cNvSpPr/>
            <p:nvPr/>
          </p:nvSpPr>
          <p:spPr>
            <a:xfrm>
              <a:off x="14394598" y="4732976"/>
              <a:ext cx="3634322" cy="36343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BC77426-C15F-AD42-8E27-12FB016B60FC}"/>
                </a:ext>
              </a:extLst>
            </p:cNvPr>
            <p:cNvSpPr/>
            <p:nvPr/>
          </p:nvSpPr>
          <p:spPr>
            <a:xfrm>
              <a:off x="14394598" y="8918580"/>
              <a:ext cx="3634322" cy="36343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9BBC98-ABFF-FB4D-A8B4-E43DD3177714}"/>
                </a:ext>
              </a:extLst>
            </p:cNvPr>
            <p:cNvGrpSpPr/>
            <p:nvPr/>
          </p:nvGrpSpPr>
          <p:grpSpPr>
            <a:xfrm>
              <a:off x="15146385" y="5896713"/>
              <a:ext cx="2130747" cy="1306847"/>
              <a:chOff x="3213261" y="6151952"/>
              <a:chExt cx="2130747" cy="130684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683ED2-042C-9345-A2E9-5AE00C1B4848}"/>
                  </a:ext>
                </a:extLst>
              </p:cNvPr>
              <p:cNvSpPr txBox="1"/>
              <p:nvPr/>
            </p:nvSpPr>
            <p:spPr>
              <a:xfrm>
                <a:off x="3213261" y="6151952"/>
                <a:ext cx="213074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Business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FD6717B-6F88-D74D-A67E-D76FA7886930}"/>
                  </a:ext>
                </a:extLst>
              </p:cNvPr>
              <p:cNvSpPr/>
              <p:nvPr/>
            </p:nvSpPr>
            <p:spPr>
              <a:xfrm>
                <a:off x="3213262" y="6750913"/>
                <a:ext cx="21307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+2470</a:t>
                </a:r>
                <a:endPara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338D5C7-9D55-3047-A912-CA1D14273A89}"/>
                </a:ext>
              </a:extLst>
            </p:cNvPr>
            <p:cNvGrpSpPr/>
            <p:nvPr/>
          </p:nvGrpSpPr>
          <p:grpSpPr>
            <a:xfrm>
              <a:off x="19444065" y="5896713"/>
              <a:ext cx="2130747" cy="1306847"/>
              <a:chOff x="3213261" y="6151952"/>
              <a:chExt cx="2130747" cy="130684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606C9EA-16A0-1948-8198-E8064980AC11}"/>
                  </a:ext>
                </a:extLst>
              </p:cNvPr>
              <p:cNvSpPr txBox="1"/>
              <p:nvPr/>
            </p:nvSpPr>
            <p:spPr>
              <a:xfrm>
                <a:off x="3213261" y="6151952"/>
                <a:ext cx="213074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Financial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0747EDC-EF25-BD4C-A434-33D7F7421BAB}"/>
                  </a:ext>
                </a:extLst>
              </p:cNvPr>
              <p:cNvSpPr/>
              <p:nvPr/>
            </p:nvSpPr>
            <p:spPr>
              <a:xfrm>
                <a:off x="3213262" y="6750913"/>
                <a:ext cx="21307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+8940</a:t>
                </a:r>
                <a:endPara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AFAB83B-8F41-CB42-9181-0B8CA502CF14}"/>
                </a:ext>
              </a:extLst>
            </p:cNvPr>
            <p:cNvGrpSpPr/>
            <p:nvPr/>
          </p:nvGrpSpPr>
          <p:grpSpPr>
            <a:xfrm>
              <a:off x="15146385" y="10145745"/>
              <a:ext cx="2130747" cy="1306847"/>
              <a:chOff x="3213261" y="6151952"/>
              <a:chExt cx="2130747" cy="130684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07A5FF-04E9-F847-808D-A36FD1681B7A}"/>
                  </a:ext>
                </a:extLst>
              </p:cNvPr>
              <p:cNvSpPr txBox="1"/>
              <p:nvPr/>
            </p:nvSpPr>
            <p:spPr>
              <a:xfrm>
                <a:off x="3213261" y="6151952"/>
                <a:ext cx="213074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9621F3D-ADF9-B64D-ACD4-C1344B39BFE9}"/>
                  </a:ext>
                </a:extLst>
              </p:cNvPr>
              <p:cNvSpPr/>
              <p:nvPr/>
            </p:nvSpPr>
            <p:spPr>
              <a:xfrm>
                <a:off x="3213262" y="6750913"/>
                <a:ext cx="21307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+1094</a:t>
                </a:r>
                <a:endPara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9A2F398-FB45-814E-9FA7-4705BA8822F7}"/>
                </a:ext>
              </a:extLst>
            </p:cNvPr>
            <p:cNvGrpSpPr/>
            <p:nvPr/>
          </p:nvGrpSpPr>
          <p:grpSpPr>
            <a:xfrm>
              <a:off x="18981836" y="10145745"/>
              <a:ext cx="3055204" cy="1306847"/>
              <a:chOff x="2751032" y="6151952"/>
              <a:chExt cx="3055204" cy="1306847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581FFB8-217E-9947-A278-4B5675B2EA68}"/>
                  </a:ext>
                </a:extLst>
              </p:cNvPr>
              <p:cNvSpPr txBox="1"/>
              <p:nvPr/>
            </p:nvSpPr>
            <p:spPr>
              <a:xfrm>
                <a:off x="2751032" y="6151952"/>
                <a:ext cx="3055204" cy="56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Commerce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EE8DFD7-9BEC-F84E-B62C-0FB0972F8902}"/>
                  </a:ext>
                </a:extLst>
              </p:cNvPr>
              <p:cNvSpPr/>
              <p:nvPr/>
            </p:nvSpPr>
            <p:spPr>
              <a:xfrm>
                <a:off x="3213262" y="6750913"/>
                <a:ext cx="21307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rPr>
                  <a:t>+2450</a:t>
                </a:r>
                <a:endParaRPr lang="en-US" sz="6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06" name="Rectangle: Rounded Corners 2">
            <a:extLst>
              <a:ext uri="{FF2B5EF4-FFF2-40B4-BE49-F238E27FC236}">
                <a16:creationId xmlns:a16="http://schemas.microsoft.com/office/drawing/2014/main" id="{8ED84549-F394-E14C-85AB-48D7AA9A5E28}"/>
              </a:ext>
            </a:extLst>
          </p:cNvPr>
          <p:cNvSpPr/>
          <p:nvPr/>
        </p:nvSpPr>
        <p:spPr>
          <a:xfrm flipH="1">
            <a:off x="1938655" y="6607106"/>
            <a:ext cx="11914505" cy="1740336"/>
          </a:xfrm>
          <a:prstGeom prst="roundRect">
            <a:avLst>
              <a:gd name="adj" fmla="val 14643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2">
            <a:extLst>
              <a:ext uri="{FF2B5EF4-FFF2-40B4-BE49-F238E27FC236}">
                <a16:creationId xmlns:a16="http://schemas.microsoft.com/office/drawing/2014/main" id="{935D9C35-7D6A-7848-BAF1-8F4C087E915B}"/>
              </a:ext>
            </a:extLst>
          </p:cNvPr>
          <p:cNvSpPr/>
          <p:nvPr/>
        </p:nvSpPr>
        <p:spPr>
          <a:xfrm flipH="1">
            <a:off x="1938655" y="8633636"/>
            <a:ext cx="11914505" cy="1740336"/>
          </a:xfrm>
          <a:prstGeom prst="roundRect">
            <a:avLst>
              <a:gd name="adj" fmla="val 14643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2">
            <a:extLst>
              <a:ext uri="{FF2B5EF4-FFF2-40B4-BE49-F238E27FC236}">
                <a16:creationId xmlns:a16="http://schemas.microsoft.com/office/drawing/2014/main" id="{F955A1CC-4CA2-D14E-B8F3-EEED9305AC1E}"/>
              </a:ext>
            </a:extLst>
          </p:cNvPr>
          <p:cNvSpPr/>
          <p:nvPr/>
        </p:nvSpPr>
        <p:spPr>
          <a:xfrm flipH="1">
            <a:off x="1938655" y="10660166"/>
            <a:ext cx="11914505" cy="1740336"/>
          </a:xfrm>
          <a:prstGeom prst="roundRect">
            <a:avLst>
              <a:gd name="adj" fmla="val 14643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2">
            <a:extLst>
              <a:ext uri="{FF2B5EF4-FFF2-40B4-BE49-F238E27FC236}">
                <a16:creationId xmlns:a16="http://schemas.microsoft.com/office/drawing/2014/main" id="{73475014-FA9E-8748-862F-CAFA44ECD6A4}"/>
              </a:ext>
            </a:extLst>
          </p:cNvPr>
          <p:cNvSpPr/>
          <p:nvPr/>
        </p:nvSpPr>
        <p:spPr>
          <a:xfrm flipH="1">
            <a:off x="1938655" y="4580576"/>
            <a:ext cx="11914505" cy="1740336"/>
          </a:xfrm>
          <a:prstGeom prst="roundRect">
            <a:avLst>
              <a:gd name="adj" fmla="val 14643"/>
            </a:avLst>
          </a:prstGeom>
          <a:solidFill>
            <a:srgbClr val="EEF4FF">
              <a:alpha val="80000"/>
            </a:srgbClr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EC972-8D37-034C-90CC-4BF0BE8753B3}"/>
              </a:ext>
            </a:extLst>
          </p:cNvPr>
          <p:cNvGrpSpPr/>
          <p:nvPr/>
        </p:nvGrpSpPr>
        <p:grpSpPr>
          <a:xfrm>
            <a:off x="8031593" y="5190641"/>
            <a:ext cx="3894531" cy="6725920"/>
            <a:chOff x="6978687" y="5190641"/>
            <a:chExt cx="3894531" cy="672592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F9ECCA4-6B4D-FE4C-9104-A48E65CF4B78}"/>
                </a:ext>
              </a:extLst>
            </p:cNvPr>
            <p:cNvSpPr/>
            <p:nvPr/>
          </p:nvSpPr>
          <p:spPr>
            <a:xfrm>
              <a:off x="6978687" y="5190641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2.34%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0D8CC47-B6C8-754B-990D-B535BDC986E4}"/>
                </a:ext>
              </a:extLst>
            </p:cNvPr>
            <p:cNvSpPr/>
            <p:nvPr/>
          </p:nvSpPr>
          <p:spPr>
            <a:xfrm>
              <a:off x="6978687" y="7215809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1.27%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E7CC3F4-5962-1042-A9D5-C4C5ED1C3A62}"/>
                </a:ext>
              </a:extLst>
            </p:cNvPr>
            <p:cNvSpPr/>
            <p:nvPr/>
          </p:nvSpPr>
          <p:spPr>
            <a:xfrm>
              <a:off x="6978687" y="9243701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0.76%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18B6F37-85D7-AC4D-9B69-922028F02C6E}"/>
                </a:ext>
              </a:extLst>
            </p:cNvPr>
            <p:cNvSpPr/>
            <p:nvPr/>
          </p:nvSpPr>
          <p:spPr>
            <a:xfrm>
              <a:off x="6978687" y="11270230"/>
              <a:ext cx="38945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4.23%</a:t>
              </a:r>
              <a:endParaRPr lang="en-US" sz="5400" dirty="0">
                <a:latin typeface="Century Gothic" panose="020B0502020202020204" pitchFamily="34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4" name="Triangle 113">
            <a:extLst>
              <a:ext uri="{FF2B5EF4-FFF2-40B4-BE49-F238E27FC236}">
                <a16:creationId xmlns:a16="http://schemas.microsoft.com/office/drawing/2014/main" id="{7328C3BA-6CAF-254C-976E-E643E7F86798}"/>
              </a:ext>
            </a:extLst>
          </p:cNvPr>
          <p:cNvSpPr/>
          <p:nvPr/>
        </p:nvSpPr>
        <p:spPr>
          <a:xfrm rot="10800000">
            <a:off x="12662114" y="5205676"/>
            <a:ext cx="701773" cy="62785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iangle 114">
            <a:extLst>
              <a:ext uri="{FF2B5EF4-FFF2-40B4-BE49-F238E27FC236}">
                <a16:creationId xmlns:a16="http://schemas.microsoft.com/office/drawing/2014/main" id="{4C6CC625-B87F-3D4D-B21D-799E2F52DC93}"/>
              </a:ext>
            </a:extLst>
          </p:cNvPr>
          <p:cNvSpPr/>
          <p:nvPr/>
        </p:nvSpPr>
        <p:spPr>
          <a:xfrm>
            <a:off x="12662115" y="7196747"/>
            <a:ext cx="701773" cy="62785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iangle 115">
            <a:extLst>
              <a:ext uri="{FF2B5EF4-FFF2-40B4-BE49-F238E27FC236}">
                <a16:creationId xmlns:a16="http://schemas.microsoft.com/office/drawing/2014/main" id="{7E5C028D-A51F-F548-BE09-0C1A8E9A3D0D}"/>
              </a:ext>
            </a:extLst>
          </p:cNvPr>
          <p:cNvSpPr/>
          <p:nvPr/>
        </p:nvSpPr>
        <p:spPr>
          <a:xfrm>
            <a:off x="12662115" y="9182633"/>
            <a:ext cx="701773" cy="62785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4E572E14-5BD2-D747-964F-809FA5450561}"/>
              </a:ext>
            </a:extLst>
          </p:cNvPr>
          <p:cNvSpPr/>
          <p:nvPr/>
        </p:nvSpPr>
        <p:spPr>
          <a:xfrm rot="10800000">
            <a:off x="12662114" y="11249393"/>
            <a:ext cx="701773" cy="62785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25AC97-6BB3-494D-A1C6-D964089ABF8A}"/>
              </a:ext>
            </a:extLst>
          </p:cNvPr>
          <p:cNvGrpSpPr/>
          <p:nvPr/>
        </p:nvGrpSpPr>
        <p:grpSpPr>
          <a:xfrm>
            <a:off x="2690443" y="5010172"/>
            <a:ext cx="3288372" cy="6903996"/>
            <a:chOff x="9036106" y="5010172"/>
            <a:chExt cx="3288372" cy="690399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C357B08-F5CD-CE44-BF29-0659C6F31639}"/>
                </a:ext>
              </a:extLst>
            </p:cNvPr>
            <p:cNvSpPr txBox="1"/>
            <p:nvPr/>
          </p:nvSpPr>
          <p:spPr>
            <a:xfrm>
              <a:off x="9036106" y="5010172"/>
              <a:ext cx="3288372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Production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B5D4216-961F-DD42-8CA4-3D4D84E35A21}"/>
                </a:ext>
              </a:extLst>
            </p:cNvPr>
            <p:cNvSpPr txBox="1"/>
            <p:nvPr/>
          </p:nvSpPr>
          <p:spPr>
            <a:xfrm>
              <a:off x="9036106" y="7025263"/>
              <a:ext cx="3288372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Sales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FC28B54-7DE6-4340-AA4E-FDD64FA680DC}"/>
                </a:ext>
              </a:extLst>
            </p:cNvPr>
            <p:cNvSpPr txBox="1"/>
            <p:nvPr/>
          </p:nvSpPr>
          <p:spPr>
            <a:xfrm>
              <a:off x="9036106" y="8995575"/>
              <a:ext cx="3288372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Downloads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2DB3CB7-8A1F-6048-AAF1-81D8484CD947}"/>
                </a:ext>
              </a:extLst>
            </p:cNvPr>
            <p:cNvSpPr txBox="1"/>
            <p:nvPr/>
          </p:nvSpPr>
          <p:spPr>
            <a:xfrm>
              <a:off x="9036106" y="11100227"/>
              <a:ext cx="3288372" cy="81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9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5AF16A6-3C8A-9048-8EC0-0F0656F81011}"/>
              </a:ext>
            </a:extLst>
          </p:cNvPr>
          <p:cNvSpPr/>
          <p:nvPr/>
        </p:nvSpPr>
        <p:spPr>
          <a:xfrm>
            <a:off x="1566240" y="4409501"/>
            <a:ext cx="7896001" cy="3879017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F49F95-C1FC-7C4F-9461-FFB29E61303A}"/>
              </a:ext>
            </a:extLst>
          </p:cNvPr>
          <p:cNvSpPr/>
          <p:nvPr/>
        </p:nvSpPr>
        <p:spPr>
          <a:xfrm>
            <a:off x="1595065" y="8629613"/>
            <a:ext cx="7896001" cy="3879017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E3FF65-CBF1-9340-84BF-CE915776DA57}"/>
              </a:ext>
            </a:extLst>
          </p:cNvPr>
          <p:cNvSpPr/>
          <p:nvPr/>
        </p:nvSpPr>
        <p:spPr>
          <a:xfrm>
            <a:off x="9806401" y="4361766"/>
            <a:ext cx="12976184" cy="8146864"/>
          </a:xfrm>
          <a:prstGeom prst="rect">
            <a:avLst/>
          </a:prstGeom>
          <a:solidFill>
            <a:srgbClr val="EEF4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63AF7F-7FC2-C944-AC36-E942ECB222C2}"/>
              </a:ext>
            </a:extLst>
          </p:cNvPr>
          <p:cNvGrpSpPr/>
          <p:nvPr/>
        </p:nvGrpSpPr>
        <p:grpSpPr>
          <a:xfrm>
            <a:off x="1695737" y="9024115"/>
            <a:ext cx="7276646" cy="3090012"/>
            <a:chOff x="1773027" y="9024115"/>
            <a:chExt cx="7276646" cy="3090012"/>
          </a:xfrm>
        </p:grpSpPr>
        <p:graphicFrame>
          <p:nvGraphicFramePr>
            <p:cNvPr id="47" name="Chart 46">
              <a:extLst>
                <a:ext uri="{FF2B5EF4-FFF2-40B4-BE49-F238E27FC236}">
                  <a16:creationId xmlns:a16="http://schemas.microsoft.com/office/drawing/2014/main" id="{61DEEEF9-0EB5-7C47-9507-3121AAD5DF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4643418"/>
                </p:ext>
              </p:extLst>
            </p:nvPr>
          </p:nvGraphicFramePr>
          <p:xfrm>
            <a:off x="1773027" y="9024115"/>
            <a:ext cx="4150084" cy="30900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CC70F4-3AE3-3646-8B62-9308C4784BFD}"/>
                </a:ext>
              </a:extLst>
            </p:cNvPr>
            <p:cNvGrpSpPr/>
            <p:nvPr/>
          </p:nvGrpSpPr>
          <p:grpSpPr>
            <a:xfrm>
              <a:off x="5673694" y="9047098"/>
              <a:ext cx="3375979" cy="2976716"/>
              <a:chOff x="5945480" y="9047098"/>
              <a:chExt cx="3375979" cy="297671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BA04AD6-F4F6-9C4B-B537-75D2B485085D}"/>
                  </a:ext>
                </a:extLst>
              </p:cNvPr>
              <p:cNvGrpSpPr/>
              <p:nvPr/>
            </p:nvGrpSpPr>
            <p:grpSpPr>
              <a:xfrm>
                <a:off x="5945481" y="9047098"/>
                <a:ext cx="3375978" cy="1306847"/>
                <a:chOff x="2104896" y="4831054"/>
                <a:chExt cx="3375978" cy="1306847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837DA21A-5858-8642-97B7-7922DA57CCFF}"/>
                    </a:ext>
                  </a:extLst>
                </p:cNvPr>
                <p:cNvGrpSpPr/>
                <p:nvPr/>
              </p:nvGrpSpPr>
              <p:grpSpPr>
                <a:xfrm>
                  <a:off x="2104896" y="5098398"/>
                  <a:ext cx="895956" cy="895270"/>
                  <a:chOff x="11520692" y="5310599"/>
                  <a:chExt cx="1447921" cy="1446812"/>
                </a:xfrm>
              </p:grpSpPr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84148BD4-8079-6C4D-874A-0447DE8865BD}"/>
                      </a:ext>
                    </a:extLst>
                  </p:cNvPr>
                  <p:cNvSpPr/>
                  <p:nvPr/>
                </p:nvSpPr>
                <p:spPr>
                  <a:xfrm>
                    <a:off x="11520692" y="5310599"/>
                    <a:ext cx="1447921" cy="1446812"/>
                  </a:xfrm>
                  <a:custGeom>
                    <a:avLst/>
                    <a:gdLst>
                      <a:gd name="connsiteX0" fmla="*/ 1447922 w 1447921"/>
                      <a:gd name="connsiteY0" fmla="*/ 723406 h 1446812"/>
                      <a:gd name="connsiteX1" fmla="*/ 723961 w 1447921"/>
                      <a:gd name="connsiteY1" fmla="*/ 1446812 h 1446812"/>
                      <a:gd name="connsiteX2" fmla="*/ 0 w 1447921"/>
                      <a:gd name="connsiteY2" fmla="*/ 723406 h 1446812"/>
                      <a:gd name="connsiteX3" fmla="*/ 723961 w 1447921"/>
                      <a:gd name="connsiteY3" fmla="*/ 0 h 1446812"/>
                      <a:gd name="connsiteX4" fmla="*/ 1447922 w 1447921"/>
                      <a:gd name="connsiteY4" fmla="*/ 723406 h 14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7921" h="1446812">
                        <a:moveTo>
                          <a:pt x="1447922" y="723406"/>
                        </a:moveTo>
                        <a:cubicBezTo>
                          <a:pt x="1447922" y="1122933"/>
                          <a:pt x="1123793" y="1446812"/>
                          <a:pt x="723961" y="1446812"/>
                        </a:cubicBezTo>
                        <a:cubicBezTo>
                          <a:pt x="324128" y="1446812"/>
                          <a:pt x="0" y="1122933"/>
                          <a:pt x="0" y="723406"/>
                        </a:cubicBezTo>
                        <a:cubicBezTo>
                          <a:pt x="0" y="323880"/>
                          <a:pt x="324128" y="0"/>
                          <a:pt x="723961" y="0"/>
                        </a:cubicBezTo>
                        <a:cubicBezTo>
                          <a:pt x="1123793" y="0"/>
                          <a:pt x="1447922" y="323880"/>
                          <a:pt x="1447922" y="723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75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pic>
                <p:nvPicPr>
                  <p:cNvPr id="72" name="Gráfico 446">
                    <a:extLst>
                      <a:ext uri="{FF2B5EF4-FFF2-40B4-BE49-F238E27FC236}">
                        <a16:creationId xmlns:a16="http://schemas.microsoft.com/office/drawing/2014/main" id="{8D704D02-CBD7-2D42-9E89-70DC4BEE4F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72021" y="5816872"/>
                    <a:ext cx="562362" cy="5623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8CE5BE-AC1D-E145-8FAD-C8688D61BB6F}"/>
                    </a:ext>
                  </a:extLst>
                </p:cNvPr>
                <p:cNvSpPr txBox="1"/>
                <p:nvPr/>
              </p:nvSpPr>
              <p:spPr>
                <a:xfrm>
                  <a:off x="3350127" y="4831054"/>
                  <a:ext cx="2130746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Business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0C45C65-61E6-1C48-818A-BAE0C2C2AFFD}"/>
                    </a:ext>
                  </a:extLst>
                </p:cNvPr>
                <p:cNvSpPr/>
                <p:nvPr/>
              </p:nvSpPr>
              <p:spPr>
                <a:xfrm>
                  <a:off x="3350128" y="5430015"/>
                  <a:ext cx="2130746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Montserrat" charset="0"/>
                    </a:rPr>
                    <a:t>+2470</a:t>
                  </a:r>
                  <a:endPara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78BE36B-0D2C-3044-9AD8-B0F621F9D4D4}"/>
                  </a:ext>
                </a:extLst>
              </p:cNvPr>
              <p:cNvGrpSpPr/>
              <p:nvPr/>
            </p:nvGrpSpPr>
            <p:grpSpPr>
              <a:xfrm>
                <a:off x="5945480" y="10716967"/>
                <a:ext cx="3375978" cy="1306847"/>
                <a:chOff x="7679547" y="4831054"/>
                <a:chExt cx="3375978" cy="130684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EFEFB26-5013-224D-B119-FA63D8F5FC15}"/>
                    </a:ext>
                  </a:extLst>
                </p:cNvPr>
                <p:cNvGrpSpPr/>
                <p:nvPr/>
              </p:nvGrpSpPr>
              <p:grpSpPr>
                <a:xfrm>
                  <a:off x="7679547" y="5095161"/>
                  <a:ext cx="895956" cy="895270"/>
                  <a:chOff x="13328801" y="5699172"/>
                  <a:chExt cx="1447921" cy="1446812"/>
                </a:xfrm>
              </p:grpSpPr>
              <p:sp>
                <p:nvSpPr>
                  <p:cNvPr id="77" name="Freeform 76">
                    <a:extLst>
                      <a:ext uri="{FF2B5EF4-FFF2-40B4-BE49-F238E27FC236}">
                        <a16:creationId xmlns:a16="http://schemas.microsoft.com/office/drawing/2014/main" id="{D7F7C0FE-7E51-BC4D-B27E-B8741289FF95}"/>
                      </a:ext>
                    </a:extLst>
                  </p:cNvPr>
                  <p:cNvSpPr/>
                  <p:nvPr/>
                </p:nvSpPr>
                <p:spPr>
                  <a:xfrm>
                    <a:off x="13328801" y="5699172"/>
                    <a:ext cx="1447921" cy="1446812"/>
                  </a:xfrm>
                  <a:custGeom>
                    <a:avLst/>
                    <a:gdLst>
                      <a:gd name="connsiteX0" fmla="*/ 1447922 w 1447921"/>
                      <a:gd name="connsiteY0" fmla="*/ 723406 h 1446812"/>
                      <a:gd name="connsiteX1" fmla="*/ 723961 w 1447921"/>
                      <a:gd name="connsiteY1" fmla="*/ 1446812 h 1446812"/>
                      <a:gd name="connsiteX2" fmla="*/ 0 w 1447921"/>
                      <a:gd name="connsiteY2" fmla="*/ 723406 h 1446812"/>
                      <a:gd name="connsiteX3" fmla="*/ 723961 w 1447921"/>
                      <a:gd name="connsiteY3" fmla="*/ 0 h 1446812"/>
                      <a:gd name="connsiteX4" fmla="*/ 1447922 w 1447921"/>
                      <a:gd name="connsiteY4" fmla="*/ 723406 h 1446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47921" h="1446812">
                        <a:moveTo>
                          <a:pt x="1447922" y="723406"/>
                        </a:moveTo>
                        <a:cubicBezTo>
                          <a:pt x="1447922" y="1122932"/>
                          <a:pt x="1123794" y="1446812"/>
                          <a:pt x="723961" y="1446812"/>
                        </a:cubicBezTo>
                        <a:cubicBezTo>
                          <a:pt x="324128" y="1446812"/>
                          <a:pt x="0" y="1122932"/>
                          <a:pt x="0" y="723406"/>
                        </a:cubicBezTo>
                        <a:cubicBezTo>
                          <a:pt x="0" y="323880"/>
                          <a:pt x="324128" y="0"/>
                          <a:pt x="723961" y="0"/>
                        </a:cubicBezTo>
                        <a:cubicBezTo>
                          <a:pt x="1123794" y="0"/>
                          <a:pt x="1447922" y="323880"/>
                          <a:pt x="1447922" y="723406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756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C9B66E34-97FD-D64E-83DA-E089D24CD7CB}"/>
                      </a:ext>
                    </a:extLst>
                  </p:cNvPr>
                  <p:cNvGrpSpPr/>
                  <p:nvPr/>
                </p:nvGrpSpPr>
                <p:grpSpPr>
                  <a:xfrm>
                    <a:off x="13750353" y="6119636"/>
                    <a:ext cx="601965" cy="645749"/>
                    <a:chOff x="18740782" y="9992865"/>
                    <a:chExt cx="3744388" cy="4016735"/>
                  </a:xfrm>
                  <a:solidFill>
                    <a:schemeClr val="bg1"/>
                  </a:solidFill>
                </p:grpSpPr>
                <p:sp>
                  <p:nvSpPr>
                    <p:cNvPr id="79" name="Freeform 78">
                      <a:extLst>
                        <a:ext uri="{FF2B5EF4-FFF2-40B4-BE49-F238E27FC236}">
                          <a16:creationId xmlns:a16="http://schemas.microsoft.com/office/drawing/2014/main" id="{D30C584D-FF30-2C42-A9C5-10C2CF24E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38471" y="10786086"/>
                      <a:ext cx="2149010" cy="3223514"/>
                    </a:xfrm>
                    <a:custGeom>
                      <a:avLst/>
                      <a:gdLst>
                        <a:gd name="connsiteX0" fmla="*/ 136955 w 436131"/>
                        <a:gd name="connsiteY0" fmla="*/ 572424 h 654198"/>
                        <a:gd name="connsiteX1" fmla="*/ 144279 w 436131"/>
                        <a:gd name="connsiteY1" fmla="*/ 588395 h 654198"/>
                        <a:gd name="connsiteX2" fmla="*/ 155565 w 436131"/>
                        <a:gd name="connsiteY2" fmla="*/ 599681 h 654198"/>
                        <a:gd name="connsiteX3" fmla="*/ 280569 w 436131"/>
                        <a:gd name="connsiteY3" fmla="*/ 599681 h 654198"/>
                        <a:gd name="connsiteX4" fmla="*/ 291855 w 436131"/>
                        <a:gd name="connsiteY4" fmla="*/ 588395 h 654198"/>
                        <a:gd name="connsiteX5" fmla="*/ 299180 w 436131"/>
                        <a:gd name="connsiteY5" fmla="*/ 572424 h 654198"/>
                        <a:gd name="connsiteX6" fmla="*/ 136292 w 436131"/>
                        <a:gd name="connsiteY6" fmla="*/ 490649 h 654198"/>
                        <a:gd name="connsiteX7" fmla="*/ 136292 w 436131"/>
                        <a:gd name="connsiteY7" fmla="*/ 517907 h 654198"/>
                        <a:gd name="connsiteX8" fmla="*/ 299841 w 436131"/>
                        <a:gd name="connsiteY8" fmla="*/ 517907 h 654198"/>
                        <a:gd name="connsiteX9" fmla="*/ 299841 w 436131"/>
                        <a:gd name="connsiteY9" fmla="*/ 490649 h 654198"/>
                        <a:gd name="connsiteX10" fmla="*/ 218066 w 436131"/>
                        <a:gd name="connsiteY10" fmla="*/ 0 h 654198"/>
                        <a:gd name="connsiteX11" fmla="*/ 436131 w 436131"/>
                        <a:gd name="connsiteY11" fmla="*/ 218065 h 654198"/>
                        <a:gd name="connsiteX12" fmla="*/ 374601 w 436131"/>
                        <a:gd name="connsiteY12" fmla="*/ 376266 h 654198"/>
                        <a:gd name="connsiteX13" fmla="*/ 354357 w 436131"/>
                        <a:gd name="connsiteY13" fmla="*/ 408874 h 654198"/>
                        <a:gd name="connsiteX14" fmla="*/ 354357 w 436131"/>
                        <a:gd name="connsiteY14" fmla="*/ 436134 h 654198"/>
                        <a:gd name="connsiteX15" fmla="*/ 327099 w 436131"/>
                        <a:gd name="connsiteY15" fmla="*/ 483068 h 654198"/>
                        <a:gd name="connsiteX16" fmla="*/ 327099 w 436131"/>
                        <a:gd name="connsiteY16" fmla="*/ 569123 h 654198"/>
                        <a:gd name="connsiteX17" fmla="*/ 311127 w 436131"/>
                        <a:gd name="connsiteY17" fmla="*/ 607669 h 654198"/>
                        <a:gd name="connsiteX18" fmla="*/ 295865 w 436131"/>
                        <a:gd name="connsiteY18" fmla="*/ 622931 h 654198"/>
                        <a:gd name="connsiteX19" fmla="*/ 295832 w 436131"/>
                        <a:gd name="connsiteY19" fmla="*/ 622964 h 654198"/>
                        <a:gd name="connsiteX20" fmla="*/ 284562 w 436131"/>
                        <a:gd name="connsiteY20" fmla="*/ 634234 h 654198"/>
                        <a:gd name="connsiteX21" fmla="*/ 236367 w 436131"/>
                        <a:gd name="connsiteY21" fmla="*/ 654198 h 654198"/>
                        <a:gd name="connsiteX22" fmla="*/ 199765 w 436131"/>
                        <a:gd name="connsiteY22" fmla="*/ 654198 h 654198"/>
                        <a:gd name="connsiteX23" fmla="*/ 151570 w 436131"/>
                        <a:gd name="connsiteY23" fmla="*/ 634234 h 654198"/>
                        <a:gd name="connsiteX24" fmla="*/ 140300 w 436131"/>
                        <a:gd name="connsiteY24" fmla="*/ 622964 h 654198"/>
                        <a:gd name="connsiteX25" fmla="*/ 140267 w 436131"/>
                        <a:gd name="connsiteY25" fmla="*/ 622931 h 654198"/>
                        <a:gd name="connsiteX26" fmla="*/ 125004 w 436131"/>
                        <a:gd name="connsiteY26" fmla="*/ 607669 h 654198"/>
                        <a:gd name="connsiteX27" fmla="*/ 109033 w 436131"/>
                        <a:gd name="connsiteY27" fmla="*/ 569123 h 654198"/>
                        <a:gd name="connsiteX28" fmla="*/ 109033 w 436131"/>
                        <a:gd name="connsiteY28" fmla="*/ 483068 h 654198"/>
                        <a:gd name="connsiteX29" fmla="*/ 81775 w 436131"/>
                        <a:gd name="connsiteY29" fmla="*/ 436134 h 654198"/>
                        <a:gd name="connsiteX30" fmla="*/ 81775 w 436131"/>
                        <a:gd name="connsiteY30" fmla="*/ 408876 h 654198"/>
                        <a:gd name="connsiteX31" fmla="*/ 61531 w 436131"/>
                        <a:gd name="connsiteY31" fmla="*/ 376267 h 654198"/>
                        <a:gd name="connsiteX32" fmla="*/ 0 w 436131"/>
                        <a:gd name="connsiteY32" fmla="*/ 218066 h 654198"/>
                        <a:gd name="connsiteX33" fmla="*/ 218066 w 436131"/>
                        <a:gd name="connsiteY33" fmla="*/ 0 h 6541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436131" h="654198">
                          <a:moveTo>
                            <a:pt x="136955" y="572424"/>
                          </a:moveTo>
                          <a:cubicBezTo>
                            <a:pt x="137715" y="578384"/>
                            <a:pt x="140011" y="584128"/>
                            <a:pt x="144279" y="588395"/>
                          </a:cubicBezTo>
                          <a:lnTo>
                            <a:pt x="155565" y="599681"/>
                          </a:lnTo>
                          <a:lnTo>
                            <a:pt x="280569" y="599681"/>
                          </a:lnTo>
                          <a:lnTo>
                            <a:pt x="291855" y="588395"/>
                          </a:lnTo>
                          <a:cubicBezTo>
                            <a:pt x="296123" y="584128"/>
                            <a:pt x="298419" y="578384"/>
                            <a:pt x="299180" y="572424"/>
                          </a:cubicBezTo>
                          <a:close/>
                          <a:moveTo>
                            <a:pt x="136292" y="490649"/>
                          </a:moveTo>
                          <a:lnTo>
                            <a:pt x="136292" y="517907"/>
                          </a:lnTo>
                          <a:lnTo>
                            <a:pt x="299841" y="517907"/>
                          </a:lnTo>
                          <a:lnTo>
                            <a:pt x="299841" y="490649"/>
                          </a:lnTo>
                          <a:close/>
                          <a:moveTo>
                            <a:pt x="218066" y="0"/>
                          </a:moveTo>
                          <a:cubicBezTo>
                            <a:pt x="338306" y="0"/>
                            <a:pt x="436132" y="97827"/>
                            <a:pt x="436131" y="218065"/>
                          </a:cubicBezTo>
                          <a:cubicBezTo>
                            <a:pt x="436131" y="300159"/>
                            <a:pt x="399104" y="345959"/>
                            <a:pt x="374601" y="376266"/>
                          </a:cubicBezTo>
                          <a:cubicBezTo>
                            <a:pt x="363740" y="389696"/>
                            <a:pt x="354357" y="401301"/>
                            <a:pt x="354357" y="408874"/>
                          </a:cubicBezTo>
                          <a:lnTo>
                            <a:pt x="354357" y="436134"/>
                          </a:lnTo>
                          <a:cubicBezTo>
                            <a:pt x="354357" y="456226"/>
                            <a:pt x="343314" y="473613"/>
                            <a:pt x="327099" y="483068"/>
                          </a:cubicBezTo>
                          <a:lnTo>
                            <a:pt x="327099" y="569123"/>
                          </a:lnTo>
                          <a:cubicBezTo>
                            <a:pt x="327099" y="583471"/>
                            <a:pt x="321283" y="597526"/>
                            <a:pt x="311127" y="607669"/>
                          </a:cubicBezTo>
                          <a:lnTo>
                            <a:pt x="295865" y="622931"/>
                          </a:lnTo>
                          <a:lnTo>
                            <a:pt x="295832" y="622964"/>
                          </a:lnTo>
                          <a:lnTo>
                            <a:pt x="284562" y="634234"/>
                          </a:lnTo>
                          <a:cubicBezTo>
                            <a:pt x="271691" y="647104"/>
                            <a:pt x="254575" y="654198"/>
                            <a:pt x="236367" y="654198"/>
                          </a:cubicBezTo>
                          <a:lnTo>
                            <a:pt x="199765" y="654198"/>
                          </a:lnTo>
                          <a:cubicBezTo>
                            <a:pt x="181558" y="654198"/>
                            <a:pt x="164441" y="647104"/>
                            <a:pt x="151570" y="634234"/>
                          </a:cubicBezTo>
                          <a:lnTo>
                            <a:pt x="140300" y="622964"/>
                          </a:lnTo>
                          <a:lnTo>
                            <a:pt x="140267" y="622931"/>
                          </a:lnTo>
                          <a:lnTo>
                            <a:pt x="125004" y="607669"/>
                          </a:lnTo>
                          <a:cubicBezTo>
                            <a:pt x="114849" y="597526"/>
                            <a:pt x="109033" y="583471"/>
                            <a:pt x="109033" y="569123"/>
                          </a:cubicBezTo>
                          <a:lnTo>
                            <a:pt x="109033" y="483068"/>
                          </a:lnTo>
                          <a:cubicBezTo>
                            <a:pt x="92817" y="473613"/>
                            <a:pt x="81775" y="456226"/>
                            <a:pt x="81775" y="436134"/>
                          </a:cubicBezTo>
                          <a:lnTo>
                            <a:pt x="81775" y="408876"/>
                          </a:lnTo>
                          <a:cubicBezTo>
                            <a:pt x="81775" y="401303"/>
                            <a:pt x="72391" y="389696"/>
                            <a:pt x="61531" y="376267"/>
                          </a:cubicBezTo>
                          <a:cubicBezTo>
                            <a:pt x="37028" y="345960"/>
                            <a:pt x="0" y="300160"/>
                            <a:pt x="0" y="218066"/>
                          </a:cubicBezTo>
                          <a:cubicBezTo>
                            <a:pt x="0" y="97827"/>
                            <a:pt x="97827" y="0"/>
                            <a:pt x="218066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4320E8FC-6DB4-B147-903C-7E5D657EF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35947" y="9992865"/>
                      <a:ext cx="144734" cy="57453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0929ED33-06AC-0E46-88D2-D196D64162FD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21596875" y="10287754"/>
                      <a:ext cx="144734" cy="57453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3299FC57-C116-3D44-97BC-EA90C5B267FE}"/>
                        </a:ext>
                      </a:extLst>
                    </p:cNvPr>
                    <p:cNvSpPr/>
                    <p:nvPr/>
                  </p:nvSpPr>
                  <p:spPr>
                    <a:xfrm rot="18900000">
                      <a:off x="19475715" y="10287753"/>
                      <a:ext cx="144734" cy="57453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64AF6626-DDB3-FA4F-9C0E-2D5F9B3EFD2E}"/>
                        </a:ext>
                      </a:extLst>
                    </p:cNvPr>
                    <p:cNvSpPr/>
                    <p:nvPr/>
                  </p:nvSpPr>
                  <p:spPr>
                    <a:xfrm rot="17100000">
                      <a:off x="18955684" y="11087067"/>
                      <a:ext cx="144734" cy="57453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87675E4C-2C81-7341-BC7D-CB2236526331}"/>
                        </a:ext>
                      </a:extLst>
                    </p:cNvPr>
                    <p:cNvSpPr/>
                    <p:nvPr/>
                  </p:nvSpPr>
                  <p:spPr>
                    <a:xfrm rot="4500000">
                      <a:off x="22125534" y="11087066"/>
                      <a:ext cx="144734" cy="57453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2146528-B0E2-B04E-B851-7C135F310482}"/>
                    </a:ext>
                  </a:extLst>
                </p:cNvPr>
                <p:cNvSpPr txBox="1"/>
                <p:nvPr/>
              </p:nvSpPr>
              <p:spPr>
                <a:xfrm>
                  <a:off x="8924778" y="4831054"/>
                  <a:ext cx="2130746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Marketing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9CF848A7-20C3-AE4F-9F0E-C221C915A825}"/>
                    </a:ext>
                  </a:extLst>
                </p:cNvPr>
                <p:cNvSpPr/>
                <p:nvPr/>
              </p:nvSpPr>
              <p:spPr>
                <a:xfrm>
                  <a:off x="8924779" y="5430015"/>
                  <a:ext cx="2130746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Montserrat" charset="0"/>
                    </a:rPr>
                    <a:t>+3498</a:t>
                  </a:r>
                  <a:endPara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BF6AE9A-B273-0843-AA06-5E6F35541627}"/>
              </a:ext>
            </a:extLst>
          </p:cNvPr>
          <p:cNvSpPr txBox="1"/>
          <p:nvPr/>
        </p:nvSpPr>
        <p:spPr>
          <a:xfrm>
            <a:off x="2264547" y="5524476"/>
            <a:ext cx="6562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 People who have a significant number of followers.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6DEF3ED-C1D3-2149-81EA-14D42A707FEA}"/>
              </a:ext>
            </a:extLst>
          </p:cNvPr>
          <p:cNvSpPr txBox="1"/>
          <p:nvPr/>
        </p:nvSpPr>
        <p:spPr>
          <a:xfrm>
            <a:off x="11252502" y="11762204"/>
            <a:ext cx="1061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People who have a significant number of followers.</a:t>
            </a:r>
          </a:p>
        </p:txBody>
      </p:sp>
      <p:graphicFrame>
        <p:nvGraphicFramePr>
          <p:cNvPr id="71" name="Chart 174">
            <a:extLst>
              <a:ext uri="{FF2B5EF4-FFF2-40B4-BE49-F238E27FC236}">
                <a16:creationId xmlns:a16="http://schemas.microsoft.com/office/drawing/2014/main" id="{0D5CBF31-7468-BB4D-9796-A128B1318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227145"/>
              </p:ext>
            </p:extLst>
          </p:nvPr>
        </p:nvGraphicFramePr>
        <p:xfrm>
          <a:off x="10528496" y="4666207"/>
          <a:ext cx="11594132" cy="6015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6" name="TextBox 133">
            <a:extLst>
              <a:ext uri="{FF2B5EF4-FFF2-40B4-BE49-F238E27FC236}">
                <a16:creationId xmlns:a16="http://schemas.microsoft.com/office/drawing/2014/main" id="{33570DB9-F4D6-5A46-A579-AE1EEDCAB2D3}"/>
              </a:ext>
            </a:extLst>
          </p:cNvPr>
          <p:cNvSpPr txBox="1"/>
          <p:nvPr/>
        </p:nvSpPr>
        <p:spPr>
          <a:xfrm flipH="1">
            <a:off x="11906206" y="10877959"/>
            <a:ext cx="1015933" cy="5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103" name="TextBox 134">
            <a:extLst>
              <a:ext uri="{FF2B5EF4-FFF2-40B4-BE49-F238E27FC236}">
                <a16:creationId xmlns:a16="http://schemas.microsoft.com/office/drawing/2014/main" id="{ED65C251-5E3B-2348-8A2D-6BD34DD830FB}"/>
              </a:ext>
            </a:extLst>
          </p:cNvPr>
          <p:cNvSpPr txBox="1"/>
          <p:nvPr/>
        </p:nvSpPr>
        <p:spPr>
          <a:xfrm flipH="1">
            <a:off x="13668878" y="10877959"/>
            <a:ext cx="1015933" cy="5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24%</a:t>
            </a:r>
          </a:p>
        </p:txBody>
      </p:sp>
      <p:sp>
        <p:nvSpPr>
          <p:cNvPr id="104" name="TextBox 135">
            <a:extLst>
              <a:ext uri="{FF2B5EF4-FFF2-40B4-BE49-F238E27FC236}">
                <a16:creationId xmlns:a16="http://schemas.microsoft.com/office/drawing/2014/main" id="{A312A71F-4880-0645-A5CA-9C858C958501}"/>
              </a:ext>
            </a:extLst>
          </p:cNvPr>
          <p:cNvSpPr txBox="1"/>
          <p:nvPr/>
        </p:nvSpPr>
        <p:spPr>
          <a:xfrm flipH="1">
            <a:off x="15431552" y="10877959"/>
            <a:ext cx="1015933" cy="5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  <p:sp>
        <p:nvSpPr>
          <p:cNvPr id="105" name="TextBox 136">
            <a:extLst>
              <a:ext uri="{FF2B5EF4-FFF2-40B4-BE49-F238E27FC236}">
                <a16:creationId xmlns:a16="http://schemas.microsoft.com/office/drawing/2014/main" id="{EB89D56F-44A5-BD43-B33B-33E64F6E75BD}"/>
              </a:ext>
            </a:extLst>
          </p:cNvPr>
          <p:cNvSpPr txBox="1"/>
          <p:nvPr/>
        </p:nvSpPr>
        <p:spPr>
          <a:xfrm flipH="1">
            <a:off x="17127823" y="10877959"/>
            <a:ext cx="1015933" cy="5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62%</a:t>
            </a:r>
          </a:p>
        </p:txBody>
      </p:sp>
      <p:sp>
        <p:nvSpPr>
          <p:cNvPr id="106" name="TextBox 137">
            <a:extLst>
              <a:ext uri="{FF2B5EF4-FFF2-40B4-BE49-F238E27FC236}">
                <a16:creationId xmlns:a16="http://schemas.microsoft.com/office/drawing/2014/main" id="{83D9B854-66DD-F743-AD21-DD84DC0259CF}"/>
              </a:ext>
            </a:extLst>
          </p:cNvPr>
          <p:cNvSpPr txBox="1"/>
          <p:nvPr/>
        </p:nvSpPr>
        <p:spPr>
          <a:xfrm flipH="1">
            <a:off x="18857295" y="10877959"/>
            <a:ext cx="1015933" cy="5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  <p:sp>
        <p:nvSpPr>
          <p:cNvPr id="107" name="TextBox 138">
            <a:extLst>
              <a:ext uri="{FF2B5EF4-FFF2-40B4-BE49-F238E27FC236}">
                <a16:creationId xmlns:a16="http://schemas.microsoft.com/office/drawing/2014/main" id="{507AA234-4211-F443-8C8B-A07CD8C3F090}"/>
              </a:ext>
            </a:extLst>
          </p:cNvPr>
          <p:cNvSpPr txBox="1"/>
          <p:nvPr/>
        </p:nvSpPr>
        <p:spPr>
          <a:xfrm flipH="1">
            <a:off x="20586767" y="10877959"/>
            <a:ext cx="1015933" cy="5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0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17%</a:t>
            </a:r>
          </a:p>
        </p:txBody>
      </p:sp>
    </p:spTree>
    <p:extLst>
      <p:ext uri="{BB962C8B-B14F-4D97-AF65-F5344CB8AC3E}">
        <p14:creationId xmlns:p14="http://schemas.microsoft.com/office/powerpoint/2010/main" val="150486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A320DD9-0693-9942-946C-CB01BF690322}"/>
              </a:ext>
            </a:extLst>
          </p:cNvPr>
          <p:cNvGrpSpPr/>
          <p:nvPr/>
        </p:nvGrpSpPr>
        <p:grpSpPr>
          <a:xfrm>
            <a:off x="5895419" y="1071658"/>
            <a:ext cx="12587100" cy="2182173"/>
            <a:chOff x="5895419" y="1071658"/>
            <a:chExt cx="12587100" cy="2182173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CF92B82C-F3DE-CD4D-B732-45DB07CAF294}"/>
                </a:ext>
              </a:extLst>
            </p:cNvPr>
            <p:cNvSpPr txBox="1"/>
            <p:nvPr/>
          </p:nvSpPr>
          <p:spPr>
            <a:xfrm>
              <a:off x="5895419" y="1071658"/>
              <a:ext cx="1258710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Dashboards Infographics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F6B63165-26F5-5C44-8CDF-69C700779198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5DFE796-D891-6442-9E98-6DABB09C517F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17D2628-4945-BB47-9A8B-F54C2E858750}"/>
              </a:ext>
            </a:extLst>
          </p:cNvPr>
          <p:cNvGrpSpPr/>
          <p:nvPr/>
        </p:nvGrpSpPr>
        <p:grpSpPr>
          <a:xfrm>
            <a:off x="2058881" y="4937939"/>
            <a:ext cx="20259890" cy="6989578"/>
            <a:chOff x="2058881" y="4937939"/>
            <a:chExt cx="20259890" cy="69895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7DAD5E-BDCD-C947-9847-244072204E6E}"/>
                </a:ext>
              </a:extLst>
            </p:cNvPr>
            <p:cNvGrpSpPr/>
            <p:nvPr/>
          </p:nvGrpSpPr>
          <p:grpSpPr>
            <a:xfrm>
              <a:off x="15386918" y="4937940"/>
              <a:ext cx="6931853" cy="6989577"/>
              <a:chOff x="15481713" y="5039540"/>
              <a:chExt cx="6931853" cy="6989577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C12BEBD-3C5F-134E-A4E6-82882AD7B653}"/>
                  </a:ext>
                </a:extLst>
              </p:cNvPr>
              <p:cNvSpPr/>
              <p:nvPr/>
            </p:nvSpPr>
            <p:spPr>
              <a:xfrm>
                <a:off x="15481713" y="5039540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F79950-41C7-C144-B80B-4A23318882B7}"/>
                  </a:ext>
                </a:extLst>
              </p:cNvPr>
              <p:cNvSpPr/>
              <p:nvPr/>
            </p:nvSpPr>
            <p:spPr>
              <a:xfrm>
                <a:off x="15481713" y="7499423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03239D3-EFD5-3641-BF06-00AEDB884887}"/>
                  </a:ext>
                </a:extLst>
              </p:cNvPr>
              <p:cNvSpPr/>
              <p:nvPr/>
            </p:nvSpPr>
            <p:spPr>
              <a:xfrm>
                <a:off x="15481713" y="9958018"/>
                <a:ext cx="6931853" cy="2071099"/>
              </a:xfrm>
              <a:prstGeom prst="rect">
                <a:avLst/>
              </a:prstGeom>
              <a:solidFill>
                <a:srgbClr val="EEF4FF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6" name="CuadroTexto 395">
                <a:extLst>
                  <a:ext uri="{FF2B5EF4-FFF2-40B4-BE49-F238E27FC236}">
                    <a16:creationId xmlns:a16="http://schemas.microsoft.com/office/drawing/2014/main" id="{AF7F96D3-14C8-C047-8A10-DFB0287B0D48}"/>
                  </a:ext>
                </a:extLst>
              </p:cNvPr>
              <p:cNvSpPr txBox="1"/>
              <p:nvPr/>
            </p:nvSpPr>
            <p:spPr>
              <a:xfrm>
                <a:off x="18705522" y="5774400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2.7%</a:t>
                </a:r>
              </a:p>
            </p:txBody>
          </p:sp>
          <p:sp>
            <p:nvSpPr>
              <p:cNvPr id="147" name="CuadroTexto 395">
                <a:extLst>
                  <a:ext uri="{FF2B5EF4-FFF2-40B4-BE49-F238E27FC236}">
                    <a16:creationId xmlns:a16="http://schemas.microsoft.com/office/drawing/2014/main" id="{3DF4B33A-11E3-4149-9A19-DC7E8D82C8DE}"/>
                  </a:ext>
                </a:extLst>
              </p:cNvPr>
              <p:cNvSpPr txBox="1"/>
              <p:nvPr/>
            </p:nvSpPr>
            <p:spPr>
              <a:xfrm>
                <a:off x="16075619" y="5950989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1 month ago</a:t>
                </a:r>
              </a:p>
            </p:txBody>
          </p:sp>
          <p:sp>
            <p:nvSpPr>
              <p:cNvPr id="115" name="CuadroTexto 395">
                <a:extLst>
                  <a:ext uri="{FF2B5EF4-FFF2-40B4-BE49-F238E27FC236}">
                    <a16:creationId xmlns:a16="http://schemas.microsoft.com/office/drawing/2014/main" id="{4BC1C536-CFC0-B449-A11A-F8E4842B33DF}"/>
                  </a:ext>
                </a:extLst>
              </p:cNvPr>
              <p:cNvSpPr txBox="1"/>
              <p:nvPr/>
            </p:nvSpPr>
            <p:spPr>
              <a:xfrm>
                <a:off x="18705522" y="8205175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6.4%</a:t>
                </a:r>
              </a:p>
            </p:txBody>
          </p:sp>
          <p:sp>
            <p:nvSpPr>
              <p:cNvPr id="116" name="CuadroTexto 395">
                <a:extLst>
                  <a:ext uri="{FF2B5EF4-FFF2-40B4-BE49-F238E27FC236}">
                    <a16:creationId xmlns:a16="http://schemas.microsoft.com/office/drawing/2014/main" id="{05F843FE-5275-C348-A29A-0842D1D68E37}"/>
                  </a:ext>
                </a:extLst>
              </p:cNvPr>
              <p:cNvSpPr txBox="1"/>
              <p:nvPr/>
            </p:nvSpPr>
            <p:spPr>
              <a:xfrm>
                <a:off x="16075619" y="8381764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3 month ago</a:t>
                </a:r>
              </a:p>
            </p:txBody>
          </p:sp>
          <p:sp>
            <p:nvSpPr>
              <p:cNvPr id="108" name="CuadroTexto 395">
                <a:extLst>
                  <a:ext uri="{FF2B5EF4-FFF2-40B4-BE49-F238E27FC236}">
                    <a16:creationId xmlns:a16="http://schemas.microsoft.com/office/drawing/2014/main" id="{5A1870DE-BA6C-B042-88E8-4AE07A9C48BA}"/>
                  </a:ext>
                </a:extLst>
              </p:cNvPr>
              <p:cNvSpPr txBox="1"/>
              <p:nvPr/>
            </p:nvSpPr>
            <p:spPr>
              <a:xfrm>
                <a:off x="18705522" y="10644425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9.3%</a:t>
                </a:r>
              </a:p>
            </p:txBody>
          </p:sp>
          <p:sp>
            <p:nvSpPr>
              <p:cNvPr id="109" name="CuadroTexto 395">
                <a:extLst>
                  <a:ext uri="{FF2B5EF4-FFF2-40B4-BE49-F238E27FC236}">
                    <a16:creationId xmlns:a16="http://schemas.microsoft.com/office/drawing/2014/main" id="{74E0985C-3A87-3541-BE7D-AE0D41D89B9C}"/>
                  </a:ext>
                </a:extLst>
              </p:cNvPr>
              <p:cNvSpPr txBox="1"/>
              <p:nvPr/>
            </p:nvSpPr>
            <p:spPr>
              <a:xfrm>
                <a:off x="16075619" y="10821014"/>
                <a:ext cx="2361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pc="300" dirty="0">
                    <a:latin typeface="Century Gothic" panose="020B0502020202020204" pitchFamily="34" charset="0"/>
                    <a:ea typeface="Roboto Medium" panose="02000000000000000000" pitchFamily="2" charset="0"/>
                    <a:cs typeface="Poppins Medium" pitchFamily="2" charset="77"/>
                  </a:rPr>
                  <a:t>6 month ago</a:t>
                </a: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2DD119D0-4581-2F4D-8E4D-2A6CAC0F08FA}"/>
                  </a:ext>
                </a:extLst>
              </p:cNvPr>
              <p:cNvGrpSpPr/>
              <p:nvPr/>
            </p:nvGrpSpPr>
            <p:grpSpPr>
              <a:xfrm>
                <a:off x="20903395" y="10545932"/>
                <a:ext cx="895956" cy="895270"/>
                <a:chOff x="14912690" y="6780285"/>
                <a:chExt cx="1447921" cy="1446812"/>
              </a:xfrm>
            </p:grpSpPr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DCD0958D-44A2-0C4C-B606-7EB104CCCF85}"/>
                    </a:ext>
                  </a:extLst>
                </p:cNvPr>
                <p:cNvSpPr/>
                <p:nvPr/>
              </p:nvSpPr>
              <p:spPr>
                <a:xfrm>
                  <a:off x="14912690" y="6780285"/>
                  <a:ext cx="1447921" cy="1446812"/>
                </a:xfrm>
                <a:custGeom>
                  <a:avLst/>
                  <a:gdLst>
                    <a:gd name="connsiteX0" fmla="*/ 1447922 w 1447921"/>
                    <a:gd name="connsiteY0" fmla="*/ 723406 h 1446812"/>
                    <a:gd name="connsiteX1" fmla="*/ 723961 w 1447921"/>
                    <a:gd name="connsiteY1" fmla="*/ 1446812 h 1446812"/>
                    <a:gd name="connsiteX2" fmla="*/ 0 w 1447921"/>
                    <a:gd name="connsiteY2" fmla="*/ 723406 h 1446812"/>
                    <a:gd name="connsiteX3" fmla="*/ 723961 w 1447921"/>
                    <a:gd name="connsiteY3" fmla="*/ 0 h 1446812"/>
                    <a:gd name="connsiteX4" fmla="*/ 1447922 w 1447921"/>
                    <a:gd name="connsiteY4" fmla="*/ 723406 h 1446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21" h="1446812">
                      <a:moveTo>
                        <a:pt x="1447922" y="723406"/>
                      </a:moveTo>
                      <a:cubicBezTo>
                        <a:pt x="1447922" y="1122932"/>
                        <a:pt x="1123794" y="1446812"/>
                        <a:pt x="723961" y="1446812"/>
                      </a:cubicBezTo>
                      <a:cubicBezTo>
                        <a:pt x="324128" y="1446812"/>
                        <a:pt x="0" y="1122932"/>
                        <a:pt x="0" y="723406"/>
                      </a:cubicBezTo>
                      <a:cubicBezTo>
                        <a:pt x="0" y="323880"/>
                        <a:pt x="324128" y="0"/>
                        <a:pt x="723961" y="0"/>
                      </a:cubicBezTo>
                      <a:cubicBezTo>
                        <a:pt x="1123794" y="0"/>
                        <a:pt x="1447922" y="323880"/>
                        <a:pt x="1447922" y="7234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75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55" name="Gráfico 22">
                  <a:extLst>
                    <a:ext uri="{FF2B5EF4-FFF2-40B4-BE49-F238E27FC236}">
                      <a16:creationId xmlns:a16="http://schemas.microsoft.com/office/drawing/2014/main" id="{12F2CED7-915C-E04C-A7BF-67DC4C3BA02E}"/>
                    </a:ext>
                  </a:extLst>
                </p:cNvPr>
                <p:cNvGrpSpPr/>
                <p:nvPr/>
              </p:nvGrpSpPr>
              <p:grpSpPr>
                <a:xfrm>
                  <a:off x="15344965" y="7191319"/>
                  <a:ext cx="562363" cy="562361"/>
                  <a:chOff x="8610000" y="1514163"/>
                  <a:chExt cx="597977" cy="597977"/>
                </a:xfrm>
                <a:solidFill>
                  <a:schemeClr val="bg1"/>
                </a:solidFill>
              </p:grpSpPr>
              <p:sp>
                <p:nvSpPr>
                  <p:cNvPr id="156" name="Forma libre 340">
                    <a:extLst>
                      <a:ext uri="{FF2B5EF4-FFF2-40B4-BE49-F238E27FC236}">
                        <a16:creationId xmlns:a16="http://schemas.microsoft.com/office/drawing/2014/main" id="{A2AD736A-DE33-9F41-BC6E-2AB55DDF115C}"/>
                      </a:ext>
                    </a:extLst>
                  </p:cNvPr>
                  <p:cNvSpPr/>
                  <p:nvPr/>
                </p:nvSpPr>
                <p:spPr>
                  <a:xfrm>
                    <a:off x="8840245" y="1513207"/>
                    <a:ext cx="137700" cy="137700"/>
                  </a:xfrm>
                  <a:custGeom>
                    <a:avLst/>
                    <a:gdLst>
                      <a:gd name="connsiteX0" fmla="*/ 136956 w 137700"/>
                      <a:gd name="connsiteY0" fmla="*/ 68956 h 137700"/>
                      <a:gd name="connsiteX1" fmla="*/ 68956 w 137700"/>
                      <a:gd name="connsiteY1" fmla="*/ 136956 h 137700"/>
                      <a:gd name="connsiteX2" fmla="*/ 956 w 137700"/>
                      <a:gd name="connsiteY2" fmla="*/ 68956 h 137700"/>
                      <a:gd name="connsiteX3" fmla="*/ 68956 w 137700"/>
                      <a:gd name="connsiteY3" fmla="*/ 956 h 137700"/>
                      <a:gd name="connsiteX4" fmla="*/ 136956 w 137700"/>
                      <a:gd name="connsiteY4" fmla="*/ 68956 h 13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700" h="137700">
                        <a:moveTo>
                          <a:pt x="136956" y="68956"/>
                        </a:moveTo>
                        <a:cubicBezTo>
                          <a:pt x="136956" y="106511"/>
                          <a:pt x="106511" y="136956"/>
                          <a:pt x="68956" y="136956"/>
                        </a:cubicBezTo>
                        <a:cubicBezTo>
                          <a:pt x="31401" y="136956"/>
                          <a:pt x="956" y="106511"/>
                          <a:pt x="956" y="68956"/>
                        </a:cubicBezTo>
                        <a:cubicBezTo>
                          <a:pt x="956" y="31401"/>
                          <a:pt x="31401" y="956"/>
                          <a:pt x="68956" y="956"/>
                        </a:cubicBezTo>
                        <a:cubicBezTo>
                          <a:pt x="106511" y="956"/>
                          <a:pt x="136956" y="31401"/>
                          <a:pt x="136956" y="6895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157" name="Forma libre 341">
                    <a:extLst>
                      <a:ext uri="{FF2B5EF4-FFF2-40B4-BE49-F238E27FC236}">
                        <a16:creationId xmlns:a16="http://schemas.microsoft.com/office/drawing/2014/main" id="{28F287E8-25D4-6545-B1B2-342119D737CC}"/>
                      </a:ext>
                    </a:extLst>
                  </p:cNvPr>
                  <p:cNvSpPr/>
                  <p:nvPr/>
                </p:nvSpPr>
                <p:spPr>
                  <a:xfrm>
                    <a:off x="8785845" y="1662807"/>
                    <a:ext cx="246076" cy="123675"/>
                  </a:xfrm>
                  <a:custGeom>
                    <a:avLst/>
                    <a:gdLst>
                      <a:gd name="connsiteX0" fmla="*/ 30095 w 246075"/>
                      <a:gd name="connsiteY0" fmla="*/ 123357 h 123675"/>
                      <a:gd name="connsiteX1" fmla="*/ 216618 w 246075"/>
                      <a:gd name="connsiteY1" fmla="*/ 123357 h 123675"/>
                      <a:gd name="connsiteX2" fmla="*/ 245757 w 246075"/>
                      <a:gd name="connsiteY2" fmla="*/ 91906 h 123675"/>
                      <a:gd name="connsiteX3" fmla="*/ 245757 w 246075"/>
                      <a:gd name="connsiteY3" fmla="*/ 83194 h 123675"/>
                      <a:gd name="connsiteX4" fmla="*/ 216378 w 246075"/>
                      <a:gd name="connsiteY4" fmla="*/ 29019 h 123675"/>
                      <a:gd name="connsiteX5" fmla="*/ 123357 w 246075"/>
                      <a:gd name="connsiteY5" fmla="*/ 956 h 123675"/>
                      <a:gd name="connsiteX6" fmla="*/ 30335 w 246075"/>
                      <a:gd name="connsiteY6" fmla="*/ 29019 h 123675"/>
                      <a:gd name="connsiteX7" fmla="*/ 956 w 246075"/>
                      <a:gd name="connsiteY7" fmla="*/ 83194 h 123675"/>
                      <a:gd name="connsiteX8" fmla="*/ 956 w 246075"/>
                      <a:gd name="connsiteY8" fmla="*/ 91906 h 123675"/>
                      <a:gd name="connsiteX9" fmla="*/ 30095 w 246075"/>
                      <a:gd name="connsiteY9" fmla="*/ 123357 h 123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6075" h="123675">
                        <a:moveTo>
                          <a:pt x="30095" y="123357"/>
                        </a:moveTo>
                        <a:lnTo>
                          <a:pt x="216618" y="123357"/>
                        </a:lnTo>
                        <a:cubicBezTo>
                          <a:pt x="232688" y="123357"/>
                          <a:pt x="245757" y="109251"/>
                          <a:pt x="245757" y="91906"/>
                        </a:cubicBezTo>
                        <a:lnTo>
                          <a:pt x="245757" y="83194"/>
                        </a:lnTo>
                        <a:cubicBezTo>
                          <a:pt x="245757" y="60470"/>
                          <a:pt x="234508" y="39711"/>
                          <a:pt x="216378" y="29019"/>
                        </a:cubicBezTo>
                        <a:cubicBezTo>
                          <a:pt x="194664" y="16215"/>
                          <a:pt x="160903" y="956"/>
                          <a:pt x="123357" y="956"/>
                        </a:cubicBezTo>
                        <a:cubicBezTo>
                          <a:pt x="85810" y="956"/>
                          <a:pt x="52049" y="16217"/>
                          <a:pt x="30335" y="29019"/>
                        </a:cubicBezTo>
                        <a:cubicBezTo>
                          <a:pt x="12206" y="39710"/>
                          <a:pt x="956" y="60470"/>
                          <a:pt x="956" y="83194"/>
                        </a:cubicBezTo>
                        <a:lnTo>
                          <a:pt x="956" y="91906"/>
                        </a:lnTo>
                        <a:cubicBezTo>
                          <a:pt x="956" y="109253"/>
                          <a:pt x="14025" y="123357"/>
                          <a:pt x="30095" y="12335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158" name="Forma libre 342">
                    <a:extLst>
                      <a:ext uri="{FF2B5EF4-FFF2-40B4-BE49-F238E27FC236}">
                        <a16:creationId xmlns:a16="http://schemas.microsoft.com/office/drawing/2014/main" id="{07BE6EB3-3342-2447-848E-C4A1F7690265}"/>
                      </a:ext>
                    </a:extLst>
                  </p:cNvPr>
                  <p:cNvSpPr/>
                  <p:nvPr/>
                </p:nvSpPr>
                <p:spPr>
                  <a:xfrm>
                    <a:off x="8663444" y="1839608"/>
                    <a:ext cx="137700" cy="137700"/>
                  </a:xfrm>
                  <a:custGeom>
                    <a:avLst/>
                    <a:gdLst>
                      <a:gd name="connsiteX0" fmla="*/ 136956 w 137700"/>
                      <a:gd name="connsiteY0" fmla="*/ 68956 h 137700"/>
                      <a:gd name="connsiteX1" fmla="*/ 68956 w 137700"/>
                      <a:gd name="connsiteY1" fmla="*/ 136956 h 137700"/>
                      <a:gd name="connsiteX2" fmla="*/ 956 w 137700"/>
                      <a:gd name="connsiteY2" fmla="*/ 68956 h 137700"/>
                      <a:gd name="connsiteX3" fmla="*/ 68956 w 137700"/>
                      <a:gd name="connsiteY3" fmla="*/ 956 h 137700"/>
                      <a:gd name="connsiteX4" fmla="*/ 136956 w 137700"/>
                      <a:gd name="connsiteY4" fmla="*/ 68956 h 13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700" h="137700">
                        <a:moveTo>
                          <a:pt x="136956" y="68956"/>
                        </a:moveTo>
                        <a:cubicBezTo>
                          <a:pt x="136956" y="106511"/>
                          <a:pt x="106511" y="136956"/>
                          <a:pt x="68956" y="136956"/>
                        </a:cubicBezTo>
                        <a:cubicBezTo>
                          <a:pt x="31401" y="136956"/>
                          <a:pt x="956" y="106511"/>
                          <a:pt x="956" y="68956"/>
                        </a:cubicBezTo>
                        <a:cubicBezTo>
                          <a:pt x="956" y="31401"/>
                          <a:pt x="31401" y="956"/>
                          <a:pt x="68956" y="956"/>
                        </a:cubicBezTo>
                        <a:cubicBezTo>
                          <a:pt x="106511" y="956"/>
                          <a:pt x="136956" y="31401"/>
                          <a:pt x="136956" y="6895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159" name="Forma libre 343">
                    <a:extLst>
                      <a:ext uri="{FF2B5EF4-FFF2-40B4-BE49-F238E27FC236}">
                        <a16:creationId xmlns:a16="http://schemas.microsoft.com/office/drawing/2014/main" id="{284D059E-0C05-ED4D-8678-AAE12887DAB1}"/>
                      </a:ext>
                    </a:extLst>
                  </p:cNvPr>
                  <p:cNvSpPr/>
                  <p:nvPr/>
                </p:nvSpPr>
                <p:spPr>
                  <a:xfrm>
                    <a:off x="8609044" y="1989209"/>
                    <a:ext cx="246076" cy="123675"/>
                  </a:xfrm>
                  <a:custGeom>
                    <a:avLst/>
                    <a:gdLst>
                      <a:gd name="connsiteX0" fmla="*/ 216378 w 246075"/>
                      <a:gd name="connsiteY0" fmla="*/ 29019 h 123675"/>
                      <a:gd name="connsiteX1" fmla="*/ 123357 w 246075"/>
                      <a:gd name="connsiteY1" fmla="*/ 956 h 123675"/>
                      <a:gd name="connsiteX2" fmla="*/ 30335 w 246075"/>
                      <a:gd name="connsiteY2" fmla="*/ 29019 h 123675"/>
                      <a:gd name="connsiteX3" fmla="*/ 956 w 246075"/>
                      <a:gd name="connsiteY3" fmla="*/ 83193 h 123675"/>
                      <a:gd name="connsiteX4" fmla="*/ 956 w 246075"/>
                      <a:gd name="connsiteY4" fmla="*/ 91905 h 123675"/>
                      <a:gd name="connsiteX5" fmla="*/ 30095 w 246075"/>
                      <a:gd name="connsiteY5" fmla="*/ 123355 h 123675"/>
                      <a:gd name="connsiteX6" fmla="*/ 216618 w 246075"/>
                      <a:gd name="connsiteY6" fmla="*/ 123355 h 123675"/>
                      <a:gd name="connsiteX7" fmla="*/ 245757 w 246075"/>
                      <a:gd name="connsiteY7" fmla="*/ 91905 h 123675"/>
                      <a:gd name="connsiteX8" fmla="*/ 245757 w 246075"/>
                      <a:gd name="connsiteY8" fmla="*/ 83193 h 123675"/>
                      <a:gd name="connsiteX9" fmla="*/ 216378 w 246075"/>
                      <a:gd name="connsiteY9" fmla="*/ 29019 h 123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6075" h="123675">
                        <a:moveTo>
                          <a:pt x="216378" y="29019"/>
                        </a:moveTo>
                        <a:cubicBezTo>
                          <a:pt x="194664" y="16215"/>
                          <a:pt x="160903" y="956"/>
                          <a:pt x="123357" y="956"/>
                        </a:cubicBezTo>
                        <a:cubicBezTo>
                          <a:pt x="85810" y="956"/>
                          <a:pt x="52050" y="16217"/>
                          <a:pt x="30335" y="29019"/>
                        </a:cubicBezTo>
                        <a:cubicBezTo>
                          <a:pt x="12206" y="39710"/>
                          <a:pt x="956" y="60468"/>
                          <a:pt x="956" y="83193"/>
                        </a:cubicBezTo>
                        <a:lnTo>
                          <a:pt x="956" y="91905"/>
                        </a:lnTo>
                        <a:cubicBezTo>
                          <a:pt x="956" y="109250"/>
                          <a:pt x="14025" y="123355"/>
                          <a:pt x="30095" y="123355"/>
                        </a:cubicBezTo>
                        <a:lnTo>
                          <a:pt x="216618" y="123355"/>
                        </a:lnTo>
                        <a:cubicBezTo>
                          <a:pt x="232688" y="123355"/>
                          <a:pt x="245757" y="109250"/>
                          <a:pt x="245757" y="91905"/>
                        </a:cubicBezTo>
                        <a:lnTo>
                          <a:pt x="245757" y="83193"/>
                        </a:lnTo>
                        <a:cubicBezTo>
                          <a:pt x="245757" y="60468"/>
                          <a:pt x="234508" y="39710"/>
                          <a:pt x="216378" y="290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160" name="Forma libre 344">
                    <a:extLst>
                      <a:ext uri="{FF2B5EF4-FFF2-40B4-BE49-F238E27FC236}">
                        <a16:creationId xmlns:a16="http://schemas.microsoft.com/office/drawing/2014/main" id="{159DE751-17FF-4941-B2E5-18C7DD6CA1C7}"/>
                      </a:ext>
                    </a:extLst>
                  </p:cNvPr>
                  <p:cNvSpPr/>
                  <p:nvPr/>
                </p:nvSpPr>
                <p:spPr>
                  <a:xfrm>
                    <a:off x="9017045" y="1839608"/>
                    <a:ext cx="137700" cy="137700"/>
                  </a:xfrm>
                  <a:custGeom>
                    <a:avLst/>
                    <a:gdLst>
                      <a:gd name="connsiteX0" fmla="*/ 136956 w 137700"/>
                      <a:gd name="connsiteY0" fmla="*/ 68956 h 137700"/>
                      <a:gd name="connsiteX1" fmla="*/ 68956 w 137700"/>
                      <a:gd name="connsiteY1" fmla="*/ 136956 h 137700"/>
                      <a:gd name="connsiteX2" fmla="*/ 956 w 137700"/>
                      <a:gd name="connsiteY2" fmla="*/ 68956 h 137700"/>
                      <a:gd name="connsiteX3" fmla="*/ 68956 w 137700"/>
                      <a:gd name="connsiteY3" fmla="*/ 956 h 137700"/>
                      <a:gd name="connsiteX4" fmla="*/ 136956 w 137700"/>
                      <a:gd name="connsiteY4" fmla="*/ 68956 h 13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700" h="137700">
                        <a:moveTo>
                          <a:pt x="136956" y="68956"/>
                        </a:moveTo>
                        <a:cubicBezTo>
                          <a:pt x="136956" y="106511"/>
                          <a:pt x="106511" y="136956"/>
                          <a:pt x="68956" y="136956"/>
                        </a:cubicBezTo>
                        <a:cubicBezTo>
                          <a:pt x="31401" y="136956"/>
                          <a:pt x="956" y="106511"/>
                          <a:pt x="956" y="68956"/>
                        </a:cubicBezTo>
                        <a:cubicBezTo>
                          <a:pt x="956" y="31401"/>
                          <a:pt x="31401" y="956"/>
                          <a:pt x="68956" y="956"/>
                        </a:cubicBezTo>
                        <a:cubicBezTo>
                          <a:pt x="106511" y="956"/>
                          <a:pt x="136956" y="31401"/>
                          <a:pt x="136956" y="6895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161" name="Forma libre 345">
                    <a:extLst>
                      <a:ext uri="{FF2B5EF4-FFF2-40B4-BE49-F238E27FC236}">
                        <a16:creationId xmlns:a16="http://schemas.microsoft.com/office/drawing/2014/main" id="{E5B7E777-7AD0-D742-B3BC-810B58BCC53F}"/>
                      </a:ext>
                    </a:extLst>
                  </p:cNvPr>
                  <p:cNvSpPr/>
                  <p:nvPr/>
                </p:nvSpPr>
                <p:spPr>
                  <a:xfrm>
                    <a:off x="8962646" y="1989209"/>
                    <a:ext cx="246076" cy="123675"/>
                  </a:xfrm>
                  <a:custGeom>
                    <a:avLst/>
                    <a:gdLst>
                      <a:gd name="connsiteX0" fmla="*/ 216378 w 246075"/>
                      <a:gd name="connsiteY0" fmla="*/ 29019 h 123675"/>
                      <a:gd name="connsiteX1" fmla="*/ 123357 w 246075"/>
                      <a:gd name="connsiteY1" fmla="*/ 956 h 123675"/>
                      <a:gd name="connsiteX2" fmla="*/ 30335 w 246075"/>
                      <a:gd name="connsiteY2" fmla="*/ 29019 h 123675"/>
                      <a:gd name="connsiteX3" fmla="*/ 956 w 246075"/>
                      <a:gd name="connsiteY3" fmla="*/ 83194 h 123675"/>
                      <a:gd name="connsiteX4" fmla="*/ 956 w 246075"/>
                      <a:gd name="connsiteY4" fmla="*/ 91906 h 123675"/>
                      <a:gd name="connsiteX5" fmla="*/ 30095 w 246075"/>
                      <a:gd name="connsiteY5" fmla="*/ 123357 h 123675"/>
                      <a:gd name="connsiteX6" fmla="*/ 216618 w 246075"/>
                      <a:gd name="connsiteY6" fmla="*/ 123357 h 123675"/>
                      <a:gd name="connsiteX7" fmla="*/ 245757 w 246075"/>
                      <a:gd name="connsiteY7" fmla="*/ 91906 h 123675"/>
                      <a:gd name="connsiteX8" fmla="*/ 245757 w 246075"/>
                      <a:gd name="connsiteY8" fmla="*/ 83194 h 123675"/>
                      <a:gd name="connsiteX9" fmla="*/ 216378 w 246075"/>
                      <a:gd name="connsiteY9" fmla="*/ 29019 h 123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6075" h="123675">
                        <a:moveTo>
                          <a:pt x="216378" y="29019"/>
                        </a:moveTo>
                        <a:cubicBezTo>
                          <a:pt x="194664" y="16215"/>
                          <a:pt x="160903" y="956"/>
                          <a:pt x="123357" y="956"/>
                        </a:cubicBezTo>
                        <a:cubicBezTo>
                          <a:pt x="85810" y="956"/>
                          <a:pt x="52049" y="16217"/>
                          <a:pt x="30335" y="29019"/>
                        </a:cubicBezTo>
                        <a:cubicBezTo>
                          <a:pt x="12206" y="39710"/>
                          <a:pt x="956" y="60470"/>
                          <a:pt x="956" y="83194"/>
                        </a:cubicBezTo>
                        <a:lnTo>
                          <a:pt x="956" y="91906"/>
                        </a:lnTo>
                        <a:cubicBezTo>
                          <a:pt x="956" y="109251"/>
                          <a:pt x="14025" y="123357"/>
                          <a:pt x="30095" y="123357"/>
                        </a:cubicBezTo>
                        <a:lnTo>
                          <a:pt x="216618" y="123357"/>
                        </a:lnTo>
                        <a:cubicBezTo>
                          <a:pt x="232688" y="123357"/>
                          <a:pt x="245757" y="109251"/>
                          <a:pt x="245757" y="91906"/>
                        </a:cubicBezTo>
                        <a:lnTo>
                          <a:pt x="245757" y="83194"/>
                        </a:lnTo>
                        <a:cubicBezTo>
                          <a:pt x="245756" y="60468"/>
                          <a:pt x="234506" y="39710"/>
                          <a:pt x="216378" y="290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  <p:sp>
                <p:nvSpPr>
                  <p:cNvPr id="162" name="Forma libre 346">
                    <a:extLst>
                      <a:ext uri="{FF2B5EF4-FFF2-40B4-BE49-F238E27FC236}">
                        <a16:creationId xmlns:a16="http://schemas.microsoft.com/office/drawing/2014/main" id="{81D7517E-C873-1749-814E-C40671DF9EE6}"/>
                      </a:ext>
                    </a:extLst>
                  </p:cNvPr>
                  <p:cNvSpPr/>
                  <p:nvPr/>
                </p:nvSpPr>
                <p:spPr>
                  <a:xfrm>
                    <a:off x="8826643" y="1812408"/>
                    <a:ext cx="164476" cy="164476"/>
                  </a:xfrm>
                  <a:custGeom>
                    <a:avLst/>
                    <a:gdLst>
                      <a:gd name="connsiteX0" fmla="*/ 150545 w 164475"/>
                      <a:gd name="connsiteY0" fmla="*/ 164157 h 164475"/>
                      <a:gd name="connsiteX1" fmla="*/ 161184 w 164475"/>
                      <a:gd name="connsiteY1" fmla="*/ 159057 h 164475"/>
                      <a:gd name="connsiteX2" fmla="*/ 159058 w 164475"/>
                      <a:gd name="connsiteY2" fmla="*/ 139932 h 164475"/>
                      <a:gd name="connsiteX3" fmla="*/ 96158 w 164475"/>
                      <a:gd name="connsiteY3" fmla="*/ 89612 h 164475"/>
                      <a:gd name="connsiteX4" fmla="*/ 96158 w 164475"/>
                      <a:gd name="connsiteY4" fmla="*/ 14557 h 164475"/>
                      <a:gd name="connsiteX5" fmla="*/ 82558 w 164475"/>
                      <a:gd name="connsiteY5" fmla="*/ 956 h 164475"/>
                      <a:gd name="connsiteX6" fmla="*/ 68957 w 164475"/>
                      <a:gd name="connsiteY6" fmla="*/ 14555 h 164475"/>
                      <a:gd name="connsiteX7" fmla="*/ 68957 w 164475"/>
                      <a:gd name="connsiteY7" fmla="*/ 89621 h 164475"/>
                      <a:gd name="connsiteX8" fmla="*/ 6058 w 164475"/>
                      <a:gd name="connsiteY8" fmla="*/ 139930 h 164475"/>
                      <a:gd name="connsiteX9" fmla="*/ 3932 w 164475"/>
                      <a:gd name="connsiteY9" fmla="*/ 159055 h 164475"/>
                      <a:gd name="connsiteX10" fmla="*/ 14571 w 164475"/>
                      <a:gd name="connsiteY10" fmla="*/ 164156 h 164475"/>
                      <a:gd name="connsiteX11" fmla="*/ 23057 w 164475"/>
                      <a:gd name="connsiteY11" fmla="*/ 161181 h 164475"/>
                      <a:gd name="connsiteX12" fmla="*/ 82558 w 164475"/>
                      <a:gd name="connsiteY12" fmla="*/ 113581 h 164475"/>
                      <a:gd name="connsiteX13" fmla="*/ 142057 w 164475"/>
                      <a:gd name="connsiteY13" fmla="*/ 161181 h 164475"/>
                      <a:gd name="connsiteX14" fmla="*/ 150545 w 164475"/>
                      <a:gd name="connsiteY14" fmla="*/ 164157 h 164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4475" h="164475">
                        <a:moveTo>
                          <a:pt x="150545" y="164157"/>
                        </a:moveTo>
                        <a:cubicBezTo>
                          <a:pt x="154542" y="164157"/>
                          <a:pt x="158487" y="162404"/>
                          <a:pt x="161184" y="159057"/>
                        </a:cubicBezTo>
                        <a:cubicBezTo>
                          <a:pt x="165872" y="153187"/>
                          <a:pt x="164916" y="144633"/>
                          <a:pt x="159058" y="139932"/>
                        </a:cubicBezTo>
                        <a:lnTo>
                          <a:pt x="96158" y="89612"/>
                        </a:lnTo>
                        <a:lnTo>
                          <a:pt x="96158" y="14557"/>
                        </a:lnTo>
                        <a:cubicBezTo>
                          <a:pt x="96158" y="7039"/>
                          <a:pt x="90075" y="956"/>
                          <a:pt x="82558" y="956"/>
                        </a:cubicBezTo>
                        <a:cubicBezTo>
                          <a:pt x="75041" y="956"/>
                          <a:pt x="68957" y="7038"/>
                          <a:pt x="68957" y="14555"/>
                        </a:cubicBezTo>
                        <a:lnTo>
                          <a:pt x="68957" y="89621"/>
                        </a:lnTo>
                        <a:lnTo>
                          <a:pt x="6058" y="139930"/>
                        </a:lnTo>
                        <a:cubicBezTo>
                          <a:pt x="200" y="144633"/>
                          <a:pt x="-756" y="153185"/>
                          <a:pt x="3932" y="159055"/>
                        </a:cubicBezTo>
                        <a:cubicBezTo>
                          <a:pt x="6629" y="162402"/>
                          <a:pt x="10572" y="164156"/>
                          <a:pt x="14571" y="164156"/>
                        </a:cubicBezTo>
                        <a:cubicBezTo>
                          <a:pt x="17545" y="164156"/>
                          <a:pt x="20548" y="163187"/>
                          <a:pt x="23057" y="161181"/>
                        </a:cubicBezTo>
                        <a:lnTo>
                          <a:pt x="82558" y="113581"/>
                        </a:lnTo>
                        <a:lnTo>
                          <a:pt x="142057" y="161181"/>
                        </a:lnTo>
                        <a:cubicBezTo>
                          <a:pt x="144568" y="163187"/>
                          <a:pt x="147569" y="164157"/>
                          <a:pt x="150545" y="16415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MX"/>
                  </a:p>
                </p:txBody>
              </p:sp>
            </p:grp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8A9DCBCD-9C93-074B-852D-26BD25B6BF0E}"/>
                  </a:ext>
                </a:extLst>
              </p:cNvPr>
              <p:cNvGrpSpPr/>
              <p:nvPr/>
            </p:nvGrpSpPr>
            <p:grpSpPr>
              <a:xfrm>
                <a:off x="20898105" y="5680596"/>
                <a:ext cx="895956" cy="895270"/>
                <a:chOff x="11520692" y="5310599"/>
                <a:chExt cx="1447921" cy="1446812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B81F5B1D-C0E8-5A40-8CFC-FA0D1290C7C3}"/>
                    </a:ext>
                  </a:extLst>
                </p:cNvPr>
                <p:cNvSpPr/>
                <p:nvPr/>
              </p:nvSpPr>
              <p:spPr>
                <a:xfrm>
                  <a:off x="11520692" y="5310599"/>
                  <a:ext cx="1447921" cy="1446812"/>
                </a:xfrm>
                <a:custGeom>
                  <a:avLst/>
                  <a:gdLst>
                    <a:gd name="connsiteX0" fmla="*/ 1447922 w 1447921"/>
                    <a:gd name="connsiteY0" fmla="*/ 723406 h 1446812"/>
                    <a:gd name="connsiteX1" fmla="*/ 723961 w 1447921"/>
                    <a:gd name="connsiteY1" fmla="*/ 1446812 h 1446812"/>
                    <a:gd name="connsiteX2" fmla="*/ 0 w 1447921"/>
                    <a:gd name="connsiteY2" fmla="*/ 723406 h 1446812"/>
                    <a:gd name="connsiteX3" fmla="*/ 723961 w 1447921"/>
                    <a:gd name="connsiteY3" fmla="*/ 0 h 1446812"/>
                    <a:gd name="connsiteX4" fmla="*/ 1447922 w 1447921"/>
                    <a:gd name="connsiteY4" fmla="*/ 723406 h 1446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21" h="1446812">
                      <a:moveTo>
                        <a:pt x="1447922" y="723406"/>
                      </a:moveTo>
                      <a:cubicBezTo>
                        <a:pt x="1447922" y="1122933"/>
                        <a:pt x="1123793" y="1446812"/>
                        <a:pt x="723961" y="1446812"/>
                      </a:cubicBezTo>
                      <a:cubicBezTo>
                        <a:pt x="324128" y="1446812"/>
                        <a:pt x="0" y="1122933"/>
                        <a:pt x="0" y="723406"/>
                      </a:cubicBezTo>
                      <a:cubicBezTo>
                        <a:pt x="0" y="323880"/>
                        <a:pt x="324128" y="0"/>
                        <a:pt x="723961" y="0"/>
                      </a:cubicBezTo>
                      <a:cubicBezTo>
                        <a:pt x="1123793" y="0"/>
                        <a:pt x="1447922" y="323880"/>
                        <a:pt x="1447922" y="72340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75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65" name="Gráfico 446">
                  <a:extLst>
                    <a:ext uri="{FF2B5EF4-FFF2-40B4-BE49-F238E27FC236}">
                      <a16:creationId xmlns:a16="http://schemas.microsoft.com/office/drawing/2014/main" id="{F0BF4E5A-3F12-8146-B643-38852E4298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72021" y="5816872"/>
                  <a:ext cx="562362" cy="562359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CA407906-D7E0-E64A-B260-789A6BE578B2}"/>
                  </a:ext>
                </a:extLst>
              </p:cNvPr>
              <p:cNvGrpSpPr/>
              <p:nvPr/>
            </p:nvGrpSpPr>
            <p:grpSpPr>
              <a:xfrm>
                <a:off x="20898105" y="8087337"/>
                <a:ext cx="895956" cy="895270"/>
                <a:chOff x="13328801" y="5699172"/>
                <a:chExt cx="1447921" cy="1446812"/>
              </a:xfrm>
            </p:grpSpPr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67067E17-39D2-C841-9C2D-3226E92AAEE3}"/>
                    </a:ext>
                  </a:extLst>
                </p:cNvPr>
                <p:cNvSpPr/>
                <p:nvPr/>
              </p:nvSpPr>
              <p:spPr>
                <a:xfrm>
                  <a:off x="13328801" y="5699172"/>
                  <a:ext cx="1447921" cy="1446812"/>
                </a:xfrm>
                <a:custGeom>
                  <a:avLst/>
                  <a:gdLst>
                    <a:gd name="connsiteX0" fmla="*/ 1447922 w 1447921"/>
                    <a:gd name="connsiteY0" fmla="*/ 723406 h 1446812"/>
                    <a:gd name="connsiteX1" fmla="*/ 723961 w 1447921"/>
                    <a:gd name="connsiteY1" fmla="*/ 1446812 h 1446812"/>
                    <a:gd name="connsiteX2" fmla="*/ 0 w 1447921"/>
                    <a:gd name="connsiteY2" fmla="*/ 723406 h 1446812"/>
                    <a:gd name="connsiteX3" fmla="*/ 723961 w 1447921"/>
                    <a:gd name="connsiteY3" fmla="*/ 0 h 1446812"/>
                    <a:gd name="connsiteX4" fmla="*/ 1447922 w 1447921"/>
                    <a:gd name="connsiteY4" fmla="*/ 723406 h 1446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7921" h="1446812">
                      <a:moveTo>
                        <a:pt x="1447922" y="723406"/>
                      </a:moveTo>
                      <a:cubicBezTo>
                        <a:pt x="1447922" y="1122932"/>
                        <a:pt x="1123794" y="1446812"/>
                        <a:pt x="723961" y="1446812"/>
                      </a:cubicBezTo>
                      <a:cubicBezTo>
                        <a:pt x="324128" y="1446812"/>
                        <a:pt x="0" y="1122932"/>
                        <a:pt x="0" y="723406"/>
                      </a:cubicBezTo>
                      <a:cubicBezTo>
                        <a:pt x="0" y="323880"/>
                        <a:pt x="324128" y="0"/>
                        <a:pt x="723961" y="0"/>
                      </a:cubicBezTo>
                      <a:cubicBezTo>
                        <a:pt x="1123794" y="0"/>
                        <a:pt x="1447922" y="323880"/>
                        <a:pt x="1447922" y="72340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75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B03C6860-DF1E-4A41-815C-E850B679AF5A}"/>
                    </a:ext>
                  </a:extLst>
                </p:cNvPr>
                <p:cNvGrpSpPr/>
                <p:nvPr/>
              </p:nvGrpSpPr>
              <p:grpSpPr>
                <a:xfrm>
                  <a:off x="13750353" y="6119636"/>
                  <a:ext cx="601965" cy="645749"/>
                  <a:chOff x="18740782" y="9992865"/>
                  <a:chExt cx="3744388" cy="4016735"/>
                </a:xfrm>
                <a:solidFill>
                  <a:schemeClr val="bg1"/>
                </a:solidFill>
              </p:grpSpPr>
              <p:sp>
                <p:nvSpPr>
                  <p:cNvPr id="169" name="Freeform 168">
                    <a:extLst>
                      <a:ext uri="{FF2B5EF4-FFF2-40B4-BE49-F238E27FC236}">
                        <a16:creationId xmlns:a16="http://schemas.microsoft.com/office/drawing/2014/main" id="{BFC98F73-F809-454C-A379-F69CC819CACA}"/>
                      </a:ext>
                    </a:extLst>
                  </p:cNvPr>
                  <p:cNvSpPr/>
                  <p:nvPr/>
                </p:nvSpPr>
                <p:spPr>
                  <a:xfrm>
                    <a:off x="19538471" y="10786086"/>
                    <a:ext cx="2149010" cy="3223514"/>
                  </a:xfrm>
                  <a:custGeom>
                    <a:avLst/>
                    <a:gdLst>
                      <a:gd name="connsiteX0" fmla="*/ 136955 w 436131"/>
                      <a:gd name="connsiteY0" fmla="*/ 572424 h 654198"/>
                      <a:gd name="connsiteX1" fmla="*/ 144279 w 436131"/>
                      <a:gd name="connsiteY1" fmla="*/ 588395 h 654198"/>
                      <a:gd name="connsiteX2" fmla="*/ 155565 w 436131"/>
                      <a:gd name="connsiteY2" fmla="*/ 599681 h 654198"/>
                      <a:gd name="connsiteX3" fmla="*/ 280569 w 436131"/>
                      <a:gd name="connsiteY3" fmla="*/ 599681 h 654198"/>
                      <a:gd name="connsiteX4" fmla="*/ 291855 w 436131"/>
                      <a:gd name="connsiteY4" fmla="*/ 588395 h 654198"/>
                      <a:gd name="connsiteX5" fmla="*/ 299180 w 436131"/>
                      <a:gd name="connsiteY5" fmla="*/ 572424 h 654198"/>
                      <a:gd name="connsiteX6" fmla="*/ 136292 w 436131"/>
                      <a:gd name="connsiteY6" fmla="*/ 490649 h 654198"/>
                      <a:gd name="connsiteX7" fmla="*/ 136292 w 436131"/>
                      <a:gd name="connsiteY7" fmla="*/ 517907 h 654198"/>
                      <a:gd name="connsiteX8" fmla="*/ 299841 w 436131"/>
                      <a:gd name="connsiteY8" fmla="*/ 517907 h 654198"/>
                      <a:gd name="connsiteX9" fmla="*/ 299841 w 436131"/>
                      <a:gd name="connsiteY9" fmla="*/ 490649 h 654198"/>
                      <a:gd name="connsiteX10" fmla="*/ 218066 w 436131"/>
                      <a:gd name="connsiteY10" fmla="*/ 0 h 654198"/>
                      <a:gd name="connsiteX11" fmla="*/ 436131 w 436131"/>
                      <a:gd name="connsiteY11" fmla="*/ 218065 h 654198"/>
                      <a:gd name="connsiteX12" fmla="*/ 374601 w 436131"/>
                      <a:gd name="connsiteY12" fmla="*/ 376266 h 654198"/>
                      <a:gd name="connsiteX13" fmla="*/ 354357 w 436131"/>
                      <a:gd name="connsiteY13" fmla="*/ 408874 h 654198"/>
                      <a:gd name="connsiteX14" fmla="*/ 354357 w 436131"/>
                      <a:gd name="connsiteY14" fmla="*/ 436134 h 654198"/>
                      <a:gd name="connsiteX15" fmla="*/ 327099 w 436131"/>
                      <a:gd name="connsiteY15" fmla="*/ 483068 h 654198"/>
                      <a:gd name="connsiteX16" fmla="*/ 327099 w 436131"/>
                      <a:gd name="connsiteY16" fmla="*/ 569123 h 654198"/>
                      <a:gd name="connsiteX17" fmla="*/ 311127 w 436131"/>
                      <a:gd name="connsiteY17" fmla="*/ 607669 h 654198"/>
                      <a:gd name="connsiteX18" fmla="*/ 295865 w 436131"/>
                      <a:gd name="connsiteY18" fmla="*/ 622931 h 654198"/>
                      <a:gd name="connsiteX19" fmla="*/ 295832 w 436131"/>
                      <a:gd name="connsiteY19" fmla="*/ 622964 h 654198"/>
                      <a:gd name="connsiteX20" fmla="*/ 284562 w 436131"/>
                      <a:gd name="connsiteY20" fmla="*/ 634234 h 654198"/>
                      <a:gd name="connsiteX21" fmla="*/ 236367 w 436131"/>
                      <a:gd name="connsiteY21" fmla="*/ 654198 h 654198"/>
                      <a:gd name="connsiteX22" fmla="*/ 199765 w 436131"/>
                      <a:gd name="connsiteY22" fmla="*/ 654198 h 654198"/>
                      <a:gd name="connsiteX23" fmla="*/ 151570 w 436131"/>
                      <a:gd name="connsiteY23" fmla="*/ 634234 h 654198"/>
                      <a:gd name="connsiteX24" fmla="*/ 140300 w 436131"/>
                      <a:gd name="connsiteY24" fmla="*/ 622964 h 654198"/>
                      <a:gd name="connsiteX25" fmla="*/ 140267 w 436131"/>
                      <a:gd name="connsiteY25" fmla="*/ 622931 h 654198"/>
                      <a:gd name="connsiteX26" fmla="*/ 125004 w 436131"/>
                      <a:gd name="connsiteY26" fmla="*/ 607669 h 654198"/>
                      <a:gd name="connsiteX27" fmla="*/ 109033 w 436131"/>
                      <a:gd name="connsiteY27" fmla="*/ 569123 h 654198"/>
                      <a:gd name="connsiteX28" fmla="*/ 109033 w 436131"/>
                      <a:gd name="connsiteY28" fmla="*/ 483068 h 654198"/>
                      <a:gd name="connsiteX29" fmla="*/ 81775 w 436131"/>
                      <a:gd name="connsiteY29" fmla="*/ 436134 h 654198"/>
                      <a:gd name="connsiteX30" fmla="*/ 81775 w 436131"/>
                      <a:gd name="connsiteY30" fmla="*/ 408876 h 654198"/>
                      <a:gd name="connsiteX31" fmla="*/ 61531 w 436131"/>
                      <a:gd name="connsiteY31" fmla="*/ 376267 h 654198"/>
                      <a:gd name="connsiteX32" fmla="*/ 0 w 436131"/>
                      <a:gd name="connsiteY32" fmla="*/ 218066 h 654198"/>
                      <a:gd name="connsiteX33" fmla="*/ 218066 w 436131"/>
                      <a:gd name="connsiteY33" fmla="*/ 0 h 654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436131" h="654198">
                        <a:moveTo>
                          <a:pt x="136955" y="572424"/>
                        </a:moveTo>
                        <a:cubicBezTo>
                          <a:pt x="137715" y="578384"/>
                          <a:pt x="140011" y="584128"/>
                          <a:pt x="144279" y="588395"/>
                        </a:cubicBezTo>
                        <a:lnTo>
                          <a:pt x="155565" y="599681"/>
                        </a:lnTo>
                        <a:lnTo>
                          <a:pt x="280569" y="599681"/>
                        </a:lnTo>
                        <a:lnTo>
                          <a:pt x="291855" y="588395"/>
                        </a:lnTo>
                        <a:cubicBezTo>
                          <a:pt x="296123" y="584128"/>
                          <a:pt x="298419" y="578384"/>
                          <a:pt x="299180" y="572424"/>
                        </a:cubicBezTo>
                        <a:close/>
                        <a:moveTo>
                          <a:pt x="136292" y="490649"/>
                        </a:moveTo>
                        <a:lnTo>
                          <a:pt x="136292" y="517907"/>
                        </a:lnTo>
                        <a:lnTo>
                          <a:pt x="299841" y="517907"/>
                        </a:lnTo>
                        <a:lnTo>
                          <a:pt x="299841" y="490649"/>
                        </a:lnTo>
                        <a:close/>
                        <a:moveTo>
                          <a:pt x="218066" y="0"/>
                        </a:moveTo>
                        <a:cubicBezTo>
                          <a:pt x="338306" y="0"/>
                          <a:pt x="436132" y="97827"/>
                          <a:pt x="436131" y="218065"/>
                        </a:cubicBezTo>
                        <a:cubicBezTo>
                          <a:pt x="436131" y="300159"/>
                          <a:pt x="399104" y="345959"/>
                          <a:pt x="374601" y="376266"/>
                        </a:cubicBezTo>
                        <a:cubicBezTo>
                          <a:pt x="363740" y="389696"/>
                          <a:pt x="354357" y="401301"/>
                          <a:pt x="354357" y="408874"/>
                        </a:cubicBezTo>
                        <a:lnTo>
                          <a:pt x="354357" y="436134"/>
                        </a:lnTo>
                        <a:cubicBezTo>
                          <a:pt x="354357" y="456226"/>
                          <a:pt x="343314" y="473613"/>
                          <a:pt x="327099" y="483068"/>
                        </a:cubicBezTo>
                        <a:lnTo>
                          <a:pt x="327099" y="569123"/>
                        </a:lnTo>
                        <a:cubicBezTo>
                          <a:pt x="327099" y="583471"/>
                          <a:pt x="321283" y="597526"/>
                          <a:pt x="311127" y="607669"/>
                        </a:cubicBezTo>
                        <a:lnTo>
                          <a:pt x="295865" y="622931"/>
                        </a:lnTo>
                        <a:lnTo>
                          <a:pt x="295832" y="622964"/>
                        </a:lnTo>
                        <a:lnTo>
                          <a:pt x="284562" y="634234"/>
                        </a:lnTo>
                        <a:cubicBezTo>
                          <a:pt x="271691" y="647104"/>
                          <a:pt x="254575" y="654198"/>
                          <a:pt x="236367" y="654198"/>
                        </a:cubicBezTo>
                        <a:lnTo>
                          <a:pt x="199765" y="654198"/>
                        </a:lnTo>
                        <a:cubicBezTo>
                          <a:pt x="181558" y="654198"/>
                          <a:pt x="164441" y="647104"/>
                          <a:pt x="151570" y="634234"/>
                        </a:cubicBezTo>
                        <a:lnTo>
                          <a:pt x="140300" y="622964"/>
                        </a:lnTo>
                        <a:lnTo>
                          <a:pt x="140267" y="622931"/>
                        </a:lnTo>
                        <a:lnTo>
                          <a:pt x="125004" y="607669"/>
                        </a:lnTo>
                        <a:cubicBezTo>
                          <a:pt x="114849" y="597526"/>
                          <a:pt x="109033" y="583471"/>
                          <a:pt x="109033" y="569123"/>
                        </a:cubicBezTo>
                        <a:lnTo>
                          <a:pt x="109033" y="483068"/>
                        </a:lnTo>
                        <a:cubicBezTo>
                          <a:pt x="92817" y="473613"/>
                          <a:pt x="81775" y="456226"/>
                          <a:pt x="81775" y="436134"/>
                        </a:cubicBezTo>
                        <a:lnTo>
                          <a:pt x="81775" y="408876"/>
                        </a:lnTo>
                        <a:cubicBezTo>
                          <a:pt x="81775" y="401303"/>
                          <a:pt x="72391" y="389696"/>
                          <a:pt x="61531" y="376267"/>
                        </a:cubicBezTo>
                        <a:cubicBezTo>
                          <a:pt x="37028" y="345960"/>
                          <a:pt x="0" y="300160"/>
                          <a:pt x="0" y="218066"/>
                        </a:cubicBezTo>
                        <a:cubicBezTo>
                          <a:pt x="0" y="97827"/>
                          <a:pt x="97827" y="0"/>
                          <a:pt x="21806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67973AEB-9AB0-3842-8110-87B4587215E6}"/>
                      </a:ext>
                    </a:extLst>
                  </p:cNvPr>
                  <p:cNvSpPr/>
                  <p:nvPr/>
                </p:nvSpPr>
                <p:spPr>
                  <a:xfrm>
                    <a:off x="20535947" y="9992865"/>
                    <a:ext cx="144734" cy="5745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374A8613-602D-C64F-8ABF-BDB5F1EC3718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21596875" y="10287754"/>
                    <a:ext cx="144734" cy="5745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0E30240A-EE3E-2D44-8250-566F57BCAF42}"/>
                      </a:ext>
                    </a:extLst>
                  </p:cNvPr>
                  <p:cNvSpPr/>
                  <p:nvPr/>
                </p:nvSpPr>
                <p:spPr>
                  <a:xfrm rot="18900000">
                    <a:off x="19475715" y="10287753"/>
                    <a:ext cx="144734" cy="5745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33726F07-FEB9-484C-995E-B2FE4685FB1A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18955684" y="11087067"/>
                    <a:ext cx="144734" cy="5745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EFAD6EBA-DF85-EF4B-8AD4-04A97573E174}"/>
                      </a:ext>
                    </a:extLst>
                  </p:cNvPr>
                  <p:cNvSpPr/>
                  <p:nvPr/>
                </p:nvSpPr>
                <p:spPr>
                  <a:xfrm rot="4500000">
                    <a:off x="22125534" y="11087066"/>
                    <a:ext cx="144734" cy="57453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aphicFrame>
          <p:nvGraphicFramePr>
            <p:cNvPr id="175" name="Chart 174">
              <a:extLst>
                <a:ext uri="{FF2B5EF4-FFF2-40B4-BE49-F238E27FC236}">
                  <a16:creationId xmlns:a16="http://schemas.microsoft.com/office/drawing/2014/main" id="{82B3F35E-6EC7-3644-863D-524AD33B69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5419638"/>
                </p:ext>
              </p:extLst>
            </p:nvPr>
          </p:nvGraphicFramePr>
          <p:xfrm>
            <a:off x="2058881" y="4937939"/>
            <a:ext cx="12885912" cy="69895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006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61 1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7676ED"/>
      </a:accent1>
      <a:accent2>
        <a:srgbClr val="00B2A6"/>
      </a:accent2>
      <a:accent3>
        <a:srgbClr val="FEB300"/>
      </a:accent3>
      <a:accent4>
        <a:srgbClr val="7AB418"/>
      </a:accent4>
      <a:accent5>
        <a:srgbClr val="FF331E"/>
      </a:accent5>
      <a:accent6>
        <a:srgbClr val="7676ED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8324</TotalTime>
  <Words>1206</Words>
  <Application>Microsoft Macintosh PowerPoint</Application>
  <PresentationFormat>Personalizado</PresentationFormat>
  <Paragraphs>428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Poppins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Ruth Eunice Alvarado</cp:lastModifiedBy>
  <cp:revision>720</cp:revision>
  <dcterms:created xsi:type="dcterms:W3CDTF">2020-05-04T13:20:50Z</dcterms:created>
  <dcterms:modified xsi:type="dcterms:W3CDTF">2020-10-08T16:34:47Z</dcterms:modified>
</cp:coreProperties>
</file>