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0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1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2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3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4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5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6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7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8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9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30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9E7C"/>
    <a:srgbClr val="9F774E"/>
    <a:srgbClr val="F5C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6"/>
    <p:restoredTop sz="95970"/>
  </p:normalViewPr>
  <p:slideViewPr>
    <p:cSldViewPr snapToGrid="0" snapToObjects="1">
      <p:cViewPr varScale="1">
        <p:scale>
          <a:sx n="58" d="100"/>
          <a:sy n="58" d="100"/>
        </p:scale>
        <p:origin x="4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A8-944D-BA44-DABC1E4957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A8-944D-BA44-DABC1E4957E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0A8-944D-BA44-DABC1E4957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0A8-944D-BA44-DABC1E4957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0A8-944D-BA44-DABC1E4957E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0A8-944D-BA44-DABC1E4957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0A8-944D-BA44-DABC1E4957E8}"/>
              </c:ext>
            </c:extLst>
          </c:dPt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53</c:v>
                </c:pt>
                <c:pt idx="1">
                  <c:v>32</c:v>
                </c:pt>
                <c:pt idx="2">
                  <c:v>43</c:v>
                </c:pt>
                <c:pt idx="3">
                  <c:v>30</c:v>
                </c:pt>
                <c:pt idx="4">
                  <c:v>36</c:v>
                </c:pt>
                <c:pt idx="5">
                  <c:v>42</c:v>
                </c:pt>
                <c:pt idx="6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0A8-944D-BA44-DABC1E4957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30</c:v>
                </c:pt>
                <c:pt idx="1">
                  <c:v>20</c:v>
                </c:pt>
                <c:pt idx="2">
                  <c:v>25</c:v>
                </c:pt>
                <c:pt idx="3">
                  <c:v>14</c:v>
                </c:pt>
                <c:pt idx="4">
                  <c:v>10</c:v>
                </c:pt>
                <c:pt idx="5">
                  <c:v>32</c:v>
                </c:pt>
                <c:pt idx="6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0A8-944D-BA44-DABC1E4957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6"/>
        <c:overlap val="-32"/>
        <c:axId val="430677536"/>
        <c:axId val="430674256"/>
      </c:barChart>
      <c:catAx>
        <c:axId val="430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+mn-cs"/>
              </a:defRPr>
            </a:pPr>
            <a:endParaRPr lang="en-US"/>
          </a:p>
        </c:txPr>
        <c:crossAx val="430674256"/>
        <c:crosses val="autoZero"/>
        <c:auto val="1"/>
        <c:lblAlgn val="ctr"/>
        <c:lblOffset val="100"/>
        <c:noMultiLvlLbl val="0"/>
      </c:catAx>
      <c:valAx>
        <c:axId val="430674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067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Century Gothic" panose="020B0502020202020204" pitchFamily="34" charset="0"/>
          <a:ea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FF-B342-ADD1-3DE2BC69716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4FF-B342-ADD1-3DE2BC6971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4FF-B342-ADD1-3DE2BC69716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4FF-B342-ADD1-3DE2BC69716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1F-5243-B4CA-2D29C32078B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1F-5243-B4CA-2D29C32078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1F-5243-B4CA-2D29C32078B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11F-5243-B4CA-2D29C32078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F8-CD47-8AD1-F72DC41335D7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F8-CD47-8AD1-F72DC41335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5F8-CD47-8AD1-F72DC41335D7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5F8-CD47-8AD1-F72DC41335D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6D-424A-B605-E3543A4CC3D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6D-424A-B605-E3543A4CC3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6D-424A-B605-E3543A4CC3D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6D-424A-B605-E3543A4CC3D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2097501265265E-2"/>
          <c:y val="8.5251887716540076E-2"/>
          <c:w val="0.94726116074055766"/>
          <c:h val="0.806514167746406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Countries</c:v>
                </c:pt>
              </c:strCache>
            </c:strRef>
          </c:tx>
          <c:spPr>
            <a:gradFill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30000">
                  <a:schemeClr val="accent1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79-D346-9868-510F57E649A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C79-D346-9868-510F57E649A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C79-D346-9868-510F57E649A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C79-D346-9868-510F57E649A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C79-D346-9868-510F57E649A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C79-D346-9868-510F57E649AF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C79-D346-9868-510F57E649AF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C79-D346-9868-510F57E649AF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C79-D346-9868-510F57E649AF}"/>
              </c:ext>
            </c:extLst>
          </c:dPt>
          <c:cat>
            <c:strRef>
              <c:f>Sheet1!$A$2:$A$10</c:f>
              <c:strCache>
                <c:ptCount val="9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Ago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20</c:v>
                </c:pt>
                <c:pt idx="1">
                  <c:v>25</c:v>
                </c:pt>
                <c:pt idx="2">
                  <c:v>15</c:v>
                </c:pt>
                <c:pt idx="3">
                  <c:v>22</c:v>
                </c:pt>
                <c:pt idx="4">
                  <c:v>30</c:v>
                </c:pt>
                <c:pt idx="5">
                  <c:v>10</c:v>
                </c:pt>
                <c:pt idx="6">
                  <c:v>15</c:v>
                </c:pt>
                <c:pt idx="7">
                  <c:v>21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C79-D346-9868-510F57E64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3"/>
        <c:axId val="1531171824"/>
        <c:axId val="1531174576"/>
      </c:barChart>
      <c:catAx>
        <c:axId val="1531171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531174576"/>
        <c:crosses val="autoZero"/>
        <c:auto val="1"/>
        <c:lblAlgn val="ctr"/>
        <c:lblOffset val="100"/>
        <c:noMultiLvlLbl val="0"/>
      </c:catAx>
      <c:valAx>
        <c:axId val="153117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53117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Your Title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05-0C4D-91A4-62759D2343B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05-0C4D-91A4-62759D2343B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05-0C4D-91A4-62759D2343B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205-0C4D-91A4-62759D2343B6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205-0C4D-91A4-62759D234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C2-2940-B684-4246D8171E7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C2-2940-B684-4246D8171E7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CC2-2940-B684-4246D8171E71}"/>
              </c:ext>
            </c:extLst>
          </c:dPt>
          <c:cat>
            <c:strRef>
              <c:f>Sheet1!$A$2:$A$4</c:f>
              <c:strCache>
                <c:ptCount val="3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53</c:v>
                </c:pt>
                <c:pt idx="1">
                  <c:v>42</c:v>
                </c:pt>
                <c:pt idx="2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CC2-2940-B684-4246D8171E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32</c:v>
                </c:pt>
                <c:pt idx="2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CC2-2940-B684-4246D8171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6"/>
        <c:overlap val="-32"/>
        <c:axId val="430677536"/>
        <c:axId val="430674256"/>
      </c:barChart>
      <c:catAx>
        <c:axId val="430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+mn-cs"/>
              </a:defRPr>
            </a:pPr>
            <a:endParaRPr lang="en-US"/>
          </a:p>
        </c:txPr>
        <c:crossAx val="430674256"/>
        <c:crosses val="autoZero"/>
        <c:auto val="1"/>
        <c:lblAlgn val="ctr"/>
        <c:lblOffset val="100"/>
        <c:noMultiLvlLbl val="0"/>
      </c:catAx>
      <c:valAx>
        <c:axId val="430674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067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Century Gothic" panose="020B0502020202020204" pitchFamily="34" charset="0"/>
          <a:ea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2097501265265E-2"/>
          <c:y val="8.5251887716540076E-2"/>
          <c:w val="0.94726116074055766"/>
          <c:h val="0.806514167746406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Countries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B4B-B946-98D9-08778D345F6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B4B-B946-98D9-08778D345F6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B4B-B946-98D9-08778D345F6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B4B-B946-98D9-08778D345F6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B4B-B946-98D9-08778D345F6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B4B-B946-98D9-08778D345F69}"/>
              </c:ext>
            </c:extLst>
          </c:dPt>
          <c:cat>
            <c:strRef>
              <c:f>Sheet1!$A$2:$A$9</c:f>
              <c:strCache>
                <c:ptCount val="8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  <c:pt idx="7">
                  <c:v>Sun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25</c:v>
                </c:pt>
                <c:pt idx="2">
                  <c:v>15</c:v>
                </c:pt>
                <c:pt idx="3">
                  <c:v>22</c:v>
                </c:pt>
                <c:pt idx="4">
                  <c:v>30</c:v>
                </c:pt>
                <c:pt idx="5">
                  <c:v>10</c:v>
                </c:pt>
                <c:pt idx="6">
                  <c:v>15</c:v>
                </c:pt>
                <c:pt idx="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B4B-B946-98D9-08778D345F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"/>
        <c:axId val="1531171824"/>
        <c:axId val="1531174576"/>
      </c:barChart>
      <c:catAx>
        <c:axId val="1531171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531174576"/>
        <c:crosses val="autoZero"/>
        <c:auto val="1"/>
        <c:lblAlgn val="ctr"/>
        <c:lblOffset val="100"/>
        <c:noMultiLvlLbl val="0"/>
      </c:catAx>
      <c:valAx>
        <c:axId val="153117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53117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39</c:v>
                </c:pt>
                <c:pt idx="4">
                  <c:v>33</c:v>
                </c:pt>
                <c:pt idx="5">
                  <c:v>35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30-E04E-A62A-0A20A7F600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</c:v>
                </c:pt>
                <c:pt idx="1">
                  <c:v>24</c:v>
                </c:pt>
                <c:pt idx="2">
                  <c:v>22</c:v>
                </c:pt>
                <c:pt idx="3">
                  <c:v>21</c:v>
                </c:pt>
                <c:pt idx="4">
                  <c:v>28</c:v>
                </c:pt>
                <c:pt idx="5">
                  <c:v>26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30-E04E-A62A-0A20A7F600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1F30-E04E-A62A-0A20A7F600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3-1F30-E04E-A62A-0A20A7F600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  <a:alpha val="10000"/>
              </a:schemeClr>
            </a:solidFill>
          </a:ln>
        </c:spPr>
        <c:crossAx val="4207820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 b="0" i="0"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8FD-5A45-B131-57D1DC11A15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8FD-5A45-B131-57D1DC11A15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FD-5A45-B131-57D1DC11A1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73-7741-8C83-B1F919EF57FB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73-7741-8C83-B1F919EF57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73-7741-8C83-B1F919EF57FB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B73-7741-8C83-B1F919EF57F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37-A542-AEE8-C354E86D4D33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37-A542-AEE8-C354E86D4D3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37-A542-AEE8-C354E86D4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Employment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0A-DE49-92DC-890A0167AB7F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90A-DE49-92DC-890A0167AB7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90A-DE49-92DC-890A0167AB7F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90A-DE49-92DC-890A0167AB7F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0A-DE49-92DC-890A0167AB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Employment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FF-A440-9609-40B768C150B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FF-A440-9609-40B768C150B4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FF-A440-9609-40B768C150B4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9FF-A440-9609-40B768C150B4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FF-A440-9609-40B768C15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Employment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0A-DE49-92DC-890A0167AB7F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90A-DE49-92DC-890A0167AB7F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90A-DE49-92DC-890A0167AB7F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90A-DE49-92DC-890A0167AB7F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0A-DE49-92DC-890A0167AB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Employment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FF-A440-9609-40B768C150B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FF-A440-9609-40B768C150B4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FF-A440-9609-40B768C150B4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9FF-A440-9609-40B768C150B4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FF-A440-9609-40B768C15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Employment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0A-DE49-92DC-890A0167AB7F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90A-DE49-92DC-890A0167AB7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90A-DE49-92DC-890A0167AB7F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90A-DE49-92DC-890A0167AB7F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0A-DE49-92DC-890A0167AB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Employment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FF-A440-9609-40B768C150B4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FF-A440-9609-40B768C150B4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FF-A440-9609-40B768C150B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9FF-A440-9609-40B768C150B4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FF-A440-9609-40B768C15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7B-DF46-A353-4D620E48142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7B-DF46-A353-4D620E48142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E7B-DF46-A353-4D620E48142F}"/>
              </c:ext>
            </c:extLst>
          </c:dPt>
          <c:cat>
            <c:strRef>
              <c:f>Sheet1!$A$2:$A$4</c:f>
              <c:strCache>
                <c:ptCount val="3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53</c:v>
                </c:pt>
                <c:pt idx="1">
                  <c:v>42</c:v>
                </c:pt>
                <c:pt idx="2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E7B-DF46-A353-4D620E4814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32</c:v>
                </c:pt>
                <c:pt idx="2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E7B-DF46-A353-4D620E4814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6"/>
        <c:overlap val="-32"/>
        <c:axId val="430677536"/>
        <c:axId val="430674256"/>
      </c:barChart>
      <c:catAx>
        <c:axId val="430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+mn-cs"/>
              </a:defRPr>
            </a:pPr>
            <a:endParaRPr lang="en-US"/>
          </a:p>
        </c:txPr>
        <c:crossAx val="430674256"/>
        <c:crosses val="autoZero"/>
        <c:auto val="1"/>
        <c:lblAlgn val="ctr"/>
        <c:lblOffset val="100"/>
        <c:noMultiLvlLbl val="0"/>
      </c:catAx>
      <c:valAx>
        <c:axId val="430674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067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Century Gothic" panose="020B0502020202020204" pitchFamily="34" charset="0"/>
          <a:ea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7B-DF46-A353-4D620E48142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7B-DF46-A353-4D620E48142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E7B-DF46-A353-4D620E48142F}"/>
              </c:ext>
            </c:extLst>
          </c:dPt>
          <c:cat>
            <c:strRef>
              <c:f>Sheet1!$A$2:$A$4</c:f>
              <c:strCache>
                <c:ptCount val="3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53</c:v>
                </c:pt>
                <c:pt idx="1">
                  <c:v>42</c:v>
                </c:pt>
                <c:pt idx="2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E7B-DF46-A353-4D620E4814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32</c:v>
                </c:pt>
                <c:pt idx="2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E7B-DF46-A353-4D620E4814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6"/>
        <c:overlap val="-32"/>
        <c:axId val="430677536"/>
        <c:axId val="430674256"/>
      </c:barChart>
      <c:catAx>
        <c:axId val="430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+mn-cs"/>
              </a:defRPr>
            </a:pPr>
            <a:endParaRPr lang="en-US"/>
          </a:p>
        </c:txPr>
        <c:crossAx val="430674256"/>
        <c:crosses val="autoZero"/>
        <c:auto val="1"/>
        <c:lblAlgn val="ctr"/>
        <c:lblOffset val="100"/>
        <c:noMultiLvlLbl val="0"/>
      </c:catAx>
      <c:valAx>
        <c:axId val="430674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067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Century Gothic" panose="020B0502020202020204" pitchFamily="34" charset="0"/>
          <a:ea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D7B-B44F-8DBC-4F1C4C52F68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D7B-B44F-8DBC-4F1C4C52F6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D7B-B44F-8DBC-4F1C4C52F688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7B-B44F-8DBC-4F1C4C52F68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A9-BA42-9F04-FC32523BBFB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A9-BA42-9F04-FC32523BBFB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A9-BA42-9F04-FC32523BBFB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A9-BA42-9F04-FC32523BBFB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98-3C46-8AC8-AB843E8F08B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C98-3C46-8AC8-AB843E8F08B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C98-3C46-8AC8-AB843E8F08B9}"/>
              </c:ext>
            </c:extLst>
          </c:dPt>
          <c:cat>
            <c:strRef>
              <c:f>Sheet1!$A$2:$A$4</c:f>
              <c:strCache>
                <c:ptCount val="3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53</c:v>
                </c:pt>
                <c:pt idx="1">
                  <c:v>42</c:v>
                </c:pt>
                <c:pt idx="2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C98-3C46-8AC8-AB843E8F08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32</c:v>
                </c:pt>
                <c:pt idx="2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C98-3C46-8AC8-AB843E8F0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6"/>
        <c:overlap val="-32"/>
        <c:axId val="430677536"/>
        <c:axId val="430674256"/>
      </c:barChart>
      <c:catAx>
        <c:axId val="430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+mn-cs"/>
              </a:defRPr>
            </a:pPr>
            <a:endParaRPr lang="en-US"/>
          </a:p>
        </c:txPr>
        <c:crossAx val="430674256"/>
        <c:crosses val="autoZero"/>
        <c:auto val="1"/>
        <c:lblAlgn val="ctr"/>
        <c:lblOffset val="100"/>
        <c:noMultiLvlLbl val="0"/>
      </c:catAx>
      <c:valAx>
        <c:axId val="430674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067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Century Gothic" panose="020B0502020202020204" pitchFamily="34" charset="0"/>
          <a:ea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39</c:v>
                </c:pt>
                <c:pt idx="4">
                  <c:v>33</c:v>
                </c:pt>
                <c:pt idx="5">
                  <c:v>35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2E-ED49-97AB-FBD0085249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</c:v>
                </c:pt>
                <c:pt idx="1">
                  <c:v>24</c:v>
                </c:pt>
                <c:pt idx="2">
                  <c:v>22</c:v>
                </c:pt>
                <c:pt idx="3">
                  <c:v>21</c:v>
                </c:pt>
                <c:pt idx="4">
                  <c:v>28</c:v>
                </c:pt>
                <c:pt idx="5">
                  <c:v>26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2E-ED49-97AB-FBD0085249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622E-ED49-97AB-FBD0085249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3-622E-ED49-97AB-FBD008524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  <a:alpha val="10000"/>
              </a:schemeClr>
            </a:solidFill>
          </a:ln>
        </c:spPr>
        <c:crossAx val="4207820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 b="0" i="0"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73-7741-8C83-B1F919EF57FB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73-7741-8C83-B1F919EF57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73-7741-8C83-B1F919EF57FB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B73-7741-8C83-B1F919EF57F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A9-BA42-9F04-FC32523BBFB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A9-BA42-9F04-FC32523BBFB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A9-BA42-9F04-FC32523BBFB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A9-BA42-9F04-FC32523BBFB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55F-5745-A0BD-6918EE6D150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55F-5745-A0BD-6918EE6D15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55F-5745-A0BD-6918EE6D1505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5F-5745-A0BD-6918EE6D150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0A-7C47-ABA8-DCF12BDE836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B0A-7C47-ABA8-DCF12BDE83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B0A-7C47-ABA8-DCF12BDE836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B0A-7C47-ABA8-DCF12BDE836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DB-C545-B8B9-5FAA0B4B4E2D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CDB-C545-B8B9-5FAA0B4B4E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CDB-C545-B8B9-5FAA0B4B4E2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CDB-C545-B8B9-5FAA0B4B4E2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32-4D47-ADE9-8DA13508585A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32-4D47-ADE9-8DA1350858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F32-4D47-ADE9-8DA13508585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F32-4D47-ADE9-8DA13508585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7" Type="http://schemas.openxmlformats.org/officeDocument/2006/relationships/chart" Target="../charts/chart26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5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792234D-8642-E348-974B-CDBF17BE5BE6}"/>
              </a:ext>
            </a:extLst>
          </p:cNvPr>
          <p:cNvGrpSpPr/>
          <p:nvPr/>
        </p:nvGrpSpPr>
        <p:grpSpPr>
          <a:xfrm>
            <a:off x="998034" y="1023601"/>
            <a:ext cx="22391105" cy="11668798"/>
            <a:chOff x="993272" y="1023601"/>
            <a:chExt cx="22391105" cy="11668798"/>
          </a:xfrm>
        </p:grpSpPr>
        <p:sp>
          <p:nvSpPr>
            <p:cNvPr id="25" name="Rectangle: Rounded Corners 13">
              <a:extLst>
                <a:ext uri="{FF2B5EF4-FFF2-40B4-BE49-F238E27FC236}">
                  <a16:creationId xmlns:a16="http://schemas.microsoft.com/office/drawing/2014/main" id="{7D0BC023-A5D1-1C42-BAAD-278A9EED58FE}"/>
                </a:ext>
              </a:extLst>
            </p:cNvPr>
            <p:cNvSpPr/>
            <p:nvPr/>
          </p:nvSpPr>
          <p:spPr>
            <a:xfrm>
              <a:off x="993272" y="1023601"/>
              <a:ext cx="10868427" cy="116687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14">
              <a:extLst>
                <a:ext uri="{FF2B5EF4-FFF2-40B4-BE49-F238E27FC236}">
                  <a16:creationId xmlns:a16="http://schemas.microsoft.com/office/drawing/2014/main" id="{9D2CDCB5-8D89-F74D-9E21-1B718D6BFDD5}"/>
                </a:ext>
              </a:extLst>
            </p:cNvPr>
            <p:cNvSpPr/>
            <p:nvPr/>
          </p:nvSpPr>
          <p:spPr>
            <a:xfrm>
              <a:off x="12532955" y="1023601"/>
              <a:ext cx="10851422" cy="116687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DCC1B3F8-87BC-0542-A640-318C1449D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2929491"/>
              </p:ext>
            </p:extLst>
          </p:nvPr>
        </p:nvGraphicFramePr>
        <p:xfrm>
          <a:off x="1372371" y="4943476"/>
          <a:ext cx="10110227" cy="68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A96C155-337E-3647-A6E2-349C3E01131F}"/>
              </a:ext>
            </a:extLst>
          </p:cNvPr>
          <p:cNvGrpSpPr/>
          <p:nvPr/>
        </p:nvGrpSpPr>
        <p:grpSpPr>
          <a:xfrm>
            <a:off x="1631225" y="1944524"/>
            <a:ext cx="7468640" cy="1710013"/>
            <a:chOff x="2423531" y="3089483"/>
            <a:chExt cx="7468640" cy="1710013"/>
          </a:xfrm>
        </p:grpSpPr>
        <p:sp>
          <p:nvSpPr>
            <p:cNvPr id="59" name="TextBox 28">
              <a:extLst>
                <a:ext uri="{FF2B5EF4-FFF2-40B4-BE49-F238E27FC236}">
                  <a16:creationId xmlns:a16="http://schemas.microsoft.com/office/drawing/2014/main" id="{BD9B772E-CBCD-EE46-8C4D-628DC3CC4CF7}"/>
                </a:ext>
              </a:extLst>
            </p:cNvPr>
            <p:cNvSpPr txBox="1"/>
            <p:nvPr/>
          </p:nvSpPr>
          <p:spPr>
            <a:xfrm>
              <a:off x="2452106" y="3845389"/>
              <a:ext cx="744006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 </a:t>
              </a:r>
            </a:p>
          </p:txBody>
        </p:sp>
        <p:sp>
          <p:nvSpPr>
            <p:cNvPr id="60" name="CuadroTexto 350">
              <a:extLst>
                <a:ext uri="{FF2B5EF4-FFF2-40B4-BE49-F238E27FC236}">
                  <a16:creationId xmlns:a16="http://schemas.microsoft.com/office/drawing/2014/main" id="{504942F5-CE91-434E-BC70-A65B762A19B9}"/>
                </a:ext>
              </a:extLst>
            </p:cNvPr>
            <p:cNvSpPr txBox="1"/>
            <p:nvPr/>
          </p:nvSpPr>
          <p:spPr>
            <a:xfrm>
              <a:off x="2423531" y="3089483"/>
              <a:ext cx="4101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Business Model</a:t>
              </a:r>
            </a:p>
          </p:txBody>
        </p:sp>
      </p:grp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63976C6B-9C2E-A645-8AED-E369FC5AD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0832292"/>
              </p:ext>
            </p:extLst>
          </p:nvPr>
        </p:nvGraphicFramePr>
        <p:xfrm>
          <a:off x="14053703" y="7663189"/>
          <a:ext cx="3031538" cy="2938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39041BA-E3DC-5C44-AE72-27B01E726612}"/>
              </a:ext>
            </a:extLst>
          </p:cNvPr>
          <p:cNvSpPr txBox="1"/>
          <p:nvPr/>
        </p:nvSpPr>
        <p:spPr>
          <a:xfrm>
            <a:off x="14138121" y="8762955"/>
            <a:ext cx="2862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25%</a:t>
            </a:r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895D0078-2053-F746-8FFB-028271744C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7915090"/>
              </p:ext>
            </p:extLst>
          </p:nvPr>
        </p:nvGraphicFramePr>
        <p:xfrm>
          <a:off x="18841614" y="7663189"/>
          <a:ext cx="3031538" cy="2938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AED618D-B601-5B44-BFEA-D4D15A6DB942}"/>
              </a:ext>
            </a:extLst>
          </p:cNvPr>
          <p:cNvSpPr txBox="1"/>
          <p:nvPr/>
        </p:nvSpPr>
        <p:spPr>
          <a:xfrm>
            <a:off x="18926033" y="8762955"/>
            <a:ext cx="2862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40%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83B1A7-DE1D-6F41-9663-0AA6D8F05AC8}"/>
              </a:ext>
            </a:extLst>
          </p:cNvPr>
          <p:cNvSpPr txBox="1"/>
          <p:nvPr/>
        </p:nvSpPr>
        <p:spPr>
          <a:xfrm flipH="1">
            <a:off x="14169023" y="10573329"/>
            <a:ext cx="280089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1415C8-967B-0144-A62D-41E380B27CD3}"/>
              </a:ext>
            </a:extLst>
          </p:cNvPr>
          <p:cNvSpPr/>
          <p:nvPr/>
        </p:nvSpPr>
        <p:spPr>
          <a:xfrm flipH="1">
            <a:off x="15298046" y="11309812"/>
            <a:ext cx="10958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+2500</a:t>
            </a:r>
            <a:endParaRPr lang="en-US" sz="6600" dirty="0"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95DEF552-ACB7-0D4A-903B-865289FF83AC}"/>
              </a:ext>
            </a:extLst>
          </p:cNvPr>
          <p:cNvSpPr/>
          <p:nvPr/>
        </p:nvSpPr>
        <p:spPr>
          <a:xfrm flipH="1">
            <a:off x="14745026" y="11331800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E236BE-DB2B-964B-9C5B-4F07D9574D3B}"/>
              </a:ext>
            </a:extLst>
          </p:cNvPr>
          <p:cNvSpPr txBox="1"/>
          <p:nvPr/>
        </p:nvSpPr>
        <p:spPr>
          <a:xfrm flipH="1">
            <a:off x="19018318" y="10573329"/>
            <a:ext cx="280089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Commerce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002DA8-6CAB-364F-B9D8-308D900711B9}"/>
              </a:ext>
            </a:extLst>
          </p:cNvPr>
          <p:cNvSpPr/>
          <p:nvPr/>
        </p:nvSpPr>
        <p:spPr>
          <a:xfrm flipH="1">
            <a:off x="20344563" y="11309812"/>
            <a:ext cx="10958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+760</a:t>
            </a:r>
            <a:endParaRPr lang="en-US" sz="6600" dirty="0"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508A8E9D-7CBB-F643-846F-BCEE257D95AC}"/>
              </a:ext>
            </a:extLst>
          </p:cNvPr>
          <p:cNvSpPr/>
          <p:nvPr/>
        </p:nvSpPr>
        <p:spPr>
          <a:xfrm rot="10800000" flipH="1">
            <a:off x="19791543" y="11331800"/>
            <a:ext cx="413115" cy="35613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08DECFD0-F892-9E49-8E68-00905ECD0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314569"/>
              </p:ext>
            </p:extLst>
          </p:nvPr>
        </p:nvGraphicFramePr>
        <p:xfrm>
          <a:off x="14053703" y="1944523"/>
          <a:ext cx="3031538" cy="2938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4DDF717F-795C-044D-971B-97BF2CDDF3C9}"/>
              </a:ext>
            </a:extLst>
          </p:cNvPr>
          <p:cNvSpPr txBox="1"/>
          <p:nvPr/>
        </p:nvSpPr>
        <p:spPr>
          <a:xfrm>
            <a:off x="14138121" y="3044289"/>
            <a:ext cx="2862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25%</a:t>
            </a:r>
          </a:p>
        </p:txBody>
      </p:sp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5DD870A7-3D7C-4D45-AB6B-638848C2F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947939"/>
              </p:ext>
            </p:extLst>
          </p:nvPr>
        </p:nvGraphicFramePr>
        <p:xfrm>
          <a:off x="18841614" y="1944523"/>
          <a:ext cx="3031538" cy="2938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BCA42EAC-F6FE-964D-8088-1258CC077AD9}"/>
              </a:ext>
            </a:extLst>
          </p:cNvPr>
          <p:cNvSpPr txBox="1"/>
          <p:nvPr/>
        </p:nvSpPr>
        <p:spPr>
          <a:xfrm>
            <a:off x="18926033" y="3044289"/>
            <a:ext cx="2862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40%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06BBE39-3A73-2849-B9D4-FEA5B14A848D}"/>
              </a:ext>
            </a:extLst>
          </p:cNvPr>
          <p:cNvSpPr txBox="1"/>
          <p:nvPr/>
        </p:nvSpPr>
        <p:spPr>
          <a:xfrm flipH="1">
            <a:off x="14169023" y="4854663"/>
            <a:ext cx="280089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Model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718EE2-DAC4-9842-88E9-912BC31AE524}"/>
              </a:ext>
            </a:extLst>
          </p:cNvPr>
          <p:cNvSpPr/>
          <p:nvPr/>
        </p:nvSpPr>
        <p:spPr>
          <a:xfrm flipH="1">
            <a:off x="15298046" y="5591146"/>
            <a:ext cx="10958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+2500</a:t>
            </a:r>
            <a:endParaRPr lang="en-US" sz="6600" dirty="0"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0C8744B5-89FE-5C45-8C90-37CC23E4E93F}"/>
              </a:ext>
            </a:extLst>
          </p:cNvPr>
          <p:cNvSpPr/>
          <p:nvPr/>
        </p:nvSpPr>
        <p:spPr>
          <a:xfrm flipH="1">
            <a:off x="14745026" y="5613134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26BC6D-E938-7B47-A396-C77222E4A70B}"/>
              </a:ext>
            </a:extLst>
          </p:cNvPr>
          <p:cNvSpPr txBox="1"/>
          <p:nvPr/>
        </p:nvSpPr>
        <p:spPr>
          <a:xfrm flipH="1">
            <a:off x="19018318" y="4854663"/>
            <a:ext cx="280089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Suppliers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D5EA062-A289-874C-AF58-0BC6354D65B8}"/>
              </a:ext>
            </a:extLst>
          </p:cNvPr>
          <p:cNvSpPr/>
          <p:nvPr/>
        </p:nvSpPr>
        <p:spPr>
          <a:xfrm flipH="1">
            <a:off x="20344563" y="5591146"/>
            <a:ext cx="10958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+760</a:t>
            </a:r>
            <a:endParaRPr lang="en-US" sz="6600" dirty="0"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43002AD1-EBA5-BA49-97D0-23E1304E1EB8}"/>
              </a:ext>
            </a:extLst>
          </p:cNvPr>
          <p:cNvSpPr/>
          <p:nvPr/>
        </p:nvSpPr>
        <p:spPr>
          <a:xfrm rot="10800000" flipH="1">
            <a:off x="19791543" y="5613134"/>
            <a:ext cx="413115" cy="35613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97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13">
            <a:extLst>
              <a:ext uri="{FF2B5EF4-FFF2-40B4-BE49-F238E27FC236}">
                <a16:creationId xmlns:a16="http://schemas.microsoft.com/office/drawing/2014/main" id="{174C7CE8-B9B2-0E42-8F98-D2B7EF9A3BED}"/>
              </a:ext>
            </a:extLst>
          </p:cNvPr>
          <p:cNvSpPr/>
          <p:nvPr/>
        </p:nvSpPr>
        <p:spPr>
          <a:xfrm>
            <a:off x="1585297" y="4702627"/>
            <a:ext cx="5739827" cy="73712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94">
            <a:extLst>
              <a:ext uri="{FF2B5EF4-FFF2-40B4-BE49-F238E27FC236}">
                <a16:creationId xmlns:a16="http://schemas.microsoft.com/office/drawing/2014/main" id="{AF4247F7-99AC-4A44-929F-9C5E0C81671D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15" name="CuadroTexto 350">
              <a:extLst>
                <a:ext uri="{FF2B5EF4-FFF2-40B4-BE49-F238E27FC236}">
                  <a16:creationId xmlns:a16="http://schemas.microsoft.com/office/drawing/2014/main" id="{3418B775-353C-3F41-A8BF-86DCC716599B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16" name="CuadroTexto 351">
              <a:extLst>
                <a:ext uri="{FF2B5EF4-FFF2-40B4-BE49-F238E27FC236}">
                  <a16:creationId xmlns:a16="http://schemas.microsoft.com/office/drawing/2014/main" id="{B9CB1ECE-2E85-9E42-842A-84FF5A672F91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7" name="Rectangle 99">
              <a:extLst>
                <a:ext uri="{FF2B5EF4-FFF2-40B4-BE49-F238E27FC236}">
                  <a16:creationId xmlns:a16="http://schemas.microsoft.com/office/drawing/2014/main" id="{6234F1CE-6830-E044-B207-91077201DD87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0" name="Rectangle: Rounded Corners 13">
            <a:extLst>
              <a:ext uri="{FF2B5EF4-FFF2-40B4-BE49-F238E27FC236}">
                <a16:creationId xmlns:a16="http://schemas.microsoft.com/office/drawing/2014/main" id="{120C3A71-1895-7142-A382-0760D88C28AD}"/>
              </a:ext>
            </a:extLst>
          </p:cNvPr>
          <p:cNvSpPr/>
          <p:nvPr/>
        </p:nvSpPr>
        <p:spPr>
          <a:xfrm>
            <a:off x="7708088" y="4702627"/>
            <a:ext cx="4775954" cy="35158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209AD491-A7F2-5446-8240-9CB3EF7A0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177213"/>
              </p:ext>
            </p:extLst>
          </p:nvPr>
        </p:nvGraphicFramePr>
        <p:xfrm>
          <a:off x="8168044" y="5092732"/>
          <a:ext cx="3900754" cy="277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Rectangle: Rounded Corners 13">
            <a:extLst>
              <a:ext uri="{FF2B5EF4-FFF2-40B4-BE49-F238E27FC236}">
                <a16:creationId xmlns:a16="http://schemas.microsoft.com/office/drawing/2014/main" id="{D3990CF9-ABF8-BB48-84E8-E44543DCCA34}"/>
              </a:ext>
            </a:extLst>
          </p:cNvPr>
          <p:cNvSpPr/>
          <p:nvPr/>
        </p:nvSpPr>
        <p:spPr>
          <a:xfrm>
            <a:off x="7708088" y="8557951"/>
            <a:ext cx="4775954" cy="35158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AF8AAD45-EB16-7148-B68F-ACEB0DBDAF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5414860"/>
              </p:ext>
            </p:extLst>
          </p:nvPr>
        </p:nvGraphicFramePr>
        <p:xfrm>
          <a:off x="8168044" y="8948056"/>
          <a:ext cx="3900754" cy="277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Rectangle: Rounded Corners 13">
            <a:extLst>
              <a:ext uri="{FF2B5EF4-FFF2-40B4-BE49-F238E27FC236}">
                <a16:creationId xmlns:a16="http://schemas.microsoft.com/office/drawing/2014/main" id="{D50471D5-1058-EC49-8E8C-DC83267B265D}"/>
              </a:ext>
            </a:extLst>
          </p:cNvPr>
          <p:cNvSpPr/>
          <p:nvPr/>
        </p:nvSpPr>
        <p:spPr>
          <a:xfrm>
            <a:off x="12867006" y="4702627"/>
            <a:ext cx="4775954" cy="35158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B16AB5C6-C3AF-D744-A827-A9C8620239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184183"/>
              </p:ext>
            </p:extLst>
          </p:nvPr>
        </p:nvGraphicFramePr>
        <p:xfrm>
          <a:off x="13326962" y="5092732"/>
          <a:ext cx="3900754" cy="277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2" name="Rectangle: Rounded Corners 13">
            <a:extLst>
              <a:ext uri="{FF2B5EF4-FFF2-40B4-BE49-F238E27FC236}">
                <a16:creationId xmlns:a16="http://schemas.microsoft.com/office/drawing/2014/main" id="{CB454F7E-8B8B-7F4E-BF84-7D76C4C3BE2A}"/>
              </a:ext>
            </a:extLst>
          </p:cNvPr>
          <p:cNvSpPr/>
          <p:nvPr/>
        </p:nvSpPr>
        <p:spPr>
          <a:xfrm>
            <a:off x="12867006" y="8557951"/>
            <a:ext cx="4775954" cy="35158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FCD3D720-0A32-E34B-BE13-2521D5D75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97661"/>
              </p:ext>
            </p:extLst>
          </p:nvPr>
        </p:nvGraphicFramePr>
        <p:xfrm>
          <a:off x="13326962" y="8948056"/>
          <a:ext cx="3900754" cy="277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4" name="Rectangle: Rounded Corners 13">
            <a:extLst>
              <a:ext uri="{FF2B5EF4-FFF2-40B4-BE49-F238E27FC236}">
                <a16:creationId xmlns:a16="http://schemas.microsoft.com/office/drawing/2014/main" id="{B3402396-A32D-E64D-89B4-563B36DE40B2}"/>
              </a:ext>
            </a:extLst>
          </p:cNvPr>
          <p:cNvSpPr/>
          <p:nvPr/>
        </p:nvSpPr>
        <p:spPr>
          <a:xfrm>
            <a:off x="18025924" y="4702627"/>
            <a:ext cx="4775954" cy="35158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7117B18E-A405-624D-8019-50C3F9E0B9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925268"/>
              </p:ext>
            </p:extLst>
          </p:nvPr>
        </p:nvGraphicFramePr>
        <p:xfrm>
          <a:off x="18485880" y="5092732"/>
          <a:ext cx="3900754" cy="277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6" name="Rectangle: Rounded Corners 13">
            <a:extLst>
              <a:ext uri="{FF2B5EF4-FFF2-40B4-BE49-F238E27FC236}">
                <a16:creationId xmlns:a16="http://schemas.microsoft.com/office/drawing/2014/main" id="{0E86C737-CF4D-764E-82E5-D94BAAD33320}"/>
              </a:ext>
            </a:extLst>
          </p:cNvPr>
          <p:cNvSpPr/>
          <p:nvPr/>
        </p:nvSpPr>
        <p:spPr>
          <a:xfrm>
            <a:off x="18025924" y="8557951"/>
            <a:ext cx="4775954" cy="35158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95B2A729-C7FE-0E41-AD56-480FCF849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1735641"/>
              </p:ext>
            </p:extLst>
          </p:nvPr>
        </p:nvGraphicFramePr>
        <p:xfrm>
          <a:off x="18485880" y="8948056"/>
          <a:ext cx="3900754" cy="277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796A31D-F8F5-E04C-8A84-509EC2448C32}"/>
              </a:ext>
            </a:extLst>
          </p:cNvPr>
          <p:cNvGrpSpPr/>
          <p:nvPr/>
        </p:nvGrpSpPr>
        <p:grpSpPr>
          <a:xfrm>
            <a:off x="2005502" y="5250326"/>
            <a:ext cx="4899415" cy="6275803"/>
            <a:chOff x="1585298" y="4507529"/>
            <a:chExt cx="5163844" cy="6275803"/>
          </a:xfrm>
        </p:grpSpPr>
        <p:sp>
          <p:nvSpPr>
            <p:cNvPr id="48" name="TextBox 17">
              <a:extLst>
                <a:ext uri="{FF2B5EF4-FFF2-40B4-BE49-F238E27FC236}">
                  <a16:creationId xmlns:a16="http://schemas.microsoft.com/office/drawing/2014/main" id="{6550C9A2-758D-DB43-85C9-48D04063BC23}"/>
                </a:ext>
              </a:extLst>
            </p:cNvPr>
            <p:cNvSpPr txBox="1"/>
            <p:nvPr/>
          </p:nvSpPr>
          <p:spPr>
            <a:xfrm>
              <a:off x="1952441" y="6825215"/>
              <a:ext cx="442955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49" name="TextBox 31">
              <a:extLst>
                <a:ext uri="{FF2B5EF4-FFF2-40B4-BE49-F238E27FC236}">
                  <a16:creationId xmlns:a16="http://schemas.microsoft.com/office/drawing/2014/main" id="{93C29D1E-0954-3941-ADAA-A802CD8F3EA4}"/>
                </a:ext>
              </a:extLst>
            </p:cNvPr>
            <p:cNvSpPr txBox="1"/>
            <p:nvPr/>
          </p:nvSpPr>
          <p:spPr>
            <a:xfrm>
              <a:off x="1585298" y="4507529"/>
              <a:ext cx="516384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You need to make sure you promote by business company.</a:t>
              </a:r>
            </a:p>
          </p:txBody>
        </p:sp>
        <p:sp>
          <p:nvSpPr>
            <p:cNvPr id="53" name="TextBox 17">
              <a:extLst>
                <a:ext uri="{FF2B5EF4-FFF2-40B4-BE49-F238E27FC236}">
                  <a16:creationId xmlns:a16="http://schemas.microsoft.com/office/drawing/2014/main" id="{0D644D52-AB7D-C941-B740-5DEADFF9F0AE}"/>
                </a:ext>
              </a:extLst>
            </p:cNvPr>
            <p:cNvSpPr txBox="1"/>
            <p:nvPr/>
          </p:nvSpPr>
          <p:spPr>
            <a:xfrm>
              <a:off x="1952441" y="8967450"/>
              <a:ext cx="442955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33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4">
            <a:extLst>
              <a:ext uri="{FF2B5EF4-FFF2-40B4-BE49-F238E27FC236}">
                <a16:creationId xmlns:a16="http://schemas.microsoft.com/office/drawing/2014/main" id="{AF4247F7-99AC-4A44-929F-9C5E0C81671D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15" name="CuadroTexto 350">
              <a:extLst>
                <a:ext uri="{FF2B5EF4-FFF2-40B4-BE49-F238E27FC236}">
                  <a16:creationId xmlns:a16="http://schemas.microsoft.com/office/drawing/2014/main" id="{3418B775-353C-3F41-A8BF-86DCC716599B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16" name="CuadroTexto 351">
              <a:extLst>
                <a:ext uri="{FF2B5EF4-FFF2-40B4-BE49-F238E27FC236}">
                  <a16:creationId xmlns:a16="http://schemas.microsoft.com/office/drawing/2014/main" id="{B9CB1ECE-2E85-9E42-842A-84FF5A672F91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7" name="Rectangle 99">
              <a:extLst>
                <a:ext uri="{FF2B5EF4-FFF2-40B4-BE49-F238E27FC236}">
                  <a16:creationId xmlns:a16="http://schemas.microsoft.com/office/drawing/2014/main" id="{6234F1CE-6830-E044-B207-91077201DD87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4" name="Rectangle: Rounded Corners 14">
            <a:extLst>
              <a:ext uri="{FF2B5EF4-FFF2-40B4-BE49-F238E27FC236}">
                <a16:creationId xmlns:a16="http://schemas.microsoft.com/office/drawing/2014/main" id="{9D9D91DB-205D-8C4F-98AC-4F50ACE79EEC}"/>
              </a:ext>
            </a:extLst>
          </p:cNvPr>
          <p:cNvSpPr/>
          <p:nvPr/>
        </p:nvSpPr>
        <p:spPr>
          <a:xfrm>
            <a:off x="12409040" y="4393528"/>
            <a:ext cx="10851422" cy="82687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14">
            <a:extLst>
              <a:ext uri="{FF2B5EF4-FFF2-40B4-BE49-F238E27FC236}">
                <a16:creationId xmlns:a16="http://schemas.microsoft.com/office/drawing/2014/main" id="{8D420C63-F611-4E48-9717-85BF4FE25654}"/>
              </a:ext>
            </a:extLst>
          </p:cNvPr>
          <p:cNvSpPr/>
          <p:nvPr/>
        </p:nvSpPr>
        <p:spPr>
          <a:xfrm>
            <a:off x="1100183" y="4393528"/>
            <a:ext cx="10851422" cy="82687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Chart 78">
            <a:extLst>
              <a:ext uri="{FF2B5EF4-FFF2-40B4-BE49-F238E27FC236}">
                <a16:creationId xmlns:a16="http://schemas.microsoft.com/office/drawing/2014/main" id="{A1520471-F39D-F14B-B64C-F0321C2D8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0158331"/>
              </p:ext>
            </p:extLst>
          </p:nvPr>
        </p:nvGraphicFramePr>
        <p:xfrm>
          <a:off x="1596224" y="7281347"/>
          <a:ext cx="9859340" cy="4798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6580B4B9-10A0-FF4B-A71A-F620F6F65F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7010317"/>
              </p:ext>
            </p:extLst>
          </p:nvPr>
        </p:nvGraphicFramePr>
        <p:xfrm>
          <a:off x="12905081" y="7281347"/>
          <a:ext cx="9859340" cy="4798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B0AC0150-D050-F744-A357-6A0AB69380F4}"/>
              </a:ext>
            </a:extLst>
          </p:cNvPr>
          <p:cNvGrpSpPr/>
          <p:nvPr/>
        </p:nvGrpSpPr>
        <p:grpSpPr>
          <a:xfrm>
            <a:off x="2089800" y="5129323"/>
            <a:ext cx="8869880" cy="1827161"/>
            <a:chOff x="1596224" y="4926784"/>
            <a:chExt cx="8869880" cy="1827161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5803BE5-B16E-4C43-A23A-5E0299FFE04C}"/>
                </a:ext>
              </a:extLst>
            </p:cNvPr>
            <p:cNvSpPr txBox="1"/>
            <p:nvPr/>
          </p:nvSpPr>
          <p:spPr>
            <a:xfrm>
              <a:off x="1596224" y="5799838"/>
              <a:ext cx="88698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social.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E63F4E9-229A-9B44-AAA5-043C4AA8A6B8}"/>
                </a:ext>
              </a:extLst>
            </p:cNvPr>
            <p:cNvSpPr/>
            <p:nvPr/>
          </p:nvSpPr>
          <p:spPr>
            <a:xfrm>
              <a:off x="2510622" y="4926784"/>
              <a:ext cx="70410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Business Model</a:t>
              </a:r>
              <a:endParaRPr lang="en-US" sz="6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0055D67-FE6B-744A-A4C4-B663783DC118}"/>
              </a:ext>
            </a:extLst>
          </p:cNvPr>
          <p:cNvGrpSpPr/>
          <p:nvPr/>
        </p:nvGrpSpPr>
        <p:grpSpPr>
          <a:xfrm>
            <a:off x="13399811" y="5129323"/>
            <a:ext cx="8869880" cy="1827161"/>
            <a:chOff x="1596224" y="4926784"/>
            <a:chExt cx="8869880" cy="182716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C3A0D6C-76E0-2A48-A187-214BFB13CBC4}"/>
                </a:ext>
              </a:extLst>
            </p:cNvPr>
            <p:cNvSpPr txBox="1"/>
            <p:nvPr/>
          </p:nvSpPr>
          <p:spPr>
            <a:xfrm>
              <a:off x="1596224" y="5799838"/>
              <a:ext cx="88698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social.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263D561-A214-464D-82F3-8BB87490194E}"/>
                </a:ext>
              </a:extLst>
            </p:cNvPr>
            <p:cNvSpPr/>
            <p:nvPr/>
          </p:nvSpPr>
          <p:spPr>
            <a:xfrm>
              <a:off x="2510622" y="4926784"/>
              <a:ext cx="70410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Marketing</a:t>
              </a:r>
              <a:endParaRPr lang="en-US" sz="6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03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4">
            <a:extLst>
              <a:ext uri="{FF2B5EF4-FFF2-40B4-BE49-F238E27FC236}">
                <a16:creationId xmlns:a16="http://schemas.microsoft.com/office/drawing/2014/main" id="{AF4247F7-99AC-4A44-929F-9C5E0C81671D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15" name="CuadroTexto 350">
              <a:extLst>
                <a:ext uri="{FF2B5EF4-FFF2-40B4-BE49-F238E27FC236}">
                  <a16:creationId xmlns:a16="http://schemas.microsoft.com/office/drawing/2014/main" id="{3418B775-353C-3F41-A8BF-86DCC716599B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16" name="CuadroTexto 351">
              <a:extLst>
                <a:ext uri="{FF2B5EF4-FFF2-40B4-BE49-F238E27FC236}">
                  <a16:creationId xmlns:a16="http://schemas.microsoft.com/office/drawing/2014/main" id="{B9CB1ECE-2E85-9E42-842A-84FF5A672F91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7" name="Rectangle 99">
              <a:extLst>
                <a:ext uri="{FF2B5EF4-FFF2-40B4-BE49-F238E27FC236}">
                  <a16:creationId xmlns:a16="http://schemas.microsoft.com/office/drawing/2014/main" id="{6234F1CE-6830-E044-B207-91077201DD87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Rectangle: Rounded Corners 2">
            <a:extLst>
              <a:ext uri="{FF2B5EF4-FFF2-40B4-BE49-F238E27FC236}">
                <a16:creationId xmlns:a16="http://schemas.microsoft.com/office/drawing/2014/main" id="{1513E4A7-9F18-8248-BB29-86027AA45757}"/>
              </a:ext>
            </a:extLst>
          </p:cNvPr>
          <p:cNvSpPr/>
          <p:nvPr/>
        </p:nvSpPr>
        <p:spPr>
          <a:xfrm>
            <a:off x="1233614" y="3865417"/>
            <a:ext cx="7053136" cy="266007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FA77AC4C-8319-1149-865B-CE8EFAD41F12}"/>
              </a:ext>
            </a:extLst>
          </p:cNvPr>
          <p:cNvSpPr/>
          <p:nvPr/>
        </p:nvSpPr>
        <p:spPr>
          <a:xfrm>
            <a:off x="8662257" y="3865417"/>
            <a:ext cx="7053136" cy="266007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4">
            <a:extLst>
              <a:ext uri="{FF2B5EF4-FFF2-40B4-BE49-F238E27FC236}">
                <a16:creationId xmlns:a16="http://schemas.microsoft.com/office/drawing/2014/main" id="{EBD6FF51-5259-084F-928E-1B8EA5563FEC}"/>
              </a:ext>
            </a:extLst>
          </p:cNvPr>
          <p:cNvSpPr/>
          <p:nvPr/>
        </p:nvSpPr>
        <p:spPr>
          <a:xfrm>
            <a:off x="16090899" y="3865417"/>
            <a:ext cx="7053136" cy="266007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13">
            <a:extLst>
              <a:ext uri="{FF2B5EF4-FFF2-40B4-BE49-F238E27FC236}">
                <a16:creationId xmlns:a16="http://schemas.microsoft.com/office/drawing/2014/main" id="{DBA87417-02E9-A04C-98DF-561978395C1A}"/>
              </a:ext>
            </a:extLst>
          </p:cNvPr>
          <p:cNvSpPr/>
          <p:nvPr/>
        </p:nvSpPr>
        <p:spPr>
          <a:xfrm>
            <a:off x="16090899" y="6858000"/>
            <a:ext cx="7053136" cy="578634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13">
            <a:extLst>
              <a:ext uri="{FF2B5EF4-FFF2-40B4-BE49-F238E27FC236}">
                <a16:creationId xmlns:a16="http://schemas.microsoft.com/office/drawing/2014/main" id="{E2DAEE25-F4BD-444E-B7CD-611ECCAC20DE}"/>
              </a:ext>
            </a:extLst>
          </p:cNvPr>
          <p:cNvSpPr/>
          <p:nvPr/>
        </p:nvSpPr>
        <p:spPr>
          <a:xfrm>
            <a:off x="1233615" y="6858000"/>
            <a:ext cx="7053136" cy="578634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13">
            <a:extLst>
              <a:ext uri="{FF2B5EF4-FFF2-40B4-BE49-F238E27FC236}">
                <a16:creationId xmlns:a16="http://schemas.microsoft.com/office/drawing/2014/main" id="{52BF7BF5-1AF7-EC41-883D-2BD4064837D6}"/>
              </a:ext>
            </a:extLst>
          </p:cNvPr>
          <p:cNvSpPr/>
          <p:nvPr/>
        </p:nvSpPr>
        <p:spPr>
          <a:xfrm>
            <a:off x="8662257" y="6858000"/>
            <a:ext cx="7053136" cy="578634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B77951-C3F2-A34F-BAC9-FE7581A52A43}"/>
              </a:ext>
            </a:extLst>
          </p:cNvPr>
          <p:cNvGrpSpPr/>
          <p:nvPr/>
        </p:nvGrpSpPr>
        <p:grpSpPr>
          <a:xfrm>
            <a:off x="2636270" y="7267445"/>
            <a:ext cx="4241608" cy="4111436"/>
            <a:chOff x="2781228" y="7190137"/>
            <a:chExt cx="4519358" cy="4380661"/>
          </a:xfrm>
        </p:grpSpPr>
        <p:graphicFrame>
          <p:nvGraphicFramePr>
            <p:cNvPr id="53" name="Chart 52">
              <a:extLst>
                <a:ext uri="{FF2B5EF4-FFF2-40B4-BE49-F238E27FC236}">
                  <a16:creationId xmlns:a16="http://schemas.microsoft.com/office/drawing/2014/main" id="{B2254584-191C-8E46-82A9-90E03431342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17409225"/>
                </p:ext>
              </p:extLst>
            </p:nvPr>
          </p:nvGraphicFramePr>
          <p:xfrm>
            <a:off x="2781228" y="7190137"/>
            <a:ext cx="4519358" cy="43806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0A6B33-D036-234D-AAA7-B92666D22CA8}"/>
                </a:ext>
              </a:extLst>
            </p:cNvPr>
            <p:cNvSpPr txBox="1"/>
            <p:nvPr/>
          </p:nvSpPr>
          <p:spPr>
            <a:xfrm>
              <a:off x="3286981" y="8877200"/>
              <a:ext cx="35078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25%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61820A2-FCBE-5D41-AA94-22FD1E3C784E}"/>
              </a:ext>
            </a:extLst>
          </p:cNvPr>
          <p:cNvGrpSpPr/>
          <p:nvPr/>
        </p:nvGrpSpPr>
        <p:grpSpPr>
          <a:xfrm>
            <a:off x="2210325" y="4281872"/>
            <a:ext cx="5093491" cy="1827161"/>
            <a:chOff x="2723452" y="10161952"/>
            <a:chExt cx="5093491" cy="182716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73CC683-BE20-D84C-9A9C-C19B06502F60}"/>
                </a:ext>
              </a:extLst>
            </p:cNvPr>
            <p:cNvSpPr txBox="1"/>
            <p:nvPr/>
          </p:nvSpPr>
          <p:spPr>
            <a:xfrm>
              <a:off x="2723453" y="11035006"/>
              <a:ext cx="50934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DFB2D35-B7E9-3E46-B52A-33802951913E}"/>
                </a:ext>
              </a:extLst>
            </p:cNvPr>
            <p:cNvSpPr/>
            <p:nvPr/>
          </p:nvSpPr>
          <p:spPr>
            <a:xfrm>
              <a:off x="2723452" y="10161952"/>
              <a:ext cx="509349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Business Model</a:t>
              </a:r>
              <a:endPara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0AD3F3-C723-394F-9A8C-52E555D86BEA}"/>
              </a:ext>
            </a:extLst>
          </p:cNvPr>
          <p:cNvGrpSpPr/>
          <p:nvPr/>
        </p:nvGrpSpPr>
        <p:grpSpPr>
          <a:xfrm>
            <a:off x="9642077" y="4281872"/>
            <a:ext cx="5093491" cy="1827161"/>
            <a:chOff x="2723452" y="10161952"/>
            <a:chExt cx="5093491" cy="182716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A9B5D8D-1406-034D-995B-E75DDC42ADBA}"/>
                </a:ext>
              </a:extLst>
            </p:cNvPr>
            <p:cNvSpPr txBox="1"/>
            <p:nvPr/>
          </p:nvSpPr>
          <p:spPr>
            <a:xfrm>
              <a:off x="2723453" y="11035006"/>
              <a:ext cx="50934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6B82BD0-87E4-884D-BE26-D7F04AC9101F}"/>
                </a:ext>
              </a:extLst>
            </p:cNvPr>
            <p:cNvSpPr/>
            <p:nvPr/>
          </p:nvSpPr>
          <p:spPr>
            <a:xfrm>
              <a:off x="2723452" y="10161952"/>
              <a:ext cx="509349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Marketing</a:t>
              </a:r>
              <a:endPara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1B2E86F-A97D-8D4E-A33A-77400A9FC8F3}"/>
              </a:ext>
            </a:extLst>
          </p:cNvPr>
          <p:cNvGrpSpPr/>
          <p:nvPr/>
        </p:nvGrpSpPr>
        <p:grpSpPr>
          <a:xfrm>
            <a:off x="17083358" y="4281872"/>
            <a:ext cx="5093491" cy="1827161"/>
            <a:chOff x="2723452" y="10161952"/>
            <a:chExt cx="5093491" cy="182716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748A5E-4339-7045-8BE7-BAE23D562FDB}"/>
                </a:ext>
              </a:extLst>
            </p:cNvPr>
            <p:cNvSpPr txBox="1"/>
            <p:nvPr/>
          </p:nvSpPr>
          <p:spPr>
            <a:xfrm>
              <a:off x="2723453" y="11035006"/>
              <a:ext cx="50934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27B28E3-B96E-4C43-93AB-70478AC163E9}"/>
                </a:ext>
              </a:extLst>
            </p:cNvPr>
            <p:cNvSpPr/>
            <p:nvPr/>
          </p:nvSpPr>
          <p:spPr>
            <a:xfrm>
              <a:off x="2723452" y="10161952"/>
              <a:ext cx="509349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Suppliers</a:t>
              </a:r>
              <a:endPara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75" name="CuadroTexto 350">
            <a:extLst>
              <a:ext uri="{FF2B5EF4-FFF2-40B4-BE49-F238E27FC236}">
                <a16:creationId xmlns:a16="http://schemas.microsoft.com/office/drawing/2014/main" id="{11CC998F-CADE-B84D-81ED-5680EF115E5C}"/>
              </a:ext>
            </a:extLst>
          </p:cNvPr>
          <p:cNvSpPr txBox="1"/>
          <p:nvPr/>
        </p:nvSpPr>
        <p:spPr>
          <a:xfrm>
            <a:off x="3091840" y="11578828"/>
            <a:ext cx="331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+92,482</a:t>
            </a:r>
          </a:p>
        </p:txBody>
      </p:sp>
      <p:sp>
        <p:nvSpPr>
          <p:cNvPr id="76" name="CuadroTexto 350">
            <a:extLst>
              <a:ext uri="{FF2B5EF4-FFF2-40B4-BE49-F238E27FC236}">
                <a16:creationId xmlns:a16="http://schemas.microsoft.com/office/drawing/2014/main" id="{D4142EEF-0BF8-7547-BE1B-DB49E7A66B2B}"/>
              </a:ext>
            </a:extLst>
          </p:cNvPr>
          <p:cNvSpPr txBox="1"/>
          <p:nvPr/>
        </p:nvSpPr>
        <p:spPr>
          <a:xfrm>
            <a:off x="10542692" y="11578828"/>
            <a:ext cx="331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+64,328</a:t>
            </a:r>
          </a:p>
        </p:txBody>
      </p:sp>
      <p:sp>
        <p:nvSpPr>
          <p:cNvPr id="77" name="CuadroTexto 350">
            <a:extLst>
              <a:ext uri="{FF2B5EF4-FFF2-40B4-BE49-F238E27FC236}">
                <a16:creationId xmlns:a16="http://schemas.microsoft.com/office/drawing/2014/main" id="{ED5F999B-0A06-5D4F-8244-575EC3BD300B}"/>
              </a:ext>
            </a:extLst>
          </p:cNvPr>
          <p:cNvSpPr txBox="1"/>
          <p:nvPr/>
        </p:nvSpPr>
        <p:spPr>
          <a:xfrm>
            <a:off x="17983971" y="11578828"/>
            <a:ext cx="331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+45,873</a:t>
            </a:r>
          </a:p>
        </p:txBody>
      </p:sp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6F9EC064-3549-5E43-A402-3F36CC702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992"/>
              </p:ext>
            </p:extLst>
          </p:nvPr>
        </p:nvGraphicFramePr>
        <p:xfrm>
          <a:off x="9192073" y="7003116"/>
          <a:ext cx="5993498" cy="4286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6" name="Chart 85">
            <a:extLst>
              <a:ext uri="{FF2B5EF4-FFF2-40B4-BE49-F238E27FC236}">
                <a16:creationId xmlns:a16="http://schemas.microsoft.com/office/drawing/2014/main" id="{5F831B5E-B6A3-244A-A9CB-609E4C14C8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503451"/>
              </p:ext>
            </p:extLst>
          </p:nvPr>
        </p:nvGraphicFramePr>
        <p:xfrm>
          <a:off x="16692370" y="7267445"/>
          <a:ext cx="5850194" cy="4022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0546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4">
            <a:extLst>
              <a:ext uri="{FF2B5EF4-FFF2-40B4-BE49-F238E27FC236}">
                <a16:creationId xmlns:a16="http://schemas.microsoft.com/office/drawing/2014/main" id="{AF4247F7-99AC-4A44-929F-9C5E0C81671D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15" name="CuadroTexto 350">
              <a:extLst>
                <a:ext uri="{FF2B5EF4-FFF2-40B4-BE49-F238E27FC236}">
                  <a16:creationId xmlns:a16="http://schemas.microsoft.com/office/drawing/2014/main" id="{3418B775-353C-3F41-A8BF-86DCC716599B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16" name="CuadroTexto 351">
              <a:extLst>
                <a:ext uri="{FF2B5EF4-FFF2-40B4-BE49-F238E27FC236}">
                  <a16:creationId xmlns:a16="http://schemas.microsoft.com/office/drawing/2014/main" id="{B9CB1ECE-2E85-9E42-842A-84FF5A672F91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7" name="Rectangle 99">
              <a:extLst>
                <a:ext uri="{FF2B5EF4-FFF2-40B4-BE49-F238E27FC236}">
                  <a16:creationId xmlns:a16="http://schemas.microsoft.com/office/drawing/2014/main" id="{6234F1CE-6830-E044-B207-91077201DD87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8" name="Rectangle: Rounded Corners 18">
            <a:extLst>
              <a:ext uri="{FF2B5EF4-FFF2-40B4-BE49-F238E27FC236}">
                <a16:creationId xmlns:a16="http://schemas.microsoft.com/office/drawing/2014/main" id="{197F0B7E-410B-5348-98F9-CBF2C223F037}"/>
              </a:ext>
            </a:extLst>
          </p:cNvPr>
          <p:cNvSpPr/>
          <p:nvPr/>
        </p:nvSpPr>
        <p:spPr>
          <a:xfrm>
            <a:off x="18835994" y="3938703"/>
            <a:ext cx="4064273" cy="425050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127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0">
            <a:extLst>
              <a:ext uri="{FF2B5EF4-FFF2-40B4-BE49-F238E27FC236}">
                <a16:creationId xmlns:a16="http://schemas.microsoft.com/office/drawing/2014/main" id="{E1415699-B09A-5D4A-863D-B3843F5771D6}"/>
              </a:ext>
            </a:extLst>
          </p:cNvPr>
          <p:cNvSpPr/>
          <p:nvPr/>
        </p:nvSpPr>
        <p:spPr>
          <a:xfrm>
            <a:off x="18835994" y="8393841"/>
            <a:ext cx="4064273" cy="4250501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127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1">
            <a:extLst>
              <a:ext uri="{FF2B5EF4-FFF2-40B4-BE49-F238E27FC236}">
                <a16:creationId xmlns:a16="http://schemas.microsoft.com/office/drawing/2014/main" id="{3653F608-DF8B-1248-8422-038FF7E6116E}"/>
              </a:ext>
            </a:extLst>
          </p:cNvPr>
          <p:cNvSpPr/>
          <p:nvPr/>
        </p:nvSpPr>
        <p:spPr>
          <a:xfrm>
            <a:off x="14553519" y="3938703"/>
            <a:ext cx="4064273" cy="425050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127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22">
            <a:extLst>
              <a:ext uri="{FF2B5EF4-FFF2-40B4-BE49-F238E27FC236}">
                <a16:creationId xmlns:a16="http://schemas.microsoft.com/office/drawing/2014/main" id="{CB5F70F0-4BBD-DD47-900D-17E625ACEDA1}"/>
              </a:ext>
            </a:extLst>
          </p:cNvPr>
          <p:cNvSpPr/>
          <p:nvPr/>
        </p:nvSpPr>
        <p:spPr>
          <a:xfrm>
            <a:off x="14553519" y="8393841"/>
            <a:ext cx="4064273" cy="4250501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127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57">
            <a:extLst>
              <a:ext uri="{FF2B5EF4-FFF2-40B4-BE49-F238E27FC236}">
                <a16:creationId xmlns:a16="http://schemas.microsoft.com/office/drawing/2014/main" id="{511F719C-BF78-0444-9957-FC0B9F25D6AC}"/>
              </a:ext>
            </a:extLst>
          </p:cNvPr>
          <p:cNvSpPr/>
          <p:nvPr/>
        </p:nvSpPr>
        <p:spPr>
          <a:xfrm>
            <a:off x="1486906" y="3938702"/>
            <a:ext cx="12852660" cy="423819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59">
            <a:extLst>
              <a:ext uri="{FF2B5EF4-FFF2-40B4-BE49-F238E27FC236}">
                <a16:creationId xmlns:a16="http://schemas.microsoft.com/office/drawing/2014/main" id="{534199A7-E2BB-3049-BED1-CA06FE0C1452}"/>
              </a:ext>
            </a:extLst>
          </p:cNvPr>
          <p:cNvSpPr/>
          <p:nvPr/>
        </p:nvSpPr>
        <p:spPr>
          <a:xfrm>
            <a:off x="1486906" y="8406150"/>
            <a:ext cx="12852660" cy="423819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471DB6-79DD-0846-A58D-55D385C1E2F0}"/>
              </a:ext>
            </a:extLst>
          </p:cNvPr>
          <p:cNvSpPr/>
          <p:nvPr/>
        </p:nvSpPr>
        <p:spPr>
          <a:xfrm>
            <a:off x="6002463" y="5808289"/>
            <a:ext cx="3898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Business Model</a:t>
            </a:r>
            <a:endParaRPr lang="en-US" sz="88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288D18-B382-334D-99D8-B8750893449F}"/>
              </a:ext>
            </a:extLst>
          </p:cNvPr>
          <p:cNvSpPr/>
          <p:nvPr/>
        </p:nvSpPr>
        <p:spPr>
          <a:xfrm>
            <a:off x="6002463" y="10190891"/>
            <a:ext cx="3898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Suppliers</a:t>
            </a:r>
            <a:endParaRPr lang="en-US" sz="88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89A2233F-304C-9043-AA2F-E3BD76AA9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626361"/>
              </p:ext>
            </p:extLst>
          </p:nvPr>
        </p:nvGraphicFramePr>
        <p:xfrm>
          <a:off x="2201219" y="4501421"/>
          <a:ext cx="3402879" cy="3298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C057E047-4677-A943-AB3D-E46BFB765BEE}"/>
              </a:ext>
            </a:extLst>
          </p:cNvPr>
          <p:cNvSpPr/>
          <p:nvPr/>
        </p:nvSpPr>
        <p:spPr>
          <a:xfrm>
            <a:off x="3116144" y="5827477"/>
            <a:ext cx="1669568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25%</a:t>
            </a: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94DE6817-C85B-BE4C-94E6-FBAF059DF8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619618"/>
              </p:ext>
            </p:extLst>
          </p:nvPr>
        </p:nvGraphicFramePr>
        <p:xfrm>
          <a:off x="2201219" y="8864837"/>
          <a:ext cx="3402879" cy="3298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4E45310B-9CE1-7240-8E6F-E92677DB3A32}"/>
              </a:ext>
            </a:extLst>
          </p:cNvPr>
          <p:cNvSpPr/>
          <p:nvPr/>
        </p:nvSpPr>
        <p:spPr>
          <a:xfrm>
            <a:off x="3116144" y="10190893"/>
            <a:ext cx="1669568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40%</a:t>
            </a:r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D715DCDF-7D19-0243-ABCE-DEA547C2DAED}"/>
              </a:ext>
            </a:extLst>
          </p:cNvPr>
          <p:cNvSpPr/>
          <p:nvPr/>
        </p:nvSpPr>
        <p:spPr>
          <a:xfrm flipH="1">
            <a:off x="12730548" y="6989869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786C4F64-F5A7-F64E-BA2E-1216C5189306}"/>
              </a:ext>
            </a:extLst>
          </p:cNvPr>
          <p:cNvSpPr/>
          <p:nvPr/>
        </p:nvSpPr>
        <p:spPr>
          <a:xfrm rot="10800000" flipH="1">
            <a:off x="12730548" y="4881195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22096BC7-B76D-1148-A607-EF62A85639F1}"/>
              </a:ext>
            </a:extLst>
          </p:cNvPr>
          <p:cNvSpPr/>
          <p:nvPr/>
        </p:nvSpPr>
        <p:spPr>
          <a:xfrm flipH="1">
            <a:off x="12730548" y="9209375"/>
            <a:ext cx="413115" cy="35613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7567CAC5-A13F-E94A-9F67-8AAF2321A38B}"/>
              </a:ext>
            </a:extLst>
          </p:cNvPr>
          <p:cNvSpPr/>
          <p:nvPr/>
        </p:nvSpPr>
        <p:spPr>
          <a:xfrm rot="10800000" flipH="1">
            <a:off x="12730548" y="11462539"/>
            <a:ext cx="413115" cy="35613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1C264BF-B508-5841-993E-E7D07DC07555}"/>
              </a:ext>
            </a:extLst>
          </p:cNvPr>
          <p:cNvSpPr/>
          <p:nvPr/>
        </p:nvSpPr>
        <p:spPr>
          <a:xfrm>
            <a:off x="11287569" y="4774641"/>
            <a:ext cx="12267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Roboto Light" panose="02000000000000000000" pitchFamily="2" charset="0"/>
                <a:cs typeface="Montserrat" charset="0"/>
              </a:rPr>
              <a:t>29.45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81BC596-DBCC-0947-A178-F200835C8568}"/>
              </a:ext>
            </a:extLst>
          </p:cNvPr>
          <p:cNvSpPr/>
          <p:nvPr/>
        </p:nvSpPr>
        <p:spPr>
          <a:xfrm>
            <a:off x="11287569" y="6927905"/>
            <a:ext cx="12267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Roboto Light" panose="02000000000000000000" pitchFamily="2" charset="0"/>
                <a:cs typeface="Montserrat" charset="0"/>
              </a:rPr>
              <a:t>65.92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B1C5BA-467E-8348-86A0-372C68641290}"/>
              </a:ext>
            </a:extLst>
          </p:cNvPr>
          <p:cNvSpPr/>
          <p:nvPr/>
        </p:nvSpPr>
        <p:spPr>
          <a:xfrm>
            <a:off x="11287569" y="9226051"/>
            <a:ext cx="12267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Roboto Light" panose="02000000000000000000" pitchFamily="2" charset="0"/>
                <a:cs typeface="Montserrat" charset="0"/>
              </a:rPr>
              <a:t>12.87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24390E3-2442-ED44-9C29-0C8DDBF44F26}"/>
              </a:ext>
            </a:extLst>
          </p:cNvPr>
          <p:cNvSpPr/>
          <p:nvPr/>
        </p:nvSpPr>
        <p:spPr>
          <a:xfrm>
            <a:off x="11287569" y="11379315"/>
            <a:ext cx="12267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Roboto Light" panose="02000000000000000000" pitchFamily="2" charset="0"/>
                <a:cs typeface="Montserrat" charset="0"/>
              </a:rPr>
              <a:t>35.67</a:t>
            </a:r>
          </a:p>
        </p:txBody>
      </p:sp>
      <p:sp>
        <p:nvSpPr>
          <p:cNvPr id="96" name="Forma libre 77">
            <a:extLst>
              <a:ext uri="{FF2B5EF4-FFF2-40B4-BE49-F238E27FC236}">
                <a16:creationId xmlns:a16="http://schemas.microsoft.com/office/drawing/2014/main" id="{F2EADC5E-4B50-8549-9706-CD11A2480E5E}"/>
              </a:ext>
            </a:extLst>
          </p:cNvPr>
          <p:cNvSpPr/>
          <p:nvPr/>
        </p:nvSpPr>
        <p:spPr>
          <a:xfrm>
            <a:off x="20147608" y="9804469"/>
            <a:ext cx="1441044" cy="1391144"/>
          </a:xfrm>
          <a:custGeom>
            <a:avLst/>
            <a:gdLst>
              <a:gd name="connsiteX0" fmla="*/ 531103 w 533104"/>
              <a:gd name="connsiteY0" fmla="*/ 293835 h 514645"/>
              <a:gd name="connsiteX1" fmla="*/ 516631 w 533104"/>
              <a:gd name="connsiteY1" fmla="*/ 291915 h 514645"/>
              <a:gd name="connsiteX2" fmla="*/ 475503 w 533104"/>
              <a:gd name="connsiteY2" fmla="*/ 323444 h 514645"/>
              <a:gd name="connsiteX3" fmla="*/ 457413 w 533104"/>
              <a:gd name="connsiteY3" fmla="*/ 321081 h 514645"/>
              <a:gd name="connsiteX4" fmla="*/ 450915 w 533104"/>
              <a:gd name="connsiteY4" fmla="*/ 312590 h 514645"/>
              <a:gd name="connsiteX5" fmla="*/ 449217 w 533104"/>
              <a:gd name="connsiteY5" fmla="*/ 309784 h 514645"/>
              <a:gd name="connsiteX6" fmla="*/ 447519 w 533104"/>
              <a:gd name="connsiteY6" fmla="*/ 308160 h 514645"/>
              <a:gd name="connsiteX7" fmla="*/ 379146 w 533104"/>
              <a:gd name="connsiteY7" fmla="*/ 218817 h 514645"/>
              <a:gd name="connsiteX8" fmla="*/ 381508 w 533104"/>
              <a:gd name="connsiteY8" fmla="*/ 200653 h 514645"/>
              <a:gd name="connsiteX9" fmla="*/ 422636 w 533104"/>
              <a:gd name="connsiteY9" fmla="*/ 169124 h 514645"/>
              <a:gd name="connsiteX10" fmla="*/ 425663 w 533104"/>
              <a:gd name="connsiteY10" fmla="*/ 156498 h 514645"/>
              <a:gd name="connsiteX11" fmla="*/ 426328 w 533104"/>
              <a:gd name="connsiteY11" fmla="*/ 152880 h 514645"/>
              <a:gd name="connsiteX12" fmla="*/ 394725 w 533104"/>
              <a:gd name="connsiteY12" fmla="*/ 121130 h 514645"/>
              <a:gd name="connsiteX13" fmla="*/ 393322 w 533104"/>
              <a:gd name="connsiteY13" fmla="*/ 121130 h 514645"/>
              <a:gd name="connsiteX14" fmla="*/ 393101 w 533104"/>
              <a:gd name="connsiteY14" fmla="*/ 121130 h 514645"/>
              <a:gd name="connsiteX15" fmla="*/ 382764 w 533104"/>
              <a:gd name="connsiteY15" fmla="*/ 113968 h 514645"/>
              <a:gd name="connsiteX16" fmla="*/ 381287 w 533104"/>
              <a:gd name="connsiteY16" fmla="*/ 110276 h 514645"/>
              <a:gd name="connsiteX17" fmla="*/ 383576 w 533104"/>
              <a:gd name="connsiteY17" fmla="*/ 98240 h 514645"/>
              <a:gd name="connsiteX18" fmla="*/ 383797 w 533104"/>
              <a:gd name="connsiteY18" fmla="*/ 98019 h 514645"/>
              <a:gd name="connsiteX19" fmla="*/ 385569 w 533104"/>
              <a:gd name="connsiteY19" fmla="*/ 96099 h 514645"/>
              <a:gd name="connsiteX20" fmla="*/ 385348 w 533104"/>
              <a:gd name="connsiteY20" fmla="*/ 51428 h 514645"/>
              <a:gd name="connsiteX21" fmla="*/ 376044 w 533104"/>
              <a:gd name="connsiteY21" fmla="*/ 42124 h 514645"/>
              <a:gd name="connsiteX22" fmla="*/ 331299 w 533104"/>
              <a:gd name="connsiteY22" fmla="*/ 41977 h 514645"/>
              <a:gd name="connsiteX23" fmla="*/ 330782 w 533104"/>
              <a:gd name="connsiteY23" fmla="*/ 42420 h 514645"/>
              <a:gd name="connsiteX24" fmla="*/ 330561 w 533104"/>
              <a:gd name="connsiteY24" fmla="*/ 42641 h 514645"/>
              <a:gd name="connsiteX25" fmla="*/ 318156 w 533104"/>
              <a:gd name="connsiteY25" fmla="*/ 44782 h 514645"/>
              <a:gd name="connsiteX26" fmla="*/ 313431 w 533104"/>
              <a:gd name="connsiteY26" fmla="*/ 42789 h 514645"/>
              <a:gd name="connsiteX27" fmla="*/ 306342 w 533104"/>
              <a:gd name="connsiteY27" fmla="*/ 32525 h 514645"/>
              <a:gd name="connsiteX28" fmla="*/ 306268 w 533104"/>
              <a:gd name="connsiteY28" fmla="*/ 31196 h 514645"/>
              <a:gd name="connsiteX29" fmla="*/ 274518 w 533104"/>
              <a:gd name="connsiteY29" fmla="*/ 554 h 514645"/>
              <a:gd name="connsiteX30" fmla="*/ 261375 w 533104"/>
              <a:gd name="connsiteY30" fmla="*/ 554 h 514645"/>
              <a:gd name="connsiteX31" fmla="*/ 229625 w 533104"/>
              <a:gd name="connsiteY31" fmla="*/ 31935 h 514645"/>
              <a:gd name="connsiteX32" fmla="*/ 229625 w 533104"/>
              <a:gd name="connsiteY32" fmla="*/ 32009 h 514645"/>
              <a:gd name="connsiteX33" fmla="*/ 229625 w 533104"/>
              <a:gd name="connsiteY33" fmla="*/ 32673 h 514645"/>
              <a:gd name="connsiteX34" fmla="*/ 222611 w 533104"/>
              <a:gd name="connsiteY34" fmla="*/ 43010 h 514645"/>
              <a:gd name="connsiteX35" fmla="*/ 217885 w 533104"/>
              <a:gd name="connsiteY35" fmla="*/ 45077 h 514645"/>
              <a:gd name="connsiteX36" fmla="*/ 205407 w 533104"/>
              <a:gd name="connsiteY36" fmla="*/ 42936 h 514645"/>
              <a:gd name="connsiteX37" fmla="*/ 204225 w 533104"/>
              <a:gd name="connsiteY37" fmla="*/ 41903 h 514645"/>
              <a:gd name="connsiteX38" fmla="*/ 160514 w 533104"/>
              <a:gd name="connsiteY38" fmla="*/ 43084 h 514645"/>
              <a:gd name="connsiteX39" fmla="*/ 151210 w 533104"/>
              <a:gd name="connsiteY39" fmla="*/ 52388 h 514645"/>
              <a:gd name="connsiteX40" fmla="*/ 151136 w 533104"/>
              <a:gd name="connsiteY40" fmla="*/ 97207 h 514645"/>
              <a:gd name="connsiteX41" fmla="*/ 152465 w 533104"/>
              <a:gd name="connsiteY41" fmla="*/ 98536 h 514645"/>
              <a:gd name="connsiteX42" fmla="*/ 152539 w 533104"/>
              <a:gd name="connsiteY42" fmla="*/ 98609 h 514645"/>
              <a:gd name="connsiteX43" fmla="*/ 154828 w 533104"/>
              <a:gd name="connsiteY43" fmla="*/ 110571 h 514645"/>
              <a:gd name="connsiteX44" fmla="*/ 153425 w 533104"/>
              <a:gd name="connsiteY44" fmla="*/ 114337 h 514645"/>
              <a:gd name="connsiteX45" fmla="*/ 143088 w 533104"/>
              <a:gd name="connsiteY45" fmla="*/ 121499 h 514645"/>
              <a:gd name="connsiteX46" fmla="*/ 142202 w 533104"/>
              <a:gd name="connsiteY46" fmla="*/ 121573 h 514645"/>
              <a:gd name="connsiteX47" fmla="*/ 141685 w 533104"/>
              <a:gd name="connsiteY47" fmla="*/ 121647 h 514645"/>
              <a:gd name="connsiteX48" fmla="*/ 110747 w 533104"/>
              <a:gd name="connsiteY48" fmla="*/ 150517 h 514645"/>
              <a:gd name="connsiteX49" fmla="*/ 113701 w 533104"/>
              <a:gd name="connsiteY49" fmla="*/ 162848 h 514645"/>
              <a:gd name="connsiteX50" fmla="*/ 154237 w 533104"/>
              <a:gd name="connsiteY50" fmla="*/ 195115 h 514645"/>
              <a:gd name="connsiteX51" fmla="*/ 156305 w 533104"/>
              <a:gd name="connsiteY51" fmla="*/ 213279 h 514645"/>
              <a:gd name="connsiteX52" fmla="*/ 76192 w 533104"/>
              <a:gd name="connsiteY52" fmla="*/ 313993 h 514645"/>
              <a:gd name="connsiteX53" fmla="*/ 58028 w 533104"/>
              <a:gd name="connsiteY53" fmla="*/ 316060 h 514645"/>
              <a:gd name="connsiteX54" fmla="*/ 17343 w 533104"/>
              <a:gd name="connsiteY54" fmla="*/ 283867 h 514645"/>
              <a:gd name="connsiteX55" fmla="*/ 2797 w 533104"/>
              <a:gd name="connsiteY55" fmla="*/ 285492 h 514645"/>
              <a:gd name="connsiteX56" fmla="*/ 4422 w 533104"/>
              <a:gd name="connsiteY56" fmla="*/ 300038 h 514645"/>
              <a:gd name="connsiteX57" fmla="*/ 44958 w 533104"/>
              <a:gd name="connsiteY57" fmla="*/ 332304 h 514645"/>
              <a:gd name="connsiteX58" fmla="*/ 65854 w 533104"/>
              <a:gd name="connsiteY58" fmla="*/ 339614 h 514645"/>
              <a:gd name="connsiteX59" fmla="*/ 85052 w 533104"/>
              <a:gd name="connsiteY59" fmla="*/ 333634 h 514645"/>
              <a:gd name="connsiteX60" fmla="*/ 103659 w 533104"/>
              <a:gd name="connsiteY60" fmla="*/ 358960 h 514645"/>
              <a:gd name="connsiteX61" fmla="*/ 111338 w 533104"/>
              <a:gd name="connsiteY61" fmla="*/ 371217 h 514645"/>
              <a:gd name="connsiteX62" fmla="*/ 114218 w 533104"/>
              <a:gd name="connsiteY62" fmla="*/ 374539 h 514645"/>
              <a:gd name="connsiteX63" fmla="*/ 107794 w 533104"/>
              <a:gd name="connsiteY63" fmla="*/ 380520 h 514645"/>
              <a:gd name="connsiteX64" fmla="*/ 96866 w 533104"/>
              <a:gd name="connsiteY64" fmla="*/ 394180 h 514645"/>
              <a:gd name="connsiteX65" fmla="*/ 90442 w 533104"/>
              <a:gd name="connsiteY65" fmla="*/ 416405 h 514645"/>
              <a:gd name="connsiteX66" fmla="*/ 101592 w 533104"/>
              <a:gd name="connsiteY66" fmla="*/ 436710 h 514645"/>
              <a:gd name="connsiteX67" fmla="*/ 102404 w 533104"/>
              <a:gd name="connsiteY67" fmla="*/ 437375 h 514645"/>
              <a:gd name="connsiteX68" fmla="*/ 121232 w 533104"/>
              <a:gd name="connsiteY68" fmla="*/ 444020 h 514645"/>
              <a:gd name="connsiteX69" fmla="*/ 122783 w 533104"/>
              <a:gd name="connsiteY69" fmla="*/ 443946 h 514645"/>
              <a:gd name="connsiteX70" fmla="*/ 133637 w 533104"/>
              <a:gd name="connsiteY70" fmla="*/ 462406 h 514645"/>
              <a:gd name="connsiteX71" fmla="*/ 134449 w 533104"/>
              <a:gd name="connsiteY71" fmla="*/ 463070 h 514645"/>
              <a:gd name="connsiteX72" fmla="*/ 153351 w 533104"/>
              <a:gd name="connsiteY72" fmla="*/ 469716 h 514645"/>
              <a:gd name="connsiteX73" fmla="*/ 154828 w 533104"/>
              <a:gd name="connsiteY73" fmla="*/ 469641 h 514645"/>
              <a:gd name="connsiteX74" fmla="*/ 165682 w 533104"/>
              <a:gd name="connsiteY74" fmla="*/ 488027 h 514645"/>
              <a:gd name="connsiteX75" fmla="*/ 166494 w 533104"/>
              <a:gd name="connsiteY75" fmla="*/ 488691 h 514645"/>
              <a:gd name="connsiteX76" fmla="*/ 185323 w 533104"/>
              <a:gd name="connsiteY76" fmla="*/ 495337 h 514645"/>
              <a:gd name="connsiteX77" fmla="*/ 188719 w 533104"/>
              <a:gd name="connsiteY77" fmla="*/ 495115 h 514645"/>
              <a:gd name="connsiteX78" fmla="*/ 193371 w 533104"/>
              <a:gd name="connsiteY78" fmla="*/ 494229 h 514645"/>
              <a:gd name="connsiteX79" fmla="*/ 202749 w 533104"/>
              <a:gd name="connsiteY79" fmla="*/ 507225 h 514645"/>
              <a:gd name="connsiteX80" fmla="*/ 203561 w 533104"/>
              <a:gd name="connsiteY80" fmla="*/ 507889 h 514645"/>
              <a:gd name="connsiteX81" fmla="*/ 222463 w 533104"/>
              <a:gd name="connsiteY81" fmla="*/ 514534 h 514645"/>
              <a:gd name="connsiteX82" fmla="*/ 246091 w 533104"/>
              <a:gd name="connsiteY82" fmla="*/ 503237 h 514645"/>
              <a:gd name="connsiteX83" fmla="*/ 257019 w 533104"/>
              <a:gd name="connsiteY83" fmla="*/ 489577 h 514645"/>
              <a:gd name="connsiteX84" fmla="*/ 257905 w 533104"/>
              <a:gd name="connsiteY84" fmla="*/ 488396 h 514645"/>
              <a:gd name="connsiteX85" fmla="*/ 273706 w 533104"/>
              <a:gd name="connsiteY85" fmla="*/ 501022 h 514645"/>
              <a:gd name="connsiteX86" fmla="*/ 293790 w 533104"/>
              <a:gd name="connsiteY86" fmla="*/ 508332 h 514645"/>
              <a:gd name="connsiteX87" fmla="*/ 294233 w 533104"/>
              <a:gd name="connsiteY87" fmla="*/ 508332 h 514645"/>
              <a:gd name="connsiteX88" fmla="*/ 316753 w 533104"/>
              <a:gd name="connsiteY88" fmla="*/ 497552 h 514645"/>
              <a:gd name="connsiteX89" fmla="*/ 322512 w 533104"/>
              <a:gd name="connsiteY89" fmla="*/ 485812 h 514645"/>
              <a:gd name="connsiteX90" fmla="*/ 332481 w 533104"/>
              <a:gd name="connsiteY90" fmla="*/ 487584 h 514645"/>
              <a:gd name="connsiteX91" fmla="*/ 354632 w 533104"/>
              <a:gd name="connsiteY91" fmla="*/ 477394 h 514645"/>
              <a:gd name="connsiteX92" fmla="*/ 355518 w 533104"/>
              <a:gd name="connsiteY92" fmla="*/ 476361 h 514645"/>
              <a:gd name="connsiteX93" fmla="*/ 356330 w 533104"/>
              <a:gd name="connsiteY93" fmla="*/ 475327 h 514645"/>
              <a:gd name="connsiteX94" fmla="*/ 361646 w 533104"/>
              <a:gd name="connsiteY94" fmla="*/ 464325 h 514645"/>
              <a:gd name="connsiteX95" fmla="*/ 369990 w 533104"/>
              <a:gd name="connsiteY95" fmla="*/ 465580 h 514645"/>
              <a:gd name="connsiteX96" fmla="*/ 392363 w 533104"/>
              <a:gd name="connsiteY96" fmla="*/ 455095 h 514645"/>
              <a:gd name="connsiteX97" fmla="*/ 392732 w 533104"/>
              <a:gd name="connsiteY97" fmla="*/ 454653 h 514645"/>
              <a:gd name="connsiteX98" fmla="*/ 393101 w 533104"/>
              <a:gd name="connsiteY98" fmla="*/ 454210 h 514645"/>
              <a:gd name="connsiteX99" fmla="*/ 399156 w 533104"/>
              <a:gd name="connsiteY99" fmla="*/ 440993 h 514645"/>
              <a:gd name="connsiteX100" fmla="*/ 405432 w 533104"/>
              <a:gd name="connsiteY100" fmla="*/ 441657 h 514645"/>
              <a:gd name="connsiteX101" fmla="*/ 427952 w 533104"/>
              <a:gd name="connsiteY101" fmla="*/ 431394 h 514645"/>
              <a:gd name="connsiteX102" fmla="*/ 428764 w 533104"/>
              <a:gd name="connsiteY102" fmla="*/ 430360 h 514645"/>
              <a:gd name="connsiteX103" fmla="*/ 429207 w 533104"/>
              <a:gd name="connsiteY103" fmla="*/ 429843 h 514645"/>
              <a:gd name="connsiteX104" fmla="*/ 424113 w 533104"/>
              <a:gd name="connsiteY104" fmla="*/ 386501 h 514645"/>
              <a:gd name="connsiteX105" fmla="*/ 408902 w 533104"/>
              <a:gd name="connsiteY105" fmla="*/ 374318 h 514645"/>
              <a:gd name="connsiteX106" fmla="*/ 414809 w 533104"/>
              <a:gd name="connsiteY106" fmla="*/ 368263 h 514645"/>
              <a:gd name="connsiteX107" fmla="*/ 422414 w 533104"/>
              <a:gd name="connsiteY107" fmla="*/ 355932 h 514645"/>
              <a:gd name="connsiteX108" fmla="*/ 439471 w 533104"/>
              <a:gd name="connsiteY108" fmla="*/ 332083 h 514645"/>
              <a:gd name="connsiteX109" fmla="*/ 440726 w 533104"/>
              <a:gd name="connsiteY109" fmla="*/ 333707 h 514645"/>
              <a:gd name="connsiteX110" fmla="*/ 467455 w 533104"/>
              <a:gd name="connsiteY110" fmla="*/ 346850 h 514645"/>
              <a:gd name="connsiteX111" fmla="*/ 487834 w 533104"/>
              <a:gd name="connsiteY111" fmla="*/ 339910 h 514645"/>
              <a:gd name="connsiteX112" fmla="*/ 528961 w 533104"/>
              <a:gd name="connsiteY112" fmla="*/ 308381 h 514645"/>
              <a:gd name="connsiteX113" fmla="*/ 531103 w 533104"/>
              <a:gd name="connsiteY113" fmla="*/ 293835 h 514645"/>
              <a:gd name="connsiteX114" fmla="*/ 131496 w 533104"/>
              <a:gd name="connsiteY114" fmla="*/ 150739 h 514645"/>
              <a:gd name="connsiteX115" fmla="*/ 142202 w 533104"/>
              <a:gd name="connsiteY115" fmla="*/ 142321 h 514645"/>
              <a:gd name="connsiteX116" fmla="*/ 143088 w 533104"/>
              <a:gd name="connsiteY116" fmla="*/ 142247 h 514645"/>
              <a:gd name="connsiteX117" fmla="*/ 143605 w 533104"/>
              <a:gd name="connsiteY117" fmla="*/ 142173 h 514645"/>
              <a:gd name="connsiteX118" fmla="*/ 172697 w 533104"/>
              <a:gd name="connsiteY118" fmla="*/ 121425 h 514645"/>
              <a:gd name="connsiteX119" fmla="*/ 173878 w 533104"/>
              <a:gd name="connsiteY119" fmla="*/ 118324 h 514645"/>
              <a:gd name="connsiteX120" fmla="*/ 167085 w 533104"/>
              <a:gd name="connsiteY120" fmla="*/ 84064 h 514645"/>
              <a:gd name="connsiteX121" fmla="*/ 165756 w 533104"/>
              <a:gd name="connsiteY121" fmla="*/ 82734 h 514645"/>
              <a:gd name="connsiteX122" fmla="*/ 165682 w 533104"/>
              <a:gd name="connsiteY122" fmla="*/ 82661 h 514645"/>
              <a:gd name="connsiteX123" fmla="*/ 165682 w 533104"/>
              <a:gd name="connsiteY123" fmla="*/ 67007 h 514645"/>
              <a:gd name="connsiteX124" fmla="*/ 174986 w 533104"/>
              <a:gd name="connsiteY124" fmla="*/ 57704 h 514645"/>
              <a:gd name="connsiteX125" fmla="*/ 190639 w 533104"/>
              <a:gd name="connsiteY125" fmla="*/ 57630 h 514645"/>
              <a:gd name="connsiteX126" fmla="*/ 191821 w 533104"/>
              <a:gd name="connsiteY126" fmla="*/ 58664 h 514645"/>
              <a:gd name="connsiteX127" fmla="*/ 226229 w 533104"/>
              <a:gd name="connsiteY127" fmla="*/ 63832 h 514645"/>
              <a:gd name="connsiteX128" fmla="*/ 230142 w 533104"/>
              <a:gd name="connsiteY128" fmla="*/ 62134 h 514645"/>
              <a:gd name="connsiteX129" fmla="*/ 250152 w 533104"/>
              <a:gd name="connsiteY129" fmla="*/ 33042 h 514645"/>
              <a:gd name="connsiteX130" fmla="*/ 250152 w 533104"/>
              <a:gd name="connsiteY130" fmla="*/ 32968 h 514645"/>
              <a:gd name="connsiteX131" fmla="*/ 250152 w 533104"/>
              <a:gd name="connsiteY131" fmla="*/ 32304 h 514645"/>
              <a:gd name="connsiteX132" fmla="*/ 261228 w 533104"/>
              <a:gd name="connsiteY132" fmla="*/ 21228 h 514645"/>
              <a:gd name="connsiteX133" fmla="*/ 274371 w 533104"/>
              <a:gd name="connsiteY133" fmla="*/ 21228 h 514645"/>
              <a:gd name="connsiteX134" fmla="*/ 285446 w 533104"/>
              <a:gd name="connsiteY134" fmla="*/ 32304 h 514645"/>
              <a:gd name="connsiteX135" fmla="*/ 285520 w 533104"/>
              <a:gd name="connsiteY135" fmla="*/ 33633 h 514645"/>
              <a:gd name="connsiteX136" fmla="*/ 305604 w 533104"/>
              <a:gd name="connsiteY136" fmla="*/ 62060 h 514645"/>
              <a:gd name="connsiteX137" fmla="*/ 309517 w 533104"/>
              <a:gd name="connsiteY137" fmla="*/ 63759 h 514645"/>
              <a:gd name="connsiteX138" fmla="*/ 344885 w 533104"/>
              <a:gd name="connsiteY138" fmla="*/ 57482 h 514645"/>
              <a:gd name="connsiteX139" fmla="*/ 345402 w 533104"/>
              <a:gd name="connsiteY139" fmla="*/ 57039 h 514645"/>
              <a:gd name="connsiteX140" fmla="*/ 345624 w 533104"/>
              <a:gd name="connsiteY140" fmla="*/ 56818 h 514645"/>
              <a:gd name="connsiteX141" fmla="*/ 361277 w 533104"/>
              <a:gd name="connsiteY141" fmla="*/ 56818 h 514645"/>
              <a:gd name="connsiteX142" fmla="*/ 370581 w 533104"/>
              <a:gd name="connsiteY142" fmla="*/ 66121 h 514645"/>
              <a:gd name="connsiteX143" fmla="*/ 370654 w 533104"/>
              <a:gd name="connsiteY143" fmla="*/ 81775 h 514645"/>
              <a:gd name="connsiteX144" fmla="*/ 370433 w 533104"/>
              <a:gd name="connsiteY144" fmla="*/ 81996 h 514645"/>
              <a:gd name="connsiteX145" fmla="*/ 368661 w 533104"/>
              <a:gd name="connsiteY145" fmla="*/ 83916 h 514645"/>
              <a:gd name="connsiteX146" fmla="*/ 362015 w 533104"/>
              <a:gd name="connsiteY146" fmla="*/ 118176 h 514645"/>
              <a:gd name="connsiteX147" fmla="*/ 363197 w 533104"/>
              <a:gd name="connsiteY147" fmla="*/ 121278 h 514645"/>
              <a:gd name="connsiteX148" fmla="*/ 392806 w 533104"/>
              <a:gd name="connsiteY148" fmla="*/ 141878 h 514645"/>
              <a:gd name="connsiteX149" fmla="*/ 394135 w 533104"/>
              <a:gd name="connsiteY149" fmla="*/ 141878 h 514645"/>
              <a:gd name="connsiteX150" fmla="*/ 394356 w 533104"/>
              <a:gd name="connsiteY150" fmla="*/ 141878 h 514645"/>
              <a:gd name="connsiteX151" fmla="*/ 405432 w 533104"/>
              <a:gd name="connsiteY151" fmla="*/ 152954 h 514645"/>
              <a:gd name="connsiteX152" fmla="*/ 405875 w 533104"/>
              <a:gd name="connsiteY152" fmla="*/ 155833 h 514645"/>
              <a:gd name="connsiteX153" fmla="*/ 368735 w 533104"/>
              <a:gd name="connsiteY153" fmla="*/ 184261 h 514645"/>
              <a:gd name="connsiteX154" fmla="*/ 355592 w 533104"/>
              <a:gd name="connsiteY154" fmla="*/ 211802 h 514645"/>
              <a:gd name="connsiteX155" fmla="*/ 324580 w 533104"/>
              <a:gd name="connsiteY155" fmla="*/ 216528 h 514645"/>
              <a:gd name="connsiteX156" fmla="*/ 347026 w 533104"/>
              <a:gd name="connsiteY156" fmla="*/ 161002 h 514645"/>
              <a:gd name="connsiteX157" fmla="*/ 266913 w 533104"/>
              <a:gd name="connsiteY157" fmla="*/ 80889 h 514645"/>
              <a:gd name="connsiteX158" fmla="*/ 186800 w 533104"/>
              <a:gd name="connsiteY158" fmla="*/ 161002 h 514645"/>
              <a:gd name="connsiteX159" fmla="*/ 215375 w 533104"/>
              <a:gd name="connsiteY159" fmla="*/ 222287 h 514645"/>
              <a:gd name="connsiteX160" fmla="*/ 177127 w 533104"/>
              <a:gd name="connsiteY160" fmla="*/ 217709 h 514645"/>
              <a:gd name="connsiteX161" fmla="*/ 166864 w 533104"/>
              <a:gd name="connsiteY161" fmla="*/ 178945 h 514645"/>
              <a:gd name="connsiteX162" fmla="*/ 131496 w 533104"/>
              <a:gd name="connsiteY162" fmla="*/ 150739 h 514645"/>
              <a:gd name="connsiteX163" fmla="*/ 267061 w 533104"/>
              <a:gd name="connsiteY163" fmla="*/ 220441 h 514645"/>
              <a:gd name="connsiteX164" fmla="*/ 207622 w 533104"/>
              <a:gd name="connsiteY164" fmla="*/ 161002 h 514645"/>
              <a:gd name="connsiteX165" fmla="*/ 267061 w 533104"/>
              <a:gd name="connsiteY165" fmla="*/ 101563 h 514645"/>
              <a:gd name="connsiteX166" fmla="*/ 326500 w 533104"/>
              <a:gd name="connsiteY166" fmla="*/ 161002 h 514645"/>
              <a:gd name="connsiteX167" fmla="*/ 267061 w 533104"/>
              <a:gd name="connsiteY167" fmla="*/ 220441 h 514645"/>
              <a:gd name="connsiteX168" fmla="*/ 115399 w 533104"/>
              <a:gd name="connsiteY168" fmla="*/ 421205 h 514645"/>
              <a:gd name="connsiteX169" fmla="*/ 114587 w 533104"/>
              <a:gd name="connsiteY169" fmla="*/ 420540 h 514645"/>
              <a:gd name="connsiteX170" fmla="*/ 113110 w 533104"/>
              <a:gd name="connsiteY170" fmla="*/ 407102 h 514645"/>
              <a:gd name="connsiteX171" fmla="*/ 124038 w 533104"/>
              <a:gd name="connsiteY171" fmla="*/ 393442 h 514645"/>
              <a:gd name="connsiteX172" fmla="*/ 137476 w 533104"/>
              <a:gd name="connsiteY172" fmla="*/ 391965 h 514645"/>
              <a:gd name="connsiteX173" fmla="*/ 138289 w 533104"/>
              <a:gd name="connsiteY173" fmla="*/ 392629 h 514645"/>
              <a:gd name="connsiteX174" fmla="*/ 139765 w 533104"/>
              <a:gd name="connsiteY174" fmla="*/ 406068 h 514645"/>
              <a:gd name="connsiteX175" fmla="*/ 128837 w 533104"/>
              <a:gd name="connsiteY175" fmla="*/ 419728 h 514645"/>
              <a:gd name="connsiteX176" fmla="*/ 122414 w 533104"/>
              <a:gd name="connsiteY176" fmla="*/ 423198 h 514645"/>
              <a:gd name="connsiteX177" fmla="*/ 115399 w 533104"/>
              <a:gd name="connsiteY177" fmla="*/ 421205 h 514645"/>
              <a:gd name="connsiteX178" fmla="*/ 147444 w 533104"/>
              <a:gd name="connsiteY178" fmla="*/ 446900 h 514645"/>
              <a:gd name="connsiteX179" fmla="*/ 146632 w 533104"/>
              <a:gd name="connsiteY179" fmla="*/ 446235 h 514645"/>
              <a:gd name="connsiteX180" fmla="*/ 145156 w 533104"/>
              <a:gd name="connsiteY180" fmla="*/ 432797 h 514645"/>
              <a:gd name="connsiteX181" fmla="*/ 166347 w 533104"/>
              <a:gd name="connsiteY181" fmla="*/ 406289 h 514645"/>
              <a:gd name="connsiteX182" fmla="*/ 172771 w 533104"/>
              <a:gd name="connsiteY182" fmla="*/ 402819 h 514645"/>
              <a:gd name="connsiteX183" fmla="*/ 173878 w 533104"/>
              <a:gd name="connsiteY183" fmla="*/ 402745 h 514645"/>
              <a:gd name="connsiteX184" fmla="*/ 179785 w 533104"/>
              <a:gd name="connsiteY184" fmla="*/ 404813 h 514645"/>
              <a:gd name="connsiteX185" fmla="*/ 180597 w 533104"/>
              <a:gd name="connsiteY185" fmla="*/ 405477 h 514645"/>
              <a:gd name="connsiteX186" fmla="*/ 184068 w 533104"/>
              <a:gd name="connsiteY186" fmla="*/ 411901 h 514645"/>
              <a:gd name="connsiteX187" fmla="*/ 182074 w 533104"/>
              <a:gd name="connsiteY187" fmla="*/ 418915 h 514645"/>
              <a:gd name="connsiteX188" fmla="*/ 160883 w 533104"/>
              <a:gd name="connsiteY188" fmla="*/ 445423 h 514645"/>
              <a:gd name="connsiteX189" fmla="*/ 147444 w 533104"/>
              <a:gd name="connsiteY189" fmla="*/ 446900 h 514645"/>
              <a:gd name="connsiteX190" fmla="*/ 186504 w 533104"/>
              <a:gd name="connsiteY190" fmla="*/ 474589 h 514645"/>
              <a:gd name="connsiteX191" fmla="*/ 179490 w 533104"/>
              <a:gd name="connsiteY191" fmla="*/ 472595 h 514645"/>
              <a:gd name="connsiteX192" fmla="*/ 178678 w 533104"/>
              <a:gd name="connsiteY192" fmla="*/ 471931 h 514645"/>
              <a:gd name="connsiteX193" fmla="*/ 177201 w 533104"/>
              <a:gd name="connsiteY193" fmla="*/ 458492 h 514645"/>
              <a:gd name="connsiteX194" fmla="*/ 215744 w 533104"/>
              <a:gd name="connsiteY194" fmla="*/ 410350 h 514645"/>
              <a:gd name="connsiteX195" fmla="*/ 222168 w 533104"/>
              <a:gd name="connsiteY195" fmla="*/ 406880 h 514645"/>
              <a:gd name="connsiteX196" fmla="*/ 223275 w 533104"/>
              <a:gd name="connsiteY196" fmla="*/ 406806 h 514645"/>
              <a:gd name="connsiteX197" fmla="*/ 229182 w 533104"/>
              <a:gd name="connsiteY197" fmla="*/ 408874 h 514645"/>
              <a:gd name="connsiteX198" fmla="*/ 229994 w 533104"/>
              <a:gd name="connsiteY198" fmla="*/ 409538 h 514645"/>
              <a:gd name="connsiteX199" fmla="*/ 231471 w 533104"/>
              <a:gd name="connsiteY199" fmla="*/ 422977 h 514645"/>
              <a:gd name="connsiteX200" fmla="*/ 192928 w 533104"/>
              <a:gd name="connsiteY200" fmla="*/ 471118 h 514645"/>
              <a:gd name="connsiteX201" fmla="*/ 186504 w 533104"/>
              <a:gd name="connsiteY201" fmla="*/ 474589 h 514645"/>
              <a:gd name="connsiteX202" fmla="*/ 230068 w 533104"/>
              <a:gd name="connsiteY202" fmla="*/ 490316 h 514645"/>
              <a:gd name="connsiteX203" fmla="*/ 216630 w 533104"/>
              <a:gd name="connsiteY203" fmla="*/ 491793 h 514645"/>
              <a:gd name="connsiteX204" fmla="*/ 215818 w 533104"/>
              <a:gd name="connsiteY204" fmla="*/ 491129 h 514645"/>
              <a:gd name="connsiteX205" fmla="*/ 214341 w 533104"/>
              <a:gd name="connsiteY205" fmla="*/ 477690 h 514645"/>
              <a:gd name="connsiteX206" fmla="*/ 225269 w 533104"/>
              <a:gd name="connsiteY206" fmla="*/ 464030 h 514645"/>
              <a:gd name="connsiteX207" fmla="*/ 225269 w 533104"/>
              <a:gd name="connsiteY207" fmla="*/ 464030 h 514645"/>
              <a:gd name="connsiteX208" fmla="*/ 238707 w 533104"/>
              <a:gd name="connsiteY208" fmla="*/ 462553 h 514645"/>
              <a:gd name="connsiteX209" fmla="*/ 239519 w 533104"/>
              <a:gd name="connsiteY209" fmla="*/ 463217 h 514645"/>
              <a:gd name="connsiteX210" fmla="*/ 242990 w 533104"/>
              <a:gd name="connsiteY210" fmla="*/ 469494 h 514645"/>
              <a:gd name="connsiteX211" fmla="*/ 242916 w 533104"/>
              <a:gd name="connsiteY211" fmla="*/ 472521 h 514645"/>
              <a:gd name="connsiteX212" fmla="*/ 240996 w 533104"/>
              <a:gd name="connsiteY212" fmla="*/ 476656 h 514645"/>
              <a:gd name="connsiteX213" fmla="*/ 230068 w 533104"/>
              <a:gd name="connsiteY213" fmla="*/ 490316 h 514645"/>
              <a:gd name="connsiteX214" fmla="*/ 413111 w 533104"/>
              <a:gd name="connsiteY214" fmla="*/ 416922 h 514645"/>
              <a:gd name="connsiteX215" fmla="*/ 412889 w 533104"/>
              <a:gd name="connsiteY215" fmla="*/ 417217 h 514645"/>
              <a:gd name="connsiteX216" fmla="*/ 412446 w 533104"/>
              <a:gd name="connsiteY216" fmla="*/ 417808 h 514645"/>
              <a:gd name="connsiteX217" fmla="*/ 399894 w 533104"/>
              <a:gd name="connsiteY217" fmla="*/ 418842 h 514645"/>
              <a:gd name="connsiteX218" fmla="*/ 388744 w 533104"/>
              <a:gd name="connsiteY218" fmla="*/ 409907 h 514645"/>
              <a:gd name="connsiteX219" fmla="*/ 388080 w 533104"/>
              <a:gd name="connsiteY219" fmla="*/ 409317 h 514645"/>
              <a:gd name="connsiteX220" fmla="*/ 326574 w 533104"/>
              <a:gd name="connsiteY220" fmla="*/ 359846 h 514645"/>
              <a:gd name="connsiteX221" fmla="*/ 312028 w 533104"/>
              <a:gd name="connsiteY221" fmla="*/ 361396 h 514645"/>
              <a:gd name="connsiteX222" fmla="*/ 309813 w 533104"/>
              <a:gd name="connsiteY222" fmla="*/ 369149 h 514645"/>
              <a:gd name="connsiteX223" fmla="*/ 313652 w 533104"/>
              <a:gd name="connsiteY223" fmla="*/ 376237 h 514645"/>
              <a:gd name="connsiteX224" fmla="*/ 375454 w 533104"/>
              <a:gd name="connsiteY224" fmla="*/ 425782 h 514645"/>
              <a:gd name="connsiteX225" fmla="*/ 377004 w 533104"/>
              <a:gd name="connsiteY225" fmla="*/ 441436 h 514645"/>
              <a:gd name="connsiteX226" fmla="*/ 376635 w 533104"/>
              <a:gd name="connsiteY226" fmla="*/ 441952 h 514645"/>
              <a:gd name="connsiteX227" fmla="*/ 364969 w 533104"/>
              <a:gd name="connsiteY227" fmla="*/ 443134 h 514645"/>
              <a:gd name="connsiteX228" fmla="*/ 301100 w 533104"/>
              <a:gd name="connsiteY228" fmla="*/ 391743 h 514645"/>
              <a:gd name="connsiteX229" fmla="*/ 286554 w 533104"/>
              <a:gd name="connsiteY229" fmla="*/ 393294 h 514645"/>
              <a:gd name="connsiteX230" fmla="*/ 284339 w 533104"/>
              <a:gd name="connsiteY230" fmla="*/ 400973 h 514645"/>
              <a:gd name="connsiteX231" fmla="*/ 288178 w 533104"/>
              <a:gd name="connsiteY231" fmla="*/ 407987 h 514645"/>
              <a:gd name="connsiteX232" fmla="*/ 337797 w 533104"/>
              <a:gd name="connsiteY232" fmla="*/ 447859 h 514645"/>
              <a:gd name="connsiteX233" fmla="*/ 339938 w 533104"/>
              <a:gd name="connsiteY233" fmla="*/ 462996 h 514645"/>
              <a:gd name="connsiteX234" fmla="*/ 339569 w 533104"/>
              <a:gd name="connsiteY234" fmla="*/ 463513 h 514645"/>
              <a:gd name="connsiteX235" fmla="*/ 339126 w 533104"/>
              <a:gd name="connsiteY235" fmla="*/ 464030 h 514645"/>
              <a:gd name="connsiteX236" fmla="*/ 327017 w 533104"/>
              <a:gd name="connsiteY236" fmla="*/ 464916 h 514645"/>
              <a:gd name="connsiteX237" fmla="*/ 275626 w 533104"/>
              <a:gd name="connsiteY237" fmla="*/ 423641 h 514645"/>
              <a:gd name="connsiteX238" fmla="*/ 264107 w 533104"/>
              <a:gd name="connsiteY238" fmla="*/ 422681 h 514645"/>
              <a:gd name="connsiteX239" fmla="*/ 260932 w 533104"/>
              <a:gd name="connsiteY239" fmla="*/ 425339 h 514645"/>
              <a:gd name="connsiteX240" fmla="*/ 262557 w 533104"/>
              <a:gd name="connsiteY240" fmla="*/ 439885 h 514645"/>
              <a:gd name="connsiteX241" fmla="*/ 297999 w 533104"/>
              <a:gd name="connsiteY241" fmla="*/ 468165 h 514645"/>
              <a:gd name="connsiteX242" fmla="*/ 302576 w 533104"/>
              <a:gd name="connsiteY242" fmla="*/ 475696 h 514645"/>
              <a:gd name="connsiteX243" fmla="*/ 300804 w 533104"/>
              <a:gd name="connsiteY243" fmla="*/ 484705 h 514645"/>
              <a:gd name="connsiteX244" fmla="*/ 294233 w 533104"/>
              <a:gd name="connsiteY244" fmla="*/ 487732 h 514645"/>
              <a:gd name="connsiteX245" fmla="*/ 286775 w 533104"/>
              <a:gd name="connsiteY245" fmla="*/ 484926 h 514645"/>
              <a:gd name="connsiteX246" fmla="*/ 263517 w 533104"/>
              <a:gd name="connsiteY246" fmla="*/ 466393 h 514645"/>
              <a:gd name="connsiteX247" fmla="*/ 252515 w 533104"/>
              <a:gd name="connsiteY247" fmla="*/ 447195 h 514645"/>
              <a:gd name="connsiteX248" fmla="*/ 251703 w 533104"/>
              <a:gd name="connsiteY248" fmla="*/ 446531 h 514645"/>
              <a:gd name="connsiteX249" fmla="*/ 243137 w 533104"/>
              <a:gd name="connsiteY249" fmla="*/ 441731 h 514645"/>
              <a:gd name="connsiteX250" fmla="*/ 247715 w 533104"/>
              <a:gd name="connsiteY250" fmla="*/ 436046 h 514645"/>
              <a:gd name="connsiteX251" fmla="*/ 243064 w 533104"/>
              <a:gd name="connsiteY251" fmla="*/ 393516 h 514645"/>
              <a:gd name="connsiteX252" fmla="*/ 242251 w 533104"/>
              <a:gd name="connsiteY252" fmla="*/ 392851 h 514645"/>
              <a:gd name="connsiteX253" fmla="*/ 220026 w 533104"/>
              <a:gd name="connsiteY253" fmla="*/ 386427 h 514645"/>
              <a:gd name="connsiteX254" fmla="*/ 200312 w 533104"/>
              <a:gd name="connsiteY254" fmla="*/ 396912 h 514645"/>
              <a:gd name="connsiteX255" fmla="*/ 193740 w 533104"/>
              <a:gd name="connsiteY255" fmla="*/ 389528 h 514645"/>
              <a:gd name="connsiteX256" fmla="*/ 192928 w 533104"/>
              <a:gd name="connsiteY256" fmla="*/ 388864 h 514645"/>
              <a:gd name="connsiteX257" fmla="*/ 170703 w 533104"/>
              <a:gd name="connsiteY257" fmla="*/ 382440 h 514645"/>
              <a:gd name="connsiteX258" fmla="*/ 159185 w 533104"/>
              <a:gd name="connsiteY258" fmla="*/ 386132 h 514645"/>
              <a:gd name="connsiteX259" fmla="*/ 151358 w 533104"/>
              <a:gd name="connsiteY259" fmla="*/ 376680 h 514645"/>
              <a:gd name="connsiteX260" fmla="*/ 150546 w 533104"/>
              <a:gd name="connsiteY260" fmla="*/ 376016 h 514645"/>
              <a:gd name="connsiteX261" fmla="*/ 141981 w 533104"/>
              <a:gd name="connsiteY261" fmla="*/ 371217 h 514645"/>
              <a:gd name="connsiteX262" fmla="*/ 138362 w 533104"/>
              <a:gd name="connsiteY262" fmla="*/ 367082 h 514645"/>
              <a:gd name="connsiteX263" fmla="*/ 128468 w 533104"/>
              <a:gd name="connsiteY263" fmla="*/ 359624 h 514645"/>
              <a:gd name="connsiteX264" fmla="*/ 121601 w 533104"/>
              <a:gd name="connsiteY264" fmla="*/ 348622 h 514645"/>
              <a:gd name="connsiteX265" fmla="*/ 99229 w 533104"/>
              <a:gd name="connsiteY265" fmla="*/ 318644 h 514645"/>
              <a:gd name="connsiteX266" fmla="*/ 164132 w 533104"/>
              <a:gd name="connsiteY266" fmla="*/ 237423 h 514645"/>
              <a:gd name="connsiteX267" fmla="*/ 168636 w 533104"/>
              <a:gd name="connsiteY267" fmla="*/ 237867 h 514645"/>
              <a:gd name="connsiteX268" fmla="*/ 205776 w 533104"/>
              <a:gd name="connsiteY268" fmla="*/ 242001 h 514645"/>
              <a:gd name="connsiteX269" fmla="*/ 193224 w 533104"/>
              <a:gd name="connsiteY269" fmla="*/ 245989 h 514645"/>
              <a:gd name="connsiteX270" fmla="*/ 186209 w 533104"/>
              <a:gd name="connsiteY270" fmla="*/ 253742 h 514645"/>
              <a:gd name="connsiteX271" fmla="*/ 170999 w 533104"/>
              <a:gd name="connsiteY271" fmla="*/ 327579 h 514645"/>
              <a:gd name="connsiteX272" fmla="*/ 170777 w 533104"/>
              <a:gd name="connsiteY272" fmla="*/ 329720 h 514645"/>
              <a:gd name="connsiteX273" fmla="*/ 184363 w 533104"/>
              <a:gd name="connsiteY273" fmla="*/ 348770 h 514645"/>
              <a:gd name="connsiteX274" fmla="*/ 203118 w 533104"/>
              <a:gd name="connsiteY274" fmla="*/ 353053 h 514645"/>
              <a:gd name="connsiteX275" fmla="*/ 220617 w 533104"/>
              <a:gd name="connsiteY275" fmla="*/ 347958 h 514645"/>
              <a:gd name="connsiteX276" fmla="*/ 238781 w 533104"/>
              <a:gd name="connsiteY276" fmla="*/ 319014 h 514645"/>
              <a:gd name="connsiteX277" fmla="*/ 244983 w 533104"/>
              <a:gd name="connsiteY277" fmla="*/ 297010 h 514645"/>
              <a:gd name="connsiteX278" fmla="*/ 273485 w 533104"/>
              <a:gd name="connsiteY278" fmla="*/ 293835 h 514645"/>
              <a:gd name="connsiteX279" fmla="*/ 288178 w 533104"/>
              <a:gd name="connsiteY279" fmla="*/ 314583 h 514645"/>
              <a:gd name="connsiteX280" fmla="*/ 316901 w 533104"/>
              <a:gd name="connsiteY280" fmla="*/ 324699 h 514645"/>
              <a:gd name="connsiteX281" fmla="*/ 317565 w 533104"/>
              <a:gd name="connsiteY281" fmla="*/ 324699 h 514645"/>
              <a:gd name="connsiteX282" fmla="*/ 319116 w 533104"/>
              <a:gd name="connsiteY282" fmla="*/ 326397 h 514645"/>
              <a:gd name="connsiteX283" fmla="*/ 337723 w 533104"/>
              <a:gd name="connsiteY283" fmla="*/ 343158 h 514645"/>
              <a:gd name="connsiteX284" fmla="*/ 339126 w 533104"/>
              <a:gd name="connsiteY284" fmla="*/ 344487 h 514645"/>
              <a:gd name="connsiteX285" fmla="*/ 411486 w 533104"/>
              <a:gd name="connsiteY285" fmla="*/ 402523 h 514645"/>
              <a:gd name="connsiteX286" fmla="*/ 413111 w 533104"/>
              <a:gd name="connsiteY286" fmla="*/ 416922 h 514645"/>
              <a:gd name="connsiteX287" fmla="*/ 404841 w 533104"/>
              <a:gd name="connsiteY287" fmla="*/ 345300 h 514645"/>
              <a:gd name="connsiteX288" fmla="*/ 398048 w 533104"/>
              <a:gd name="connsiteY288" fmla="*/ 356301 h 514645"/>
              <a:gd name="connsiteX289" fmla="*/ 392510 w 533104"/>
              <a:gd name="connsiteY289" fmla="*/ 360805 h 514645"/>
              <a:gd name="connsiteX290" fmla="*/ 352860 w 533104"/>
              <a:gd name="connsiteY290" fmla="*/ 329055 h 514645"/>
              <a:gd name="connsiteX291" fmla="*/ 352564 w 533104"/>
              <a:gd name="connsiteY291" fmla="*/ 328686 h 514645"/>
              <a:gd name="connsiteX292" fmla="*/ 332776 w 533104"/>
              <a:gd name="connsiteY292" fmla="*/ 310818 h 514645"/>
              <a:gd name="connsiteX293" fmla="*/ 329896 w 533104"/>
              <a:gd name="connsiteY293" fmla="*/ 308972 h 514645"/>
              <a:gd name="connsiteX294" fmla="*/ 319707 w 533104"/>
              <a:gd name="connsiteY294" fmla="*/ 303729 h 514645"/>
              <a:gd name="connsiteX295" fmla="*/ 301026 w 533104"/>
              <a:gd name="connsiteY295" fmla="*/ 298266 h 514645"/>
              <a:gd name="connsiteX296" fmla="*/ 291649 w 533104"/>
              <a:gd name="connsiteY296" fmla="*/ 281209 h 514645"/>
              <a:gd name="connsiteX297" fmla="*/ 290393 w 533104"/>
              <a:gd name="connsiteY297" fmla="*/ 277296 h 514645"/>
              <a:gd name="connsiteX298" fmla="*/ 281459 w 533104"/>
              <a:gd name="connsiteY298" fmla="*/ 271979 h 514645"/>
              <a:gd name="connsiteX299" fmla="*/ 281311 w 533104"/>
              <a:gd name="connsiteY299" fmla="*/ 271979 h 514645"/>
              <a:gd name="connsiteX300" fmla="*/ 280278 w 533104"/>
              <a:gd name="connsiteY300" fmla="*/ 272053 h 514645"/>
              <a:gd name="connsiteX301" fmla="*/ 234056 w 533104"/>
              <a:gd name="connsiteY301" fmla="*/ 277148 h 514645"/>
              <a:gd name="connsiteX302" fmla="*/ 231619 w 533104"/>
              <a:gd name="connsiteY302" fmla="*/ 277739 h 514645"/>
              <a:gd name="connsiteX303" fmla="*/ 224826 w 533104"/>
              <a:gd name="connsiteY303" fmla="*/ 287485 h 514645"/>
              <a:gd name="connsiteX304" fmla="*/ 224900 w 533104"/>
              <a:gd name="connsiteY304" fmla="*/ 288519 h 514645"/>
              <a:gd name="connsiteX305" fmla="*/ 219510 w 533104"/>
              <a:gd name="connsiteY305" fmla="*/ 311261 h 514645"/>
              <a:gd name="connsiteX306" fmla="*/ 208286 w 533104"/>
              <a:gd name="connsiteY306" fmla="*/ 331049 h 514645"/>
              <a:gd name="connsiteX307" fmla="*/ 199131 w 533104"/>
              <a:gd name="connsiteY307" fmla="*/ 331714 h 514645"/>
              <a:gd name="connsiteX308" fmla="*/ 191747 w 533104"/>
              <a:gd name="connsiteY308" fmla="*/ 328834 h 514645"/>
              <a:gd name="connsiteX309" fmla="*/ 205185 w 533104"/>
              <a:gd name="connsiteY309" fmla="*/ 263488 h 514645"/>
              <a:gd name="connsiteX310" fmla="*/ 250669 w 533104"/>
              <a:gd name="connsiteY310" fmla="*/ 249164 h 514645"/>
              <a:gd name="connsiteX311" fmla="*/ 252515 w 533104"/>
              <a:gd name="connsiteY311" fmla="*/ 248352 h 514645"/>
              <a:gd name="connsiteX312" fmla="*/ 362901 w 533104"/>
              <a:gd name="connsiteY312" fmla="*/ 231664 h 514645"/>
              <a:gd name="connsiteX313" fmla="*/ 427066 w 533104"/>
              <a:gd name="connsiteY313" fmla="*/ 315396 h 514645"/>
              <a:gd name="connsiteX314" fmla="*/ 404841 w 533104"/>
              <a:gd name="connsiteY314" fmla="*/ 345300 h 51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533104" h="514645">
                <a:moveTo>
                  <a:pt x="531103" y="293835"/>
                </a:moveTo>
                <a:cubicBezTo>
                  <a:pt x="527632" y="289331"/>
                  <a:pt x="521135" y="288445"/>
                  <a:pt x="516631" y="291915"/>
                </a:cubicBezTo>
                <a:lnTo>
                  <a:pt x="475503" y="323444"/>
                </a:lnTo>
                <a:cubicBezTo>
                  <a:pt x="469818" y="327800"/>
                  <a:pt x="461696" y="326693"/>
                  <a:pt x="457413" y="321081"/>
                </a:cubicBezTo>
                <a:lnTo>
                  <a:pt x="450915" y="312590"/>
                </a:lnTo>
                <a:cubicBezTo>
                  <a:pt x="450546" y="311556"/>
                  <a:pt x="449956" y="310596"/>
                  <a:pt x="449217" y="309784"/>
                </a:cubicBezTo>
                <a:cubicBezTo>
                  <a:pt x="448700" y="309193"/>
                  <a:pt x="448110" y="308603"/>
                  <a:pt x="447519" y="308160"/>
                </a:cubicBezTo>
                <a:lnTo>
                  <a:pt x="379146" y="218817"/>
                </a:lnTo>
                <a:cubicBezTo>
                  <a:pt x="374789" y="213131"/>
                  <a:pt x="375897" y="205009"/>
                  <a:pt x="381508" y="200653"/>
                </a:cubicBezTo>
                <a:lnTo>
                  <a:pt x="422636" y="169124"/>
                </a:lnTo>
                <a:cubicBezTo>
                  <a:pt x="426549" y="166097"/>
                  <a:pt x="427731" y="160781"/>
                  <a:pt x="425663" y="156498"/>
                </a:cubicBezTo>
                <a:cubicBezTo>
                  <a:pt x="426106" y="155391"/>
                  <a:pt x="426328" y="154135"/>
                  <a:pt x="426328" y="152880"/>
                </a:cubicBezTo>
                <a:cubicBezTo>
                  <a:pt x="426328" y="135455"/>
                  <a:pt x="412151" y="121204"/>
                  <a:pt x="394725" y="121130"/>
                </a:cubicBezTo>
                <a:lnTo>
                  <a:pt x="393322" y="121130"/>
                </a:lnTo>
                <a:cubicBezTo>
                  <a:pt x="393249" y="121130"/>
                  <a:pt x="393175" y="121130"/>
                  <a:pt x="393101" y="121130"/>
                </a:cubicBezTo>
                <a:cubicBezTo>
                  <a:pt x="388523" y="121130"/>
                  <a:pt x="384314" y="118250"/>
                  <a:pt x="382764" y="113968"/>
                </a:cubicBezTo>
                <a:cubicBezTo>
                  <a:pt x="382321" y="112712"/>
                  <a:pt x="381804" y="111457"/>
                  <a:pt x="381287" y="110276"/>
                </a:cubicBezTo>
                <a:cubicBezTo>
                  <a:pt x="379589" y="106141"/>
                  <a:pt x="380475" y="101415"/>
                  <a:pt x="383576" y="98240"/>
                </a:cubicBezTo>
                <a:cubicBezTo>
                  <a:pt x="383650" y="98167"/>
                  <a:pt x="383724" y="98093"/>
                  <a:pt x="383797" y="98019"/>
                </a:cubicBezTo>
                <a:lnTo>
                  <a:pt x="385569" y="96099"/>
                </a:lnTo>
                <a:cubicBezTo>
                  <a:pt x="397679" y="83695"/>
                  <a:pt x="397605" y="63685"/>
                  <a:pt x="385348" y="51428"/>
                </a:cubicBezTo>
                <a:lnTo>
                  <a:pt x="376044" y="42124"/>
                </a:lnTo>
                <a:cubicBezTo>
                  <a:pt x="363714" y="29793"/>
                  <a:pt x="343630" y="29719"/>
                  <a:pt x="331299" y="41977"/>
                </a:cubicBezTo>
                <a:lnTo>
                  <a:pt x="330782" y="42420"/>
                </a:lnTo>
                <a:cubicBezTo>
                  <a:pt x="330708" y="42493"/>
                  <a:pt x="330635" y="42567"/>
                  <a:pt x="330561" y="42641"/>
                </a:cubicBezTo>
                <a:cubicBezTo>
                  <a:pt x="327312" y="45890"/>
                  <a:pt x="322439" y="46702"/>
                  <a:pt x="318156" y="44782"/>
                </a:cubicBezTo>
                <a:cubicBezTo>
                  <a:pt x="316606" y="44044"/>
                  <a:pt x="314981" y="43379"/>
                  <a:pt x="313431" y="42789"/>
                </a:cubicBezTo>
                <a:cubicBezTo>
                  <a:pt x="309148" y="41090"/>
                  <a:pt x="306342" y="37029"/>
                  <a:pt x="306342" y="32525"/>
                </a:cubicBezTo>
                <a:cubicBezTo>
                  <a:pt x="306342" y="32082"/>
                  <a:pt x="306342" y="31639"/>
                  <a:pt x="306268" y="31196"/>
                </a:cubicBezTo>
                <a:cubicBezTo>
                  <a:pt x="305678" y="14214"/>
                  <a:pt x="291649" y="554"/>
                  <a:pt x="274518" y="554"/>
                </a:cubicBezTo>
                <a:lnTo>
                  <a:pt x="261375" y="554"/>
                </a:lnTo>
                <a:cubicBezTo>
                  <a:pt x="244024" y="554"/>
                  <a:pt x="229847" y="14583"/>
                  <a:pt x="229625" y="31935"/>
                </a:cubicBezTo>
                <a:lnTo>
                  <a:pt x="229625" y="32009"/>
                </a:lnTo>
                <a:cubicBezTo>
                  <a:pt x="229625" y="32230"/>
                  <a:pt x="229625" y="32452"/>
                  <a:pt x="229625" y="32673"/>
                </a:cubicBezTo>
                <a:cubicBezTo>
                  <a:pt x="229625" y="37251"/>
                  <a:pt x="226819" y="41238"/>
                  <a:pt x="222611" y="43010"/>
                </a:cubicBezTo>
                <a:cubicBezTo>
                  <a:pt x="220986" y="43675"/>
                  <a:pt x="219436" y="44339"/>
                  <a:pt x="217885" y="45077"/>
                </a:cubicBezTo>
                <a:cubicBezTo>
                  <a:pt x="213603" y="46997"/>
                  <a:pt x="208729" y="46185"/>
                  <a:pt x="205407" y="42936"/>
                </a:cubicBezTo>
                <a:cubicBezTo>
                  <a:pt x="205038" y="42567"/>
                  <a:pt x="204668" y="42198"/>
                  <a:pt x="204225" y="41903"/>
                </a:cubicBezTo>
                <a:cubicBezTo>
                  <a:pt x="191747" y="30753"/>
                  <a:pt x="172475" y="31122"/>
                  <a:pt x="160514" y="43084"/>
                </a:cubicBezTo>
                <a:lnTo>
                  <a:pt x="151210" y="52388"/>
                </a:lnTo>
                <a:cubicBezTo>
                  <a:pt x="138879" y="64718"/>
                  <a:pt x="138806" y="84876"/>
                  <a:pt x="151136" y="97207"/>
                </a:cubicBezTo>
                <a:lnTo>
                  <a:pt x="152465" y="98536"/>
                </a:lnTo>
                <a:cubicBezTo>
                  <a:pt x="152465" y="98536"/>
                  <a:pt x="152539" y="98609"/>
                  <a:pt x="152539" y="98609"/>
                </a:cubicBezTo>
                <a:cubicBezTo>
                  <a:pt x="155640" y="101711"/>
                  <a:pt x="156526" y="106436"/>
                  <a:pt x="154828" y="110571"/>
                </a:cubicBezTo>
                <a:cubicBezTo>
                  <a:pt x="154311" y="111827"/>
                  <a:pt x="153868" y="113082"/>
                  <a:pt x="153425" y="114337"/>
                </a:cubicBezTo>
                <a:cubicBezTo>
                  <a:pt x="151875" y="118619"/>
                  <a:pt x="147740" y="121499"/>
                  <a:pt x="143088" y="121499"/>
                </a:cubicBezTo>
                <a:cubicBezTo>
                  <a:pt x="142793" y="121499"/>
                  <a:pt x="142497" y="121499"/>
                  <a:pt x="142202" y="121573"/>
                </a:cubicBezTo>
                <a:lnTo>
                  <a:pt x="141685" y="121647"/>
                </a:lnTo>
                <a:cubicBezTo>
                  <a:pt x="125441" y="122016"/>
                  <a:pt x="112150" y="134642"/>
                  <a:pt x="110747" y="150517"/>
                </a:cubicBezTo>
                <a:cubicBezTo>
                  <a:pt x="108828" y="154726"/>
                  <a:pt x="109935" y="159894"/>
                  <a:pt x="113701" y="162848"/>
                </a:cubicBezTo>
                <a:lnTo>
                  <a:pt x="154237" y="195115"/>
                </a:lnTo>
                <a:cubicBezTo>
                  <a:pt x="159849" y="199545"/>
                  <a:pt x="160735" y="207667"/>
                  <a:pt x="156305" y="213279"/>
                </a:cubicBezTo>
                <a:lnTo>
                  <a:pt x="76192" y="313993"/>
                </a:lnTo>
                <a:cubicBezTo>
                  <a:pt x="71761" y="319604"/>
                  <a:pt x="63639" y="320490"/>
                  <a:pt x="58028" y="316060"/>
                </a:cubicBezTo>
                <a:lnTo>
                  <a:pt x="17343" y="283867"/>
                </a:lnTo>
                <a:cubicBezTo>
                  <a:pt x="12913" y="280323"/>
                  <a:pt x="6342" y="281061"/>
                  <a:pt x="2797" y="285492"/>
                </a:cubicBezTo>
                <a:cubicBezTo>
                  <a:pt x="-747" y="289996"/>
                  <a:pt x="-8" y="296493"/>
                  <a:pt x="4422" y="300038"/>
                </a:cubicBezTo>
                <a:lnTo>
                  <a:pt x="44958" y="332304"/>
                </a:lnTo>
                <a:cubicBezTo>
                  <a:pt x="51161" y="337178"/>
                  <a:pt x="58544" y="339614"/>
                  <a:pt x="65854" y="339614"/>
                </a:cubicBezTo>
                <a:cubicBezTo>
                  <a:pt x="72647" y="339614"/>
                  <a:pt x="79367" y="337547"/>
                  <a:pt x="85052" y="333634"/>
                </a:cubicBezTo>
                <a:cubicBezTo>
                  <a:pt x="93839" y="342346"/>
                  <a:pt x="98638" y="350468"/>
                  <a:pt x="103659" y="358960"/>
                </a:cubicBezTo>
                <a:cubicBezTo>
                  <a:pt x="106022" y="362947"/>
                  <a:pt x="108458" y="367008"/>
                  <a:pt x="111338" y="371217"/>
                </a:cubicBezTo>
                <a:cubicBezTo>
                  <a:pt x="112076" y="372250"/>
                  <a:pt x="113036" y="373432"/>
                  <a:pt x="114218" y="374539"/>
                </a:cubicBezTo>
                <a:cubicBezTo>
                  <a:pt x="111855" y="376164"/>
                  <a:pt x="109714" y="378157"/>
                  <a:pt x="107794" y="380520"/>
                </a:cubicBezTo>
                <a:lnTo>
                  <a:pt x="96866" y="394180"/>
                </a:lnTo>
                <a:cubicBezTo>
                  <a:pt x="91845" y="400456"/>
                  <a:pt x="89556" y="408357"/>
                  <a:pt x="90442" y="416405"/>
                </a:cubicBezTo>
                <a:cubicBezTo>
                  <a:pt x="91328" y="424453"/>
                  <a:pt x="95315" y="431689"/>
                  <a:pt x="101592" y="436710"/>
                </a:cubicBezTo>
                <a:lnTo>
                  <a:pt x="102404" y="437375"/>
                </a:lnTo>
                <a:cubicBezTo>
                  <a:pt x="107794" y="441731"/>
                  <a:pt x="114365" y="444020"/>
                  <a:pt x="121232" y="444020"/>
                </a:cubicBezTo>
                <a:cubicBezTo>
                  <a:pt x="121749" y="444020"/>
                  <a:pt x="122266" y="444020"/>
                  <a:pt x="122783" y="443946"/>
                </a:cubicBezTo>
                <a:cubicBezTo>
                  <a:pt x="123964" y="450961"/>
                  <a:pt x="127656" y="457606"/>
                  <a:pt x="133637" y="462406"/>
                </a:cubicBezTo>
                <a:lnTo>
                  <a:pt x="134449" y="463070"/>
                </a:lnTo>
                <a:cubicBezTo>
                  <a:pt x="139987" y="467501"/>
                  <a:pt x="146706" y="469716"/>
                  <a:pt x="153351" y="469716"/>
                </a:cubicBezTo>
                <a:cubicBezTo>
                  <a:pt x="153868" y="469716"/>
                  <a:pt x="154311" y="469716"/>
                  <a:pt x="154828" y="469641"/>
                </a:cubicBezTo>
                <a:cubicBezTo>
                  <a:pt x="156010" y="476656"/>
                  <a:pt x="159701" y="483228"/>
                  <a:pt x="165682" y="488027"/>
                </a:cubicBezTo>
                <a:lnTo>
                  <a:pt x="166494" y="488691"/>
                </a:lnTo>
                <a:cubicBezTo>
                  <a:pt x="171885" y="493048"/>
                  <a:pt x="178456" y="495337"/>
                  <a:pt x="185323" y="495337"/>
                </a:cubicBezTo>
                <a:cubicBezTo>
                  <a:pt x="186431" y="495337"/>
                  <a:pt x="187612" y="495263"/>
                  <a:pt x="188719" y="495115"/>
                </a:cubicBezTo>
                <a:cubicBezTo>
                  <a:pt x="190344" y="494967"/>
                  <a:pt x="191894" y="494673"/>
                  <a:pt x="193371" y="494229"/>
                </a:cubicBezTo>
                <a:cubicBezTo>
                  <a:pt x="195217" y="499176"/>
                  <a:pt x="198392" y="503681"/>
                  <a:pt x="202749" y="507225"/>
                </a:cubicBezTo>
                <a:lnTo>
                  <a:pt x="203561" y="507889"/>
                </a:lnTo>
                <a:cubicBezTo>
                  <a:pt x="209099" y="512319"/>
                  <a:pt x="215818" y="514534"/>
                  <a:pt x="222463" y="514534"/>
                </a:cubicBezTo>
                <a:cubicBezTo>
                  <a:pt x="231324" y="514534"/>
                  <a:pt x="240110" y="510695"/>
                  <a:pt x="246091" y="503237"/>
                </a:cubicBezTo>
                <a:lnTo>
                  <a:pt x="257019" y="489577"/>
                </a:lnTo>
                <a:cubicBezTo>
                  <a:pt x="257314" y="489208"/>
                  <a:pt x="257610" y="488839"/>
                  <a:pt x="257905" y="488396"/>
                </a:cubicBezTo>
                <a:lnTo>
                  <a:pt x="273706" y="501022"/>
                </a:lnTo>
                <a:cubicBezTo>
                  <a:pt x="279539" y="505674"/>
                  <a:pt x="286628" y="508258"/>
                  <a:pt x="293790" y="508332"/>
                </a:cubicBezTo>
                <a:cubicBezTo>
                  <a:pt x="293938" y="508332"/>
                  <a:pt x="294085" y="508332"/>
                  <a:pt x="294233" y="508332"/>
                </a:cubicBezTo>
                <a:cubicBezTo>
                  <a:pt x="303315" y="508332"/>
                  <a:pt x="311068" y="504641"/>
                  <a:pt x="316753" y="497552"/>
                </a:cubicBezTo>
                <a:cubicBezTo>
                  <a:pt x="319559" y="494008"/>
                  <a:pt x="321479" y="490094"/>
                  <a:pt x="322512" y="485812"/>
                </a:cubicBezTo>
                <a:cubicBezTo>
                  <a:pt x="325761" y="486993"/>
                  <a:pt x="329158" y="487584"/>
                  <a:pt x="332481" y="487584"/>
                </a:cubicBezTo>
                <a:cubicBezTo>
                  <a:pt x="340750" y="487584"/>
                  <a:pt x="348872" y="484114"/>
                  <a:pt x="354632" y="477394"/>
                </a:cubicBezTo>
                <a:cubicBezTo>
                  <a:pt x="354927" y="477025"/>
                  <a:pt x="355222" y="476730"/>
                  <a:pt x="355518" y="476361"/>
                </a:cubicBezTo>
                <a:cubicBezTo>
                  <a:pt x="355813" y="475992"/>
                  <a:pt x="356035" y="475696"/>
                  <a:pt x="356330" y="475327"/>
                </a:cubicBezTo>
                <a:cubicBezTo>
                  <a:pt x="358914" y="471931"/>
                  <a:pt x="360613" y="468165"/>
                  <a:pt x="361646" y="464325"/>
                </a:cubicBezTo>
                <a:cubicBezTo>
                  <a:pt x="364378" y="465138"/>
                  <a:pt x="367184" y="465580"/>
                  <a:pt x="369990" y="465580"/>
                </a:cubicBezTo>
                <a:cubicBezTo>
                  <a:pt x="378407" y="465580"/>
                  <a:pt x="386677" y="461963"/>
                  <a:pt x="392363" y="455095"/>
                </a:cubicBezTo>
                <a:lnTo>
                  <a:pt x="392732" y="454653"/>
                </a:lnTo>
                <a:cubicBezTo>
                  <a:pt x="392879" y="454505"/>
                  <a:pt x="392953" y="454357"/>
                  <a:pt x="393101" y="454210"/>
                </a:cubicBezTo>
                <a:cubicBezTo>
                  <a:pt x="396202" y="450222"/>
                  <a:pt x="398269" y="445644"/>
                  <a:pt x="399156" y="440993"/>
                </a:cubicBezTo>
                <a:cubicBezTo>
                  <a:pt x="401223" y="441436"/>
                  <a:pt x="403364" y="441657"/>
                  <a:pt x="405432" y="441657"/>
                </a:cubicBezTo>
                <a:cubicBezTo>
                  <a:pt x="413849" y="441657"/>
                  <a:pt x="422193" y="438187"/>
                  <a:pt x="427952" y="431394"/>
                </a:cubicBezTo>
                <a:cubicBezTo>
                  <a:pt x="428247" y="431025"/>
                  <a:pt x="428543" y="430729"/>
                  <a:pt x="428764" y="430360"/>
                </a:cubicBezTo>
                <a:cubicBezTo>
                  <a:pt x="428912" y="430139"/>
                  <a:pt x="429060" y="429991"/>
                  <a:pt x="429207" y="429843"/>
                </a:cubicBezTo>
                <a:cubicBezTo>
                  <a:pt x="439618" y="416479"/>
                  <a:pt x="437329" y="397060"/>
                  <a:pt x="424113" y="386501"/>
                </a:cubicBezTo>
                <a:lnTo>
                  <a:pt x="408902" y="374318"/>
                </a:lnTo>
                <a:cubicBezTo>
                  <a:pt x="411413" y="372250"/>
                  <a:pt x="413554" y="370183"/>
                  <a:pt x="414809" y="368263"/>
                </a:cubicBezTo>
                <a:cubicBezTo>
                  <a:pt x="417689" y="364054"/>
                  <a:pt x="420051" y="359920"/>
                  <a:pt x="422414" y="355932"/>
                </a:cubicBezTo>
                <a:cubicBezTo>
                  <a:pt x="427140" y="347884"/>
                  <a:pt x="431644" y="340205"/>
                  <a:pt x="439471" y="332083"/>
                </a:cubicBezTo>
                <a:lnTo>
                  <a:pt x="440726" y="333707"/>
                </a:lnTo>
                <a:cubicBezTo>
                  <a:pt x="447297" y="342346"/>
                  <a:pt x="457339" y="346850"/>
                  <a:pt x="467455" y="346850"/>
                </a:cubicBezTo>
                <a:cubicBezTo>
                  <a:pt x="474617" y="346850"/>
                  <a:pt x="481779" y="344561"/>
                  <a:pt x="487834" y="339910"/>
                </a:cubicBezTo>
                <a:lnTo>
                  <a:pt x="528961" y="308381"/>
                </a:lnTo>
                <a:cubicBezTo>
                  <a:pt x="533761" y="304837"/>
                  <a:pt x="534647" y="298339"/>
                  <a:pt x="531103" y="293835"/>
                </a:cubicBezTo>
                <a:moveTo>
                  <a:pt x="131496" y="150739"/>
                </a:moveTo>
                <a:cubicBezTo>
                  <a:pt x="132677" y="145939"/>
                  <a:pt x="137033" y="142321"/>
                  <a:pt x="142202" y="142321"/>
                </a:cubicBezTo>
                <a:cubicBezTo>
                  <a:pt x="142497" y="142321"/>
                  <a:pt x="142793" y="142321"/>
                  <a:pt x="143088" y="142247"/>
                </a:cubicBezTo>
                <a:lnTo>
                  <a:pt x="143605" y="142173"/>
                </a:lnTo>
                <a:cubicBezTo>
                  <a:pt x="156600" y="141878"/>
                  <a:pt x="168267" y="133609"/>
                  <a:pt x="172697" y="121425"/>
                </a:cubicBezTo>
                <a:cubicBezTo>
                  <a:pt x="173066" y="120391"/>
                  <a:pt x="173509" y="119358"/>
                  <a:pt x="173878" y="118324"/>
                </a:cubicBezTo>
                <a:cubicBezTo>
                  <a:pt x="178678" y="106510"/>
                  <a:pt x="176019" y="93072"/>
                  <a:pt x="167085" y="84064"/>
                </a:cubicBezTo>
                <a:lnTo>
                  <a:pt x="165756" y="82734"/>
                </a:lnTo>
                <a:cubicBezTo>
                  <a:pt x="165756" y="82734"/>
                  <a:pt x="165682" y="82661"/>
                  <a:pt x="165682" y="82661"/>
                </a:cubicBezTo>
                <a:cubicBezTo>
                  <a:pt x="161400" y="78304"/>
                  <a:pt x="161400" y="71290"/>
                  <a:pt x="165682" y="67007"/>
                </a:cubicBezTo>
                <a:lnTo>
                  <a:pt x="174986" y="57704"/>
                </a:lnTo>
                <a:cubicBezTo>
                  <a:pt x="179268" y="53421"/>
                  <a:pt x="186283" y="53347"/>
                  <a:pt x="190639" y="57630"/>
                </a:cubicBezTo>
                <a:cubicBezTo>
                  <a:pt x="191008" y="57999"/>
                  <a:pt x="191378" y="58295"/>
                  <a:pt x="191821" y="58664"/>
                </a:cubicBezTo>
                <a:cubicBezTo>
                  <a:pt x="201198" y="67081"/>
                  <a:pt x="214489" y="69148"/>
                  <a:pt x="226229" y="63832"/>
                </a:cubicBezTo>
                <a:cubicBezTo>
                  <a:pt x="227484" y="63241"/>
                  <a:pt x="228813" y="62651"/>
                  <a:pt x="230142" y="62134"/>
                </a:cubicBezTo>
                <a:cubicBezTo>
                  <a:pt x="242178" y="57261"/>
                  <a:pt x="249931" y="45890"/>
                  <a:pt x="250152" y="33042"/>
                </a:cubicBezTo>
                <a:lnTo>
                  <a:pt x="250152" y="32968"/>
                </a:lnTo>
                <a:cubicBezTo>
                  <a:pt x="250152" y="32747"/>
                  <a:pt x="250152" y="32525"/>
                  <a:pt x="250152" y="32304"/>
                </a:cubicBezTo>
                <a:cubicBezTo>
                  <a:pt x="250152" y="26175"/>
                  <a:pt x="255173" y="21228"/>
                  <a:pt x="261228" y="21228"/>
                </a:cubicBezTo>
                <a:lnTo>
                  <a:pt x="274371" y="21228"/>
                </a:lnTo>
                <a:cubicBezTo>
                  <a:pt x="280425" y="21228"/>
                  <a:pt x="285446" y="26175"/>
                  <a:pt x="285446" y="32304"/>
                </a:cubicBezTo>
                <a:cubicBezTo>
                  <a:pt x="285446" y="32747"/>
                  <a:pt x="285446" y="33190"/>
                  <a:pt x="285520" y="33633"/>
                </a:cubicBezTo>
                <a:cubicBezTo>
                  <a:pt x="285963" y="46259"/>
                  <a:pt x="293790" y="57335"/>
                  <a:pt x="305604" y="62060"/>
                </a:cubicBezTo>
                <a:cubicBezTo>
                  <a:pt x="306933" y="62577"/>
                  <a:pt x="308262" y="63168"/>
                  <a:pt x="309517" y="63759"/>
                </a:cubicBezTo>
                <a:cubicBezTo>
                  <a:pt x="321626" y="69222"/>
                  <a:pt x="335508" y="66786"/>
                  <a:pt x="344885" y="57482"/>
                </a:cubicBezTo>
                <a:lnTo>
                  <a:pt x="345402" y="57039"/>
                </a:lnTo>
                <a:cubicBezTo>
                  <a:pt x="345476" y="56965"/>
                  <a:pt x="345550" y="56891"/>
                  <a:pt x="345624" y="56818"/>
                </a:cubicBezTo>
                <a:cubicBezTo>
                  <a:pt x="349980" y="52535"/>
                  <a:pt x="356994" y="52535"/>
                  <a:pt x="361277" y="56818"/>
                </a:cubicBezTo>
                <a:lnTo>
                  <a:pt x="370581" y="66121"/>
                </a:lnTo>
                <a:cubicBezTo>
                  <a:pt x="374863" y="70404"/>
                  <a:pt x="374937" y="77418"/>
                  <a:pt x="370654" y="81775"/>
                </a:cubicBezTo>
                <a:cubicBezTo>
                  <a:pt x="370581" y="81849"/>
                  <a:pt x="370507" y="81923"/>
                  <a:pt x="370433" y="81996"/>
                </a:cubicBezTo>
                <a:lnTo>
                  <a:pt x="368661" y="83916"/>
                </a:lnTo>
                <a:cubicBezTo>
                  <a:pt x="359800" y="92924"/>
                  <a:pt x="357216" y="106362"/>
                  <a:pt x="362015" y="118176"/>
                </a:cubicBezTo>
                <a:cubicBezTo>
                  <a:pt x="362458" y="119210"/>
                  <a:pt x="362828" y="120244"/>
                  <a:pt x="363197" y="121278"/>
                </a:cubicBezTo>
                <a:cubicBezTo>
                  <a:pt x="367775" y="133535"/>
                  <a:pt x="379589" y="141878"/>
                  <a:pt x="392806" y="141878"/>
                </a:cubicBezTo>
                <a:lnTo>
                  <a:pt x="394135" y="141878"/>
                </a:lnTo>
                <a:cubicBezTo>
                  <a:pt x="394208" y="141878"/>
                  <a:pt x="394282" y="141878"/>
                  <a:pt x="394356" y="141878"/>
                </a:cubicBezTo>
                <a:cubicBezTo>
                  <a:pt x="400485" y="141878"/>
                  <a:pt x="405432" y="146899"/>
                  <a:pt x="405432" y="152954"/>
                </a:cubicBezTo>
                <a:cubicBezTo>
                  <a:pt x="405432" y="153914"/>
                  <a:pt x="405579" y="154874"/>
                  <a:pt x="405875" y="155833"/>
                </a:cubicBezTo>
                <a:lnTo>
                  <a:pt x="368735" y="184261"/>
                </a:lnTo>
                <a:cubicBezTo>
                  <a:pt x="359874" y="191054"/>
                  <a:pt x="355370" y="201391"/>
                  <a:pt x="355592" y="211802"/>
                </a:cubicBezTo>
                <a:lnTo>
                  <a:pt x="324580" y="216528"/>
                </a:lnTo>
                <a:cubicBezTo>
                  <a:pt x="338461" y="202129"/>
                  <a:pt x="347026" y="182489"/>
                  <a:pt x="347026" y="161002"/>
                </a:cubicBezTo>
                <a:cubicBezTo>
                  <a:pt x="347026" y="116773"/>
                  <a:pt x="311068" y="80889"/>
                  <a:pt x="266913" y="80889"/>
                </a:cubicBezTo>
                <a:cubicBezTo>
                  <a:pt x="222685" y="80889"/>
                  <a:pt x="186800" y="116847"/>
                  <a:pt x="186800" y="161002"/>
                </a:cubicBezTo>
                <a:cubicBezTo>
                  <a:pt x="186800" y="185590"/>
                  <a:pt x="197949" y="207593"/>
                  <a:pt x="215375" y="222287"/>
                </a:cubicBezTo>
                <a:cubicBezTo>
                  <a:pt x="204225" y="220589"/>
                  <a:pt x="191156" y="219186"/>
                  <a:pt x="177127" y="217709"/>
                </a:cubicBezTo>
                <a:cubicBezTo>
                  <a:pt x="182443" y="204271"/>
                  <a:pt x="178678" y="188396"/>
                  <a:pt x="166864" y="178945"/>
                </a:cubicBezTo>
                <a:lnTo>
                  <a:pt x="131496" y="150739"/>
                </a:lnTo>
                <a:close/>
                <a:moveTo>
                  <a:pt x="267061" y="220441"/>
                </a:moveTo>
                <a:cubicBezTo>
                  <a:pt x="234277" y="220441"/>
                  <a:pt x="207622" y="193786"/>
                  <a:pt x="207622" y="161002"/>
                </a:cubicBezTo>
                <a:cubicBezTo>
                  <a:pt x="207622" y="128218"/>
                  <a:pt x="234277" y="101563"/>
                  <a:pt x="267061" y="101563"/>
                </a:cubicBezTo>
                <a:cubicBezTo>
                  <a:pt x="299844" y="101563"/>
                  <a:pt x="326500" y="128218"/>
                  <a:pt x="326500" y="161002"/>
                </a:cubicBezTo>
                <a:cubicBezTo>
                  <a:pt x="326500" y="193786"/>
                  <a:pt x="299918" y="220441"/>
                  <a:pt x="267061" y="220441"/>
                </a:cubicBezTo>
                <a:moveTo>
                  <a:pt x="115399" y="421205"/>
                </a:moveTo>
                <a:lnTo>
                  <a:pt x="114587" y="420540"/>
                </a:lnTo>
                <a:cubicBezTo>
                  <a:pt x="110452" y="417217"/>
                  <a:pt x="109787" y="411236"/>
                  <a:pt x="113110" y="407102"/>
                </a:cubicBezTo>
                <a:lnTo>
                  <a:pt x="124038" y="393442"/>
                </a:lnTo>
                <a:cubicBezTo>
                  <a:pt x="127361" y="389307"/>
                  <a:pt x="133342" y="388642"/>
                  <a:pt x="137476" y="391965"/>
                </a:cubicBezTo>
                <a:lnTo>
                  <a:pt x="138289" y="392629"/>
                </a:lnTo>
                <a:cubicBezTo>
                  <a:pt x="142424" y="395952"/>
                  <a:pt x="143088" y="401933"/>
                  <a:pt x="139765" y="406068"/>
                </a:cubicBezTo>
                <a:lnTo>
                  <a:pt x="128837" y="419728"/>
                </a:lnTo>
                <a:cubicBezTo>
                  <a:pt x="127287" y="421721"/>
                  <a:pt x="124998" y="422977"/>
                  <a:pt x="122414" y="423198"/>
                </a:cubicBezTo>
                <a:cubicBezTo>
                  <a:pt x="119829" y="423493"/>
                  <a:pt x="117319" y="422755"/>
                  <a:pt x="115399" y="421205"/>
                </a:cubicBezTo>
                <a:moveTo>
                  <a:pt x="147444" y="446900"/>
                </a:moveTo>
                <a:lnTo>
                  <a:pt x="146632" y="446235"/>
                </a:lnTo>
                <a:cubicBezTo>
                  <a:pt x="142497" y="442913"/>
                  <a:pt x="141833" y="436932"/>
                  <a:pt x="145156" y="432797"/>
                </a:cubicBezTo>
                <a:lnTo>
                  <a:pt x="166347" y="406289"/>
                </a:lnTo>
                <a:cubicBezTo>
                  <a:pt x="167897" y="404296"/>
                  <a:pt x="170186" y="403040"/>
                  <a:pt x="172771" y="402819"/>
                </a:cubicBezTo>
                <a:cubicBezTo>
                  <a:pt x="173140" y="402745"/>
                  <a:pt x="173509" y="402745"/>
                  <a:pt x="173878" y="402745"/>
                </a:cubicBezTo>
                <a:cubicBezTo>
                  <a:pt x="176019" y="402745"/>
                  <a:pt x="178087" y="403484"/>
                  <a:pt x="179785" y="404813"/>
                </a:cubicBezTo>
                <a:lnTo>
                  <a:pt x="180597" y="405477"/>
                </a:lnTo>
                <a:cubicBezTo>
                  <a:pt x="182591" y="407028"/>
                  <a:pt x="183846" y="409317"/>
                  <a:pt x="184068" y="411901"/>
                </a:cubicBezTo>
                <a:cubicBezTo>
                  <a:pt x="184363" y="414485"/>
                  <a:pt x="183625" y="416922"/>
                  <a:pt x="182074" y="418915"/>
                </a:cubicBezTo>
                <a:lnTo>
                  <a:pt x="160883" y="445423"/>
                </a:lnTo>
                <a:cubicBezTo>
                  <a:pt x="157634" y="449558"/>
                  <a:pt x="151579" y="450222"/>
                  <a:pt x="147444" y="446900"/>
                </a:cubicBezTo>
                <a:moveTo>
                  <a:pt x="186504" y="474589"/>
                </a:moveTo>
                <a:cubicBezTo>
                  <a:pt x="183920" y="474884"/>
                  <a:pt x="181483" y="474146"/>
                  <a:pt x="179490" y="472595"/>
                </a:cubicBezTo>
                <a:lnTo>
                  <a:pt x="178678" y="471931"/>
                </a:lnTo>
                <a:cubicBezTo>
                  <a:pt x="174543" y="468608"/>
                  <a:pt x="173878" y="462627"/>
                  <a:pt x="177201" y="458492"/>
                </a:cubicBezTo>
                <a:lnTo>
                  <a:pt x="215744" y="410350"/>
                </a:lnTo>
                <a:cubicBezTo>
                  <a:pt x="217294" y="408357"/>
                  <a:pt x="219583" y="407102"/>
                  <a:pt x="222168" y="406880"/>
                </a:cubicBezTo>
                <a:cubicBezTo>
                  <a:pt x="222537" y="406806"/>
                  <a:pt x="222906" y="406806"/>
                  <a:pt x="223275" y="406806"/>
                </a:cubicBezTo>
                <a:cubicBezTo>
                  <a:pt x="225417" y="406806"/>
                  <a:pt x="227484" y="407545"/>
                  <a:pt x="229182" y="408874"/>
                </a:cubicBezTo>
                <a:lnTo>
                  <a:pt x="229994" y="409538"/>
                </a:lnTo>
                <a:cubicBezTo>
                  <a:pt x="234129" y="412861"/>
                  <a:pt x="234794" y="418842"/>
                  <a:pt x="231471" y="422977"/>
                </a:cubicBezTo>
                <a:lnTo>
                  <a:pt x="192928" y="471118"/>
                </a:lnTo>
                <a:cubicBezTo>
                  <a:pt x="191378" y="473112"/>
                  <a:pt x="189089" y="474293"/>
                  <a:pt x="186504" y="474589"/>
                </a:cubicBezTo>
                <a:moveTo>
                  <a:pt x="230068" y="490316"/>
                </a:moveTo>
                <a:cubicBezTo>
                  <a:pt x="226746" y="494451"/>
                  <a:pt x="220765" y="495115"/>
                  <a:pt x="216630" y="491793"/>
                </a:cubicBezTo>
                <a:lnTo>
                  <a:pt x="215818" y="491129"/>
                </a:lnTo>
                <a:cubicBezTo>
                  <a:pt x="211683" y="487806"/>
                  <a:pt x="211018" y="481825"/>
                  <a:pt x="214341" y="477690"/>
                </a:cubicBezTo>
                <a:lnTo>
                  <a:pt x="225269" y="464030"/>
                </a:lnTo>
                <a:lnTo>
                  <a:pt x="225269" y="464030"/>
                </a:lnTo>
                <a:cubicBezTo>
                  <a:pt x="228592" y="459895"/>
                  <a:pt x="234572" y="459231"/>
                  <a:pt x="238707" y="462553"/>
                </a:cubicBezTo>
                <a:lnTo>
                  <a:pt x="239519" y="463217"/>
                </a:lnTo>
                <a:cubicBezTo>
                  <a:pt x="241513" y="464842"/>
                  <a:pt x="242694" y="467131"/>
                  <a:pt x="242990" y="469494"/>
                </a:cubicBezTo>
                <a:cubicBezTo>
                  <a:pt x="242842" y="470454"/>
                  <a:pt x="242768" y="471487"/>
                  <a:pt x="242916" y="472521"/>
                </a:cubicBezTo>
                <a:cubicBezTo>
                  <a:pt x="242621" y="473998"/>
                  <a:pt x="242030" y="475401"/>
                  <a:pt x="240996" y="476656"/>
                </a:cubicBezTo>
                <a:lnTo>
                  <a:pt x="230068" y="490316"/>
                </a:lnTo>
                <a:close/>
                <a:moveTo>
                  <a:pt x="413111" y="416922"/>
                </a:moveTo>
                <a:lnTo>
                  <a:pt x="412889" y="417217"/>
                </a:lnTo>
                <a:cubicBezTo>
                  <a:pt x="412742" y="417439"/>
                  <a:pt x="412594" y="417586"/>
                  <a:pt x="412446" y="417808"/>
                </a:cubicBezTo>
                <a:cubicBezTo>
                  <a:pt x="409345" y="421426"/>
                  <a:pt x="403733" y="421869"/>
                  <a:pt x="399894" y="418842"/>
                </a:cubicBezTo>
                <a:lnTo>
                  <a:pt x="388744" y="409907"/>
                </a:lnTo>
                <a:cubicBezTo>
                  <a:pt x="388523" y="409686"/>
                  <a:pt x="388301" y="409538"/>
                  <a:pt x="388080" y="409317"/>
                </a:cubicBezTo>
                <a:lnTo>
                  <a:pt x="326574" y="359846"/>
                </a:lnTo>
                <a:cubicBezTo>
                  <a:pt x="322143" y="356301"/>
                  <a:pt x="315646" y="356966"/>
                  <a:pt x="312028" y="361396"/>
                </a:cubicBezTo>
                <a:cubicBezTo>
                  <a:pt x="310182" y="363685"/>
                  <a:pt x="309517" y="366491"/>
                  <a:pt x="309813" y="369149"/>
                </a:cubicBezTo>
                <a:cubicBezTo>
                  <a:pt x="310108" y="371807"/>
                  <a:pt x="311363" y="374391"/>
                  <a:pt x="313652" y="376237"/>
                </a:cubicBezTo>
                <a:lnTo>
                  <a:pt x="375454" y="425782"/>
                </a:lnTo>
                <a:cubicBezTo>
                  <a:pt x="379958" y="429769"/>
                  <a:pt x="380696" y="436636"/>
                  <a:pt x="377004" y="441436"/>
                </a:cubicBezTo>
                <a:lnTo>
                  <a:pt x="376635" y="441952"/>
                </a:lnTo>
                <a:cubicBezTo>
                  <a:pt x="373756" y="445423"/>
                  <a:pt x="368513" y="445940"/>
                  <a:pt x="364969" y="443134"/>
                </a:cubicBezTo>
                <a:lnTo>
                  <a:pt x="301100" y="391743"/>
                </a:lnTo>
                <a:cubicBezTo>
                  <a:pt x="296669" y="388125"/>
                  <a:pt x="290172" y="388864"/>
                  <a:pt x="286554" y="393294"/>
                </a:cubicBezTo>
                <a:cubicBezTo>
                  <a:pt x="284708" y="395509"/>
                  <a:pt x="284043" y="398315"/>
                  <a:pt x="284339" y="400973"/>
                </a:cubicBezTo>
                <a:cubicBezTo>
                  <a:pt x="284634" y="403631"/>
                  <a:pt x="285889" y="406215"/>
                  <a:pt x="288178" y="407987"/>
                </a:cubicBezTo>
                <a:lnTo>
                  <a:pt x="337797" y="447859"/>
                </a:lnTo>
                <a:cubicBezTo>
                  <a:pt x="342449" y="451551"/>
                  <a:pt x="343408" y="458344"/>
                  <a:pt x="339938" y="462996"/>
                </a:cubicBezTo>
                <a:cubicBezTo>
                  <a:pt x="339790" y="463144"/>
                  <a:pt x="339643" y="463365"/>
                  <a:pt x="339569" y="463513"/>
                </a:cubicBezTo>
                <a:cubicBezTo>
                  <a:pt x="339421" y="463661"/>
                  <a:pt x="339274" y="463882"/>
                  <a:pt x="339126" y="464030"/>
                </a:cubicBezTo>
                <a:cubicBezTo>
                  <a:pt x="336172" y="467501"/>
                  <a:pt x="330708" y="467943"/>
                  <a:pt x="327017" y="464916"/>
                </a:cubicBezTo>
                <a:lnTo>
                  <a:pt x="275626" y="423641"/>
                </a:lnTo>
                <a:cubicBezTo>
                  <a:pt x="272229" y="420909"/>
                  <a:pt x="267651" y="420688"/>
                  <a:pt x="264107" y="422681"/>
                </a:cubicBezTo>
                <a:cubicBezTo>
                  <a:pt x="262926" y="423346"/>
                  <a:pt x="261818" y="424232"/>
                  <a:pt x="260932" y="425339"/>
                </a:cubicBezTo>
                <a:cubicBezTo>
                  <a:pt x="257388" y="429769"/>
                  <a:pt x="258126" y="436341"/>
                  <a:pt x="262557" y="439885"/>
                </a:cubicBezTo>
                <a:lnTo>
                  <a:pt x="297999" y="468165"/>
                </a:lnTo>
                <a:cubicBezTo>
                  <a:pt x="300435" y="470085"/>
                  <a:pt x="302060" y="472743"/>
                  <a:pt x="302576" y="475696"/>
                </a:cubicBezTo>
                <a:cubicBezTo>
                  <a:pt x="303610" y="481234"/>
                  <a:pt x="301469" y="483818"/>
                  <a:pt x="300804" y="484705"/>
                </a:cubicBezTo>
                <a:cubicBezTo>
                  <a:pt x="299032" y="486845"/>
                  <a:pt x="297112" y="487806"/>
                  <a:pt x="294233" y="487732"/>
                </a:cubicBezTo>
                <a:cubicBezTo>
                  <a:pt x="291649" y="487732"/>
                  <a:pt x="288990" y="486698"/>
                  <a:pt x="286775" y="484926"/>
                </a:cubicBezTo>
                <a:lnTo>
                  <a:pt x="263517" y="466393"/>
                </a:lnTo>
                <a:cubicBezTo>
                  <a:pt x="262483" y="459083"/>
                  <a:pt x="258717" y="452142"/>
                  <a:pt x="252515" y="447195"/>
                </a:cubicBezTo>
                <a:lnTo>
                  <a:pt x="251703" y="446531"/>
                </a:lnTo>
                <a:cubicBezTo>
                  <a:pt x="249044" y="444389"/>
                  <a:pt x="246165" y="442839"/>
                  <a:pt x="243137" y="441731"/>
                </a:cubicBezTo>
                <a:lnTo>
                  <a:pt x="247715" y="436046"/>
                </a:lnTo>
                <a:cubicBezTo>
                  <a:pt x="258126" y="423050"/>
                  <a:pt x="256059" y="404000"/>
                  <a:pt x="243064" y="393516"/>
                </a:cubicBezTo>
                <a:lnTo>
                  <a:pt x="242251" y="392851"/>
                </a:lnTo>
                <a:cubicBezTo>
                  <a:pt x="235975" y="387830"/>
                  <a:pt x="228075" y="385541"/>
                  <a:pt x="220026" y="386427"/>
                </a:cubicBezTo>
                <a:cubicBezTo>
                  <a:pt x="212274" y="387313"/>
                  <a:pt x="205333" y="391005"/>
                  <a:pt x="200312" y="396912"/>
                </a:cubicBezTo>
                <a:cubicBezTo>
                  <a:pt x="198540" y="394106"/>
                  <a:pt x="196325" y="391670"/>
                  <a:pt x="193740" y="389528"/>
                </a:cubicBezTo>
                <a:lnTo>
                  <a:pt x="192928" y="388864"/>
                </a:lnTo>
                <a:cubicBezTo>
                  <a:pt x="186652" y="383843"/>
                  <a:pt x="178751" y="381554"/>
                  <a:pt x="170703" y="382440"/>
                </a:cubicBezTo>
                <a:cubicBezTo>
                  <a:pt x="166568" y="382883"/>
                  <a:pt x="162655" y="384138"/>
                  <a:pt x="159185" y="386132"/>
                </a:cubicBezTo>
                <a:cubicBezTo>
                  <a:pt x="157339" y="382587"/>
                  <a:pt x="154681" y="379339"/>
                  <a:pt x="151358" y="376680"/>
                </a:cubicBezTo>
                <a:lnTo>
                  <a:pt x="150546" y="376016"/>
                </a:lnTo>
                <a:cubicBezTo>
                  <a:pt x="147887" y="373875"/>
                  <a:pt x="145008" y="372324"/>
                  <a:pt x="141981" y="371217"/>
                </a:cubicBezTo>
                <a:cubicBezTo>
                  <a:pt x="141168" y="369592"/>
                  <a:pt x="139987" y="368115"/>
                  <a:pt x="138362" y="367082"/>
                </a:cubicBezTo>
                <a:cubicBezTo>
                  <a:pt x="134301" y="364423"/>
                  <a:pt x="129650" y="360879"/>
                  <a:pt x="128468" y="359624"/>
                </a:cubicBezTo>
                <a:cubicBezTo>
                  <a:pt x="126032" y="356006"/>
                  <a:pt x="123890" y="352388"/>
                  <a:pt x="121601" y="348622"/>
                </a:cubicBezTo>
                <a:cubicBezTo>
                  <a:pt x="116211" y="339540"/>
                  <a:pt x="110231" y="329425"/>
                  <a:pt x="99229" y="318644"/>
                </a:cubicBezTo>
                <a:lnTo>
                  <a:pt x="164132" y="237423"/>
                </a:lnTo>
                <a:cubicBezTo>
                  <a:pt x="165608" y="237571"/>
                  <a:pt x="167085" y="237719"/>
                  <a:pt x="168636" y="237867"/>
                </a:cubicBezTo>
                <a:cubicBezTo>
                  <a:pt x="178604" y="238900"/>
                  <a:pt x="192781" y="240303"/>
                  <a:pt x="205776" y="242001"/>
                </a:cubicBezTo>
                <a:lnTo>
                  <a:pt x="193224" y="245989"/>
                </a:lnTo>
                <a:cubicBezTo>
                  <a:pt x="189679" y="247096"/>
                  <a:pt x="186947" y="250124"/>
                  <a:pt x="186209" y="253742"/>
                </a:cubicBezTo>
                <a:lnTo>
                  <a:pt x="170999" y="327579"/>
                </a:lnTo>
                <a:cubicBezTo>
                  <a:pt x="170851" y="328317"/>
                  <a:pt x="170777" y="328982"/>
                  <a:pt x="170777" y="329720"/>
                </a:cubicBezTo>
                <a:cubicBezTo>
                  <a:pt x="170851" y="337547"/>
                  <a:pt x="175798" y="344487"/>
                  <a:pt x="184363" y="348770"/>
                </a:cubicBezTo>
                <a:cubicBezTo>
                  <a:pt x="189606" y="351354"/>
                  <a:pt x="196399" y="353053"/>
                  <a:pt x="203118" y="353053"/>
                </a:cubicBezTo>
                <a:cubicBezTo>
                  <a:pt x="209542" y="353053"/>
                  <a:pt x="215818" y="351576"/>
                  <a:pt x="220617" y="347958"/>
                </a:cubicBezTo>
                <a:cubicBezTo>
                  <a:pt x="229182" y="341534"/>
                  <a:pt x="235680" y="327062"/>
                  <a:pt x="238781" y="319014"/>
                </a:cubicBezTo>
                <a:cubicBezTo>
                  <a:pt x="240110" y="315543"/>
                  <a:pt x="243507" y="306166"/>
                  <a:pt x="244983" y="297010"/>
                </a:cubicBezTo>
                <a:lnTo>
                  <a:pt x="273485" y="293835"/>
                </a:lnTo>
                <a:cubicBezTo>
                  <a:pt x="276290" y="301957"/>
                  <a:pt x="281311" y="309119"/>
                  <a:pt x="288178" y="314583"/>
                </a:cubicBezTo>
                <a:cubicBezTo>
                  <a:pt x="296448" y="321229"/>
                  <a:pt x="306490" y="324699"/>
                  <a:pt x="316901" y="324699"/>
                </a:cubicBezTo>
                <a:cubicBezTo>
                  <a:pt x="317122" y="324699"/>
                  <a:pt x="317344" y="324699"/>
                  <a:pt x="317565" y="324699"/>
                </a:cubicBezTo>
                <a:cubicBezTo>
                  <a:pt x="318008" y="325290"/>
                  <a:pt x="318525" y="325881"/>
                  <a:pt x="319116" y="326397"/>
                </a:cubicBezTo>
                <a:cubicBezTo>
                  <a:pt x="328493" y="334741"/>
                  <a:pt x="335360" y="341017"/>
                  <a:pt x="337723" y="343158"/>
                </a:cubicBezTo>
                <a:cubicBezTo>
                  <a:pt x="338166" y="343675"/>
                  <a:pt x="338609" y="344118"/>
                  <a:pt x="339126" y="344487"/>
                </a:cubicBezTo>
                <a:lnTo>
                  <a:pt x="411486" y="402523"/>
                </a:lnTo>
                <a:cubicBezTo>
                  <a:pt x="415843" y="405994"/>
                  <a:pt x="416655" y="412492"/>
                  <a:pt x="413111" y="416922"/>
                </a:cubicBezTo>
                <a:moveTo>
                  <a:pt x="404841" y="345300"/>
                </a:moveTo>
                <a:cubicBezTo>
                  <a:pt x="402626" y="349139"/>
                  <a:pt x="400485" y="352683"/>
                  <a:pt x="398048" y="356301"/>
                </a:cubicBezTo>
                <a:cubicBezTo>
                  <a:pt x="397310" y="357114"/>
                  <a:pt x="395094" y="358886"/>
                  <a:pt x="392510" y="360805"/>
                </a:cubicBezTo>
                <a:lnTo>
                  <a:pt x="352860" y="329055"/>
                </a:lnTo>
                <a:cubicBezTo>
                  <a:pt x="352712" y="328982"/>
                  <a:pt x="352638" y="328834"/>
                  <a:pt x="352564" y="328686"/>
                </a:cubicBezTo>
                <a:cubicBezTo>
                  <a:pt x="352490" y="328612"/>
                  <a:pt x="344590" y="321376"/>
                  <a:pt x="332776" y="310818"/>
                </a:cubicBezTo>
                <a:cubicBezTo>
                  <a:pt x="331890" y="310006"/>
                  <a:pt x="330930" y="309415"/>
                  <a:pt x="329896" y="308972"/>
                </a:cubicBezTo>
                <a:cubicBezTo>
                  <a:pt x="327903" y="305428"/>
                  <a:pt x="323989" y="303212"/>
                  <a:pt x="319707" y="303729"/>
                </a:cubicBezTo>
                <a:cubicBezTo>
                  <a:pt x="312987" y="304468"/>
                  <a:pt x="306342" y="302548"/>
                  <a:pt x="301026" y="298266"/>
                </a:cubicBezTo>
                <a:cubicBezTo>
                  <a:pt x="295710" y="293983"/>
                  <a:pt x="292387" y="287928"/>
                  <a:pt x="291649" y="281209"/>
                </a:cubicBezTo>
                <a:cubicBezTo>
                  <a:pt x="291501" y="279806"/>
                  <a:pt x="291058" y="278477"/>
                  <a:pt x="290393" y="277296"/>
                </a:cubicBezTo>
                <a:cubicBezTo>
                  <a:pt x="288621" y="274121"/>
                  <a:pt x="285225" y="272053"/>
                  <a:pt x="281459" y="271979"/>
                </a:cubicBezTo>
                <a:cubicBezTo>
                  <a:pt x="281385" y="271979"/>
                  <a:pt x="281385" y="271979"/>
                  <a:pt x="281311" y="271979"/>
                </a:cubicBezTo>
                <a:cubicBezTo>
                  <a:pt x="280942" y="271979"/>
                  <a:pt x="280573" y="271979"/>
                  <a:pt x="280278" y="272053"/>
                </a:cubicBezTo>
                <a:lnTo>
                  <a:pt x="234056" y="277148"/>
                </a:lnTo>
                <a:cubicBezTo>
                  <a:pt x="233243" y="277222"/>
                  <a:pt x="232431" y="277443"/>
                  <a:pt x="231619" y="277739"/>
                </a:cubicBezTo>
                <a:cubicBezTo>
                  <a:pt x="227558" y="279215"/>
                  <a:pt x="224752" y="283129"/>
                  <a:pt x="224826" y="287485"/>
                </a:cubicBezTo>
                <a:cubicBezTo>
                  <a:pt x="224826" y="287854"/>
                  <a:pt x="224826" y="288224"/>
                  <a:pt x="224900" y="288519"/>
                </a:cubicBezTo>
                <a:cubicBezTo>
                  <a:pt x="225269" y="291842"/>
                  <a:pt x="223497" y="300923"/>
                  <a:pt x="219510" y="311261"/>
                </a:cubicBezTo>
                <a:cubicBezTo>
                  <a:pt x="215006" y="323001"/>
                  <a:pt x="210280" y="329572"/>
                  <a:pt x="208286" y="331049"/>
                </a:cubicBezTo>
                <a:cubicBezTo>
                  <a:pt x="207474" y="331640"/>
                  <a:pt x="203930" y="332526"/>
                  <a:pt x="199131" y="331714"/>
                </a:cubicBezTo>
                <a:cubicBezTo>
                  <a:pt x="195291" y="331049"/>
                  <a:pt x="192781" y="329720"/>
                  <a:pt x="191747" y="328834"/>
                </a:cubicBezTo>
                <a:lnTo>
                  <a:pt x="205185" y="263488"/>
                </a:lnTo>
                <a:lnTo>
                  <a:pt x="250669" y="249164"/>
                </a:lnTo>
                <a:cubicBezTo>
                  <a:pt x="251333" y="248942"/>
                  <a:pt x="251924" y="248721"/>
                  <a:pt x="252515" y="248352"/>
                </a:cubicBezTo>
                <a:lnTo>
                  <a:pt x="362901" y="231664"/>
                </a:lnTo>
                <a:lnTo>
                  <a:pt x="427066" y="315396"/>
                </a:lnTo>
                <a:cubicBezTo>
                  <a:pt x="416138" y="326102"/>
                  <a:pt x="410231" y="336218"/>
                  <a:pt x="404841" y="345300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97" name="Forma libre 38">
            <a:extLst>
              <a:ext uri="{FF2B5EF4-FFF2-40B4-BE49-F238E27FC236}">
                <a16:creationId xmlns:a16="http://schemas.microsoft.com/office/drawing/2014/main" id="{2BA01693-26AD-C249-B6DA-544600BF338D}"/>
              </a:ext>
            </a:extLst>
          </p:cNvPr>
          <p:cNvSpPr/>
          <p:nvPr/>
        </p:nvSpPr>
        <p:spPr>
          <a:xfrm>
            <a:off x="15967894" y="9915161"/>
            <a:ext cx="1228871" cy="1220168"/>
          </a:xfrm>
          <a:custGeom>
            <a:avLst/>
            <a:gdLst>
              <a:gd name="connsiteX0" fmla="*/ 33661 w 521290"/>
              <a:gd name="connsiteY0" fmla="*/ 187288 h 517598"/>
              <a:gd name="connsiteX1" fmla="*/ 8778 w 521290"/>
              <a:gd name="connsiteY1" fmla="*/ 110867 h 517598"/>
              <a:gd name="connsiteX2" fmla="*/ 39568 w 521290"/>
              <a:gd name="connsiteY2" fmla="*/ 31122 h 517598"/>
              <a:gd name="connsiteX3" fmla="*/ 119903 w 521290"/>
              <a:gd name="connsiteY3" fmla="*/ 1366 h 517598"/>
              <a:gd name="connsiteX4" fmla="*/ 202231 w 521290"/>
              <a:gd name="connsiteY4" fmla="*/ 30827 h 517598"/>
              <a:gd name="connsiteX5" fmla="*/ 235679 w 521290"/>
              <a:gd name="connsiteY5" fmla="*/ 110350 h 517598"/>
              <a:gd name="connsiteX6" fmla="*/ 257461 w 521290"/>
              <a:gd name="connsiteY6" fmla="*/ 145718 h 517598"/>
              <a:gd name="connsiteX7" fmla="*/ 258126 w 521290"/>
              <a:gd name="connsiteY7" fmla="*/ 175031 h 517598"/>
              <a:gd name="connsiteX8" fmla="*/ 232874 w 521290"/>
              <a:gd name="connsiteY8" fmla="*/ 189872 h 517598"/>
              <a:gd name="connsiteX9" fmla="*/ 232874 w 521290"/>
              <a:gd name="connsiteY9" fmla="*/ 189872 h 517598"/>
              <a:gd name="connsiteX10" fmla="*/ 228813 w 521290"/>
              <a:gd name="connsiteY10" fmla="*/ 189872 h 517598"/>
              <a:gd name="connsiteX11" fmla="*/ 229108 w 521290"/>
              <a:gd name="connsiteY11" fmla="*/ 196887 h 517598"/>
              <a:gd name="connsiteX12" fmla="*/ 194921 w 521290"/>
              <a:gd name="connsiteY12" fmla="*/ 239122 h 517598"/>
              <a:gd name="connsiteX13" fmla="*/ 190196 w 521290"/>
              <a:gd name="connsiteY13" fmla="*/ 239565 h 517598"/>
              <a:gd name="connsiteX14" fmla="*/ 189900 w 521290"/>
              <a:gd name="connsiteY14" fmla="*/ 239565 h 517598"/>
              <a:gd name="connsiteX15" fmla="*/ 181040 w 521290"/>
              <a:gd name="connsiteY15" fmla="*/ 239565 h 517598"/>
              <a:gd name="connsiteX16" fmla="*/ 181040 w 521290"/>
              <a:gd name="connsiteY16" fmla="*/ 317389 h 517598"/>
              <a:gd name="connsiteX17" fmla="*/ 167749 w 521290"/>
              <a:gd name="connsiteY17" fmla="*/ 330680 h 517598"/>
              <a:gd name="connsiteX18" fmla="*/ 154458 w 521290"/>
              <a:gd name="connsiteY18" fmla="*/ 317389 h 517598"/>
              <a:gd name="connsiteX19" fmla="*/ 154458 w 521290"/>
              <a:gd name="connsiteY19" fmla="*/ 239639 h 517598"/>
              <a:gd name="connsiteX20" fmla="*/ 141611 w 521290"/>
              <a:gd name="connsiteY20" fmla="*/ 239639 h 517598"/>
              <a:gd name="connsiteX21" fmla="*/ 128320 w 521290"/>
              <a:gd name="connsiteY21" fmla="*/ 226348 h 517598"/>
              <a:gd name="connsiteX22" fmla="*/ 141611 w 521290"/>
              <a:gd name="connsiteY22" fmla="*/ 213057 h 517598"/>
              <a:gd name="connsiteX23" fmla="*/ 189531 w 521290"/>
              <a:gd name="connsiteY23" fmla="*/ 213057 h 517598"/>
              <a:gd name="connsiteX24" fmla="*/ 190491 w 521290"/>
              <a:gd name="connsiteY24" fmla="*/ 212910 h 517598"/>
              <a:gd name="connsiteX25" fmla="*/ 202453 w 521290"/>
              <a:gd name="connsiteY25" fmla="*/ 197921 h 517598"/>
              <a:gd name="connsiteX26" fmla="*/ 201714 w 521290"/>
              <a:gd name="connsiteY26" fmla="*/ 177099 h 517598"/>
              <a:gd name="connsiteX27" fmla="*/ 205406 w 521290"/>
              <a:gd name="connsiteY27" fmla="*/ 167352 h 517598"/>
              <a:gd name="connsiteX28" fmla="*/ 215005 w 521290"/>
              <a:gd name="connsiteY28" fmla="*/ 163291 h 517598"/>
              <a:gd name="connsiteX29" fmla="*/ 232874 w 521290"/>
              <a:gd name="connsiteY29" fmla="*/ 163291 h 517598"/>
              <a:gd name="connsiteX30" fmla="*/ 234941 w 521290"/>
              <a:gd name="connsiteY30" fmla="*/ 162036 h 517598"/>
              <a:gd name="connsiteX31" fmla="*/ 234867 w 521290"/>
              <a:gd name="connsiteY31" fmla="*/ 159599 h 517598"/>
              <a:gd name="connsiteX32" fmla="*/ 210944 w 521290"/>
              <a:gd name="connsiteY32" fmla="*/ 120835 h 517598"/>
              <a:gd name="connsiteX33" fmla="*/ 209172 w 521290"/>
              <a:gd name="connsiteY33" fmla="*/ 111753 h 517598"/>
              <a:gd name="connsiteX34" fmla="*/ 209098 w 521290"/>
              <a:gd name="connsiteY34" fmla="*/ 110867 h 517598"/>
              <a:gd name="connsiteX35" fmla="*/ 184289 w 521290"/>
              <a:gd name="connsiteY35" fmla="*/ 50468 h 517598"/>
              <a:gd name="connsiteX36" fmla="*/ 119903 w 521290"/>
              <a:gd name="connsiteY36" fmla="*/ 27947 h 517598"/>
              <a:gd name="connsiteX37" fmla="*/ 35359 w 521290"/>
              <a:gd name="connsiteY37" fmla="*/ 110867 h 517598"/>
              <a:gd name="connsiteX38" fmla="*/ 57658 w 521290"/>
              <a:gd name="connsiteY38" fmla="*/ 175770 h 517598"/>
              <a:gd name="connsiteX39" fmla="*/ 80769 w 521290"/>
              <a:gd name="connsiteY39" fmla="*/ 238531 h 517598"/>
              <a:gd name="connsiteX40" fmla="*/ 80917 w 521290"/>
              <a:gd name="connsiteY40" fmla="*/ 240229 h 517598"/>
              <a:gd name="connsiteX41" fmla="*/ 80917 w 521290"/>
              <a:gd name="connsiteY41" fmla="*/ 317389 h 517598"/>
              <a:gd name="connsiteX42" fmla="*/ 67626 w 521290"/>
              <a:gd name="connsiteY42" fmla="*/ 330680 h 517598"/>
              <a:gd name="connsiteX43" fmla="*/ 54335 w 521290"/>
              <a:gd name="connsiteY43" fmla="*/ 317389 h 517598"/>
              <a:gd name="connsiteX44" fmla="*/ 54335 w 521290"/>
              <a:gd name="connsiteY44" fmla="*/ 241189 h 517598"/>
              <a:gd name="connsiteX45" fmla="*/ 33661 w 521290"/>
              <a:gd name="connsiteY45" fmla="*/ 187288 h 517598"/>
              <a:gd name="connsiteX46" fmla="*/ 490418 w 521290"/>
              <a:gd name="connsiteY46" fmla="*/ 217266 h 517598"/>
              <a:gd name="connsiteX47" fmla="*/ 410083 w 521290"/>
              <a:gd name="connsiteY47" fmla="*/ 187510 h 517598"/>
              <a:gd name="connsiteX48" fmla="*/ 327754 w 521290"/>
              <a:gd name="connsiteY48" fmla="*/ 216971 h 517598"/>
              <a:gd name="connsiteX49" fmla="*/ 294306 w 521290"/>
              <a:gd name="connsiteY49" fmla="*/ 296494 h 517598"/>
              <a:gd name="connsiteX50" fmla="*/ 272524 w 521290"/>
              <a:gd name="connsiteY50" fmla="*/ 331861 h 517598"/>
              <a:gd name="connsiteX51" fmla="*/ 271860 w 521290"/>
              <a:gd name="connsiteY51" fmla="*/ 361175 h 517598"/>
              <a:gd name="connsiteX52" fmla="*/ 297112 w 521290"/>
              <a:gd name="connsiteY52" fmla="*/ 376016 h 517598"/>
              <a:gd name="connsiteX53" fmla="*/ 301173 w 521290"/>
              <a:gd name="connsiteY53" fmla="*/ 376016 h 517598"/>
              <a:gd name="connsiteX54" fmla="*/ 300878 w 521290"/>
              <a:gd name="connsiteY54" fmla="*/ 383031 h 517598"/>
              <a:gd name="connsiteX55" fmla="*/ 335064 w 521290"/>
              <a:gd name="connsiteY55" fmla="*/ 425266 h 517598"/>
              <a:gd name="connsiteX56" fmla="*/ 339790 w 521290"/>
              <a:gd name="connsiteY56" fmla="*/ 425709 h 517598"/>
              <a:gd name="connsiteX57" fmla="*/ 340085 w 521290"/>
              <a:gd name="connsiteY57" fmla="*/ 425709 h 517598"/>
              <a:gd name="connsiteX58" fmla="*/ 348798 w 521290"/>
              <a:gd name="connsiteY58" fmla="*/ 425709 h 517598"/>
              <a:gd name="connsiteX59" fmla="*/ 348798 w 521290"/>
              <a:gd name="connsiteY59" fmla="*/ 503459 h 517598"/>
              <a:gd name="connsiteX60" fmla="*/ 362089 w 521290"/>
              <a:gd name="connsiteY60" fmla="*/ 516750 h 517598"/>
              <a:gd name="connsiteX61" fmla="*/ 375379 w 521290"/>
              <a:gd name="connsiteY61" fmla="*/ 503459 h 517598"/>
              <a:gd name="connsiteX62" fmla="*/ 375379 w 521290"/>
              <a:gd name="connsiteY62" fmla="*/ 425709 h 517598"/>
              <a:gd name="connsiteX63" fmla="*/ 388227 w 521290"/>
              <a:gd name="connsiteY63" fmla="*/ 425709 h 517598"/>
              <a:gd name="connsiteX64" fmla="*/ 401518 w 521290"/>
              <a:gd name="connsiteY64" fmla="*/ 412418 h 517598"/>
              <a:gd name="connsiteX65" fmla="*/ 388227 w 521290"/>
              <a:gd name="connsiteY65" fmla="*/ 399127 h 517598"/>
              <a:gd name="connsiteX66" fmla="*/ 340307 w 521290"/>
              <a:gd name="connsiteY66" fmla="*/ 399127 h 517598"/>
              <a:gd name="connsiteX67" fmla="*/ 339347 w 521290"/>
              <a:gd name="connsiteY67" fmla="*/ 398979 h 517598"/>
              <a:gd name="connsiteX68" fmla="*/ 327385 w 521290"/>
              <a:gd name="connsiteY68" fmla="*/ 383991 h 517598"/>
              <a:gd name="connsiteX69" fmla="*/ 328124 w 521290"/>
              <a:gd name="connsiteY69" fmla="*/ 363168 h 517598"/>
              <a:gd name="connsiteX70" fmla="*/ 324432 w 521290"/>
              <a:gd name="connsiteY70" fmla="*/ 353422 h 517598"/>
              <a:gd name="connsiteX71" fmla="*/ 314833 w 521290"/>
              <a:gd name="connsiteY71" fmla="*/ 349361 h 517598"/>
              <a:gd name="connsiteX72" fmla="*/ 296964 w 521290"/>
              <a:gd name="connsiteY72" fmla="*/ 349361 h 517598"/>
              <a:gd name="connsiteX73" fmla="*/ 294897 w 521290"/>
              <a:gd name="connsiteY73" fmla="*/ 348106 h 517598"/>
              <a:gd name="connsiteX74" fmla="*/ 294971 w 521290"/>
              <a:gd name="connsiteY74" fmla="*/ 345669 h 517598"/>
              <a:gd name="connsiteX75" fmla="*/ 318894 w 521290"/>
              <a:gd name="connsiteY75" fmla="*/ 306904 h 517598"/>
              <a:gd name="connsiteX76" fmla="*/ 320666 w 521290"/>
              <a:gd name="connsiteY76" fmla="*/ 297822 h 517598"/>
              <a:gd name="connsiteX77" fmla="*/ 320740 w 521290"/>
              <a:gd name="connsiteY77" fmla="*/ 296936 h 517598"/>
              <a:gd name="connsiteX78" fmla="*/ 345549 w 521290"/>
              <a:gd name="connsiteY78" fmla="*/ 236538 h 517598"/>
              <a:gd name="connsiteX79" fmla="*/ 409935 w 521290"/>
              <a:gd name="connsiteY79" fmla="*/ 214017 h 517598"/>
              <a:gd name="connsiteX80" fmla="*/ 494479 w 521290"/>
              <a:gd name="connsiteY80" fmla="*/ 296936 h 517598"/>
              <a:gd name="connsiteX81" fmla="*/ 472180 w 521290"/>
              <a:gd name="connsiteY81" fmla="*/ 361839 h 517598"/>
              <a:gd name="connsiteX82" fmla="*/ 449069 w 521290"/>
              <a:gd name="connsiteY82" fmla="*/ 424601 h 517598"/>
              <a:gd name="connsiteX83" fmla="*/ 448921 w 521290"/>
              <a:gd name="connsiteY83" fmla="*/ 426299 h 517598"/>
              <a:gd name="connsiteX84" fmla="*/ 448921 w 521290"/>
              <a:gd name="connsiteY84" fmla="*/ 503459 h 517598"/>
              <a:gd name="connsiteX85" fmla="*/ 462212 w 521290"/>
              <a:gd name="connsiteY85" fmla="*/ 516750 h 517598"/>
              <a:gd name="connsiteX86" fmla="*/ 475503 w 521290"/>
              <a:gd name="connsiteY86" fmla="*/ 503459 h 517598"/>
              <a:gd name="connsiteX87" fmla="*/ 475503 w 521290"/>
              <a:gd name="connsiteY87" fmla="*/ 427259 h 517598"/>
              <a:gd name="connsiteX88" fmla="*/ 496103 w 521290"/>
              <a:gd name="connsiteY88" fmla="*/ 373358 h 517598"/>
              <a:gd name="connsiteX89" fmla="*/ 520986 w 521290"/>
              <a:gd name="connsiteY89" fmla="*/ 297010 h 517598"/>
              <a:gd name="connsiteX90" fmla="*/ 490418 w 521290"/>
              <a:gd name="connsiteY90" fmla="*/ 217266 h 517598"/>
              <a:gd name="connsiteX91" fmla="*/ 298810 w 521290"/>
              <a:gd name="connsiteY91" fmla="*/ 486624 h 517598"/>
              <a:gd name="connsiteX92" fmla="*/ 124924 w 521290"/>
              <a:gd name="connsiteY92" fmla="*/ 451404 h 517598"/>
              <a:gd name="connsiteX93" fmla="*/ 26868 w 521290"/>
              <a:gd name="connsiteY93" fmla="*/ 303508 h 517598"/>
              <a:gd name="connsiteX94" fmla="*/ 11288 w 521290"/>
              <a:gd name="connsiteY94" fmla="*/ 293023 h 517598"/>
              <a:gd name="connsiteX95" fmla="*/ 803 w 521290"/>
              <a:gd name="connsiteY95" fmla="*/ 308603 h 517598"/>
              <a:gd name="connsiteX96" fmla="*/ 40011 w 521290"/>
              <a:gd name="connsiteY96" fmla="*/ 403410 h 517598"/>
              <a:gd name="connsiteX97" fmla="*/ 110082 w 521290"/>
              <a:gd name="connsiteY97" fmla="*/ 473407 h 517598"/>
              <a:gd name="connsiteX98" fmla="*/ 201345 w 521290"/>
              <a:gd name="connsiteY98" fmla="*/ 512024 h 517598"/>
              <a:gd name="connsiteX99" fmla="*/ 254139 w 521290"/>
              <a:gd name="connsiteY99" fmla="*/ 517562 h 517598"/>
              <a:gd name="connsiteX100" fmla="*/ 303979 w 521290"/>
              <a:gd name="connsiteY100" fmla="*/ 512689 h 517598"/>
              <a:gd name="connsiteX101" fmla="*/ 314464 w 521290"/>
              <a:gd name="connsiteY101" fmla="*/ 497109 h 517598"/>
              <a:gd name="connsiteX102" fmla="*/ 298810 w 521290"/>
              <a:gd name="connsiteY102" fmla="*/ 486624 h 517598"/>
              <a:gd name="connsiteX103" fmla="*/ 254951 w 521290"/>
              <a:gd name="connsiteY103" fmla="*/ 27135 h 517598"/>
              <a:gd name="connsiteX104" fmla="*/ 383945 w 521290"/>
              <a:gd name="connsiteY104" fmla="*/ 66712 h 517598"/>
              <a:gd name="connsiteX105" fmla="*/ 463393 w 521290"/>
              <a:gd name="connsiteY105" fmla="*/ 158418 h 517598"/>
              <a:gd name="connsiteX106" fmla="*/ 475355 w 521290"/>
              <a:gd name="connsiteY106" fmla="*/ 165949 h 517598"/>
              <a:gd name="connsiteX107" fmla="*/ 481114 w 521290"/>
              <a:gd name="connsiteY107" fmla="*/ 164620 h 517598"/>
              <a:gd name="connsiteX108" fmla="*/ 487317 w 521290"/>
              <a:gd name="connsiteY108" fmla="*/ 146899 h 517598"/>
              <a:gd name="connsiteX109" fmla="*/ 398786 w 521290"/>
              <a:gd name="connsiteY109" fmla="*/ 44708 h 517598"/>
              <a:gd name="connsiteX110" fmla="*/ 254951 w 521290"/>
              <a:gd name="connsiteY110" fmla="*/ 554 h 517598"/>
              <a:gd name="connsiteX111" fmla="*/ 254951 w 521290"/>
              <a:gd name="connsiteY111" fmla="*/ 554 h 517598"/>
              <a:gd name="connsiteX112" fmla="*/ 241660 w 521290"/>
              <a:gd name="connsiteY112" fmla="*/ 13844 h 517598"/>
              <a:gd name="connsiteX113" fmla="*/ 254951 w 521290"/>
              <a:gd name="connsiteY113" fmla="*/ 27135 h 51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521290" h="517598">
                <a:moveTo>
                  <a:pt x="33661" y="187288"/>
                </a:moveTo>
                <a:cubicBezTo>
                  <a:pt x="21404" y="161667"/>
                  <a:pt x="8778" y="135159"/>
                  <a:pt x="8778" y="110867"/>
                </a:cubicBezTo>
                <a:cubicBezTo>
                  <a:pt x="8778" y="78378"/>
                  <a:pt x="19410" y="50763"/>
                  <a:pt x="39568" y="31122"/>
                </a:cubicBezTo>
                <a:cubicBezTo>
                  <a:pt x="59504" y="11629"/>
                  <a:pt x="87267" y="1366"/>
                  <a:pt x="119903" y="1366"/>
                </a:cubicBezTo>
                <a:cubicBezTo>
                  <a:pt x="152243" y="1366"/>
                  <a:pt x="181483" y="11851"/>
                  <a:pt x="202231" y="30827"/>
                </a:cubicBezTo>
                <a:cubicBezTo>
                  <a:pt x="224013" y="50689"/>
                  <a:pt x="235532" y="78231"/>
                  <a:pt x="235679" y="110350"/>
                </a:cubicBezTo>
                <a:lnTo>
                  <a:pt x="257461" y="145718"/>
                </a:lnTo>
                <a:cubicBezTo>
                  <a:pt x="262999" y="154652"/>
                  <a:pt x="263221" y="165875"/>
                  <a:pt x="258126" y="175031"/>
                </a:cubicBezTo>
                <a:cubicBezTo>
                  <a:pt x="253031" y="184187"/>
                  <a:pt x="243359" y="189872"/>
                  <a:pt x="232874" y="189872"/>
                </a:cubicBezTo>
                <a:lnTo>
                  <a:pt x="232874" y="189872"/>
                </a:lnTo>
                <a:lnTo>
                  <a:pt x="228813" y="189872"/>
                </a:lnTo>
                <a:lnTo>
                  <a:pt x="229108" y="196887"/>
                </a:lnTo>
                <a:cubicBezTo>
                  <a:pt x="229846" y="217635"/>
                  <a:pt x="215153" y="235799"/>
                  <a:pt x="194921" y="239122"/>
                </a:cubicBezTo>
                <a:cubicBezTo>
                  <a:pt x="193297" y="239417"/>
                  <a:pt x="191672" y="239565"/>
                  <a:pt x="190196" y="239565"/>
                </a:cubicBezTo>
                <a:cubicBezTo>
                  <a:pt x="190122" y="239565"/>
                  <a:pt x="189974" y="239565"/>
                  <a:pt x="189900" y="239565"/>
                </a:cubicBezTo>
                <a:lnTo>
                  <a:pt x="181040" y="239565"/>
                </a:lnTo>
                <a:lnTo>
                  <a:pt x="181040" y="317389"/>
                </a:lnTo>
                <a:cubicBezTo>
                  <a:pt x="181040" y="324699"/>
                  <a:pt x="175059" y="330680"/>
                  <a:pt x="167749" y="330680"/>
                </a:cubicBezTo>
                <a:cubicBezTo>
                  <a:pt x="160439" y="330680"/>
                  <a:pt x="154458" y="324699"/>
                  <a:pt x="154458" y="317389"/>
                </a:cubicBezTo>
                <a:lnTo>
                  <a:pt x="154458" y="239639"/>
                </a:lnTo>
                <a:lnTo>
                  <a:pt x="141611" y="239639"/>
                </a:lnTo>
                <a:cubicBezTo>
                  <a:pt x="134301" y="239639"/>
                  <a:pt x="128320" y="233658"/>
                  <a:pt x="128320" y="226348"/>
                </a:cubicBezTo>
                <a:cubicBezTo>
                  <a:pt x="128320" y="219038"/>
                  <a:pt x="134301" y="213057"/>
                  <a:pt x="141611" y="213057"/>
                </a:cubicBezTo>
                <a:lnTo>
                  <a:pt x="189531" y="213057"/>
                </a:lnTo>
                <a:cubicBezTo>
                  <a:pt x="189753" y="213057"/>
                  <a:pt x="190048" y="213057"/>
                  <a:pt x="190491" y="212910"/>
                </a:cubicBezTo>
                <a:cubicBezTo>
                  <a:pt x="197579" y="211728"/>
                  <a:pt x="202674" y="205305"/>
                  <a:pt x="202453" y="197921"/>
                </a:cubicBezTo>
                <a:lnTo>
                  <a:pt x="201714" y="177099"/>
                </a:lnTo>
                <a:cubicBezTo>
                  <a:pt x="201567" y="173481"/>
                  <a:pt x="202896" y="170010"/>
                  <a:pt x="205406" y="167352"/>
                </a:cubicBezTo>
                <a:cubicBezTo>
                  <a:pt x="207917" y="164768"/>
                  <a:pt x="211387" y="163291"/>
                  <a:pt x="215005" y="163291"/>
                </a:cubicBezTo>
                <a:lnTo>
                  <a:pt x="232874" y="163291"/>
                </a:lnTo>
                <a:cubicBezTo>
                  <a:pt x="233833" y="163291"/>
                  <a:pt x="234498" y="162848"/>
                  <a:pt x="234941" y="162036"/>
                </a:cubicBezTo>
                <a:cubicBezTo>
                  <a:pt x="235384" y="161224"/>
                  <a:pt x="235384" y="160411"/>
                  <a:pt x="234867" y="159599"/>
                </a:cubicBezTo>
                <a:lnTo>
                  <a:pt x="210944" y="120835"/>
                </a:lnTo>
                <a:cubicBezTo>
                  <a:pt x="209172" y="118029"/>
                  <a:pt x="208655" y="114780"/>
                  <a:pt x="209172" y="111753"/>
                </a:cubicBezTo>
                <a:cubicBezTo>
                  <a:pt x="209172" y="111457"/>
                  <a:pt x="209098" y="111162"/>
                  <a:pt x="209098" y="110867"/>
                </a:cubicBezTo>
                <a:cubicBezTo>
                  <a:pt x="209098" y="86131"/>
                  <a:pt x="200533" y="65235"/>
                  <a:pt x="184289" y="50468"/>
                </a:cubicBezTo>
                <a:cubicBezTo>
                  <a:pt x="168414" y="35996"/>
                  <a:pt x="145524" y="27947"/>
                  <a:pt x="119903" y="27947"/>
                </a:cubicBezTo>
                <a:cubicBezTo>
                  <a:pt x="67774" y="27947"/>
                  <a:pt x="35359" y="59697"/>
                  <a:pt x="35359" y="110867"/>
                </a:cubicBezTo>
                <a:cubicBezTo>
                  <a:pt x="35359" y="129104"/>
                  <a:pt x="46730" y="152806"/>
                  <a:pt x="57658" y="175770"/>
                </a:cubicBezTo>
                <a:cubicBezTo>
                  <a:pt x="67774" y="196887"/>
                  <a:pt x="78185" y="218743"/>
                  <a:pt x="80769" y="238531"/>
                </a:cubicBezTo>
                <a:cubicBezTo>
                  <a:pt x="80843" y="239122"/>
                  <a:pt x="80917" y="239712"/>
                  <a:pt x="80917" y="240229"/>
                </a:cubicBezTo>
                <a:lnTo>
                  <a:pt x="80917" y="317389"/>
                </a:lnTo>
                <a:cubicBezTo>
                  <a:pt x="80917" y="324699"/>
                  <a:pt x="74936" y="330680"/>
                  <a:pt x="67626" y="330680"/>
                </a:cubicBezTo>
                <a:cubicBezTo>
                  <a:pt x="60316" y="330680"/>
                  <a:pt x="54335" y="324699"/>
                  <a:pt x="54335" y="317389"/>
                </a:cubicBezTo>
                <a:lnTo>
                  <a:pt x="54335" y="241189"/>
                </a:lnTo>
                <a:cubicBezTo>
                  <a:pt x="52046" y="225831"/>
                  <a:pt x="42743" y="206264"/>
                  <a:pt x="33661" y="187288"/>
                </a:cubicBezTo>
                <a:moveTo>
                  <a:pt x="490418" y="217266"/>
                </a:moveTo>
                <a:cubicBezTo>
                  <a:pt x="470482" y="197773"/>
                  <a:pt x="442719" y="187510"/>
                  <a:pt x="410083" y="187510"/>
                </a:cubicBezTo>
                <a:cubicBezTo>
                  <a:pt x="377742" y="187510"/>
                  <a:pt x="348503" y="197995"/>
                  <a:pt x="327754" y="216971"/>
                </a:cubicBezTo>
                <a:cubicBezTo>
                  <a:pt x="306046" y="236833"/>
                  <a:pt x="294454" y="264374"/>
                  <a:pt x="294306" y="296494"/>
                </a:cubicBezTo>
                <a:lnTo>
                  <a:pt x="272524" y="331861"/>
                </a:lnTo>
                <a:cubicBezTo>
                  <a:pt x="266986" y="340796"/>
                  <a:pt x="266765" y="352019"/>
                  <a:pt x="271860" y="361175"/>
                </a:cubicBezTo>
                <a:cubicBezTo>
                  <a:pt x="276954" y="370331"/>
                  <a:pt x="286627" y="376016"/>
                  <a:pt x="297112" y="376016"/>
                </a:cubicBezTo>
                <a:lnTo>
                  <a:pt x="301173" y="376016"/>
                </a:lnTo>
                <a:lnTo>
                  <a:pt x="300878" y="383031"/>
                </a:lnTo>
                <a:cubicBezTo>
                  <a:pt x="300139" y="403779"/>
                  <a:pt x="314833" y="421943"/>
                  <a:pt x="335064" y="425266"/>
                </a:cubicBezTo>
                <a:cubicBezTo>
                  <a:pt x="336689" y="425561"/>
                  <a:pt x="338313" y="425709"/>
                  <a:pt x="339790" y="425709"/>
                </a:cubicBezTo>
                <a:cubicBezTo>
                  <a:pt x="339864" y="425709"/>
                  <a:pt x="340011" y="425709"/>
                  <a:pt x="340085" y="425709"/>
                </a:cubicBezTo>
                <a:lnTo>
                  <a:pt x="348798" y="425709"/>
                </a:lnTo>
                <a:lnTo>
                  <a:pt x="348798" y="503459"/>
                </a:lnTo>
                <a:cubicBezTo>
                  <a:pt x="348798" y="510769"/>
                  <a:pt x="354779" y="516750"/>
                  <a:pt x="362089" y="516750"/>
                </a:cubicBezTo>
                <a:cubicBezTo>
                  <a:pt x="369399" y="516750"/>
                  <a:pt x="375379" y="510769"/>
                  <a:pt x="375379" y="503459"/>
                </a:cubicBezTo>
                <a:lnTo>
                  <a:pt x="375379" y="425709"/>
                </a:lnTo>
                <a:lnTo>
                  <a:pt x="388227" y="425709"/>
                </a:lnTo>
                <a:cubicBezTo>
                  <a:pt x="395537" y="425709"/>
                  <a:pt x="401518" y="419728"/>
                  <a:pt x="401518" y="412418"/>
                </a:cubicBezTo>
                <a:cubicBezTo>
                  <a:pt x="401518" y="405108"/>
                  <a:pt x="395537" y="399127"/>
                  <a:pt x="388227" y="399127"/>
                </a:cubicBezTo>
                <a:lnTo>
                  <a:pt x="340307" y="399127"/>
                </a:lnTo>
                <a:cubicBezTo>
                  <a:pt x="340085" y="399127"/>
                  <a:pt x="339790" y="399127"/>
                  <a:pt x="339347" y="398979"/>
                </a:cubicBezTo>
                <a:cubicBezTo>
                  <a:pt x="332259" y="397798"/>
                  <a:pt x="327164" y="391374"/>
                  <a:pt x="327385" y="383991"/>
                </a:cubicBezTo>
                <a:lnTo>
                  <a:pt x="328124" y="363168"/>
                </a:lnTo>
                <a:cubicBezTo>
                  <a:pt x="328271" y="359550"/>
                  <a:pt x="326942" y="356080"/>
                  <a:pt x="324432" y="353422"/>
                </a:cubicBezTo>
                <a:cubicBezTo>
                  <a:pt x="321921" y="350837"/>
                  <a:pt x="318451" y="349361"/>
                  <a:pt x="314833" y="349361"/>
                </a:cubicBezTo>
                <a:lnTo>
                  <a:pt x="296964" y="349361"/>
                </a:lnTo>
                <a:cubicBezTo>
                  <a:pt x="296004" y="349361"/>
                  <a:pt x="295340" y="348918"/>
                  <a:pt x="294897" y="348106"/>
                </a:cubicBezTo>
                <a:cubicBezTo>
                  <a:pt x="294454" y="347293"/>
                  <a:pt x="294454" y="346481"/>
                  <a:pt x="294971" y="345669"/>
                </a:cubicBezTo>
                <a:lnTo>
                  <a:pt x="318894" y="306904"/>
                </a:lnTo>
                <a:cubicBezTo>
                  <a:pt x="320666" y="304099"/>
                  <a:pt x="321183" y="300850"/>
                  <a:pt x="320666" y="297822"/>
                </a:cubicBezTo>
                <a:cubicBezTo>
                  <a:pt x="320666" y="297527"/>
                  <a:pt x="320740" y="297232"/>
                  <a:pt x="320740" y="296936"/>
                </a:cubicBezTo>
                <a:cubicBezTo>
                  <a:pt x="320740" y="272201"/>
                  <a:pt x="329305" y="251305"/>
                  <a:pt x="345549" y="236538"/>
                </a:cubicBezTo>
                <a:cubicBezTo>
                  <a:pt x="361424" y="222065"/>
                  <a:pt x="384314" y="214017"/>
                  <a:pt x="409935" y="214017"/>
                </a:cubicBezTo>
                <a:cubicBezTo>
                  <a:pt x="462064" y="214017"/>
                  <a:pt x="494479" y="245767"/>
                  <a:pt x="494479" y="296936"/>
                </a:cubicBezTo>
                <a:cubicBezTo>
                  <a:pt x="494479" y="315174"/>
                  <a:pt x="483108" y="338876"/>
                  <a:pt x="472180" y="361839"/>
                </a:cubicBezTo>
                <a:cubicBezTo>
                  <a:pt x="462064" y="382957"/>
                  <a:pt x="451653" y="404813"/>
                  <a:pt x="449069" y="424601"/>
                </a:cubicBezTo>
                <a:cubicBezTo>
                  <a:pt x="448995" y="425192"/>
                  <a:pt x="448921" y="425782"/>
                  <a:pt x="448921" y="426299"/>
                </a:cubicBezTo>
                <a:lnTo>
                  <a:pt x="448921" y="503459"/>
                </a:lnTo>
                <a:cubicBezTo>
                  <a:pt x="448921" y="510769"/>
                  <a:pt x="454902" y="516750"/>
                  <a:pt x="462212" y="516750"/>
                </a:cubicBezTo>
                <a:cubicBezTo>
                  <a:pt x="469522" y="516750"/>
                  <a:pt x="475503" y="510769"/>
                  <a:pt x="475503" y="503459"/>
                </a:cubicBezTo>
                <a:lnTo>
                  <a:pt x="475503" y="427259"/>
                </a:lnTo>
                <a:cubicBezTo>
                  <a:pt x="477718" y="411827"/>
                  <a:pt x="487095" y="392260"/>
                  <a:pt x="496103" y="373358"/>
                </a:cubicBezTo>
                <a:cubicBezTo>
                  <a:pt x="508360" y="347736"/>
                  <a:pt x="520986" y="321229"/>
                  <a:pt x="520986" y="297010"/>
                </a:cubicBezTo>
                <a:cubicBezTo>
                  <a:pt x="521208" y="264522"/>
                  <a:pt x="510575" y="236907"/>
                  <a:pt x="490418" y="217266"/>
                </a:cubicBezTo>
                <a:moveTo>
                  <a:pt x="298810" y="486624"/>
                </a:moveTo>
                <a:cubicBezTo>
                  <a:pt x="238042" y="498512"/>
                  <a:pt x="176240" y="485960"/>
                  <a:pt x="124924" y="451404"/>
                </a:cubicBezTo>
                <a:cubicBezTo>
                  <a:pt x="73533" y="416848"/>
                  <a:pt x="38756" y="364276"/>
                  <a:pt x="26868" y="303508"/>
                </a:cubicBezTo>
                <a:cubicBezTo>
                  <a:pt x="25465" y="296272"/>
                  <a:pt x="18450" y="291620"/>
                  <a:pt x="11288" y="293023"/>
                </a:cubicBezTo>
                <a:cubicBezTo>
                  <a:pt x="4052" y="294426"/>
                  <a:pt x="-600" y="301440"/>
                  <a:pt x="803" y="308603"/>
                </a:cubicBezTo>
                <a:cubicBezTo>
                  <a:pt x="7522" y="342863"/>
                  <a:pt x="20665" y="374761"/>
                  <a:pt x="40011" y="403410"/>
                </a:cubicBezTo>
                <a:cubicBezTo>
                  <a:pt x="58692" y="431099"/>
                  <a:pt x="82246" y="454653"/>
                  <a:pt x="110082" y="473407"/>
                </a:cubicBezTo>
                <a:cubicBezTo>
                  <a:pt x="137919" y="492162"/>
                  <a:pt x="168635" y="505157"/>
                  <a:pt x="201345" y="512024"/>
                </a:cubicBezTo>
                <a:cubicBezTo>
                  <a:pt x="218844" y="515716"/>
                  <a:pt x="236492" y="517562"/>
                  <a:pt x="254139" y="517562"/>
                </a:cubicBezTo>
                <a:cubicBezTo>
                  <a:pt x="270752" y="517562"/>
                  <a:pt x="287365" y="515938"/>
                  <a:pt x="303979" y="512689"/>
                </a:cubicBezTo>
                <a:cubicBezTo>
                  <a:pt x="311215" y="511286"/>
                  <a:pt x="315867" y="504271"/>
                  <a:pt x="314464" y="497109"/>
                </a:cubicBezTo>
                <a:cubicBezTo>
                  <a:pt x="313061" y="489873"/>
                  <a:pt x="306046" y="485221"/>
                  <a:pt x="298810" y="486624"/>
                </a:cubicBezTo>
                <a:moveTo>
                  <a:pt x="254951" y="27135"/>
                </a:moveTo>
                <a:cubicBezTo>
                  <a:pt x="300952" y="27209"/>
                  <a:pt x="345549" y="40869"/>
                  <a:pt x="383945" y="66712"/>
                </a:cubicBezTo>
                <a:cubicBezTo>
                  <a:pt x="418131" y="89749"/>
                  <a:pt x="445599" y="121425"/>
                  <a:pt x="463393" y="158418"/>
                </a:cubicBezTo>
                <a:cubicBezTo>
                  <a:pt x="465682" y="163143"/>
                  <a:pt x="470408" y="165949"/>
                  <a:pt x="475355" y="165949"/>
                </a:cubicBezTo>
                <a:cubicBezTo>
                  <a:pt x="477275" y="165949"/>
                  <a:pt x="479268" y="165506"/>
                  <a:pt x="481114" y="164620"/>
                </a:cubicBezTo>
                <a:cubicBezTo>
                  <a:pt x="487760" y="161445"/>
                  <a:pt x="490492" y="153471"/>
                  <a:pt x="487317" y="146899"/>
                </a:cubicBezTo>
                <a:cubicBezTo>
                  <a:pt x="467528" y="105698"/>
                  <a:pt x="436886" y="70330"/>
                  <a:pt x="398786" y="44708"/>
                </a:cubicBezTo>
                <a:cubicBezTo>
                  <a:pt x="356034" y="15912"/>
                  <a:pt x="306268" y="628"/>
                  <a:pt x="254951" y="554"/>
                </a:cubicBezTo>
                <a:lnTo>
                  <a:pt x="254951" y="554"/>
                </a:lnTo>
                <a:cubicBezTo>
                  <a:pt x="247641" y="554"/>
                  <a:pt x="241660" y="6461"/>
                  <a:pt x="241660" y="13844"/>
                </a:cubicBezTo>
                <a:cubicBezTo>
                  <a:pt x="241660" y="21228"/>
                  <a:pt x="247567" y="27135"/>
                  <a:pt x="254951" y="27135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98" name="Forma libre 68">
            <a:extLst>
              <a:ext uri="{FF2B5EF4-FFF2-40B4-BE49-F238E27FC236}">
                <a16:creationId xmlns:a16="http://schemas.microsoft.com/office/drawing/2014/main" id="{95378D53-D741-C54B-A299-8185F30010A4}"/>
              </a:ext>
            </a:extLst>
          </p:cNvPr>
          <p:cNvSpPr/>
          <p:nvPr/>
        </p:nvSpPr>
        <p:spPr>
          <a:xfrm>
            <a:off x="20290644" y="5553968"/>
            <a:ext cx="1154972" cy="1154972"/>
          </a:xfrm>
          <a:custGeom>
            <a:avLst/>
            <a:gdLst>
              <a:gd name="connsiteX0" fmla="*/ 265482 w 530889"/>
              <a:gd name="connsiteY0" fmla="*/ 132944 h 530889"/>
              <a:gd name="connsiteX1" fmla="*/ 133018 w 530889"/>
              <a:gd name="connsiteY1" fmla="*/ 265408 h 530889"/>
              <a:gd name="connsiteX2" fmla="*/ 265482 w 530889"/>
              <a:gd name="connsiteY2" fmla="*/ 397872 h 530889"/>
              <a:gd name="connsiteX3" fmla="*/ 397946 w 530889"/>
              <a:gd name="connsiteY3" fmla="*/ 265408 h 530889"/>
              <a:gd name="connsiteX4" fmla="*/ 265482 w 530889"/>
              <a:gd name="connsiteY4" fmla="*/ 132944 h 530889"/>
              <a:gd name="connsiteX5" fmla="*/ 265482 w 530889"/>
              <a:gd name="connsiteY5" fmla="*/ 371290 h 530889"/>
              <a:gd name="connsiteX6" fmla="*/ 159599 w 530889"/>
              <a:gd name="connsiteY6" fmla="*/ 265408 h 530889"/>
              <a:gd name="connsiteX7" fmla="*/ 265482 w 530889"/>
              <a:gd name="connsiteY7" fmla="*/ 159526 h 530889"/>
              <a:gd name="connsiteX8" fmla="*/ 371364 w 530889"/>
              <a:gd name="connsiteY8" fmla="*/ 265408 h 530889"/>
              <a:gd name="connsiteX9" fmla="*/ 265482 w 530889"/>
              <a:gd name="connsiteY9" fmla="*/ 371290 h 530889"/>
              <a:gd name="connsiteX10" fmla="*/ 302843 w 530889"/>
              <a:gd name="connsiteY10" fmla="*/ 288076 h 530889"/>
              <a:gd name="connsiteX11" fmla="*/ 289257 w 530889"/>
              <a:gd name="connsiteY11" fmla="*/ 313476 h 530889"/>
              <a:gd name="connsiteX12" fmla="*/ 263414 w 530889"/>
              <a:gd name="connsiteY12" fmla="*/ 320565 h 530889"/>
              <a:gd name="connsiteX13" fmla="*/ 235799 w 530889"/>
              <a:gd name="connsiteY13" fmla="*/ 314879 h 530889"/>
              <a:gd name="connsiteX14" fmla="*/ 230188 w 530889"/>
              <a:gd name="connsiteY14" fmla="*/ 301367 h 530889"/>
              <a:gd name="connsiteX15" fmla="*/ 243700 w 530889"/>
              <a:gd name="connsiteY15" fmla="*/ 295755 h 530889"/>
              <a:gd name="connsiteX16" fmla="*/ 277813 w 530889"/>
              <a:gd name="connsiteY16" fmla="*/ 296346 h 530889"/>
              <a:gd name="connsiteX17" fmla="*/ 282243 w 530889"/>
              <a:gd name="connsiteY17" fmla="*/ 288150 h 530889"/>
              <a:gd name="connsiteX18" fmla="*/ 278182 w 530889"/>
              <a:gd name="connsiteY18" fmla="*/ 283646 h 530889"/>
              <a:gd name="connsiteX19" fmla="*/ 261568 w 530889"/>
              <a:gd name="connsiteY19" fmla="*/ 274785 h 530889"/>
              <a:gd name="connsiteX20" fmla="*/ 229375 w 530889"/>
              <a:gd name="connsiteY20" fmla="*/ 243109 h 530889"/>
              <a:gd name="connsiteX21" fmla="*/ 243035 w 530889"/>
              <a:gd name="connsiteY21" fmla="*/ 217562 h 530889"/>
              <a:gd name="connsiteX22" fmla="*/ 295903 w 530889"/>
              <a:gd name="connsiteY22" fmla="*/ 215494 h 530889"/>
              <a:gd name="connsiteX23" fmla="*/ 301662 w 530889"/>
              <a:gd name="connsiteY23" fmla="*/ 228932 h 530889"/>
              <a:gd name="connsiteX24" fmla="*/ 288224 w 530889"/>
              <a:gd name="connsiteY24" fmla="*/ 234692 h 530889"/>
              <a:gd name="connsiteX25" fmla="*/ 254628 w 530889"/>
              <a:gd name="connsiteY25" fmla="*/ 234618 h 530889"/>
              <a:gd name="connsiteX26" fmla="*/ 250050 w 530889"/>
              <a:gd name="connsiteY26" fmla="*/ 243035 h 530889"/>
              <a:gd name="connsiteX27" fmla="*/ 253963 w 530889"/>
              <a:gd name="connsiteY27" fmla="*/ 247244 h 530889"/>
              <a:gd name="connsiteX28" fmla="*/ 270355 w 530889"/>
              <a:gd name="connsiteY28" fmla="*/ 256031 h 530889"/>
              <a:gd name="connsiteX29" fmla="*/ 302843 w 530889"/>
              <a:gd name="connsiteY29" fmla="*/ 288076 h 530889"/>
              <a:gd name="connsiteX30" fmla="*/ 255144 w 530889"/>
              <a:gd name="connsiteY30" fmla="*/ 191128 h 530889"/>
              <a:gd name="connsiteX31" fmla="*/ 255144 w 530889"/>
              <a:gd name="connsiteY31" fmla="*/ 178723 h 530889"/>
              <a:gd name="connsiteX32" fmla="*/ 265482 w 530889"/>
              <a:gd name="connsiteY32" fmla="*/ 168386 h 530889"/>
              <a:gd name="connsiteX33" fmla="*/ 275819 w 530889"/>
              <a:gd name="connsiteY33" fmla="*/ 178723 h 530889"/>
              <a:gd name="connsiteX34" fmla="*/ 275819 w 530889"/>
              <a:gd name="connsiteY34" fmla="*/ 191128 h 530889"/>
              <a:gd name="connsiteX35" fmla="*/ 265482 w 530889"/>
              <a:gd name="connsiteY35" fmla="*/ 201465 h 530889"/>
              <a:gd name="connsiteX36" fmla="*/ 255144 w 530889"/>
              <a:gd name="connsiteY36" fmla="*/ 191128 h 530889"/>
              <a:gd name="connsiteX37" fmla="*/ 275819 w 530889"/>
              <a:gd name="connsiteY37" fmla="*/ 340501 h 530889"/>
              <a:gd name="connsiteX38" fmla="*/ 275819 w 530889"/>
              <a:gd name="connsiteY38" fmla="*/ 352905 h 530889"/>
              <a:gd name="connsiteX39" fmla="*/ 265482 w 530889"/>
              <a:gd name="connsiteY39" fmla="*/ 363242 h 530889"/>
              <a:gd name="connsiteX40" fmla="*/ 255144 w 530889"/>
              <a:gd name="connsiteY40" fmla="*/ 352905 h 530889"/>
              <a:gd name="connsiteX41" fmla="*/ 255144 w 530889"/>
              <a:gd name="connsiteY41" fmla="*/ 340501 h 530889"/>
              <a:gd name="connsiteX42" fmla="*/ 265482 w 530889"/>
              <a:gd name="connsiteY42" fmla="*/ 330163 h 530889"/>
              <a:gd name="connsiteX43" fmla="*/ 275819 w 530889"/>
              <a:gd name="connsiteY43" fmla="*/ 340501 h 530889"/>
              <a:gd name="connsiteX44" fmla="*/ 510104 w 530889"/>
              <a:gd name="connsiteY44" fmla="*/ 162553 h 530889"/>
              <a:gd name="connsiteX45" fmla="*/ 453250 w 530889"/>
              <a:gd name="connsiteY45" fmla="*/ 78231 h 530889"/>
              <a:gd name="connsiteX46" fmla="*/ 378379 w 530889"/>
              <a:gd name="connsiteY46" fmla="*/ 25585 h 530889"/>
              <a:gd name="connsiteX47" fmla="*/ 377936 w 530889"/>
              <a:gd name="connsiteY47" fmla="*/ 25363 h 530889"/>
              <a:gd name="connsiteX48" fmla="*/ 369001 w 530889"/>
              <a:gd name="connsiteY48" fmla="*/ 21376 h 530889"/>
              <a:gd name="connsiteX49" fmla="*/ 265777 w 530889"/>
              <a:gd name="connsiteY49" fmla="*/ 554 h 530889"/>
              <a:gd name="connsiteX50" fmla="*/ 162553 w 530889"/>
              <a:gd name="connsiteY50" fmla="*/ 21376 h 530889"/>
              <a:gd name="connsiteX51" fmla="*/ 78230 w 530889"/>
              <a:gd name="connsiteY51" fmla="*/ 78231 h 530889"/>
              <a:gd name="connsiteX52" fmla="*/ 21376 w 530889"/>
              <a:gd name="connsiteY52" fmla="*/ 162553 h 530889"/>
              <a:gd name="connsiteX53" fmla="*/ 554 w 530889"/>
              <a:gd name="connsiteY53" fmla="*/ 265777 h 530889"/>
              <a:gd name="connsiteX54" fmla="*/ 21376 w 530889"/>
              <a:gd name="connsiteY54" fmla="*/ 369001 h 530889"/>
              <a:gd name="connsiteX55" fmla="*/ 78230 w 530889"/>
              <a:gd name="connsiteY55" fmla="*/ 453324 h 530889"/>
              <a:gd name="connsiteX56" fmla="*/ 162553 w 530889"/>
              <a:gd name="connsiteY56" fmla="*/ 510178 h 530889"/>
              <a:gd name="connsiteX57" fmla="*/ 265777 w 530889"/>
              <a:gd name="connsiteY57" fmla="*/ 531001 h 530889"/>
              <a:gd name="connsiteX58" fmla="*/ 369001 w 530889"/>
              <a:gd name="connsiteY58" fmla="*/ 510178 h 530889"/>
              <a:gd name="connsiteX59" fmla="*/ 453324 w 530889"/>
              <a:gd name="connsiteY59" fmla="*/ 453324 h 530889"/>
              <a:gd name="connsiteX60" fmla="*/ 510178 w 530889"/>
              <a:gd name="connsiteY60" fmla="*/ 369001 h 530889"/>
              <a:gd name="connsiteX61" fmla="*/ 531000 w 530889"/>
              <a:gd name="connsiteY61" fmla="*/ 265777 h 530889"/>
              <a:gd name="connsiteX62" fmla="*/ 510104 w 530889"/>
              <a:gd name="connsiteY62" fmla="*/ 162553 h 530889"/>
              <a:gd name="connsiteX63" fmla="*/ 92776 w 530889"/>
              <a:gd name="connsiteY63" fmla="*/ 438704 h 530889"/>
              <a:gd name="connsiteX64" fmla="*/ 21154 w 530889"/>
              <a:gd name="connsiteY64" fmla="*/ 265777 h 530889"/>
              <a:gd name="connsiteX65" fmla="*/ 92776 w 530889"/>
              <a:gd name="connsiteY65" fmla="*/ 92850 h 530889"/>
              <a:gd name="connsiteX66" fmla="*/ 265703 w 530889"/>
              <a:gd name="connsiteY66" fmla="*/ 21228 h 530889"/>
              <a:gd name="connsiteX67" fmla="*/ 359255 w 530889"/>
              <a:gd name="connsiteY67" fmla="*/ 39688 h 530889"/>
              <a:gd name="connsiteX68" fmla="*/ 331861 w 530889"/>
              <a:gd name="connsiteY68" fmla="*/ 87977 h 530889"/>
              <a:gd name="connsiteX69" fmla="*/ 264596 w 530889"/>
              <a:gd name="connsiteY69" fmla="*/ 75720 h 530889"/>
              <a:gd name="connsiteX70" fmla="*/ 130950 w 530889"/>
              <a:gd name="connsiteY70" fmla="*/ 131098 h 530889"/>
              <a:gd name="connsiteX71" fmla="*/ 75572 w 530889"/>
              <a:gd name="connsiteY71" fmla="*/ 264744 h 530889"/>
              <a:gd name="connsiteX72" fmla="*/ 130950 w 530889"/>
              <a:gd name="connsiteY72" fmla="*/ 398389 h 530889"/>
              <a:gd name="connsiteX73" fmla="*/ 264596 w 530889"/>
              <a:gd name="connsiteY73" fmla="*/ 453767 h 530889"/>
              <a:gd name="connsiteX74" fmla="*/ 322632 w 530889"/>
              <a:gd name="connsiteY74" fmla="*/ 444759 h 530889"/>
              <a:gd name="connsiteX75" fmla="*/ 337768 w 530889"/>
              <a:gd name="connsiteY75" fmla="*/ 499620 h 530889"/>
              <a:gd name="connsiteX76" fmla="*/ 265629 w 530889"/>
              <a:gd name="connsiteY76" fmla="*/ 510400 h 530889"/>
              <a:gd name="connsiteX77" fmla="*/ 92776 w 530889"/>
              <a:gd name="connsiteY77" fmla="*/ 438704 h 530889"/>
              <a:gd name="connsiteX78" fmla="*/ 326545 w 530889"/>
              <a:gd name="connsiteY78" fmla="*/ 421352 h 530889"/>
              <a:gd name="connsiteX79" fmla="*/ 325068 w 530889"/>
              <a:gd name="connsiteY79" fmla="*/ 421943 h 530889"/>
              <a:gd name="connsiteX80" fmla="*/ 264596 w 530889"/>
              <a:gd name="connsiteY80" fmla="*/ 433092 h 530889"/>
              <a:gd name="connsiteX81" fmla="*/ 145570 w 530889"/>
              <a:gd name="connsiteY81" fmla="*/ 383769 h 530889"/>
              <a:gd name="connsiteX82" fmla="*/ 96247 w 530889"/>
              <a:gd name="connsiteY82" fmla="*/ 264744 h 530889"/>
              <a:gd name="connsiteX83" fmla="*/ 145570 w 530889"/>
              <a:gd name="connsiteY83" fmla="*/ 145718 h 530889"/>
              <a:gd name="connsiteX84" fmla="*/ 264596 w 530889"/>
              <a:gd name="connsiteY84" fmla="*/ 96395 h 530889"/>
              <a:gd name="connsiteX85" fmla="*/ 331492 w 530889"/>
              <a:gd name="connsiteY85" fmla="*/ 110202 h 530889"/>
              <a:gd name="connsiteX86" fmla="*/ 333043 w 530889"/>
              <a:gd name="connsiteY86" fmla="*/ 110867 h 530889"/>
              <a:gd name="connsiteX87" fmla="*/ 383621 w 530889"/>
              <a:gd name="connsiteY87" fmla="*/ 145718 h 530889"/>
              <a:gd name="connsiteX88" fmla="*/ 432944 w 530889"/>
              <a:gd name="connsiteY88" fmla="*/ 264744 h 530889"/>
              <a:gd name="connsiteX89" fmla="*/ 383621 w 530889"/>
              <a:gd name="connsiteY89" fmla="*/ 383769 h 530889"/>
              <a:gd name="connsiteX90" fmla="*/ 326545 w 530889"/>
              <a:gd name="connsiteY90" fmla="*/ 421352 h 530889"/>
              <a:gd name="connsiteX91" fmla="*/ 438630 w 530889"/>
              <a:gd name="connsiteY91" fmla="*/ 438704 h 530889"/>
              <a:gd name="connsiteX92" fmla="*/ 357409 w 530889"/>
              <a:gd name="connsiteY92" fmla="*/ 492605 h 530889"/>
              <a:gd name="connsiteX93" fmla="*/ 342125 w 530889"/>
              <a:gd name="connsiteY93" fmla="*/ 437227 h 530889"/>
              <a:gd name="connsiteX94" fmla="*/ 398315 w 530889"/>
              <a:gd name="connsiteY94" fmla="*/ 398389 h 530889"/>
              <a:gd name="connsiteX95" fmla="*/ 453693 w 530889"/>
              <a:gd name="connsiteY95" fmla="*/ 264744 h 530889"/>
              <a:gd name="connsiteX96" fmla="*/ 398315 w 530889"/>
              <a:gd name="connsiteY96" fmla="*/ 131098 h 530889"/>
              <a:gd name="connsiteX97" fmla="*/ 350911 w 530889"/>
              <a:gd name="connsiteY97" fmla="*/ 96469 h 530889"/>
              <a:gd name="connsiteX98" fmla="*/ 378157 w 530889"/>
              <a:gd name="connsiteY98" fmla="*/ 48474 h 530889"/>
              <a:gd name="connsiteX99" fmla="*/ 438704 w 530889"/>
              <a:gd name="connsiteY99" fmla="*/ 92850 h 530889"/>
              <a:gd name="connsiteX100" fmla="*/ 510326 w 530889"/>
              <a:gd name="connsiteY100" fmla="*/ 265777 h 530889"/>
              <a:gd name="connsiteX101" fmla="*/ 438630 w 530889"/>
              <a:gd name="connsiteY101" fmla="*/ 438704 h 530889"/>
              <a:gd name="connsiteX102" fmla="*/ 388568 w 530889"/>
              <a:gd name="connsiteY102" fmla="*/ 86131 h 530889"/>
              <a:gd name="connsiteX103" fmla="*/ 379708 w 530889"/>
              <a:gd name="connsiteY103" fmla="*/ 91078 h 530889"/>
              <a:gd name="connsiteX104" fmla="*/ 374318 w 530889"/>
              <a:gd name="connsiteY104" fmla="*/ 89528 h 530889"/>
              <a:gd name="connsiteX105" fmla="*/ 374022 w 530889"/>
              <a:gd name="connsiteY105" fmla="*/ 89306 h 530889"/>
              <a:gd name="connsiteX106" fmla="*/ 370626 w 530889"/>
              <a:gd name="connsiteY106" fmla="*/ 75056 h 530889"/>
              <a:gd name="connsiteX107" fmla="*/ 384803 w 530889"/>
              <a:gd name="connsiteY107" fmla="*/ 71659 h 530889"/>
              <a:gd name="connsiteX108" fmla="*/ 384876 w 530889"/>
              <a:gd name="connsiteY108" fmla="*/ 71733 h 530889"/>
              <a:gd name="connsiteX109" fmla="*/ 385098 w 530889"/>
              <a:gd name="connsiteY109" fmla="*/ 71881 h 530889"/>
              <a:gd name="connsiteX110" fmla="*/ 388568 w 530889"/>
              <a:gd name="connsiteY110" fmla="*/ 86131 h 530889"/>
              <a:gd name="connsiteX111" fmla="*/ 493269 w 530889"/>
              <a:gd name="connsiteY111" fmla="*/ 255588 h 530889"/>
              <a:gd name="connsiteX112" fmla="*/ 493269 w 530889"/>
              <a:gd name="connsiteY112" fmla="*/ 256326 h 530889"/>
              <a:gd name="connsiteX113" fmla="*/ 483375 w 530889"/>
              <a:gd name="connsiteY113" fmla="*/ 267106 h 530889"/>
              <a:gd name="connsiteX114" fmla="*/ 482932 w 530889"/>
              <a:gd name="connsiteY114" fmla="*/ 267106 h 530889"/>
              <a:gd name="connsiteX115" fmla="*/ 472595 w 530889"/>
              <a:gd name="connsiteY115" fmla="*/ 257212 h 530889"/>
              <a:gd name="connsiteX116" fmla="*/ 472595 w 530889"/>
              <a:gd name="connsiteY116" fmla="*/ 256474 h 530889"/>
              <a:gd name="connsiteX117" fmla="*/ 482489 w 530889"/>
              <a:gd name="connsiteY117" fmla="*/ 245693 h 530889"/>
              <a:gd name="connsiteX118" fmla="*/ 493269 w 530889"/>
              <a:gd name="connsiteY118" fmla="*/ 255588 h 530889"/>
              <a:gd name="connsiteX119" fmla="*/ 464399 w 530889"/>
              <a:gd name="connsiteY119" fmla="*/ 377714 h 530889"/>
              <a:gd name="connsiteX120" fmla="*/ 464030 w 530889"/>
              <a:gd name="connsiteY120" fmla="*/ 378379 h 530889"/>
              <a:gd name="connsiteX121" fmla="*/ 455022 w 530889"/>
              <a:gd name="connsiteY121" fmla="*/ 383621 h 530889"/>
              <a:gd name="connsiteX122" fmla="*/ 449927 w 530889"/>
              <a:gd name="connsiteY122" fmla="*/ 382292 h 530889"/>
              <a:gd name="connsiteX123" fmla="*/ 446014 w 530889"/>
              <a:gd name="connsiteY123" fmla="*/ 368190 h 530889"/>
              <a:gd name="connsiteX124" fmla="*/ 446383 w 530889"/>
              <a:gd name="connsiteY124" fmla="*/ 367599 h 530889"/>
              <a:gd name="connsiteX125" fmla="*/ 460486 w 530889"/>
              <a:gd name="connsiteY125" fmla="*/ 363685 h 530889"/>
              <a:gd name="connsiteX126" fmla="*/ 464399 w 530889"/>
              <a:gd name="connsiteY126" fmla="*/ 377714 h 530889"/>
              <a:gd name="connsiteX127" fmla="*/ 446974 w 530889"/>
              <a:gd name="connsiteY127" fmla="*/ 404222 h 530889"/>
              <a:gd name="connsiteX128" fmla="*/ 446531 w 530889"/>
              <a:gd name="connsiteY128" fmla="*/ 404813 h 530889"/>
              <a:gd name="connsiteX129" fmla="*/ 438335 w 530889"/>
              <a:gd name="connsiteY129" fmla="*/ 408874 h 530889"/>
              <a:gd name="connsiteX130" fmla="*/ 432058 w 530889"/>
              <a:gd name="connsiteY130" fmla="*/ 406732 h 530889"/>
              <a:gd name="connsiteX131" fmla="*/ 430139 w 530889"/>
              <a:gd name="connsiteY131" fmla="*/ 392260 h 530889"/>
              <a:gd name="connsiteX132" fmla="*/ 430582 w 530889"/>
              <a:gd name="connsiteY132" fmla="*/ 391670 h 530889"/>
              <a:gd name="connsiteX133" fmla="*/ 445054 w 530889"/>
              <a:gd name="connsiteY133" fmla="*/ 389750 h 530889"/>
              <a:gd name="connsiteX134" fmla="*/ 446974 w 530889"/>
              <a:gd name="connsiteY134" fmla="*/ 404222 h 530889"/>
              <a:gd name="connsiteX135" fmla="*/ 477985 w 530889"/>
              <a:gd name="connsiteY135" fmla="*/ 348992 h 530889"/>
              <a:gd name="connsiteX136" fmla="*/ 477690 w 530889"/>
              <a:gd name="connsiteY136" fmla="*/ 349730 h 530889"/>
              <a:gd name="connsiteX137" fmla="*/ 468091 w 530889"/>
              <a:gd name="connsiteY137" fmla="*/ 356302 h 530889"/>
              <a:gd name="connsiteX138" fmla="*/ 464325 w 530889"/>
              <a:gd name="connsiteY138" fmla="*/ 355563 h 530889"/>
              <a:gd name="connsiteX139" fmla="*/ 458492 w 530889"/>
              <a:gd name="connsiteY139" fmla="*/ 342125 h 530889"/>
              <a:gd name="connsiteX140" fmla="*/ 458714 w 530889"/>
              <a:gd name="connsiteY140" fmla="*/ 341460 h 530889"/>
              <a:gd name="connsiteX141" fmla="*/ 472078 w 530889"/>
              <a:gd name="connsiteY141" fmla="*/ 335553 h 530889"/>
              <a:gd name="connsiteX142" fmla="*/ 477985 w 530889"/>
              <a:gd name="connsiteY142" fmla="*/ 348992 h 530889"/>
              <a:gd name="connsiteX143" fmla="*/ 492531 w 530889"/>
              <a:gd name="connsiteY143" fmla="*/ 287264 h 530889"/>
              <a:gd name="connsiteX144" fmla="*/ 492457 w 530889"/>
              <a:gd name="connsiteY144" fmla="*/ 288002 h 530889"/>
              <a:gd name="connsiteX145" fmla="*/ 482194 w 530889"/>
              <a:gd name="connsiteY145" fmla="*/ 297379 h 530889"/>
              <a:gd name="connsiteX146" fmla="*/ 481234 w 530889"/>
              <a:gd name="connsiteY146" fmla="*/ 297306 h 530889"/>
              <a:gd name="connsiteX147" fmla="*/ 471931 w 530889"/>
              <a:gd name="connsiteY147" fmla="*/ 286082 h 530889"/>
              <a:gd name="connsiteX148" fmla="*/ 472004 w 530889"/>
              <a:gd name="connsiteY148" fmla="*/ 285344 h 530889"/>
              <a:gd name="connsiteX149" fmla="*/ 483228 w 530889"/>
              <a:gd name="connsiteY149" fmla="*/ 275967 h 530889"/>
              <a:gd name="connsiteX150" fmla="*/ 492531 w 530889"/>
              <a:gd name="connsiteY150" fmla="*/ 287264 h 530889"/>
              <a:gd name="connsiteX151" fmla="*/ 487436 w 530889"/>
              <a:gd name="connsiteY151" fmla="*/ 318645 h 530889"/>
              <a:gd name="connsiteX152" fmla="*/ 487289 w 530889"/>
              <a:gd name="connsiteY152" fmla="*/ 319383 h 530889"/>
              <a:gd name="connsiteX153" fmla="*/ 477247 w 530889"/>
              <a:gd name="connsiteY153" fmla="*/ 327357 h 530889"/>
              <a:gd name="connsiteX154" fmla="*/ 474810 w 530889"/>
              <a:gd name="connsiteY154" fmla="*/ 327062 h 530889"/>
              <a:gd name="connsiteX155" fmla="*/ 467131 w 530889"/>
              <a:gd name="connsiteY155" fmla="*/ 314584 h 530889"/>
              <a:gd name="connsiteX156" fmla="*/ 467279 w 530889"/>
              <a:gd name="connsiteY156" fmla="*/ 313845 h 530889"/>
              <a:gd name="connsiteX157" fmla="*/ 479683 w 530889"/>
              <a:gd name="connsiteY157" fmla="*/ 306166 h 530889"/>
              <a:gd name="connsiteX158" fmla="*/ 487436 w 530889"/>
              <a:gd name="connsiteY158" fmla="*/ 318645 h 530889"/>
              <a:gd name="connsiteX159" fmla="*/ 460560 w 530889"/>
              <a:gd name="connsiteY159" fmla="*/ 179609 h 530889"/>
              <a:gd name="connsiteX160" fmla="*/ 451330 w 530889"/>
              <a:gd name="connsiteY160" fmla="*/ 173850 h 530889"/>
              <a:gd name="connsiteX161" fmla="*/ 451035 w 530889"/>
              <a:gd name="connsiteY161" fmla="*/ 173259 h 530889"/>
              <a:gd name="connsiteX162" fmla="*/ 455612 w 530889"/>
              <a:gd name="connsiteY162" fmla="*/ 159378 h 530889"/>
              <a:gd name="connsiteX163" fmla="*/ 469494 w 530889"/>
              <a:gd name="connsiteY163" fmla="*/ 163956 h 530889"/>
              <a:gd name="connsiteX164" fmla="*/ 469863 w 530889"/>
              <a:gd name="connsiteY164" fmla="*/ 164620 h 530889"/>
              <a:gd name="connsiteX165" fmla="*/ 465211 w 530889"/>
              <a:gd name="connsiteY165" fmla="*/ 178501 h 530889"/>
              <a:gd name="connsiteX166" fmla="*/ 460560 w 530889"/>
              <a:gd name="connsiteY166" fmla="*/ 179609 h 530889"/>
              <a:gd name="connsiteX167" fmla="*/ 451035 w 530889"/>
              <a:gd name="connsiteY167" fmla="*/ 151625 h 530889"/>
              <a:gd name="connsiteX168" fmla="*/ 445201 w 530889"/>
              <a:gd name="connsiteY168" fmla="*/ 153471 h 530889"/>
              <a:gd name="connsiteX169" fmla="*/ 436636 w 530889"/>
              <a:gd name="connsiteY169" fmla="*/ 148967 h 530889"/>
              <a:gd name="connsiteX170" fmla="*/ 436267 w 530889"/>
              <a:gd name="connsiteY170" fmla="*/ 148376 h 530889"/>
              <a:gd name="connsiteX171" fmla="*/ 438925 w 530889"/>
              <a:gd name="connsiteY171" fmla="*/ 133978 h 530889"/>
              <a:gd name="connsiteX172" fmla="*/ 453324 w 530889"/>
              <a:gd name="connsiteY172" fmla="*/ 136636 h 530889"/>
              <a:gd name="connsiteX173" fmla="*/ 453767 w 530889"/>
              <a:gd name="connsiteY173" fmla="*/ 137300 h 530889"/>
              <a:gd name="connsiteX174" fmla="*/ 451035 w 530889"/>
              <a:gd name="connsiteY174" fmla="*/ 151625 h 530889"/>
              <a:gd name="connsiteX175" fmla="*/ 426078 w 530889"/>
              <a:gd name="connsiteY175" fmla="*/ 413526 h 530889"/>
              <a:gd name="connsiteX176" fmla="*/ 426004 w 530889"/>
              <a:gd name="connsiteY176" fmla="*/ 428145 h 530889"/>
              <a:gd name="connsiteX177" fmla="*/ 425487 w 530889"/>
              <a:gd name="connsiteY177" fmla="*/ 428662 h 530889"/>
              <a:gd name="connsiteX178" fmla="*/ 418251 w 530889"/>
              <a:gd name="connsiteY178" fmla="*/ 431690 h 530889"/>
              <a:gd name="connsiteX179" fmla="*/ 410867 w 530889"/>
              <a:gd name="connsiteY179" fmla="*/ 428588 h 530889"/>
              <a:gd name="connsiteX180" fmla="*/ 410941 w 530889"/>
              <a:gd name="connsiteY180" fmla="*/ 413969 h 530889"/>
              <a:gd name="connsiteX181" fmla="*/ 411458 w 530889"/>
              <a:gd name="connsiteY181" fmla="*/ 413452 h 530889"/>
              <a:gd name="connsiteX182" fmla="*/ 426078 w 530889"/>
              <a:gd name="connsiteY182" fmla="*/ 413526 h 530889"/>
              <a:gd name="connsiteX183" fmla="*/ 404074 w 530889"/>
              <a:gd name="connsiteY183" fmla="*/ 434347 h 530889"/>
              <a:gd name="connsiteX184" fmla="*/ 402007 w 530889"/>
              <a:gd name="connsiteY184" fmla="*/ 448820 h 530889"/>
              <a:gd name="connsiteX185" fmla="*/ 401416 w 530889"/>
              <a:gd name="connsiteY185" fmla="*/ 449263 h 530889"/>
              <a:gd name="connsiteX186" fmla="*/ 395214 w 530889"/>
              <a:gd name="connsiteY186" fmla="*/ 451330 h 530889"/>
              <a:gd name="connsiteX187" fmla="*/ 386944 w 530889"/>
              <a:gd name="connsiteY187" fmla="*/ 447195 h 530889"/>
              <a:gd name="connsiteX188" fmla="*/ 389011 w 530889"/>
              <a:gd name="connsiteY188" fmla="*/ 432723 h 530889"/>
              <a:gd name="connsiteX189" fmla="*/ 389602 w 530889"/>
              <a:gd name="connsiteY189" fmla="*/ 432280 h 530889"/>
              <a:gd name="connsiteX190" fmla="*/ 404074 w 530889"/>
              <a:gd name="connsiteY190" fmla="*/ 434347 h 530889"/>
              <a:gd name="connsiteX191" fmla="*/ 433314 w 530889"/>
              <a:gd name="connsiteY191" fmla="*/ 127037 h 530889"/>
              <a:gd name="connsiteX192" fmla="*/ 426373 w 530889"/>
              <a:gd name="connsiteY192" fmla="*/ 129695 h 530889"/>
              <a:gd name="connsiteX193" fmla="*/ 418694 w 530889"/>
              <a:gd name="connsiteY193" fmla="*/ 126299 h 530889"/>
              <a:gd name="connsiteX194" fmla="*/ 418251 w 530889"/>
              <a:gd name="connsiteY194" fmla="*/ 125782 h 530889"/>
              <a:gd name="connsiteX195" fmla="*/ 418842 w 530889"/>
              <a:gd name="connsiteY195" fmla="*/ 111162 h 530889"/>
              <a:gd name="connsiteX196" fmla="*/ 433461 w 530889"/>
              <a:gd name="connsiteY196" fmla="*/ 111753 h 530889"/>
              <a:gd name="connsiteX197" fmla="*/ 433978 w 530889"/>
              <a:gd name="connsiteY197" fmla="*/ 112344 h 530889"/>
              <a:gd name="connsiteX198" fmla="*/ 433314 w 530889"/>
              <a:gd name="connsiteY198" fmla="*/ 127037 h 530889"/>
              <a:gd name="connsiteX199" fmla="*/ 468534 w 530889"/>
              <a:gd name="connsiteY199" fmla="*/ 186771 h 530889"/>
              <a:gd name="connsiteX200" fmla="*/ 481603 w 530889"/>
              <a:gd name="connsiteY200" fmla="*/ 193269 h 530889"/>
              <a:gd name="connsiteX201" fmla="*/ 481825 w 530889"/>
              <a:gd name="connsiteY201" fmla="*/ 194007 h 530889"/>
              <a:gd name="connsiteX202" fmla="*/ 475253 w 530889"/>
              <a:gd name="connsiteY202" fmla="*/ 207077 h 530889"/>
              <a:gd name="connsiteX203" fmla="*/ 472004 w 530889"/>
              <a:gd name="connsiteY203" fmla="*/ 207594 h 530889"/>
              <a:gd name="connsiteX204" fmla="*/ 462184 w 530889"/>
              <a:gd name="connsiteY204" fmla="*/ 200505 h 530889"/>
              <a:gd name="connsiteX205" fmla="*/ 461963 w 530889"/>
              <a:gd name="connsiteY205" fmla="*/ 199841 h 530889"/>
              <a:gd name="connsiteX206" fmla="*/ 468534 w 530889"/>
              <a:gd name="connsiteY206" fmla="*/ 186771 h 530889"/>
              <a:gd name="connsiteX207" fmla="*/ 489651 w 530889"/>
              <a:gd name="connsiteY207" fmla="*/ 223985 h 530889"/>
              <a:gd name="connsiteX208" fmla="*/ 489799 w 530889"/>
              <a:gd name="connsiteY208" fmla="*/ 224724 h 530889"/>
              <a:gd name="connsiteX209" fmla="*/ 481529 w 530889"/>
              <a:gd name="connsiteY209" fmla="*/ 236759 h 530889"/>
              <a:gd name="connsiteX210" fmla="*/ 479683 w 530889"/>
              <a:gd name="connsiteY210" fmla="*/ 236907 h 530889"/>
              <a:gd name="connsiteX211" fmla="*/ 469494 w 530889"/>
              <a:gd name="connsiteY211" fmla="*/ 228415 h 530889"/>
              <a:gd name="connsiteX212" fmla="*/ 469346 w 530889"/>
              <a:gd name="connsiteY212" fmla="*/ 227751 h 530889"/>
              <a:gd name="connsiteX213" fmla="*/ 477616 w 530889"/>
              <a:gd name="connsiteY213" fmla="*/ 215716 h 530889"/>
              <a:gd name="connsiteX214" fmla="*/ 489651 w 530889"/>
              <a:gd name="connsiteY214" fmla="*/ 223985 h 530889"/>
              <a:gd name="connsiteX215" fmla="*/ 412344 w 530889"/>
              <a:gd name="connsiteY215" fmla="*/ 105033 h 530889"/>
              <a:gd name="connsiteX216" fmla="*/ 404370 w 530889"/>
              <a:gd name="connsiteY216" fmla="*/ 108799 h 530889"/>
              <a:gd name="connsiteX217" fmla="*/ 397798 w 530889"/>
              <a:gd name="connsiteY217" fmla="*/ 106437 h 530889"/>
              <a:gd name="connsiteX218" fmla="*/ 397207 w 530889"/>
              <a:gd name="connsiteY218" fmla="*/ 105994 h 530889"/>
              <a:gd name="connsiteX219" fmla="*/ 395804 w 530889"/>
              <a:gd name="connsiteY219" fmla="*/ 91447 h 530889"/>
              <a:gd name="connsiteX220" fmla="*/ 410350 w 530889"/>
              <a:gd name="connsiteY220" fmla="*/ 90045 h 530889"/>
              <a:gd name="connsiteX221" fmla="*/ 410941 w 530889"/>
              <a:gd name="connsiteY221" fmla="*/ 90488 h 530889"/>
              <a:gd name="connsiteX222" fmla="*/ 412344 w 530889"/>
              <a:gd name="connsiteY222" fmla="*/ 105033 h 530889"/>
              <a:gd name="connsiteX223" fmla="*/ 379265 w 530889"/>
              <a:gd name="connsiteY223" fmla="*/ 452068 h 530889"/>
              <a:gd name="connsiteX224" fmla="*/ 375204 w 530889"/>
              <a:gd name="connsiteY224" fmla="*/ 466097 h 530889"/>
              <a:gd name="connsiteX225" fmla="*/ 374908 w 530889"/>
              <a:gd name="connsiteY225" fmla="*/ 466245 h 530889"/>
              <a:gd name="connsiteX226" fmla="*/ 369961 w 530889"/>
              <a:gd name="connsiteY226" fmla="*/ 467501 h 530889"/>
              <a:gd name="connsiteX227" fmla="*/ 360879 w 530889"/>
              <a:gd name="connsiteY227" fmla="*/ 462110 h 530889"/>
              <a:gd name="connsiteX228" fmla="*/ 364940 w 530889"/>
              <a:gd name="connsiteY228" fmla="*/ 448081 h 530889"/>
              <a:gd name="connsiteX229" fmla="*/ 365236 w 530889"/>
              <a:gd name="connsiteY229" fmla="*/ 447934 h 530889"/>
              <a:gd name="connsiteX230" fmla="*/ 379265 w 530889"/>
              <a:gd name="connsiteY230" fmla="*/ 452068 h 53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530889" h="530889">
                <a:moveTo>
                  <a:pt x="265482" y="132944"/>
                </a:moveTo>
                <a:cubicBezTo>
                  <a:pt x="192457" y="132944"/>
                  <a:pt x="133018" y="192383"/>
                  <a:pt x="133018" y="265408"/>
                </a:cubicBezTo>
                <a:cubicBezTo>
                  <a:pt x="133018" y="338433"/>
                  <a:pt x="192457" y="397872"/>
                  <a:pt x="265482" y="397872"/>
                </a:cubicBezTo>
                <a:cubicBezTo>
                  <a:pt x="338507" y="397872"/>
                  <a:pt x="397946" y="338433"/>
                  <a:pt x="397946" y="265408"/>
                </a:cubicBezTo>
                <a:cubicBezTo>
                  <a:pt x="397946" y="192309"/>
                  <a:pt x="338507" y="132944"/>
                  <a:pt x="265482" y="132944"/>
                </a:cubicBezTo>
                <a:moveTo>
                  <a:pt x="265482" y="371290"/>
                </a:moveTo>
                <a:cubicBezTo>
                  <a:pt x="207076" y="371290"/>
                  <a:pt x="159599" y="323813"/>
                  <a:pt x="159599" y="265408"/>
                </a:cubicBezTo>
                <a:cubicBezTo>
                  <a:pt x="159599" y="207003"/>
                  <a:pt x="207076" y="159526"/>
                  <a:pt x="265482" y="159526"/>
                </a:cubicBezTo>
                <a:cubicBezTo>
                  <a:pt x="323887" y="159526"/>
                  <a:pt x="371364" y="207003"/>
                  <a:pt x="371364" y="265408"/>
                </a:cubicBezTo>
                <a:cubicBezTo>
                  <a:pt x="371364" y="323813"/>
                  <a:pt x="323887" y="371290"/>
                  <a:pt x="265482" y="371290"/>
                </a:cubicBezTo>
                <a:moveTo>
                  <a:pt x="302843" y="288076"/>
                </a:moveTo>
                <a:cubicBezTo>
                  <a:pt x="302843" y="298561"/>
                  <a:pt x="298044" y="307569"/>
                  <a:pt x="289257" y="313476"/>
                </a:cubicBezTo>
                <a:cubicBezTo>
                  <a:pt x="282243" y="318202"/>
                  <a:pt x="273235" y="320565"/>
                  <a:pt x="263414" y="320565"/>
                </a:cubicBezTo>
                <a:cubicBezTo>
                  <a:pt x="254628" y="320565"/>
                  <a:pt x="245103" y="318645"/>
                  <a:pt x="235799" y="314879"/>
                </a:cubicBezTo>
                <a:cubicBezTo>
                  <a:pt x="230483" y="312738"/>
                  <a:pt x="227972" y="306683"/>
                  <a:pt x="230188" y="301367"/>
                </a:cubicBezTo>
                <a:cubicBezTo>
                  <a:pt x="232329" y="296050"/>
                  <a:pt x="238383" y="293540"/>
                  <a:pt x="243700" y="295755"/>
                </a:cubicBezTo>
                <a:cubicBezTo>
                  <a:pt x="258689" y="301884"/>
                  <a:pt x="271610" y="300481"/>
                  <a:pt x="277813" y="296346"/>
                </a:cubicBezTo>
                <a:cubicBezTo>
                  <a:pt x="280840" y="294278"/>
                  <a:pt x="282243" y="291694"/>
                  <a:pt x="282243" y="288150"/>
                </a:cubicBezTo>
                <a:cubicBezTo>
                  <a:pt x="282243" y="287411"/>
                  <a:pt x="281209" y="285861"/>
                  <a:pt x="278182" y="283646"/>
                </a:cubicBezTo>
                <a:cubicBezTo>
                  <a:pt x="273973" y="280619"/>
                  <a:pt x="267697" y="277665"/>
                  <a:pt x="261568" y="274785"/>
                </a:cubicBezTo>
                <a:cubicBezTo>
                  <a:pt x="246506" y="267697"/>
                  <a:pt x="229375" y="259649"/>
                  <a:pt x="229375" y="243109"/>
                </a:cubicBezTo>
                <a:cubicBezTo>
                  <a:pt x="229375" y="232624"/>
                  <a:pt x="234249" y="223542"/>
                  <a:pt x="243035" y="217562"/>
                </a:cubicBezTo>
                <a:cubicBezTo>
                  <a:pt x="256326" y="208553"/>
                  <a:pt x="276557" y="207815"/>
                  <a:pt x="295903" y="215494"/>
                </a:cubicBezTo>
                <a:cubicBezTo>
                  <a:pt x="301219" y="217635"/>
                  <a:pt x="303803" y="223616"/>
                  <a:pt x="301662" y="228932"/>
                </a:cubicBezTo>
                <a:cubicBezTo>
                  <a:pt x="299521" y="234249"/>
                  <a:pt x="293540" y="236833"/>
                  <a:pt x="288224" y="234692"/>
                </a:cubicBezTo>
                <a:cubicBezTo>
                  <a:pt x="273604" y="228859"/>
                  <a:pt x="260830" y="230483"/>
                  <a:pt x="254628" y="234618"/>
                </a:cubicBezTo>
                <a:cubicBezTo>
                  <a:pt x="251453" y="236759"/>
                  <a:pt x="250050" y="239417"/>
                  <a:pt x="250050" y="243035"/>
                </a:cubicBezTo>
                <a:cubicBezTo>
                  <a:pt x="250050" y="243478"/>
                  <a:pt x="250862" y="244955"/>
                  <a:pt x="253963" y="247244"/>
                </a:cubicBezTo>
                <a:cubicBezTo>
                  <a:pt x="258098" y="250197"/>
                  <a:pt x="264300" y="253151"/>
                  <a:pt x="270355" y="256031"/>
                </a:cubicBezTo>
                <a:cubicBezTo>
                  <a:pt x="285639" y="263193"/>
                  <a:pt x="302843" y="271315"/>
                  <a:pt x="302843" y="288076"/>
                </a:cubicBezTo>
                <a:moveTo>
                  <a:pt x="255144" y="191128"/>
                </a:moveTo>
                <a:lnTo>
                  <a:pt x="255144" y="178723"/>
                </a:lnTo>
                <a:cubicBezTo>
                  <a:pt x="255144" y="173038"/>
                  <a:pt x="259796" y="168386"/>
                  <a:pt x="265482" y="168386"/>
                </a:cubicBezTo>
                <a:cubicBezTo>
                  <a:pt x="271167" y="168386"/>
                  <a:pt x="275819" y="173038"/>
                  <a:pt x="275819" y="178723"/>
                </a:cubicBezTo>
                <a:lnTo>
                  <a:pt x="275819" y="191128"/>
                </a:lnTo>
                <a:cubicBezTo>
                  <a:pt x="275819" y="196813"/>
                  <a:pt x="271167" y="201465"/>
                  <a:pt x="265482" y="201465"/>
                </a:cubicBezTo>
                <a:cubicBezTo>
                  <a:pt x="259796" y="201465"/>
                  <a:pt x="255144" y="196813"/>
                  <a:pt x="255144" y="191128"/>
                </a:cubicBezTo>
                <a:moveTo>
                  <a:pt x="275819" y="340501"/>
                </a:moveTo>
                <a:lnTo>
                  <a:pt x="275819" y="352905"/>
                </a:lnTo>
                <a:cubicBezTo>
                  <a:pt x="275819" y="358591"/>
                  <a:pt x="271167" y="363242"/>
                  <a:pt x="265482" y="363242"/>
                </a:cubicBezTo>
                <a:cubicBezTo>
                  <a:pt x="259796" y="363242"/>
                  <a:pt x="255144" y="358591"/>
                  <a:pt x="255144" y="352905"/>
                </a:cubicBezTo>
                <a:lnTo>
                  <a:pt x="255144" y="340501"/>
                </a:lnTo>
                <a:cubicBezTo>
                  <a:pt x="255144" y="334815"/>
                  <a:pt x="259796" y="330163"/>
                  <a:pt x="265482" y="330163"/>
                </a:cubicBezTo>
                <a:cubicBezTo>
                  <a:pt x="271241" y="330163"/>
                  <a:pt x="275819" y="334741"/>
                  <a:pt x="275819" y="340501"/>
                </a:cubicBezTo>
                <a:moveTo>
                  <a:pt x="510104" y="162553"/>
                </a:moveTo>
                <a:cubicBezTo>
                  <a:pt x="496740" y="130950"/>
                  <a:pt x="477616" y="102597"/>
                  <a:pt x="453250" y="78231"/>
                </a:cubicBezTo>
                <a:cubicBezTo>
                  <a:pt x="431320" y="56301"/>
                  <a:pt x="406215" y="38654"/>
                  <a:pt x="378379" y="25585"/>
                </a:cubicBezTo>
                <a:cubicBezTo>
                  <a:pt x="378231" y="25511"/>
                  <a:pt x="378083" y="25437"/>
                  <a:pt x="377936" y="25363"/>
                </a:cubicBezTo>
                <a:cubicBezTo>
                  <a:pt x="374982" y="23960"/>
                  <a:pt x="372029" y="22631"/>
                  <a:pt x="369001" y="21376"/>
                </a:cubicBezTo>
                <a:cubicBezTo>
                  <a:pt x="336292" y="7568"/>
                  <a:pt x="301588" y="554"/>
                  <a:pt x="265777" y="554"/>
                </a:cubicBezTo>
                <a:cubicBezTo>
                  <a:pt x="229966" y="554"/>
                  <a:pt x="195262" y="7568"/>
                  <a:pt x="162553" y="21376"/>
                </a:cubicBezTo>
                <a:cubicBezTo>
                  <a:pt x="130950" y="34741"/>
                  <a:pt x="102597" y="53864"/>
                  <a:pt x="78230" y="78231"/>
                </a:cubicBezTo>
                <a:cubicBezTo>
                  <a:pt x="53864" y="102597"/>
                  <a:pt x="34740" y="130950"/>
                  <a:pt x="21376" y="162553"/>
                </a:cubicBezTo>
                <a:cubicBezTo>
                  <a:pt x="7568" y="195263"/>
                  <a:pt x="554" y="229966"/>
                  <a:pt x="554" y="265777"/>
                </a:cubicBezTo>
                <a:cubicBezTo>
                  <a:pt x="554" y="301588"/>
                  <a:pt x="7568" y="336292"/>
                  <a:pt x="21376" y="369001"/>
                </a:cubicBezTo>
                <a:cubicBezTo>
                  <a:pt x="34740" y="400604"/>
                  <a:pt x="53864" y="428957"/>
                  <a:pt x="78230" y="453324"/>
                </a:cubicBezTo>
                <a:cubicBezTo>
                  <a:pt x="102597" y="477690"/>
                  <a:pt x="130950" y="496814"/>
                  <a:pt x="162553" y="510178"/>
                </a:cubicBezTo>
                <a:cubicBezTo>
                  <a:pt x="195262" y="523986"/>
                  <a:pt x="229966" y="531001"/>
                  <a:pt x="265777" y="531001"/>
                </a:cubicBezTo>
                <a:cubicBezTo>
                  <a:pt x="301588" y="531001"/>
                  <a:pt x="336292" y="523986"/>
                  <a:pt x="369001" y="510178"/>
                </a:cubicBezTo>
                <a:cubicBezTo>
                  <a:pt x="400604" y="496814"/>
                  <a:pt x="428957" y="477690"/>
                  <a:pt x="453324" y="453324"/>
                </a:cubicBezTo>
                <a:cubicBezTo>
                  <a:pt x="477690" y="428957"/>
                  <a:pt x="496814" y="400604"/>
                  <a:pt x="510178" y="369001"/>
                </a:cubicBezTo>
                <a:cubicBezTo>
                  <a:pt x="523986" y="336292"/>
                  <a:pt x="531000" y="301588"/>
                  <a:pt x="531000" y="265777"/>
                </a:cubicBezTo>
                <a:cubicBezTo>
                  <a:pt x="530926" y="229966"/>
                  <a:pt x="523912" y="195263"/>
                  <a:pt x="510104" y="162553"/>
                </a:cubicBezTo>
                <a:moveTo>
                  <a:pt x="92776" y="438704"/>
                </a:moveTo>
                <a:cubicBezTo>
                  <a:pt x="46554" y="392482"/>
                  <a:pt x="21154" y="331123"/>
                  <a:pt x="21154" y="265777"/>
                </a:cubicBezTo>
                <a:cubicBezTo>
                  <a:pt x="21154" y="200431"/>
                  <a:pt x="46554" y="139072"/>
                  <a:pt x="92776" y="92850"/>
                </a:cubicBezTo>
                <a:cubicBezTo>
                  <a:pt x="138999" y="46628"/>
                  <a:pt x="200357" y="21228"/>
                  <a:pt x="265703" y="21228"/>
                </a:cubicBezTo>
                <a:cubicBezTo>
                  <a:pt x="298339" y="21228"/>
                  <a:pt x="330015" y="27578"/>
                  <a:pt x="359255" y="39688"/>
                </a:cubicBezTo>
                <a:lnTo>
                  <a:pt x="331861" y="87977"/>
                </a:lnTo>
                <a:cubicBezTo>
                  <a:pt x="310670" y="79929"/>
                  <a:pt x="288002" y="75720"/>
                  <a:pt x="264596" y="75720"/>
                </a:cubicBezTo>
                <a:cubicBezTo>
                  <a:pt x="214091" y="75720"/>
                  <a:pt x="166614" y="95361"/>
                  <a:pt x="130950" y="131098"/>
                </a:cubicBezTo>
                <a:cubicBezTo>
                  <a:pt x="95287" y="166761"/>
                  <a:pt x="75572" y="214239"/>
                  <a:pt x="75572" y="264744"/>
                </a:cubicBezTo>
                <a:cubicBezTo>
                  <a:pt x="75572" y="315248"/>
                  <a:pt x="95213" y="362725"/>
                  <a:pt x="130950" y="398389"/>
                </a:cubicBezTo>
                <a:cubicBezTo>
                  <a:pt x="166614" y="434052"/>
                  <a:pt x="214091" y="453767"/>
                  <a:pt x="264596" y="453767"/>
                </a:cubicBezTo>
                <a:cubicBezTo>
                  <a:pt x="284606" y="453767"/>
                  <a:pt x="304099" y="450665"/>
                  <a:pt x="322632" y="444759"/>
                </a:cubicBezTo>
                <a:lnTo>
                  <a:pt x="337768" y="499620"/>
                </a:lnTo>
                <a:cubicBezTo>
                  <a:pt x="314731" y="506708"/>
                  <a:pt x="290439" y="510400"/>
                  <a:pt x="265629" y="510400"/>
                </a:cubicBezTo>
                <a:cubicBezTo>
                  <a:pt x="200357" y="510326"/>
                  <a:pt x="138999" y="484852"/>
                  <a:pt x="92776" y="438704"/>
                </a:cubicBezTo>
                <a:moveTo>
                  <a:pt x="326545" y="421352"/>
                </a:moveTo>
                <a:cubicBezTo>
                  <a:pt x="326028" y="421500"/>
                  <a:pt x="325585" y="421722"/>
                  <a:pt x="325068" y="421943"/>
                </a:cubicBezTo>
                <a:cubicBezTo>
                  <a:pt x="306018" y="429253"/>
                  <a:pt x="285639" y="433092"/>
                  <a:pt x="264596" y="433092"/>
                </a:cubicBezTo>
                <a:cubicBezTo>
                  <a:pt x="219629" y="433092"/>
                  <a:pt x="177394" y="415593"/>
                  <a:pt x="145570" y="383769"/>
                </a:cubicBezTo>
                <a:cubicBezTo>
                  <a:pt x="113746" y="351945"/>
                  <a:pt x="96247" y="309710"/>
                  <a:pt x="96247" y="264744"/>
                </a:cubicBezTo>
                <a:cubicBezTo>
                  <a:pt x="96247" y="219777"/>
                  <a:pt x="113746" y="177542"/>
                  <a:pt x="145570" y="145718"/>
                </a:cubicBezTo>
                <a:cubicBezTo>
                  <a:pt x="177394" y="113894"/>
                  <a:pt x="219629" y="96395"/>
                  <a:pt x="264596" y="96395"/>
                </a:cubicBezTo>
                <a:cubicBezTo>
                  <a:pt x="288002" y="96395"/>
                  <a:pt x="310670" y="101120"/>
                  <a:pt x="331492" y="110202"/>
                </a:cubicBezTo>
                <a:cubicBezTo>
                  <a:pt x="332009" y="110498"/>
                  <a:pt x="332526" y="110719"/>
                  <a:pt x="333043" y="110867"/>
                </a:cubicBezTo>
                <a:cubicBezTo>
                  <a:pt x="351650" y="119136"/>
                  <a:pt x="368780" y="130876"/>
                  <a:pt x="383621" y="145718"/>
                </a:cubicBezTo>
                <a:cubicBezTo>
                  <a:pt x="415445" y="177542"/>
                  <a:pt x="432944" y="219777"/>
                  <a:pt x="432944" y="264744"/>
                </a:cubicBezTo>
                <a:cubicBezTo>
                  <a:pt x="432944" y="309710"/>
                  <a:pt x="415445" y="351945"/>
                  <a:pt x="383621" y="383769"/>
                </a:cubicBezTo>
                <a:cubicBezTo>
                  <a:pt x="367082" y="400309"/>
                  <a:pt x="347736" y="413009"/>
                  <a:pt x="326545" y="421352"/>
                </a:cubicBezTo>
                <a:moveTo>
                  <a:pt x="438630" y="438704"/>
                </a:moveTo>
                <a:cubicBezTo>
                  <a:pt x="415002" y="462332"/>
                  <a:pt x="387461" y="480496"/>
                  <a:pt x="357409" y="492605"/>
                </a:cubicBezTo>
                <a:lnTo>
                  <a:pt x="342125" y="437227"/>
                </a:lnTo>
                <a:cubicBezTo>
                  <a:pt x="362799" y="427924"/>
                  <a:pt x="381849" y="414854"/>
                  <a:pt x="398315" y="398389"/>
                </a:cubicBezTo>
                <a:cubicBezTo>
                  <a:pt x="433978" y="362725"/>
                  <a:pt x="453693" y="315248"/>
                  <a:pt x="453693" y="264744"/>
                </a:cubicBezTo>
                <a:cubicBezTo>
                  <a:pt x="453693" y="214239"/>
                  <a:pt x="434052" y="166761"/>
                  <a:pt x="398315" y="131098"/>
                </a:cubicBezTo>
                <a:cubicBezTo>
                  <a:pt x="384138" y="116921"/>
                  <a:pt x="368189" y="105329"/>
                  <a:pt x="350911" y="96469"/>
                </a:cubicBezTo>
                <a:lnTo>
                  <a:pt x="378157" y="48474"/>
                </a:lnTo>
                <a:cubicBezTo>
                  <a:pt x="400235" y="59919"/>
                  <a:pt x="420614" y="74760"/>
                  <a:pt x="438704" y="92850"/>
                </a:cubicBezTo>
                <a:cubicBezTo>
                  <a:pt x="484926" y="139072"/>
                  <a:pt x="510326" y="200431"/>
                  <a:pt x="510326" y="265777"/>
                </a:cubicBezTo>
                <a:cubicBezTo>
                  <a:pt x="510252" y="331123"/>
                  <a:pt x="484778" y="392482"/>
                  <a:pt x="438630" y="438704"/>
                </a:cubicBezTo>
                <a:moveTo>
                  <a:pt x="388568" y="86131"/>
                </a:moveTo>
                <a:cubicBezTo>
                  <a:pt x="386649" y="89306"/>
                  <a:pt x="383252" y="91078"/>
                  <a:pt x="379708" y="91078"/>
                </a:cubicBezTo>
                <a:cubicBezTo>
                  <a:pt x="377862" y="91078"/>
                  <a:pt x="376016" y="90562"/>
                  <a:pt x="374318" y="89528"/>
                </a:cubicBezTo>
                <a:lnTo>
                  <a:pt x="374022" y="89306"/>
                </a:lnTo>
                <a:cubicBezTo>
                  <a:pt x="369149" y="86279"/>
                  <a:pt x="367672" y="79929"/>
                  <a:pt x="370626" y="75056"/>
                </a:cubicBezTo>
                <a:cubicBezTo>
                  <a:pt x="373653" y="70182"/>
                  <a:pt x="380003" y="68706"/>
                  <a:pt x="384803" y="71659"/>
                </a:cubicBezTo>
                <a:cubicBezTo>
                  <a:pt x="384803" y="71659"/>
                  <a:pt x="384876" y="71733"/>
                  <a:pt x="384876" y="71733"/>
                </a:cubicBezTo>
                <a:lnTo>
                  <a:pt x="385098" y="71881"/>
                </a:lnTo>
                <a:cubicBezTo>
                  <a:pt x="390045" y="74908"/>
                  <a:pt x="391596" y="81258"/>
                  <a:pt x="388568" y="86131"/>
                </a:cubicBezTo>
                <a:moveTo>
                  <a:pt x="493269" y="255588"/>
                </a:moveTo>
                <a:lnTo>
                  <a:pt x="493269" y="256326"/>
                </a:lnTo>
                <a:cubicBezTo>
                  <a:pt x="493491" y="262011"/>
                  <a:pt x="489061" y="266885"/>
                  <a:pt x="483375" y="267106"/>
                </a:cubicBezTo>
                <a:cubicBezTo>
                  <a:pt x="483228" y="267106"/>
                  <a:pt x="483080" y="267106"/>
                  <a:pt x="482932" y="267106"/>
                </a:cubicBezTo>
                <a:cubicBezTo>
                  <a:pt x="477394" y="267106"/>
                  <a:pt x="472817" y="262750"/>
                  <a:pt x="472595" y="257212"/>
                </a:cubicBezTo>
                <a:lnTo>
                  <a:pt x="472595" y="256474"/>
                </a:lnTo>
                <a:cubicBezTo>
                  <a:pt x="472300" y="250788"/>
                  <a:pt x="476730" y="245915"/>
                  <a:pt x="482489" y="245693"/>
                </a:cubicBezTo>
                <a:cubicBezTo>
                  <a:pt x="488175" y="245398"/>
                  <a:pt x="493048" y="249828"/>
                  <a:pt x="493269" y="255588"/>
                </a:cubicBezTo>
                <a:moveTo>
                  <a:pt x="464399" y="377714"/>
                </a:moveTo>
                <a:lnTo>
                  <a:pt x="464030" y="378379"/>
                </a:lnTo>
                <a:cubicBezTo>
                  <a:pt x="462110" y="381776"/>
                  <a:pt x="458640" y="383621"/>
                  <a:pt x="455022" y="383621"/>
                </a:cubicBezTo>
                <a:cubicBezTo>
                  <a:pt x="453324" y="383621"/>
                  <a:pt x="451551" y="383178"/>
                  <a:pt x="449927" y="382292"/>
                </a:cubicBezTo>
                <a:cubicBezTo>
                  <a:pt x="444980" y="379486"/>
                  <a:pt x="443208" y="373210"/>
                  <a:pt x="446014" y="368190"/>
                </a:cubicBezTo>
                <a:lnTo>
                  <a:pt x="446383" y="367599"/>
                </a:lnTo>
                <a:cubicBezTo>
                  <a:pt x="449189" y="362652"/>
                  <a:pt x="455465" y="360879"/>
                  <a:pt x="460486" y="363685"/>
                </a:cubicBezTo>
                <a:cubicBezTo>
                  <a:pt x="465433" y="366417"/>
                  <a:pt x="467205" y="372693"/>
                  <a:pt x="464399" y="377714"/>
                </a:cubicBezTo>
                <a:moveTo>
                  <a:pt x="446974" y="404222"/>
                </a:moveTo>
                <a:lnTo>
                  <a:pt x="446531" y="404813"/>
                </a:lnTo>
                <a:cubicBezTo>
                  <a:pt x="444463" y="407471"/>
                  <a:pt x="441436" y="408874"/>
                  <a:pt x="438335" y="408874"/>
                </a:cubicBezTo>
                <a:cubicBezTo>
                  <a:pt x="436120" y="408874"/>
                  <a:pt x="433904" y="408209"/>
                  <a:pt x="432058" y="406732"/>
                </a:cubicBezTo>
                <a:cubicBezTo>
                  <a:pt x="427554" y="403262"/>
                  <a:pt x="426668" y="396764"/>
                  <a:pt x="430139" y="392260"/>
                </a:cubicBezTo>
                <a:lnTo>
                  <a:pt x="430582" y="391670"/>
                </a:lnTo>
                <a:cubicBezTo>
                  <a:pt x="434052" y="387165"/>
                  <a:pt x="440550" y="386280"/>
                  <a:pt x="445054" y="389750"/>
                </a:cubicBezTo>
                <a:cubicBezTo>
                  <a:pt x="449558" y="393220"/>
                  <a:pt x="450444" y="399718"/>
                  <a:pt x="446974" y="404222"/>
                </a:cubicBezTo>
                <a:moveTo>
                  <a:pt x="477985" y="348992"/>
                </a:moveTo>
                <a:lnTo>
                  <a:pt x="477690" y="349730"/>
                </a:lnTo>
                <a:cubicBezTo>
                  <a:pt x="476065" y="353791"/>
                  <a:pt x="472226" y="356302"/>
                  <a:pt x="468091" y="356302"/>
                </a:cubicBezTo>
                <a:cubicBezTo>
                  <a:pt x="466836" y="356302"/>
                  <a:pt x="465507" y="356080"/>
                  <a:pt x="464325" y="355563"/>
                </a:cubicBezTo>
                <a:cubicBezTo>
                  <a:pt x="459009" y="353496"/>
                  <a:pt x="456425" y="347441"/>
                  <a:pt x="458492" y="342125"/>
                </a:cubicBezTo>
                <a:lnTo>
                  <a:pt x="458714" y="341460"/>
                </a:lnTo>
                <a:cubicBezTo>
                  <a:pt x="460781" y="336144"/>
                  <a:pt x="466762" y="333486"/>
                  <a:pt x="472078" y="335553"/>
                </a:cubicBezTo>
                <a:cubicBezTo>
                  <a:pt x="477468" y="337695"/>
                  <a:pt x="480053" y="343675"/>
                  <a:pt x="477985" y="348992"/>
                </a:cubicBezTo>
                <a:moveTo>
                  <a:pt x="492531" y="287264"/>
                </a:moveTo>
                <a:lnTo>
                  <a:pt x="492457" y="288002"/>
                </a:lnTo>
                <a:cubicBezTo>
                  <a:pt x="491940" y="293392"/>
                  <a:pt x="487436" y="297379"/>
                  <a:pt x="482194" y="297379"/>
                </a:cubicBezTo>
                <a:cubicBezTo>
                  <a:pt x="481899" y="297379"/>
                  <a:pt x="481529" y="297379"/>
                  <a:pt x="481234" y="297306"/>
                </a:cubicBezTo>
                <a:cubicBezTo>
                  <a:pt x="475549" y="296789"/>
                  <a:pt x="471340" y="291768"/>
                  <a:pt x="471931" y="286082"/>
                </a:cubicBezTo>
                <a:lnTo>
                  <a:pt x="472004" y="285344"/>
                </a:lnTo>
                <a:cubicBezTo>
                  <a:pt x="472521" y="279658"/>
                  <a:pt x="477542" y="275450"/>
                  <a:pt x="483228" y="275967"/>
                </a:cubicBezTo>
                <a:cubicBezTo>
                  <a:pt x="488913" y="276557"/>
                  <a:pt x="493048" y="281578"/>
                  <a:pt x="492531" y="287264"/>
                </a:cubicBezTo>
                <a:moveTo>
                  <a:pt x="487436" y="318645"/>
                </a:moveTo>
                <a:lnTo>
                  <a:pt x="487289" y="319383"/>
                </a:lnTo>
                <a:cubicBezTo>
                  <a:pt x="486181" y="324109"/>
                  <a:pt x="481899" y="327357"/>
                  <a:pt x="477247" y="327357"/>
                </a:cubicBezTo>
                <a:cubicBezTo>
                  <a:pt x="476435" y="327357"/>
                  <a:pt x="475622" y="327283"/>
                  <a:pt x="474810" y="327062"/>
                </a:cubicBezTo>
                <a:cubicBezTo>
                  <a:pt x="469272" y="325733"/>
                  <a:pt x="465802" y="320195"/>
                  <a:pt x="467131" y="314584"/>
                </a:cubicBezTo>
                <a:lnTo>
                  <a:pt x="467279" y="313845"/>
                </a:lnTo>
                <a:cubicBezTo>
                  <a:pt x="468608" y="308307"/>
                  <a:pt x="474146" y="304837"/>
                  <a:pt x="479683" y="306166"/>
                </a:cubicBezTo>
                <a:cubicBezTo>
                  <a:pt x="485295" y="307495"/>
                  <a:pt x="488765" y="313107"/>
                  <a:pt x="487436" y="318645"/>
                </a:cubicBezTo>
                <a:moveTo>
                  <a:pt x="460560" y="179609"/>
                </a:moveTo>
                <a:cubicBezTo>
                  <a:pt x="456794" y="179609"/>
                  <a:pt x="453102" y="177468"/>
                  <a:pt x="451330" y="173850"/>
                </a:cubicBezTo>
                <a:lnTo>
                  <a:pt x="451035" y="173259"/>
                </a:lnTo>
                <a:cubicBezTo>
                  <a:pt x="448450" y="168164"/>
                  <a:pt x="450518" y="161962"/>
                  <a:pt x="455612" y="159378"/>
                </a:cubicBezTo>
                <a:cubicBezTo>
                  <a:pt x="460707" y="156793"/>
                  <a:pt x="466910" y="158861"/>
                  <a:pt x="469494" y="163956"/>
                </a:cubicBezTo>
                <a:lnTo>
                  <a:pt x="469863" y="164620"/>
                </a:lnTo>
                <a:cubicBezTo>
                  <a:pt x="472374" y="169715"/>
                  <a:pt x="470306" y="175917"/>
                  <a:pt x="465211" y="178501"/>
                </a:cubicBezTo>
                <a:cubicBezTo>
                  <a:pt x="463661" y="179240"/>
                  <a:pt x="462110" y="179609"/>
                  <a:pt x="460560" y="179609"/>
                </a:cubicBezTo>
                <a:moveTo>
                  <a:pt x="451035" y="151625"/>
                </a:moveTo>
                <a:cubicBezTo>
                  <a:pt x="449262" y="152880"/>
                  <a:pt x="447195" y="153471"/>
                  <a:pt x="445201" y="153471"/>
                </a:cubicBezTo>
                <a:cubicBezTo>
                  <a:pt x="441879" y="153471"/>
                  <a:pt x="438704" y="151920"/>
                  <a:pt x="436636" y="148967"/>
                </a:cubicBezTo>
                <a:lnTo>
                  <a:pt x="436267" y="148376"/>
                </a:lnTo>
                <a:cubicBezTo>
                  <a:pt x="433018" y="143651"/>
                  <a:pt x="434200" y="137227"/>
                  <a:pt x="438925" y="133978"/>
                </a:cubicBezTo>
                <a:cubicBezTo>
                  <a:pt x="443651" y="130729"/>
                  <a:pt x="450075" y="131910"/>
                  <a:pt x="453324" y="136636"/>
                </a:cubicBezTo>
                <a:lnTo>
                  <a:pt x="453767" y="137300"/>
                </a:lnTo>
                <a:cubicBezTo>
                  <a:pt x="456942" y="141952"/>
                  <a:pt x="455760" y="148376"/>
                  <a:pt x="451035" y="151625"/>
                </a:cubicBezTo>
                <a:moveTo>
                  <a:pt x="426078" y="413526"/>
                </a:moveTo>
                <a:cubicBezTo>
                  <a:pt x="430065" y="417587"/>
                  <a:pt x="430065" y="424158"/>
                  <a:pt x="426004" y="428145"/>
                </a:cubicBezTo>
                <a:lnTo>
                  <a:pt x="425487" y="428662"/>
                </a:lnTo>
                <a:cubicBezTo>
                  <a:pt x="423493" y="430656"/>
                  <a:pt x="420835" y="431690"/>
                  <a:pt x="418251" y="431690"/>
                </a:cubicBezTo>
                <a:cubicBezTo>
                  <a:pt x="415593" y="431690"/>
                  <a:pt x="412935" y="430656"/>
                  <a:pt x="410867" y="428588"/>
                </a:cubicBezTo>
                <a:cubicBezTo>
                  <a:pt x="406880" y="424527"/>
                  <a:pt x="406880" y="417956"/>
                  <a:pt x="410941" y="413969"/>
                </a:cubicBezTo>
                <a:lnTo>
                  <a:pt x="411458" y="413452"/>
                </a:lnTo>
                <a:cubicBezTo>
                  <a:pt x="415519" y="409391"/>
                  <a:pt x="422090" y="409464"/>
                  <a:pt x="426078" y="413526"/>
                </a:cubicBezTo>
                <a:moveTo>
                  <a:pt x="404074" y="434347"/>
                </a:moveTo>
                <a:cubicBezTo>
                  <a:pt x="407471" y="438925"/>
                  <a:pt x="406585" y="445423"/>
                  <a:pt x="402007" y="448820"/>
                </a:cubicBezTo>
                <a:lnTo>
                  <a:pt x="401416" y="449263"/>
                </a:lnTo>
                <a:cubicBezTo>
                  <a:pt x="399570" y="450665"/>
                  <a:pt x="397355" y="451330"/>
                  <a:pt x="395214" y="451330"/>
                </a:cubicBezTo>
                <a:cubicBezTo>
                  <a:pt x="392039" y="451330"/>
                  <a:pt x="388938" y="449927"/>
                  <a:pt x="386944" y="447195"/>
                </a:cubicBezTo>
                <a:cubicBezTo>
                  <a:pt x="383547" y="442617"/>
                  <a:pt x="384433" y="436120"/>
                  <a:pt x="389011" y="432723"/>
                </a:cubicBezTo>
                <a:lnTo>
                  <a:pt x="389602" y="432280"/>
                </a:lnTo>
                <a:cubicBezTo>
                  <a:pt x="394180" y="428884"/>
                  <a:pt x="400604" y="429844"/>
                  <a:pt x="404074" y="434347"/>
                </a:cubicBezTo>
                <a:moveTo>
                  <a:pt x="433314" y="127037"/>
                </a:moveTo>
                <a:cubicBezTo>
                  <a:pt x="431320" y="128809"/>
                  <a:pt x="428810" y="129695"/>
                  <a:pt x="426373" y="129695"/>
                </a:cubicBezTo>
                <a:cubicBezTo>
                  <a:pt x="423567" y="129695"/>
                  <a:pt x="420761" y="128588"/>
                  <a:pt x="418694" y="126299"/>
                </a:cubicBezTo>
                <a:lnTo>
                  <a:pt x="418251" y="125782"/>
                </a:lnTo>
                <a:cubicBezTo>
                  <a:pt x="414411" y="121573"/>
                  <a:pt x="414633" y="115001"/>
                  <a:pt x="418842" y="111162"/>
                </a:cubicBezTo>
                <a:cubicBezTo>
                  <a:pt x="423050" y="107322"/>
                  <a:pt x="429622" y="107544"/>
                  <a:pt x="433461" y="111753"/>
                </a:cubicBezTo>
                <a:lnTo>
                  <a:pt x="433978" y="112344"/>
                </a:lnTo>
                <a:cubicBezTo>
                  <a:pt x="437818" y="116626"/>
                  <a:pt x="437522" y="123197"/>
                  <a:pt x="433314" y="127037"/>
                </a:cubicBezTo>
                <a:moveTo>
                  <a:pt x="468534" y="186771"/>
                </a:moveTo>
                <a:cubicBezTo>
                  <a:pt x="473924" y="184925"/>
                  <a:pt x="479831" y="187879"/>
                  <a:pt x="481603" y="193269"/>
                </a:cubicBezTo>
                <a:lnTo>
                  <a:pt x="481825" y="194007"/>
                </a:lnTo>
                <a:cubicBezTo>
                  <a:pt x="483597" y="199398"/>
                  <a:pt x="480717" y="205305"/>
                  <a:pt x="475253" y="207077"/>
                </a:cubicBezTo>
                <a:cubicBezTo>
                  <a:pt x="474146" y="207446"/>
                  <a:pt x="473038" y="207594"/>
                  <a:pt x="472004" y="207594"/>
                </a:cubicBezTo>
                <a:cubicBezTo>
                  <a:pt x="467648" y="207594"/>
                  <a:pt x="463661" y="204861"/>
                  <a:pt x="462184" y="200505"/>
                </a:cubicBezTo>
                <a:lnTo>
                  <a:pt x="461963" y="199841"/>
                </a:lnTo>
                <a:cubicBezTo>
                  <a:pt x="460264" y="194450"/>
                  <a:pt x="463144" y="188617"/>
                  <a:pt x="468534" y="186771"/>
                </a:cubicBezTo>
                <a:moveTo>
                  <a:pt x="489651" y="223985"/>
                </a:moveTo>
                <a:lnTo>
                  <a:pt x="489799" y="224724"/>
                </a:lnTo>
                <a:cubicBezTo>
                  <a:pt x="490833" y="230335"/>
                  <a:pt x="487141" y="235725"/>
                  <a:pt x="481529" y="236759"/>
                </a:cubicBezTo>
                <a:cubicBezTo>
                  <a:pt x="480865" y="236907"/>
                  <a:pt x="480274" y="236907"/>
                  <a:pt x="479683" y="236907"/>
                </a:cubicBezTo>
                <a:cubicBezTo>
                  <a:pt x="474810" y="236907"/>
                  <a:pt x="470454" y="233437"/>
                  <a:pt x="469494" y="228415"/>
                </a:cubicBezTo>
                <a:lnTo>
                  <a:pt x="469346" y="227751"/>
                </a:lnTo>
                <a:cubicBezTo>
                  <a:pt x="468313" y="222139"/>
                  <a:pt x="472004" y="216749"/>
                  <a:pt x="477616" y="215716"/>
                </a:cubicBezTo>
                <a:cubicBezTo>
                  <a:pt x="483228" y="214682"/>
                  <a:pt x="488618" y="218374"/>
                  <a:pt x="489651" y="223985"/>
                </a:cubicBezTo>
                <a:moveTo>
                  <a:pt x="412344" y="105033"/>
                </a:moveTo>
                <a:cubicBezTo>
                  <a:pt x="410276" y="107470"/>
                  <a:pt x="407323" y="108799"/>
                  <a:pt x="404370" y="108799"/>
                </a:cubicBezTo>
                <a:cubicBezTo>
                  <a:pt x="402080" y="108799"/>
                  <a:pt x="399718" y="107987"/>
                  <a:pt x="397798" y="106437"/>
                </a:cubicBezTo>
                <a:lnTo>
                  <a:pt x="397207" y="105994"/>
                </a:lnTo>
                <a:cubicBezTo>
                  <a:pt x="392777" y="102376"/>
                  <a:pt x="392186" y="95878"/>
                  <a:pt x="395804" y="91447"/>
                </a:cubicBezTo>
                <a:cubicBezTo>
                  <a:pt x="399422" y="87017"/>
                  <a:pt x="405920" y="86427"/>
                  <a:pt x="410350" y="90045"/>
                </a:cubicBezTo>
                <a:lnTo>
                  <a:pt x="410941" y="90488"/>
                </a:lnTo>
                <a:cubicBezTo>
                  <a:pt x="415371" y="94106"/>
                  <a:pt x="416036" y="100603"/>
                  <a:pt x="412344" y="105033"/>
                </a:cubicBezTo>
                <a:moveTo>
                  <a:pt x="379265" y="452068"/>
                </a:moveTo>
                <a:cubicBezTo>
                  <a:pt x="381997" y="457089"/>
                  <a:pt x="380225" y="463366"/>
                  <a:pt x="375204" y="466097"/>
                </a:cubicBezTo>
                <a:lnTo>
                  <a:pt x="374908" y="466245"/>
                </a:lnTo>
                <a:cubicBezTo>
                  <a:pt x="373358" y="467131"/>
                  <a:pt x="371586" y="467501"/>
                  <a:pt x="369961" y="467501"/>
                </a:cubicBezTo>
                <a:cubicBezTo>
                  <a:pt x="366269" y="467501"/>
                  <a:pt x="362725" y="465581"/>
                  <a:pt x="360879" y="462110"/>
                </a:cubicBezTo>
                <a:cubicBezTo>
                  <a:pt x="358147" y="457089"/>
                  <a:pt x="359919" y="450813"/>
                  <a:pt x="364940" y="448081"/>
                </a:cubicBezTo>
                <a:lnTo>
                  <a:pt x="365236" y="447934"/>
                </a:lnTo>
                <a:cubicBezTo>
                  <a:pt x="370257" y="445276"/>
                  <a:pt x="376533" y="447048"/>
                  <a:pt x="379265" y="452068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99" name="Forma libre 17">
            <a:extLst>
              <a:ext uri="{FF2B5EF4-FFF2-40B4-BE49-F238E27FC236}">
                <a16:creationId xmlns:a16="http://schemas.microsoft.com/office/drawing/2014/main" id="{BE0BE6BF-7B6A-8547-B436-D0B51BE022F7}"/>
              </a:ext>
            </a:extLst>
          </p:cNvPr>
          <p:cNvSpPr/>
          <p:nvPr/>
        </p:nvSpPr>
        <p:spPr>
          <a:xfrm>
            <a:off x="15894106" y="5408473"/>
            <a:ext cx="1329553" cy="1321924"/>
          </a:xfrm>
          <a:custGeom>
            <a:avLst/>
            <a:gdLst>
              <a:gd name="connsiteX0" fmla="*/ 467693 w 514645"/>
              <a:gd name="connsiteY0" fmla="*/ 190242 h 511691"/>
              <a:gd name="connsiteX1" fmla="*/ 465552 w 514645"/>
              <a:gd name="connsiteY1" fmla="*/ 190168 h 511691"/>
              <a:gd name="connsiteX2" fmla="*/ 465331 w 514645"/>
              <a:gd name="connsiteY2" fmla="*/ 190168 h 511691"/>
              <a:gd name="connsiteX3" fmla="*/ 446281 w 514645"/>
              <a:gd name="connsiteY3" fmla="*/ 177025 h 511691"/>
              <a:gd name="connsiteX4" fmla="*/ 444065 w 514645"/>
              <a:gd name="connsiteY4" fmla="*/ 171265 h 511691"/>
              <a:gd name="connsiteX5" fmla="*/ 448274 w 514645"/>
              <a:gd name="connsiteY5" fmla="*/ 149188 h 511691"/>
              <a:gd name="connsiteX6" fmla="*/ 448496 w 514645"/>
              <a:gd name="connsiteY6" fmla="*/ 148967 h 511691"/>
              <a:gd name="connsiteX7" fmla="*/ 451302 w 514645"/>
              <a:gd name="connsiteY7" fmla="*/ 145939 h 511691"/>
              <a:gd name="connsiteX8" fmla="*/ 451006 w 514645"/>
              <a:gd name="connsiteY8" fmla="*/ 79781 h 511691"/>
              <a:gd name="connsiteX9" fmla="*/ 436386 w 514645"/>
              <a:gd name="connsiteY9" fmla="*/ 65161 h 511691"/>
              <a:gd name="connsiteX10" fmla="*/ 370154 w 514645"/>
              <a:gd name="connsiteY10" fmla="*/ 64940 h 511691"/>
              <a:gd name="connsiteX11" fmla="*/ 369342 w 514645"/>
              <a:gd name="connsiteY11" fmla="*/ 65678 h 511691"/>
              <a:gd name="connsiteX12" fmla="*/ 369047 w 514645"/>
              <a:gd name="connsiteY12" fmla="*/ 65974 h 511691"/>
              <a:gd name="connsiteX13" fmla="*/ 346157 w 514645"/>
              <a:gd name="connsiteY13" fmla="*/ 69961 h 511691"/>
              <a:gd name="connsiteX14" fmla="*/ 338774 w 514645"/>
              <a:gd name="connsiteY14" fmla="*/ 66860 h 511691"/>
              <a:gd name="connsiteX15" fmla="*/ 325778 w 514645"/>
              <a:gd name="connsiteY15" fmla="*/ 47957 h 511691"/>
              <a:gd name="connsiteX16" fmla="*/ 325631 w 514645"/>
              <a:gd name="connsiteY16" fmla="*/ 46038 h 511691"/>
              <a:gd name="connsiteX17" fmla="*/ 278670 w 514645"/>
              <a:gd name="connsiteY17" fmla="*/ 554 h 511691"/>
              <a:gd name="connsiteX18" fmla="*/ 257996 w 514645"/>
              <a:gd name="connsiteY18" fmla="*/ 554 h 511691"/>
              <a:gd name="connsiteX19" fmla="*/ 210961 w 514645"/>
              <a:gd name="connsiteY19" fmla="*/ 46997 h 511691"/>
              <a:gd name="connsiteX20" fmla="*/ 210961 w 514645"/>
              <a:gd name="connsiteY20" fmla="*/ 47219 h 511691"/>
              <a:gd name="connsiteX21" fmla="*/ 210961 w 514645"/>
              <a:gd name="connsiteY21" fmla="*/ 48031 h 511691"/>
              <a:gd name="connsiteX22" fmla="*/ 198040 w 514645"/>
              <a:gd name="connsiteY22" fmla="*/ 67007 h 511691"/>
              <a:gd name="connsiteX23" fmla="*/ 190730 w 514645"/>
              <a:gd name="connsiteY23" fmla="*/ 70182 h 511691"/>
              <a:gd name="connsiteX24" fmla="*/ 167840 w 514645"/>
              <a:gd name="connsiteY24" fmla="*/ 66269 h 511691"/>
              <a:gd name="connsiteX25" fmla="*/ 166216 w 514645"/>
              <a:gd name="connsiteY25" fmla="*/ 64866 h 511691"/>
              <a:gd name="connsiteX26" fmla="*/ 101461 w 514645"/>
              <a:gd name="connsiteY26" fmla="*/ 66490 h 511691"/>
              <a:gd name="connsiteX27" fmla="*/ 86841 w 514645"/>
              <a:gd name="connsiteY27" fmla="*/ 81110 h 511691"/>
              <a:gd name="connsiteX28" fmla="*/ 83518 w 514645"/>
              <a:gd name="connsiteY28" fmla="*/ 86722 h 511691"/>
              <a:gd name="connsiteX29" fmla="*/ 65059 w 514645"/>
              <a:gd name="connsiteY29" fmla="*/ 90192 h 511691"/>
              <a:gd name="connsiteX30" fmla="*/ 10641 w 514645"/>
              <a:gd name="connsiteY30" fmla="*/ 135602 h 511691"/>
              <a:gd name="connsiteX31" fmla="*/ 2297 w 514645"/>
              <a:gd name="connsiteY31" fmla="*/ 194893 h 511691"/>
              <a:gd name="connsiteX32" fmla="*/ 29986 w 514645"/>
              <a:gd name="connsiteY32" fmla="*/ 256400 h 511691"/>
              <a:gd name="connsiteX33" fmla="*/ 33309 w 514645"/>
              <a:gd name="connsiteY33" fmla="*/ 260904 h 511691"/>
              <a:gd name="connsiteX34" fmla="*/ 54500 w 514645"/>
              <a:gd name="connsiteY34" fmla="*/ 290070 h 511691"/>
              <a:gd name="connsiteX35" fmla="*/ 110026 w 514645"/>
              <a:gd name="connsiteY35" fmla="*/ 359477 h 511691"/>
              <a:gd name="connsiteX36" fmla="*/ 194865 w 514645"/>
              <a:gd name="connsiteY36" fmla="*/ 438704 h 511691"/>
              <a:gd name="connsiteX37" fmla="*/ 222480 w 514645"/>
              <a:gd name="connsiteY37" fmla="*/ 461003 h 511691"/>
              <a:gd name="connsiteX38" fmla="*/ 271656 w 514645"/>
              <a:gd name="connsiteY38" fmla="*/ 493860 h 511691"/>
              <a:gd name="connsiteX39" fmla="*/ 335303 w 514645"/>
              <a:gd name="connsiteY39" fmla="*/ 511434 h 511691"/>
              <a:gd name="connsiteX40" fmla="*/ 343425 w 514645"/>
              <a:gd name="connsiteY40" fmla="*/ 511064 h 511691"/>
              <a:gd name="connsiteX41" fmla="*/ 408254 w 514645"/>
              <a:gd name="connsiteY41" fmla="*/ 477911 h 511691"/>
              <a:gd name="connsiteX42" fmla="*/ 425680 w 514645"/>
              <a:gd name="connsiteY42" fmla="*/ 424379 h 511691"/>
              <a:gd name="connsiteX43" fmla="*/ 428855 w 514645"/>
              <a:gd name="connsiteY43" fmla="*/ 422017 h 511691"/>
              <a:gd name="connsiteX44" fmla="*/ 443475 w 514645"/>
              <a:gd name="connsiteY44" fmla="*/ 407397 h 511691"/>
              <a:gd name="connsiteX45" fmla="*/ 447831 w 514645"/>
              <a:gd name="connsiteY45" fmla="*/ 345964 h 511691"/>
              <a:gd name="connsiteX46" fmla="*/ 445616 w 514645"/>
              <a:gd name="connsiteY46" fmla="*/ 343011 h 511691"/>
              <a:gd name="connsiteX47" fmla="*/ 441555 w 514645"/>
              <a:gd name="connsiteY47" fmla="*/ 320047 h 511691"/>
              <a:gd name="connsiteX48" fmla="*/ 442736 w 514645"/>
              <a:gd name="connsiteY48" fmla="*/ 317315 h 511691"/>
              <a:gd name="connsiteX49" fmla="*/ 461343 w 514645"/>
              <a:gd name="connsiteY49" fmla="*/ 305059 h 511691"/>
              <a:gd name="connsiteX50" fmla="*/ 461565 w 514645"/>
              <a:gd name="connsiteY50" fmla="*/ 305059 h 511691"/>
              <a:gd name="connsiteX51" fmla="*/ 467989 w 514645"/>
              <a:gd name="connsiteY51" fmla="*/ 304911 h 511691"/>
              <a:gd name="connsiteX52" fmla="*/ 514580 w 514645"/>
              <a:gd name="connsiteY52" fmla="*/ 257876 h 511691"/>
              <a:gd name="connsiteX53" fmla="*/ 514580 w 514645"/>
              <a:gd name="connsiteY53" fmla="*/ 237202 h 511691"/>
              <a:gd name="connsiteX54" fmla="*/ 467693 w 514645"/>
              <a:gd name="connsiteY54" fmla="*/ 190242 h 511691"/>
              <a:gd name="connsiteX55" fmla="*/ 387285 w 514645"/>
              <a:gd name="connsiteY55" fmla="*/ 461446 h 511691"/>
              <a:gd name="connsiteX56" fmla="*/ 340989 w 514645"/>
              <a:gd name="connsiteY56" fmla="*/ 484631 h 511691"/>
              <a:gd name="connsiteX57" fmla="*/ 239389 w 514645"/>
              <a:gd name="connsiteY57" fmla="*/ 440624 h 511691"/>
              <a:gd name="connsiteX58" fmla="*/ 211257 w 514645"/>
              <a:gd name="connsiteY58" fmla="*/ 417956 h 511691"/>
              <a:gd name="connsiteX59" fmla="*/ 129593 w 514645"/>
              <a:gd name="connsiteY59" fmla="*/ 341756 h 511691"/>
              <a:gd name="connsiteX60" fmla="*/ 76135 w 514645"/>
              <a:gd name="connsiteY60" fmla="*/ 275007 h 511691"/>
              <a:gd name="connsiteX61" fmla="*/ 54574 w 514645"/>
              <a:gd name="connsiteY61" fmla="*/ 245324 h 511691"/>
              <a:gd name="connsiteX62" fmla="*/ 51252 w 514645"/>
              <a:gd name="connsiteY62" fmla="*/ 240820 h 511691"/>
              <a:gd name="connsiteX63" fmla="*/ 33604 w 514645"/>
              <a:gd name="connsiteY63" fmla="*/ 148893 h 511691"/>
              <a:gd name="connsiteX64" fmla="*/ 72590 w 514645"/>
              <a:gd name="connsiteY64" fmla="*/ 115814 h 511691"/>
              <a:gd name="connsiteX65" fmla="*/ 91197 w 514645"/>
              <a:gd name="connsiteY65" fmla="*/ 113082 h 511691"/>
              <a:gd name="connsiteX66" fmla="*/ 97695 w 514645"/>
              <a:gd name="connsiteY66" fmla="*/ 113451 h 511691"/>
              <a:gd name="connsiteX67" fmla="*/ 144582 w 514645"/>
              <a:gd name="connsiteY67" fmla="*/ 192383 h 511691"/>
              <a:gd name="connsiteX68" fmla="*/ 134318 w 514645"/>
              <a:gd name="connsiteY68" fmla="*/ 214534 h 511691"/>
              <a:gd name="connsiteX69" fmla="*/ 120363 w 514645"/>
              <a:gd name="connsiteY69" fmla="*/ 246432 h 511691"/>
              <a:gd name="connsiteX70" fmla="*/ 144139 w 514645"/>
              <a:gd name="connsiteY70" fmla="*/ 296124 h 511691"/>
              <a:gd name="connsiteX71" fmla="*/ 204759 w 514645"/>
              <a:gd name="connsiteY71" fmla="*/ 358517 h 511691"/>
              <a:gd name="connsiteX72" fmla="*/ 258808 w 514645"/>
              <a:gd name="connsiteY72" fmla="*/ 393515 h 511691"/>
              <a:gd name="connsiteX73" fmla="*/ 302963 w 514645"/>
              <a:gd name="connsiteY73" fmla="*/ 378527 h 511691"/>
              <a:gd name="connsiteX74" fmla="*/ 324745 w 514645"/>
              <a:gd name="connsiteY74" fmla="*/ 368780 h 511691"/>
              <a:gd name="connsiteX75" fmla="*/ 398508 w 514645"/>
              <a:gd name="connsiteY75" fmla="*/ 417143 h 511691"/>
              <a:gd name="connsiteX76" fmla="*/ 387285 w 514645"/>
              <a:gd name="connsiteY76" fmla="*/ 461446 h 511691"/>
              <a:gd name="connsiteX77" fmla="*/ 146649 w 514645"/>
              <a:gd name="connsiteY77" fmla="*/ 249902 h 511691"/>
              <a:gd name="connsiteX78" fmla="*/ 146649 w 514645"/>
              <a:gd name="connsiteY78" fmla="*/ 249902 h 511691"/>
              <a:gd name="connsiteX79" fmla="*/ 146649 w 514645"/>
              <a:gd name="connsiteY79" fmla="*/ 249902 h 511691"/>
              <a:gd name="connsiteX80" fmla="*/ 157208 w 514645"/>
              <a:gd name="connsiteY80" fmla="*/ 227972 h 511691"/>
              <a:gd name="connsiteX81" fmla="*/ 171163 w 514645"/>
              <a:gd name="connsiteY81" fmla="*/ 190537 h 511691"/>
              <a:gd name="connsiteX82" fmla="*/ 170572 w 514645"/>
              <a:gd name="connsiteY82" fmla="*/ 185590 h 511691"/>
              <a:gd name="connsiteX83" fmla="*/ 174486 w 514645"/>
              <a:gd name="connsiteY83" fmla="*/ 181529 h 511691"/>
              <a:gd name="connsiteX84" fmla="*/ 201806 w 514645"/>
              <a:gd name="connsiteY84" fmla="*/ 151477 h 511691"/>
              <a:gd name="connsiteX85" fmla="*/ 283322 w 514645"/>
              <a:gd name="connsiteY85" fmla="*/ 130212 h 511691"/>
              <a:gd name="connsiteX86" fmla="*/ 355978 w 514645"/>
              <a:gd name="connsiteY86" fmla="*/ 172816 h 511691"/>
              <a:gd name="connsiteX87" fmla="*/ 377243 w 514645"/>
              <a:gd name="connsiteY87" fmla="*/ 254332 h 511691"/>
              <a:gd name="connsiteX88" fmla="*/ 334639 w 514645"/>
              <a:gd name="connsiteY88" fmla="*/ 326988 h 511691"/>
              <a:gd name="connsiteX89" fmla="*/ 319871 w 514645"/>
              <a:gd name="connsiteY89" fmla="*/ 336439 h 511691"/>
              <a:gd name="connsiteX90" fmla="*/ 313521 w 514645"/>
              <a:gd name="connsiteY90" fmla="*/ 343971 h 511691"/>
              <a:gd name="connsiteX91" fmla="*/ 290410 w 514645"/>
              <a:gd name="connsiteY91" fmla="*/ 354899 h 511691"/>
              <a:gd name="connsiteX92" fmla="*/ 261392 w 514645"/>
              <a:gd name="connsiteY92" fmla="*/ 366860 h 511691"/>
              <a:gd name="connsiteX93" fmla="*/ 196637 w 514645"/>
              <a:gd name="connsiteY93" fmla="*/ 314288 h 511691"/>
              <a:gd name="connsiteX94" fmla="*/ 146723 w 514645"/>
              <a:gd name="connsiteY94" fmla="*/ 249607 h 511691"/>
              <a:gd name="connsiteX95" fmla="*/ 157208 w 514645"/>
              <a:gd name="connsiteY95" fmla="*/ 227972 h 511691"/>
              <a:gd name="connsiteX96" fmla="*/ 487925 w 514645"/>
              <a:gd name="connsiteY96" fmla="*/ 257950 h 511691"/>
              <a:gd name="connsiteX97" fmla="*/ 467620 w 514645"/>
              <a:gd name="connsiteY97" fmla="*/ 278403 h 511691"/>
              <a:gd name="connsiteX98" fmla="*/ 467398 w 514645"/>
              <a:gd name="connsiteY98" fmla="*/ 278403 h 511691"/>
              <a:gd name="connsiteX99" fmla="*/ 460974 w 514645"/>
              <a:gd name="connsiteY99" fmla="*/ 278551 h 511691"/>
              <a:gd name="connsiteX100" fmla="*/ 418222 w 514645"/>
              <a:gd name="connsiteY100" fmla="*/ 306904 h 511691"/>
              <a:gd name="connsiteX101" fmla="*/ 417189 w 514645"/>
              <a:gd name="connsiteY101" fmla="*/ 309267 h 511691"/>
              <a:gd name="connsiteX102" fmla="*/ 422283 w 514645"/>
              <a:gd name="connsiteY102" fmla="*/ 356818 h 511691"/>
              <a:gd name="connsiteX103" fmla="*/ 424572 w 514645"/>
              <a:gd name="connsiteY103" fmla="*/ 359919 h 511691"/>
              <a:gd name="connsiteX104" fmla="*/ 424572 w 514645"/>
              <a:gd name="connsiteY104" fmla="*/ 388790 h 511691"/>
              <a:gd name="connsiteX105" fmla="*/ 416155 w 514645"/>
              <a:gd name="connsiteY105" fmla="*/ 397207 h 511691"/>
              <a:gd name="connsiteX106" fmla="*/ 380270 w 514645"/>
              <a:gd name="connsiteY106" fmla="*/ 368854 h 511691"/>
              <a:gd name="connsiteX107" fmla="*/ 349259 w 514645"/>
              <a:gd name="connsiteY107" fmla="*/ 349435 h 511691"/>
              <a:gd name="connsiteX108" fmla="*/ 350735 w 514645"/>
              <a:gd name="connsiteY108" fmla="*/ 348327 h 511691"/>
              <a:gd name="connsiteX109" fmla="*/ 403603 w 514645"/>
              <a:gd name="connsiteY109" fmla="*/ 258098 h 511691"/>
              <a:gd name="connsiteX110" fmla="*/ 377169 w 514645"/>
              <a:gd name="connsiteY110" fmla="*/ 156867 h 511691"/>
              <a:gd name="connsiteX111" fmla="*/ 286940 w 514645"/>
              <a:gd name="connsiteY111" fmla="*/ 104000 h 511691"/>
              <a:gd name="connsiteX112" fmla="*/ 185709 w 514645"/>
              <a:gd name="connsiteY112" fmla="*/ 130434 h 511691"/>
              <a:gd name="connsiteX113" fmla="*/ 159054 w 514645"/>
              <a:gd name="connsiteY113" fmla="*/ 157089 h 511691"/>
              <a:gd name="connsiteX114" fmla="*/ 145615 w 514645"/>
              <a:gd name="connsiteY114" fmla="*/ 134790 h 511691"/>
              <a:gd name="connsiteX115" fmla="*/ 116745 w 514645"/>
              <a:gd name="connsiteY115" fmla="*/ 94549 h 511691"/>
              <a:gd name="connsiteX116" fmla="*/ 113939 w 514645"/>
              <a:gd name="connsiteY116" fmla="*/ 91669 h 511691"/>
              <a:gd name="connsiteX117" fmla="*/ 120215 w 514645"/>
              <a:gd name="connsiteY117" fmla="*/ 85393 h 511691"/>
              <a:gd name="connsiteX118" fmla="*/ 149012 w 514645"/>
              <a:gd name="connsiteY118" fmla="*/ 85319 h 511691"/>
              <a:gd name="connsiteX119" fmla="*/ 150636 w 514645"/>
              <a:gd name="connsiteY119" fmla="*/ 86722 h 511691"/>
              <a:gd name="connsiteX120" fmla="*/ 201658 w 514645"/>
              <a:gd name="connsiteY120" fmla="*/ 94475 h 511691"/>
              <a:gd name="connsiteX121" fmla="*/ 207934 w 514645"/>
              <a:gd name="connsiteY121" fmla="*/ 91743 h 511691"/>
              <a:gd name="connsiteX122" fmla="*/ 237543 w 514645"/>
              <a:gd name="connsiteY122" fmla="*/ 48622 h 511691"/>
              <a:gd name="connsiteX123" fmla="*/ 237543 w 514645"/>
              <a:gd name="connsiteY123" fmla="*/ 48400 h 511691"/>
              <a:gd name="connsiteX124" fmla="*/ 237543 w 514645"/>
              <a:gd name="connsiteY124" fmla="*/ 47588 h 511691"/>
              <a:gd name="connsiteX125" fmla="*/ 257996 w 514645"/>
              <a:gd name="connsiteY125" fmla="*/ 27209 h 511691"/>
              <a:gd name="connsiteX126" fmla="*/ 278670 w 514645"/>
              <a:gd name="connsiteY126" fmla="*/ 27209 h 511691"/>
              <a:gd name="connsiteX127" fmla="*/ 299123 w 514645"/>
              <a:gd name="connsiteY127" fmla="*/ 47514 h 511691"/>
              <a:gd name="connsiteX128" fmla="*/ 299271 w 514645"/>
              <a:gd name="connsiteY128" fmla="*/ 49434 h 511691"/>
              <a:gd name="connsiteX129" fmla="*/ 328953 w 514645"/>
              <a:gd name="connsiteY129" fmla="*/ 91595 h 511691"/>
              <a:gd name="connsiteX130" fmla="*/ 335303 w 514645"/>
              <a:gd name="connsiteY130" fmla="*/ 94253 h 511691"/>
              <a:gd name="connsiteX131" fmla="*/ 387654 w 514645"/>
              <a:gd name="connsiteY131" fmla="*/ 85024 h 511691"/>
              <a:gd name="connsiteX132" fmla="*/ 388466 w 514645"/>
              <a:gd name="connsiteY132" fmla="*/ 84285 h 511691"/>
              <a:gd name="connsiteX133" fmla="*/ 388761 w 514645"/>
              <a:gd name="connsiteY133" fmla="*/ 83990 h 511691"/>
              <a:gd name="connsiteX134" fmla="*/ 417632 w 514645"/>
              <a:gd name="connsiteY134" fmla="*/ 83990 h 511691"/>
              <a:gd name="connsiteX135" fmla="*/ 432252 w 514645"/>
              <a:gd name="connsiteY135" fmla="*/ 98610 h 511691"/>
              <a:gd name="connsiteX136" fmla="*/ 432325 w 514645"/>
              <a:gd name="connsiteY136" fmla="*/ 127406 h 511691"/>
              <a:gd name="connsiteX137" fmla="*/ 432104 w 514645"/>
              <a:gd name="connsiteY137" fmla="*/ 127628 h 511691"/>
              <a:gd name="connsiteX138" fmla="*/ 429298 w 514645"/>
              <a:gd name="connsiteY138" fmla="*/ 130655 h 511691"/>
              <a:gd name="connsiteX139" fmla="*/ 419478 w 514645"/>
              <a:gd name="connsiteY139" fmla="*/ 181307 h 511691"/>
              <a:gd name="connsiteX140" fmla="*/ 421397 w 514645"/>
              <a:gd name="connsiteY140" fmla="*/ 186254 h 511691"/>
              <a:gd name="connsiteX141" fmla="*/ 465183 w 514645"/>
              <a:gd name="connsiteY141" fmla="*/ 216749 h 511691"/>
              <a:gd name="connsiteX142" fmla="*/ 467324 w 514645"/>
              <a:gd name="connsiteY142" fmla="*/ 216823 h 511691"/>
              <a:gd name="connsiteX143" fmla="*/ 467546 w 514645"/>
              <a:gd name="connsiteY143" fmla="*/ 216823 h 511691"/>
              <a:gd name="connsiteX144" fmla="*/ 487925 w 514645"/>
              <a:gd name="connsiteY144" fmla="*/ 237276 h 511691"/>
              <a:gd name="connsiteX145" fmla="*/ 487925 w 514645"/>
              <a:gd name="connsiteY145" fmla="*/ 257950 h 511691"/>
              <a:gd name="connsiteX146" fmla="*/ 213546 w 514645"/>
              <a:gd name="connsiteY146" fmla="*/ 262824 h 511691"/>
              <a:gd name="connsiteX147" fmla="*/ 213693 w 514645"/>
              <a:gd name="connsiteY147" fmla="*/ 243995 h 511691"/>
              <a:gd name="connsiteX148" fmla="*/ 232522 w 514645"/>
              <a:gd name="connsiteY148" fmla="*/ 244143 h 511691"/>
              <a:gd name="connsiteX149" fmla="*/ 249874 w 514645"/>
              <a:gd name="connsiteY149" fmla="*/ 261864 h 511691"/>
              <a:gd name="connsiteX150" fmla="*/ 297720 w 514645"/>
              <a:gd name="connsiteY150" fmla="*/ 202572 h 511691"/>
              <a:gd name="connsiteX151" fmla="*/ 316401 w 514645"/>
              <a:gd name="connsiteY151" fmla="*/ 200579 h 511691"/>
              <a:gd name="connsiteX152" fmla="*/ 318395 w 514645"/>
              <a:gd name="connsiteY152" fmla="*/ 219260 h 511691"/>
              <a:gd name="connsiteX153" fmla="*/ 261171 w 514645"/>
              <a:gd name="connsiteY153" fmla="*/ 290143 h 511691"/>
              <a:gd name="connsiteX154" fmla="*/ 261097 w 514645"/>
              <a:gd name="connsiteY154" fmla="*/ 290217 h 511691"/>
              <a:gd name="connsiteX155" fmla="*/ 260137 w 514645"/>
              <a:gd name="connsiteY155" fmla="*/ 291251 h 511691"/>
              <a:gd name="connsiteX156" fmla="*/ 259842 w 514645"/>
              <a:gd name="connsiteY156" fmla="*/ 291472 h 511691"/>
              <a:gd name="connsiteX157" fmla="*/ 259029 w 514645"/>
              <a:gd name="connsiteY157" fmla="*/ 292211 h 511691"/>
              <a:gd name="connsiteX158" fmla="*/ 258586 w 514645"/>
              <a:gd name="connsiteY158" fmla="*/ 292506 h 511691"/>
              <a:gd name="connsiteX159" fmla="*/ 257848 w 514645"/>
              <a:gd name="connsiteY159" fmla="*/ 293023 h 511691"/>
              <a:gd name="connsiteX160" fmla="*/ 257331 w 514645"/>
              <a:gd name="connsiteY160" fmla="*/ 293318 h 511691"/>
              <a:gd name="connsiteX161" fmla="*/ 256593 w 514645"/>
              <a:gd name="connsiteY161" fmla="*/ 293761 h 511691"/>
              <a:gd name="connsiteX162" fmla="*/ 256076 w 514645"/>
              <a:gd name="connsiteY162" fmla="*/ 293983 h 511691"/>
              <a:gd name="connsiteX163" fmla="*/ 255264 w 514645"/>
              <a:gd name="connsiteY163" fmla="*/ 294278 h 511691"/>
              <a:gd name="connsiteX164" fmla="*/ 254821 w 514645"/>
              <a:gd name="connsiteY164" fmla="*/ 294426 h 511691"/>
              <a:gd name="connsiteX165" fmla="*/ 253935 w 514645"/>
              <a:gd name="connsiteY165" fmla="*/ 294647 h 511691"/>
              <a:gd name="connsiteX166" fmla="*/ 253492 w 514645"/>
              <a:gd name="connsiteY166" fmla="*/ 294721 h 511691"/>
              <a:gd name="connsiteX167" fmla="*/ 252532 w 514645"/>
              <a:gd name="connsiteY167" fmla="*/ 294869 h 511691"/>
              <a:gd name="connsiteX168" fmla="*/ 252163 w 514645"/>
              <a:gd name="connsiteY168" fmla="*/ 294943 h 511691"/>
              <a:gd name="connsiteX169" fmla="*/ 250833 w 514645"/>
              <a:gd name="connsiteY169" fmla="*/ 295017 h 511691"/>
              <a:gd name="connsiteX170" fmla="*/ 250833 w 514645"/>
              <a:gd name="connsiteY170" fmla="*/ 295017 h 511691"/>
              <a:gd name="connsiteX171" fmla="*/ 250833 w 514645"/>
              <a:gd name="connsiteY171" fmla="*/ 295017 h 511691"/>
              <a:gd name="connsiteX172" fmla="*/ 249652 w 514645"/>
              <a:gd name="connsiteY172" fmla="*/ 294943 h 511691"/>
              <a:gd name="connsiteX173" fmla="*/ 249357 w 514645"/>
              <a:gd name="connsiteY173" fmla="*/ 294869 h 511691"/>
              <a:gd name="connsiteX174" fmla="*/ 248471 w 514645"/>
              <a:gd name="connsiteY174" fmla="*/ 294721 h 511691"/>
              <a:gd name="connsiteX175" fmla="*/ 248102 w 514645"/>
              <a:gd name="connsiteY175" fmla="*/ 294647 h 511691"/>
              <a:gd name="connsiteX176" fmla="*/ 247289 w 514645"/>
              <a:gd name="connsiteY176" fmla="*/ 294426 h 511691"/>
              <a:gd name="connsiteX177" fmla="*/ 246846 w 514645"/>
              <a:gd name="connsiteY177" fmla="*/ 294278 h 511691"/>
              <a:gd name="connsiteX178" fmla="*/ 246108 w 514645"/>
              <a:gd name="connsiteY178" fmla="*/ 293983 h 511691"/>
              <a:gd name="connsiteX179" fmla="*/ 245665 w 514645"/>
              <a:gd name="connsiteY179" fmla="*/ 293835 h 511691"/>
              <a:gd name="connsiteX180" fmla="*/ 244927 w 514645"/>
              <a:gd name="connsiteY180" fmla="*/ 293540 h 511691"/>
              <a:gd name="connsiteX181" fmla="*/ 244483 w 514645"/>
              <a:gd name="connsiteY181" fmla="*/ 293318 h 511691"/>
              <a:gd name="connsiteX182" fmla="*/ 243671 w 514645"/>
              <a:gd name="connsiteY182" fmla="*/ 292875 h 511691"/>
              <a:gd name="connsiteX183" fmla="*/ 243228 w 514645"/>
              <a:gd name="connsiteY183" fmla="*/ 292580 h 511691"/>
              <a:gd name="connsiteX184" fmla="*/ 242416 w 514645"/>
              <a:gd name="connsiteY184" fmla="*/ 291989 h 511691"/>
              <a:gd name="connsiteX185" fmla="*/ 242342 w 514645"/>
              <a:gd name="connsiteY185" fmla="*/ 291915 h 511691"/>
              <a:gd name="connsiteX186" fmla="*/ 241825 w 514645"/>
              <a:gd name="connsiteY186" fmla="*/ 291472 h 511691"/>
              <a:gd name="connsiteX187" fmla="*/ 241308 w 514645"/>
              <a:gd name="connsiteY187" fmla="*/ 290956 h 511691"/>
              <a:gd name="connsiteX188" fmla="*/ 241235 w 514645"/>
              <a:gd name="connsiteY188" fmla="*/ 290882 h 511691"/>
              <a:gd name="connsiteX189" fmla="*/ 213546 w 514645"/>
              <a:gd name="connsiteY189" fmla="*/ 262824 h 51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14645" h="511691">
                <a:moveTo>
                  <a:pt x="467693" y="190242"/>
                </a:moveTo>
                <a:lnTo>
                  <a:pt x="465552" y="190168"/>
                </a:lnTo>
                <a:cubicBezTo>
                  <a:pt x="465478" y="190168"/>
                  <a:pt x="465404" y="190168"/>
                  <a:pt x="465331" y="190168"/>
                </a:cubicBezTo>
                <a:cubicBezTo>
                  <a:pt x="456839" y="190168"/>
                  <a:pt x="449160" y="184852"/>
                  <a:pt x="446281" y="177025"/>
                </a:cubicBezTo>
                <a:cubicBezTo>
                  <a:pt x="445542" y="175105"/>
                  <a:pt x="444804" y="173185"/>
                  <a:pt x="444065" y="171265"/>
                </a:cubicBezTo>
                <a:cubicBezTo>
                  <a:pt x="440964" y="163586"/>
                  <a:pt x="442589" y="154947"/>
                  <a:pt x="448274" y="149188"/>
                </a:cubicBezTo>
                <a:cubicBezTo>
                  <a:pt x="448348" y="149114"/>
                  <a:pt x="448422" y="149040"/>
                  <a:pt x="448496" y="148967"/>
                </a:cubicBezTo>
                <a:lnTo>
                  <a:pt x="451302" y="145939"/>
                </a:lnTo>
                <a:cubicBezTo>
                  <a:pt x="469318" y="127628"/>
                  <a:pt x="469170" y="97945"/>
                  <a:pt x="451006" y="79781"/>
                </a:cubicBezTo>
                <a:lnTo>
                  <a:pt x="436386" y="65161"/>
                </a:lnTo>
                <a:cubicBezTo>
                  <a:pt x="418149" y="46924"/>
                  <a:pt x="388466" y="46850"/>
                  <a:pt x="370154" y="64940"/>
                </a:cubicBezTo>
                <a:lnTo>
                  <a:pt x="369342" y="65678"/>
                </a:lnTo>
                <a:cubicBezTo>
                  <a:pt x="369268" y="65752"/>
                  <a:pt x="369121" y="65826"/>
                  <a:pt x="369047" y="65974"/>
                </a:cubicBezTo>
                <a:cubicBezTo>
                  <a:pt x="363066" y="71954"/>
                  <a:pt x="354058" y="73505"/>
                  <a:pt x="346157" y="69961"/>
                </a:cubicBezTo>
                <a:cubicBezTo>
                  <a:pt x="343721" y="68853"/>
                  <a:pt x="341284" y="67820"/>
                  <a:pt x="338774" y="66860"/>
                </a:cubicBezTo>
                <a:cubicBezTo>
                  <a:pt x="330947" y="63759"/>
                  <a:pt x="325852" y="56301"/>
                  <a:pt x="325778" y="47957"/>
                </a:cubicBezTo>
                <a:cubicBezTo>
                  <a:pt x="325778" y="47293"/>
                  <a:pt x="325704" y="46702"/>
                  <a:pt x="325631" y="46038"/>
                </a:cubicBezTo>
                <a:cubicBezTo>
                  <a:pt x="324818" y="20859"/>
                  <a:pt x="303996" y="554"/>
                  <a:pt x="278670" y="554"/>
                </a:cubicBezTo>
                <a:lnTo>
                  <a:pt x="257996" y="554"/>
                </a:lnTo>
                <a:cubicBezTo>
                  <a:pt x="232300" y="554"/>
                  <a:pt x="211257" y="21376"/>
                  <a:pt x="210961" y="46997"/>
                </a:cubicBezTo>
                <a:lnTo>
                  <a:pt x="210961" y="47219"/>
                </a:lnTo>
                <a:cubicBezTo>
                  <a:pt x="210961" y="47514"/>
                  <a:pt x="210961" y="47810"/>
                  <a:pt x="210961" y="48031"/>
                </a:cubicBezTo>
                <a:cubicBezTo>
                  <a:pt x="210961" y="56375"/>
                  <a:pt x="205867" y="63832"/>
                  <a:pt x="198040" y="67007"/>
                </a:cubicBezTo>
                <a:cubicBezTo>
                  <a:pt x="195603" y="67967"/>
                  <a:pt x="193093" y="69075"/>
                  <a:pt x="190730" y="70182"/>
                </a:cubicBezTo>
                <a:cubicBezTo>
                  <a:pt x="182829" y="73727"/>
                  <a:pt x="173895" y="72250"/>
                  <a:pt x="167840" y="66269"/>
                </a:cubicBezTo>
                <a:cubicBezTo>
                  <a:pt x="167324" y="65752"/>
                  <a:pt x="166807" y="65309"/>
                  <a:pt x="166216" y="64866"/>
                </a:cubicBezTo>
                <a:cubicBezTo>
                  <a:pt x="147831" y="48253"/>
                  <a:pt x="119182" y="48770"/>
                  <a:pt x="101461" y="66490"/>
                </a:cubicBezTo>
                <a:lnTo>
                  <a:pt x="86841" y="81110"/>
                </a:lnTo>
                <a:cubicBezTo>
                  <a:pt x="85217" y="82735"/>
                  <a:pt x="84109" y="84654"/>
                  <a:pt x="83518" y="86722"/>
                </a:cubicBezTo>
                <a:cubicBezTo>
                  <a:pt x="77907" y="87165"/>
                  <a:pt x="71631" y="88199"/>
                  <a:pt x="65059" y="90192"/>
                </a:cubicBezTo>
                <a:cubicBezTo>
                  <a:pt x="42465" y="96985"/>
                  <a:pt x="23636" y="112713"/>
                  <a:pt x="10641" y="135602"/>
                </a:cubicBezTo>
                <a:cubicBezTo>
                  <a:pt x="1190" y="152216"/>
                  <a:pt x="-1690" y="172742"/>
                  <a:pt x="2297" y="194893"/>
                </a:cubicBezTo>
                <a:cubicBezTo>
                  <a:pt x="6063" y="215642"/>
                  <a:pt x="15588" y="236907"/>
                  <a:pt x="29986" y="256400"/>
                </a:cubicBezTo>
                <a:lnTo>
                  <a:pt x="33309" y="260904"/>
                </a:lnTo>
                <a:cubicBezTo>
                  <a:pt x="40324" y="270429"/>
                  <a:pt x="47633" y="280323"/>
                  <a:pt x="54500" y="290070"/>
                </a:cubicBezTo>
                <a:cubicBezTo>
                  <a:pt x="71483" y="314288"/>
                  <a:pt x="90164" y="337621"/>
                  <a:pt x="110026" y="359477"/>
                </a:cubicBezTo>
                <a:cubicBezTo>
                  <a:pt x="136017" y="388052"/>
                  <a:pt x="164518" y="414707"/>
                  <a:pt x="194865" y="438704"/>
                </a:cubicBezTo>
                <a:cubicBezTo>
                  <a:pt x="205719" y="447269"/>
                  <a:pt x="214506" y="454357"/>
                  <a:pt x="222480" y="461003"/>
                </a:cubicBezTo>
                <a:cubicBezTo>
                  <a:pt x="233556" y="470158"/>
                  <a:pt x="250981" y="483302"/>
                  <a:pt x="271656" y="493860"/>
                </a:cubicBezTo>
                <a:cubicBezTo>
                  <a:pt x="294397" y="505527"/>
                  <a:pt x="315736" y="511434"/>
                  <a:pt x="335303" y="511434"/>
                </a:cubicBezTo>
                <a:cubicBezTo>
                  <a:pt x="338035" y="511434"/>
                  <a:pt x="340767" y="511286"/>
                  <a:pt x="343425" y="511064"/>
                </a:cubicBezTo>
                <a:cubicBezTo>
                  <a:pt x="369638" y="508775"/>
                  <a:pt x="393265" y="496666"/>
                  <a:pt x="408254" y="477911"/>
                </a:cubicBezTo>
                <a:cubicBezTo>
                  <a:pt x="419995" y="463144"/>
                  <a:pt x="425902" y="444832"/>
                  <a:pt x="425680" y="424379"/>
                </a:cubicBezTo>
                <a:cubicBezTo>
                  <a:pt x="426861" y="423789"/>
                  <a:pt x="427895" y="422977"/>
                  <a:pt x="428855" y="422017"/>
                </a:cubicBezTo>
                <a:lnTo>
                  <a:pt x="443475" y="407397"/>
                </a:lnTo>
                <a:cubicBezTo>
                  <a:pt x="460162" y="390710"/>
                  <a:pt x="461639" y="364350"/>
                  <a:pt x="447831" y="345964"/>
                </a:cubicBezTo>
                <a:cubicBezTo>
                  <a:pt x="447240" y="344931"/>
                  <a:pt x="446502" y="343897"/>
                  <a:pt x="445616" y="343011"/>
                </a:cubicBezTo>
                <a:cubicBezTo>
                  <a:pt x="439561" y="336956"/>
                  <a:pt x="438011" y="327948"/>
                  <a:pt x="441555" y="320047"/>
                </a:cubicBezTo>
                <a:cubicBezTo>
                  <a:pt x="441924" y="319161"/>
                  <a:pt x="442367" y="318201"/>
                  <a:pt x="442736" y="317315"/>
                </a:cubicBezTo>
                <a:cubicBezTo>
                  <a:pt x="445911" y="309932"/>
                  <a:pt x="453221" y="305059"/>
                  <a:pt x="461343" y="305059"/>
                </a:cubicBezTo>
                <a:cubicBezTo>
                  <a:pt x="461417" y="305059"/>
                  <a:pt x="461491" y="305059"/>
                  <a:pt x="461565" y="305059"/>
                </a:cubicBezTo>
                <a:lnTo>
                  <a:pt x="467989" y="304911"/>
                </a:lnTo>
                <a:cubicBezTo>
                  <a:pt x="493684" y="304689"/>
                  <a:pt x="514580" y="283646"/>
                  <a:pt x="514580" y="257876"/>
                </a:cubicBezTo>
                <a:lnTo>
                  <a:pt x="514580" y="237202"/>
                </a:lnTo>
                <a:cubicBezTo>
                  <a:pt x="514506" y="211433"/>
                  <a:pt x="493536" y="190389"/>
                  <a:pt x="467693" y="190242"/>
                </a:cubicBezTo>
                <a:moveTo>
                  <a:pt x="387285" y="461446"/>
                </a:moveTo>
                <a:cubicBezTo>
                  <a:pt x="377021" y="474367"/>
                  <a:pt x="359743" y="483006"/>
                  <a:pt x="340989" y="484631"/>
                </a:cubicBezTo>
                <a:cubicBezTo>
                  <a:pt x="301412" y="488101"/>
                  <a:pt x="256740" y="455022"/>
                  <a:pt x="239389" y="440624"/>
                </a:cubicBezTo>
                <a:cubicBezTo>
                  <a:pt x="231267" y="433904"/>
                  <a:pt x="222332" y="426668"/>
                  <a:pt x="211257" y="417956"/>
                </a:cubicBezTo>
                <a:cubicBezTo>
                  <a:pt x="182091" y="394844"/>
                  <a:pt x="154624" y="369223"/>
                  <a:pt x="129593" y="341756"/>
                </a:cubicBezTo>
                <a:cubicBezTo>
                  <a:pt x="110469" y="320712"/>
                  <a:pt x="92453" y="298265"/>
                  <a:pt x="76135" y="275007"/>
                </a:cubicBezTo>
                <a:cubicBezTo>
                  <a:pt x="69046" y="264965"/>
                  <a:pt x="61663" y="254923"/>
                  <a:pt x="54574" y="245324"/>
                </a:cubicBezTo>
                <a:lnTo>
                  <a:pt x="51252" y="240820"/>
                </a:lnTo>
                <a:cubicBezTo>
                  <a:pt x="27254" y="208332"/>
                  <a:pt x="20314" y="172225"/>
                  <a:pt x="33604" y="148893"/>
                </a:cubicBezTo>
                <a:cubicBezTo>
                  <a:pt x="43351" y="131762"/>
                  <a:pt x="56420" y="120687"/>
                  <a:pt x="72590" y="115814"/>
                </a:cubicBezTo>
                <a:cubicBezTo>
                  <a:pt x="79605" y="113672"/>
                  <a:pt x="86103" y="113082"/>
                  <a:pt x="91197" y="113082"/>
                </a:cubicBezTo>
                <a:cubicBezTo>
                  <a:pt x="93708" y="113082"/>
                  <a:pt x="95923" y="113229"/>
                  <a:pt x="97695" y="113451"/>
                </a:cubicBezTo>
                <a:cubicBezTo>
                  <a:pt x="124277" y="147785"/>
                  <a:pt x="143843" y="180643"/>
                  <a:pt x="144582" y="192383"/>
                </a:cubicBezTo>
                <a:cubicBezTo>
                  <a:pt x="144877" y="196813"/>
                  <a:pt x="138527" y="207446"/>
                  <a:pt x="134318" y="214534"/>
                </a:cubicBezTo>
                <a:cubicBezTo>
                  <a:pt x="128190" y="224871"/>
                  <a:pt x="121766" y="235578"/>
                  <a:pt x="120363" y="246432"/>
                </a:cubicBezTo>
                <a:cubicBezTo>
                  <a:pt x="118296" y="261568"/>
                  <a:pt x="131956" y="280914"/>
                  <a:pt x="144139" y="296124"/>
                </a:cubicBezTo>
                <a:cubicBezTo>
                  <a:pt x="159571" y="315469"/>
                  <a:pt x="182239" y="338728"/>
                  <a:pt x="204759" y="358517"/>
                </a:cubicBezTo>
                <a:cubicBezTo>
                  <a:pt x="243154" y="392186"/>
                  <a:pt x="254968" y="393220"/>
                  <a:pt x="258808" y="393515"/>
                </a:cubicBezTo>
                <a:cubicBezTo>
                  <a:pt x="272689" y="394697"/>
                  <a:pt x="288047" y="386501"/>
                  <a:pt x="302963" y="378527"/>
                </a:cubicBezTo>
                <a:cubicBezTo>
                  <a:pt x="309756" y="374908"/>
                  <a:pt x="321053" y="368854"/>
                  <a:pt x="324745" y="368780"/>
                </a:cubicBezTo>
                <a:cubicBezTo>
                  <a:pt x="335894" y="369592"/>
                  <a:pt x="366610" y="389750"/>
                  <a:pt x="398508" y="417143"/>
                </a:cubicBezTo>
                <a:cubicBezTo>
                  <a:pt x="400354" y="434717"/>
                  <a:pt x="396588" y="449706"/>
                  <a:pt x="387285" y="461446"/>
                </a:cubicBezTo>
                <a:moveTo>
                  <a:pt x="146649" y="249902"/>
                </a:moveTo>
                <a:cubicBezTo>
                  <a:pt x="146649" y="249902"/>
                  <a:pt x="146649" y="249902"/>
                  <a:pt x="146649" y="249902"/>
                </a:cubicBezTo>
                <a:cubicBezTo>
                  <a:pt x="146649" y="249902"/>
                  <a:pt x="146649" y="249902"/>
                  <a:pt x="146649" y="249902"/>
                </a:cubicBezTo>
                <a:close/>
                <a:moveTo>
                  <a:pt x="157208" y="227972"/>
                </a:moveTo>
                <a:cubicBezTo>
                  <a:pt x="164444" y="215789"/>
                  <a:pt x="171975" y="203163"/>
                  <a:pt x="171163" y="190537"/>
                </a:cubicBezTo>
                <a:cubicBezTo>
                  <a:pt x="171089" y="189134"/>
                  <a:pt x="170868" y="187510"/>
                  <a:pt x="170572" y="185590"/>
                </a:cubicBezTo>
                <a:cubicBezTo>
                  <a:pt x="172123" y="184556"/>
                  <a:pt x="173452" y="183227"/>
                  <a:pt x="174486" y="181529"/>
                </a:cubicBezTo>
                <a:cubicBezTo>
                  <a:pt x="181648" y="169863"/>
                  <a:pt x="190804" y="159747"/>
                  <a:pt x="201806" y="151477"/>
                </a:cubicBezTo>
                <a:cubicBezTo>
                  <a:pt x="225286" y="133756"/>
                  <a:pt x="254230" y="126151"/>
                  <a:pt x="283322" y="130212"/>
                </a:cubicBezTo>
                <a:cubicBezTo>
                  <a:pt x="312414" y="134273"/>
                  <a:pt x="338257" y="149336"/>
                  <a:pt x="355978" y="172816"/>
                </a:cubicBezTo>
                <a:cubicBezTo>
                  <a:pt x="373699" y="196296"/>
                  <a:pt x="381304" y="225240"/>
                  <a:pt x="377243" y="254332"/>
                </a:cubicBezTo>
                <a:cubicBezTo>
                  <a:pt x="373182" y="283424"/>
                  <a:pt x="358119" y="309267"/>
                  <a:pt x="334639" y="326988"/>
                </a:cubicBezTo>
                <a:cubicBezTo>
                  <a:pt x="329987" y="330532"/>
                  <a:pt x="324966" y="333707"/>
                  <a:pt x="319871" y="336439"/>
                </a:cubicBezTo>
                <a:cubicBezTo>
                  <a:pt x="316770" y="338137"/>
                  <a:pt x="314555" y="340870"/>
                  <a:pt x="313521" y="343971"/>
                </a:cubicBezTo>
                <a:cubicBezTo>
                  <a:pt x="306359" y="346333"/>
                  <a:pt x="298754" y="350395"/>
                  <a:pt x="290410" y="354899"/>
                </a:cubicBezTo>
                <a:cubicBezTo>
                  <a:pt x="281254" y="359772"/>
                  <a:pt x="267521" y="367156"/>
                  <a:pt x="261392" y="366860"/>
                </a:cubicBezTo>
                <a:cubicBezTo>
                  <a:pt x="254525" y="364940"/>
                  <a:pt x="227796" y="345374"/>
                  <a:pt x="196637" y="314288"/>
                </a:cubicBezTo>
                <a:cubicBezTo>
                  <a:pt x="156617" y="274342"/>
                  <a:pt x="147018" y="253889"/>
                  <a:pt x="146723" y="249607"/>
                </a:cubicBezTo>
                <a:cubicBezTo>
                  <a:pt x="147535" y="244217"/>
                  <a:pt x="152630" y="235578"/>
                  <a:pt x="157208" y="227972"/>
                </a:cubicBezTo>
                <a:moveTo>
                  <a:pt x="487925" y="257950"/>
                </a:moveTo>
                <a:cubicBezTo>
                  <a:pt x="487925" y="269174"/>
                  <a:pt x="478843" y="278329"/>
                  <a:pt x="467620" y="278403"/>
                </a:cubicBezTo>
                <a:cubicBezTo>
                  <a:pt x="467546" y="278403"/>
                  <a:pt x="467472" y="278403"/>
                  <a:pt x="467398" y="278403"/>
                </a:cubicBezTo>
                <a:lnTo>
                  <a:pt x="460974" y="278551"/>
                </a:lnTo>
                <a:cubicBezTo>
                  <a:pt x="442367" y="278699"/>
                  <a:pt x="425606" y="289848"/>
                  <a:pt x="418222" y="306904"/>
                </a:cubicBezTo>
                <a:cubicBezTo>
                  <a:pt x="417853" y="307717"/>
                  <a:pt x="417558" y="308455"/>
                  <a:pt x="417189" y="309267"/>
                </a:cubicBezTo>
                <a:cubicBezTo>
                  <a:pt x="410174" y="324995"/>
                  <a:pt x="412315" y="343306"/>
                  <a:pt x="422283" y="356818"/>
                </a:cubicBezTo>
                <a:cubicBezTo>
                  <a:pt x="422874" y="357926"/>
                  <a:pt x="423613" y="358960"/>
                  <a:pt x="424572" y="359919"/>
                </a:cubicBezTo>
                <a:cubicBezTo>
                  <a:pt x="432473" y="367894"/>
                  <a:pt x="432473" y="380815"/>
                  <a:pt x="424572" y="388790"/>
                </a:cubicBezTo>
                <a:lnTo>
                  <a:pt x="416155" y="397207"/>
                </a:lnTo>
                <a:cubicBezTo>
                  <a:pt x="409953" y="391891"/>
                  <a:pt x="395776" y="380003"/>
                  <a:pt x="380270" y="368854"/>
                </a:cubicBezTo>
                <a:cubicBezTo>
                  <a:pt x="371410" y="362504"/>
                  <a:pt x="360260" y="354899"/>
                  <a:pt x="349259" y="349435"/>
                </a:cubicBezTo>
                <a:cubicBezTo>
                  <a:pt x="349775" y="349065"/>
                  <a:pt x="350218" y="348696"/>
                  <a:pt x="350735" y="348327"/>
                </a:cubicBezTo>
                <a:cubicBezTo>
                  <a:pt x="379827" y="326324"/>
                  <a:pt x="398656" y="294278"/>
                  <a:pt x="403603" y="258098"/>
                </a:cubicBezTo>
                <a:cubicBezTo>
                  <a:pt x="408624" y="221918"/>
                  <a:pt x="399246" y="185959"/>
                  <a:pt x="377169" y="156867"/>
                </a:cubicBezTo>
                <a:cubicBezTo>
                  <a:pt x="355165" y="127775"/>
                  <a:pt x="323120" y="108947"/>
                  <a:pt x="286940" y="104000"/>
                </a:cubicBezTo>
                <a:cubicBezTo>
                  <a:pt x="250760" y="98979"/>
                  <a:pt x="214801" y="108356"/>
                  <a:pt x="185709" y="130434"/>
                </a:cubicBezTo>
                <a:cubicBezTo>
                  <a:pt x="175520" y="138113"/>
                  <a:pt x="166585" y="147047"/>
                  <a:pt x="159054" y="157089"/>
                </a:cubicBezTo>
                <a:cubicBezTo>
                  <a:pt x="155657" y="150739"/>
                  <a:pt x="151227" y="143429"/>
                  <a:pt x="145615" y="134790"/>
                </a:cubicBezTo>
                <a:cubicBezTo>
                  <a:pt x="133506" y="116257"/>
                  <a:pt x="120437" y="99348"/>
                  <a:pt x="116745" y="94549"/>
                </a:cubicBezTo>
                <a:cubicBezTo>
                  <a:pt x="115933" y="93515"/>
                  <a:pt x="114973" y="92555"/>
                  <a:pt x="113939" y="91669"/>
                </a:cubicBezTo>
                <a:lnTo>
                  <a:pt x="120215" y="85393"/>
                </a:lnTo>
                <a:cubicBezTo>
                  <a:pt x="128116" y="77492"/>
                  <a:pt x="141038" y="77418"/>
                  <a:pt x="149012" y="85319"/>
                </a:cubicBezTo>
                <a:cubicBezTo>
                  <a:pt x="149529" y="85836"/>
                  <a:pt x="150046" y="86279"/>
                  <a:pt x="150636" y="86722"/>
                </a:cubicBezTo>
                <a:cubicBezTo>
                  <a:pt x="164518" y="99274"/>
                  <a:pt x="184306" y="102375"/>
                  <a:pt x="201658" y="94475"/>
                </a:cubicBezTo>
                <a:cubicBezTo>
                  <a:pt x="203725" y="93515"/>
                  <a:pt x="205867" y="92629"/>
                  <a:pt x="207934" y="91743"/>
                </a:cubicBezTo>
                <a:cubicBezTo>
                  <a:pt x="225729" y="84581"/>
                  <a:pt x="237321" y="67672"/>
                  <a:pt x="237543" y="48622"/>
                </a:cubicBezTo>
                <a:lnTo>
                  <a:pt x="237543" y="48400"/>
                </a:lnTo>
                <a:cubicBezTo>
                  <a:pt x="237543" y="48105"/>
                  <a:pt x="237543" y="47810"/>
                  <a:pt x="237543" y="47588"/>
                </a:cubicBezTo>
                <a:cubicBezTo>
                  <a:pt x="237543" y="36365"/>
                  <a:pt x="246699" y="27209"/>
                  <a:pt x="257996" y="27209"/>
                </a:cubicBezTo>
                <a:lnTo>
                  <a:pt x="278670" y="27209"/>
                </a:lnTo>
                <a:cubicBezTo>
                  <a:pt x="289893" y="27209"/>
                  <a:pt x="299049" y="36291"/>
                  <a:pt x="299123" y="47514"/>
                </a:cubicBezTo>
                <a:cubicBezTo>
                  <a:pt x="299123" y="48179"/>
                  <a:pt x="299197" y="48770"/>
                  <a:pt x="299271" y="49434"/>
                </a:cubicBezTo>
                <a:cubicBezTo>
                  <a:pt x="299861" y="68115"/>
                  <a:pt x="311454" y="84581"/>
                  <a:pt x="328953" y="91595"/>
                </a:cubicBezTo>
                <a:cubicBezTo>
                  <a:pt x="331095" y="92407"/>
                  <a:pt x="333162" y="93367"/>
                  <a:pt x="335303" y="94253"/>
                </a:cubicBezTo>
                <a:cubicBezTo>
                  <a:pt x="353246" y="102301"/>
                  <a:pt x="373772" y="98684"/>
                  <a:pt x="387654" y="85024"/>
                </a:cubicBezTo>
                <a:lnTo>
                  <a:pt x="388466" y="84285"/>
                </a:lnTo>
                <a:cubicBezTo>
                  <a:pt x="388540" y="84211"/>
                  <a:pt x="388688" y="84137"/>
                  <a:pt x="388761" y="83990"/>
                </a:cubicBezTo>
                <a:cubicBezTo>
                  <a:pt x="396736" y="76089"/>
                  <a:pt x="409657" y="76089"/>
                  <a:pt x="417632" y="83990"/>
                </a:cubicBezTo>
                <a:lnTo>
                  <a:pt x="432252" y="98610"/>
                </a:lnTo>
                <a:cubicBezTo>
                  <a:pt x="440152" y="106510"/>
                  <a:pt x="440226" y="119432"/>
                  <a:pt x="432325" y="127406"/>
                </a:cubicBezTo>
                <a:cubicBezTo>
                  <a:pt x="432252" y="127480"/>
                  <a:pt x="432178" y="127554"/>
                  <a:pt x="432104" y="127628"/>
                </a:cubicBezTo>
                <a:lnTo>
                  <a:pt x="429298" y="130655"/>
                </a:lnTo>
                <a:cubicBezTo>
                  <a:pt x="416229" y="144020"/>
                  <a:pt x="412389" y="163882"/>
                  <a:pt x="419478" y="181307"/>
                </a:cubicBezTo>
                <a:cubicBezTo>
                  <a:pt x="420142" y="182932"/>
                  <a:pt x="420807" y="184630"/>
                  <a:pt x="421397" y="186254"/>
                </a:cubicBezTo>
                <a:cubicBezTo>
                  <a:pt x="428117" y="204418"/>
                  <a:pt x="445690" y="216675"/>
                  <a:pt x="465183" y="216749"/>
                </a:cubicBezTo>
                <a:lnTo>
                  <a:pt x="467324" y="216823"/>
                </a:lnTo>
                <a:cubicBezTo>
                  <a:pt x="467398" y="216823"/>
                  <a:pt x="467472" y="216823"/>
                  <a:pt x="467546" y="216823"/>
                </a:cubicBezTo>
                <a:cubicBezTo>
                  <a:pt x="478769" y="216823"/>
                  <a:pt x="487925" y="225979"/>
                  <a:pt x="487925" y="237276"/>
                </a:cubicBezTo>
                <a:lnTo>
                  <a:pt x="487925" y="257950"/>
                </a:lnTo>
                <a:close/>
                <a:moveTo>
                  <a:pt x="213546" y="262824"/>
                </a:moveTo>
                <a:cubicBezTo>
                  <a:pt x="208377" y="257581"/>
                  <a:pt x="208451" y="249164"/>
                  <a:pt x="213693" y="243995"/>
                </a:cubicBezTo>
                <a:cubicBezTo>
                  <a:pt x="218936" y="238826"/>
                  <a:pt x="227353" y="238900"/>
                  <a:pt x="232522" y="244143"/>
                </a:cubicBezTo>
                <a:lnTo>
                  <a:pt x="249874" y="261864"/>
                </a:lnTo>
                <a:lnTo>
                  <a:pt x="297720" y="202572"/>
                </a:lnTo>
                <a:cubicBezTo>
                  <a:pt x="302298" y="196887"/>
                  <a:pt x="310715" y="196001"/>
                  <a:pt x="316401" y="200579"/>
                </a:cubicBezTo>
                <a:cubicBezTo>
                  <a:pt x="322086" y="205157"/>
                  <a:pt x="322972" y="213574"/>
                  <a:pt x="318395" y="219260"/>
                </a:cubicBezTo>
                <a:lnTo>
                  <a:pt x="261171" y="290143"/>
                </a:lnTo>
                <a:cubicBezTo>
                  <a:pt x="261171" y="290143"/>
                  <a:pt x="261171" y="290143"/>
                  <a:pt x="261097" y="290217"/>
                </a:cubicBezTo>
                <a:cubicBezTo>
                  <a:pt x="260802" y="290586"/>
                  <a:pt x="260506" y="290882"/>
                  <a:pt x="260137" y="291251"/>
                </a:cubicBezTo>
                <a:cubicBezTo>
                  <a:pt x="260063" y="291325"/>
                  <a:pt x="259989" y="291399"/>
                  <a:pt x="259842" y="291472"/>
                </a:cubicBezTo>
                <a:cubicBezTo>
                  <a:pt x="259546" y="291768"/>
                  <a:pt x="259251" y="291989"/>
                  <a:pt x="259029" y="292211"/>
                </a:cubicBezTo>
                <a:cubicBezTo>
                  <a:pt x="258882" y="292358"/>
                  <a:pt x="258734" y="292432"/>
                  <a:pt x="258586" y="292506"/>
                </a:cubicBezTo>
                <a:cubicBezTo>
                  <a:pt x="258365" y="292654"/>
                  <a:pt x="258143" y="292875"/>
                  <a:pt x="257848" y="293023"/>
                </a:cubicBezTo>
                <a:cubicBezTo>
                  <a:pt x="257700" y="293097"/>
                  <a:pt x="257553" y="293245"/>
                  <a:pt x="257331" y="293318"/>
                </a:cubicBezTo>
                <a:cubicBezTo>
                  <a:pt x="257110" y="293466"/>
                  <a:pt x="256814" y="293614"/>
                  <a:pt x="256593" y="293761"/>
                </a:cubicBezTo>
                <a:cubicBezTo>
                  <a:pt x="256445" y="293835"/>
                  <a:pt x="256297" y="293909"/>
                  <a:pt x="256076" y="293983"/>
                </a:cubicBezTo>
                <a:cubicBezTo>
                  <a:pt x="255781" y="294131"/>
                  <a:pt x="255559" y="294204"/>
                  <a:pt x="255264" y="294278"/>
                </a:cubicBezTo>
                <a:cubicBezTo>
                  <a:pt x="255116" y="294352"/>
                  <a:pt x="254968" y="294426"/>
                  <a:pt x="254821" y="294426"/>
                </a:cubicBezTo>
                <a:cubicBezTo>
                  <a:pt x="254525" y="294500"/>
                  <a:pt x="254230" y="294574"/>
                  <a:pt x="253935" y="294647"/>
                </a:cubicBezTo>
                <a:cubicBezTo>
                  <a:pt x="253787" y="294647"/>
                  <a:pt x="253639" y="294721"/>
                  <a:pt x="253492" y="294721"/>
                </a:cubicBezTo>
                <a:cubicBezTo>
                  <a:pt x="253196" y="294795"/>
                  <a:pt x="252827" y="294869"/>
                  <a:pt x="252532" y="294869"/>
                </a:cubicBezTo>
                <a:cubicBezTo>
                  <a:pt x="252384" y="294869"/>
                  <a:pt x="252236" y="294943"/>
                  <a:pt x="252163" y="294943"/>
                </a:cubicBezTo>
                <a:cubicBezTo>
                  <a:pt x="251720" y="295017"/>
                  <a:pt x="251277" y="295017"/>
                  <a:pt x="250833" y="295017"/>
                </a:cubicBezTo>
                <a:lnTo>
                  <a:pt x="250833" y="295017"/>
                </a:lnTo>
                <a:cubicBezTo>
                  <a:pt x="250833" y="295017"/>
                  <a:pt x="250833" y="295017"/>
                  <a:pt x="250833" y="295017"/>
                </a:cubicBezTo>
                <a:cubicBezTo>
                  <a:pt x="250464" y="295017"/>
                  <a:pt x="250021" y="295017"/>
                  <a:pt x="249652" y="294943"/>
                </a:cubicBezTo>
                <a:cubicBezTo>
                  <a:pt x="249578" y="294943"/>
                  <a:pt x="249431" y="294943"/>
                  <a:pt x="249357" y="294869"/>
                </a:cubicBezTo>
                <a:cubicBezTo>
                  <a:pt x="249061" y="294869"/>
                  <a:pt x="248766" y="294795"/>
                  <a:pt x="248471" y="294721"/>
                </a:cubicBezTo>
                <a:cubicBezTo>
                  <a:pt x="248323" y="294721"/>
                  <a:pt x="248175" y="294647"/>
                  <a:pt x="248102" y="294647"/>
                </a:cubicBezTo>
                <a:cubicBezTo>
                  <a:pt x="247806" y="294574"/>
                  <a:pt x="247585" y="294500"/>
                  <a:pt x="247289" y="294426"/>
                </a:cubicBezTo>
                <a:cubicBezTo>
                  <a:pt x="247142" y="294352"/>
                  <a:pt x="246994" y="294352"/>
                  <a:pt x="246846" y="294278"/>
                </a:cubicBezTo>
                <a:cubicBezTo>
                  <a:pt x="246625" y="294204"/>
                  <a:pt x="246329" y="294131"/>
                  <a:pt x="246108" y="293983"/>
                </a:cubicBezTo>
                <a:cubicBezTo>
                  <a:pt x="245960" y="293909"/>
                  <a:pt x="245813" y="293909"/>
                  <a:pt x="245665" y="293835"/>
                </a:cubicBezTo>
                <a:cubicBezTo>
                  <a:pt x="245443" y="293761"/>
                  <a:pt x="245222" y="293614"/>
                  <a:pt x="244927" y="293540"/>
                </a:cubicBezTo>
                <a:cubicBezTo>
                  <a:pt x="244779" y="293466"/>
                  <a:pt x="244631" y="293392"/>
                  <a:pt x="244483" y="293318"/>
                </a:cubicBezTo>
                <a:cubicBezTo>
                  <a:pt x="244188" y="293171"/>
                  <a:pt x="243967" y="293023"/>
                  <a:pt x="243671" y="292875"/>
                </a:cubicBezTo>
                <a:cubicBezTo>
                  <a:pt x="243524" y="292802"/>
                  <a:pt x="243376" y="292728"/>
                  <a:pt x="243228" y="292580"/>
                </a:cubicBezTo>
                <a:cubicBezTo>
                  <a:pt x="242933" y="292358"/>
                  <a:pt x="242711" y="292211"/>
                  <a:pt x="242416" y="291989"/>
                </a:cubicBezTo>
                <a:cubicBezTo>
                  <a:pt x="242416" y="291989"/>
                  <a:pt x="242416" y="291989"/>
                  <a:pt x="242342" y="291915"/>
                </a:cubicBezTo>
                <a:cubicBezTo>
                  <a:pt x="242195" y="291768"/>
                  <a:pt x="242047" y="291620"/>
                  <a:pt x="241825" y="291472"/>
                </a:cubicBezTo>
                <a:cubicBezTo>
                  <a:pt x="241678" y="291325"/>
                  <a:pt x="241456" y="291177"/>
                  <a:pt x="241308" y="290956"/>
                </a:cubicBezTo>
                <a:cubicBezTo>
                  <a:pt x="241308" y="290956"/>
                  <a:pt x="241235" y="290956"/>
                  <a:pt x="241235" y="290882"/>
                </a:cubicBezTo>
                <a:lnTo>
                  <a:pt x="213546" y="26282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129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4">
            <a:extLst>
              <a:ext uri="{FF2B5EF4-FFF2-40B4-BE49-F238E27FC236}">
                <a16:creationId xmlns:a16="http://schemas.microsoft.com/office/drawing/2014/main" id="{AF4247F7-99AC-4A44-929F-9C5E0C81671D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15" name="CuadroTexto 350">
              <a:extLst>
                <a:ext uri="{FF2B5EF4-FFF2-40B4-BE49-F238E27FC236}">
                  <a16:creationId xmlns:a16="http://schemas.microsoft.com/office/drawing/2014/main" id="{3418B775-353C-3F41-A8BF-86DCC716599B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16" name="CuadroTexto 351">
              <a:extLst>
                <a:ext uri="{FF2B5EF4-FFF2-40B4-BE49-F238E27FC236}">
                  <a16:creationId xmlns:a16="http://schemas.microsoft.com/office/drawing/2014/main" id="{B9CB1ECE-2E85-9E42-842A-84FF5A672F91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7" name="Rectangle 99">
              <a:extLst>
                <a:ext uri="{FF2B5EF4-FFF2-40B4-BE49-F238E27FC236}">
                  <a16:creationId xmlns:a16="http://schemas.microsoft.com/office/drawing/2014/main" id="{6234F1CE-6830-E044-B207-91077201DD87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47" name="Rectangle: Rounded Corners 13">
            <a:extLst>
              <a:ext uri="{FF2B5EF4-FFF2-40B4-BE49-F238E27FC236}">
                <a16:creationId xmlns:a16="http://schemas.microsoft.com/office/drawing/2014/main" id="{C1CA550B-441F-F449-AE6C-F7E54C92DE6C}"/>
              </a:ext>
            </a:extLst>
          </p:cNvPr>
          <p:cNvSpPr/>
          <p:nvPr/>
        </p:nvSpPr>
        <p:spPr>
          <a:xfrm>
            <a:off x="1289050" y="9646920"/>
            <a:ext cx="21799550" cy="28531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13">
            <a:extLst>
              <a:ext uri="{FF2B5EF4-FFF2-40B4-BE49-F238E27FC236}">
                <a16:creationId xmlns:a16="http://schemas.microsoft.com/office/drawing/2014/main" id="{419F8A01-71C9-F045-8785-FF3C7FD65080}"/>
              </a:ext>
            </a:extLst>
          </p:cNvPr>
          <p:cNvSpPr/>
          <p:nvPr/>
        </p:nvSpPr>
        <p:spPr>
          <a:xfrm>
            <a:off x="1289050" y="4069080"/>
            <a:ext cx="5172598" cy="517528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13">
            <a:extLst>
              <a:ext uri="{FF2B5EF4-FFF2-40B4-BE49-F238E27FC236}">
                <a16:creationId xmlns:a16="http://schemas.microsoft.com/office/drawing/2014/main" id="{A4ADCA51-F956-C84C-B7B1-D25040BBF368}"/>
              </a:ext>
            </a:extLst>
          </p:cNvPr>
          <p:cNvSpPr/>
          <p:nvPr/>
        </p:nvSpPr>
        <p:spPr>
          <a:xfrm>
            <a:off x="6831367" y="4069080"/>
            <a:ext cx="5172598" cy="517528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13">
            <a:extLst>
              <a:ext uri="{FF2B5EF4-FFF2-40B4-BE49-F238E27FC236}">
                <a16:creationId xmlns:a16="http://schemas.microsoft.com/office/drawing/2014/main" id="{9071993F-8BF6-DD43-ACB1-6B8628E3E30C}"/>
              </a:ext>
            </a:extLst>
          </p:cNvPr>
          <p:cNvSpPr/>
          <p:nvPr/>
        </p:nvSpPr>
        <p:spPr>
          <a:xfrm>
            <a:off x="12373684" y="4069080"/>
            <a:ext cx="5172598" cy="517528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: Rounded Corners 13">
            <a:extLst>
              <a:ext uri="{FF2B5EF4-FFF2-40B4-BE49-F238E27FC236}">
                <a16:creationId xmlns:a16="http://schemas.microsoft.com/office/drawing/2014/main" id="{235318B9-A1FB-1042-A034-4266F1669A4D}"/>
              </a:ext>
            </a:extLst>
          </p:cNvPr>
          <p:cNvSpPr/>
          <p:nvPr/>
        </p:nvSpPr>
        <p:spPr>
          <a:xfrm>
            <a:off x="17916001" y="4069080"/>
            <a:ext cx="5172598" cy="517528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0" name="Chart 99">
            <a:extLst>
              <a:ext uri="{FF2B5EF4-FFF2-40B4-BE49-F238E27FC236}">
                <a16:creationId xmlns:a16="http://schemas.microsoft.com/office/drawing/2014/main" id="{79E49033-3116-B445-A644-6D7BF1BB9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339258"/>
              </p:ext>
            </p:extLst>
          </p:nvPr>
        </p:nvGraphicFramePr>
        <p:xfrm>
          <a:off x="2025854" y="5273231"/>
          <a:ext cx="3688176" cy="3574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D769EA69-A1FF-AF44-88A9-32FD4E493833}"/>
              </a:ext>
            </a:extLst>
          </p:cNvPr>
          <p:cNvSpPr txBox="1"/>
          <p:nvPr/>
        </p:nvSpPr>
        <p:spPr>
          <a:xfrm>
            <a:off x="2438591" y="6520236"/>
            <a:ext cx="2862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25%</a:t>
            </a:r>
          </a:p>
        </p:txBody>
      </p:sp>
      <p:graphicFrame>
        <p:nvGraphicFramePr>
          <p:cNvPr id="102" name="Chart 101">
            <a:extLst>
              <a:ext uri="{FF2B5EF4-FFF2-40B4-BE49-F238E27FC236}">
                <a16:creationId xmlns:a16="http://schemas.microsoft.com/office/drawing/2014/main" id="{BAACCDA8-5205-8B49-A5AE-27B66D856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6134795"/>
              </p:ext>
            </p:extLst>
          </p:nvPr>
        </p:nvGraphicFramePr>
        <p:xfrm>
          <a:off x="7573578" y="5273231"/>
          <a:ext cx="3688176" cy="3574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7F716624-38DA-BB45-AFE4-64B5241E833A}"/>
              </a:ext>
            </a:extLst>
          </p:cNvPr>
          <p:cNvSpPr txBox="1"/>
          <p:nvPr/>
        </p:nvSpPr>
        <p:spPr>
          <a:xfrm>
            <a:off x="7986316" y="6520236"/>
            <a:ext cx="2862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40%</a:t>
            </a:r>
          </a:p>
        </p:txBody>
      </p:sp>
      <p:graphicFrame>
        <p:nvGraphicFramePr>
          <p:cNvPr id="104" name="Chart 103">
            <a:extLst>
              <a:ext uri="{FF2B5EF4-FFF2-40B4-BE49-F238E27FC236}">
                <a16:creationId xmlns:a16="http://schemas.microsoft.com/office/drawing/2014/main" id="{FFF85612-F095-D94F-8F4D-92F7892F7D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8915686"/>
              </p:ext>
            </p:extLst>
          </p:nvPr>
        </p:nvGraphicFramePr>
        <p:xfrm>
          <a:off x="13101411" y="5273231"/>
          <a:ext cx="3688176" cy="3574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B3E7454E-FB8F-F14A-8ABF-7C7659391149}"/>
              </a:ext>
            </a:extLst>
          </p:cNvPr>
          <p:cNvSpPr txBox="1"/>
          <p:nvPr/>
        </p:nvSpPr>
        <p:spPr>
          <a:xfrm>
            <a:off x="13514148" y="6520236"/>
            <a:ext cx="2862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25%</a:t>
            </a:r>
          </a:p>
        </p:txBody>
      </p:sp>
      <p:graphicFrame>
        <p:nvGraphicFramePr>
          <p:cNvPr id="106" name="Chart 105">
            <a:extLst>
              <a:ext uri="{FF2B5EF4-FFF2-40B4-BE49-F238E27FC236}">
                <a16:creationId xmlns:a16="http://schemas.microsoft.com/office/drawing/2014/main" id="{B66D4EA6-89A8-2746-A149-C949F801C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651727"/>
              </p:ext>
            </p:extLst>
          </p:nvPr>
        </p:nvGraphicFramePr>
        <p:xfrm>
          <a:off x="18676844" y="5273231"/>
          <a:ext cx="3688176" cy="3574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D16BE019-C2C8-2A4F-85B2-7F004645A3C6}"/>
              </a:ext>
            </a:extLst>
          </p:cNvPr>
          <p:cNvSpPr txBox="1"/>
          <p:nvPr/>
        </p:nvSpPr>
        <p:spPr>
          <a:xfrm>
            <a:off x="19089582" y="6520236"/>
            <a:ext cx="2862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40%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9B3D4E2-15B5-A343-BB1F-D1E6661ADEA9}"/>
              </a:ext>
            </a:extLst>
          </p:cNvPr>
          <p:cNvSpPr/>
          <p:nvPr/>
        </p:nvSpPr>
        <p:spPr>
          <a:xfrm>
            <a:off x="1948520" y="4508413"/>
            <a:ext cx="3898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Business Model</a:t>
            </a:r>
            <a:endParaRPr lang="en-US" sz="88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00D0773-6A7C-614B-A5D8-EFA94134E949}"/>
              </a:ext>
            </a:extLst>
          </p:cNvPr>
          <p:cNvSpPr/>
          <p:nvPr/>
        </p:nvSpPr>
        <p:spPr>
          <a:xfrm>
            <a:off x="7468430" y="4508413"/>
            <a:ext cx="3898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Suppliers</a:t>
            </a:r>
            <a:endParaRPr lang="en-US" sz="88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08CAEE1-E0B8-C140-BFE9-3B18F4B0AB8A}"/>
              </a:ext>
            </a:extLst>
          </p:cNvPr>
          <p:cNvSpPr/>
          <p:nvPr/>
        </p:nvSpPr>
        <p:spPr>
          <a:xfrm>
            <a:off x="13010748" y="4508413"/>
            <a:ext cx="3898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Company</a:t>
            </a:r>
            <a:endParaRPr lang="en-US" sz="88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26317D7-740C-D749-BEA1-72DB12AFD12C}"/>
              </a:ext>
            </a:extLst>
          </p:cNvPr>
          <p:cNvSpPr/>
          <p:nvPr/>
        </p:nvSpPr>
        <p:spPr>
          <a:xfrm>
            <a:off x="18558369" y="4508413"/>
            <a:ext cx="3898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Competitors</a:t>
            </a:r>
            <a:endParaRPr lang="en-US" sz="88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2" name="TextBox 17">
            <a:extLst>
              <a:ext uri="{FF2B5EF4-FFF2-40B4-BE49-F238E27FC236}">
                <a16:creationId xmlns:a16="http://schemas.microsoft.com/office/drawing/2014/main" id="{F8880B4D-5551-BF43-A265-6C56399247B2}"/>
              </a:ext>
            </a:extLst>
          </p:cNvPr>
          <p:cNvSpPr txBox="1"/>
          <p:nvPr/>
        </p:nvSpPr>
        <p:spPr>
          <a:xfrm>
            <a:off x="10154900" y="10410768"/>
            <a:ext cx="5711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13" name="TextBox 31">
            <a:extLst>
              <a:ext uri="{FF2B5EF4-FFF2-40B4-BE49-F238E27FC236}">
                <a16:creationId xmlns:a16="http://schemas.microsoft.com/office/drawing/2014/main" id="{CC2BA68D-2DB3-EA47-B556-1C873C72C2E9}"/>
              </a:ext>
            </a:extLst>
          </p:cNvPr>
          <p:cNvSpPr txBox="1"/>
          <p:nvPr/>
        </p:nvSpPr>
        <p:spPr>
          <a:xfrm>
            <a:off x="1948520" y="10503102"/>
            <a:ext cx="7766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You need to make sure you promote by business company.</a:t>
            </a:r>
          </a:p>
        </p:txBody>
      </p:sp>
      <p:sp>
        <p:nvSpPr>
          <p:cNvPr id="114" name="TextBox 17">
            <a:extLst>
              <a:ext uri="{FF2B5EF4-FFF2-40B4-BE49-F238E27FC236}">
                <a16:creationId xmlns:a16="http://schemas.microsoft.com/office/drawing/2014/main" id="{3C7BCFDA-0681-BE4C-B850-8F82DECC5B5C}"/>
              </a:ext>
            </a:extLst>
          </p:cNvPr>
          <p:cNvSpPr txBox="1"/>
          <p:nvPr/>
        </p:nvSpPr>
        <p:spPr>
          <a:xfrm>
            <a:off x="16745144" y="10410768"/>
            <a:ext cx="5711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34932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4">
            <a:extLst>
              <a:ext uri="{FF2B5EF4-FFF2-40B4-BE49-F238E27FC236}">
                <a16:creationId xmlns:a16="http://schemas.microsoft.com/office/drawing/2014/main" id="{AF4247F7-99AC-4A44-929F-9C5E0C81671D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15" name="CuadroTexto 350">
              <a:extLst>
                <a:ext uri="{FF2B5EF4-FFF2-40B4-BE49-F238E27FC236}">
                  <a16:creationId xmlns:a16="http://schemas.microsoft.com/office/drawing/2014/main" id="{3418B775-353C-3F41-A8BF-86DCC716599B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16" name="CuadroTexto 351">
              <a:extLst>
                <a:ext uri="{FF2B5EF4-FFF2-40B4-BE49-F238E27FC236}">
                  <a16:creationId xmlns:a16="http://schemas.microsoft.com/office/drawing/2014/main" id="{B9CB1ECE-2E85-9E42-842A-84FF5A672F91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7" name="Rectangle 99">
              <a:extLst>
                <a:ext uri="{FF2B5EF4-FFF2-40B4-BE49-F238E27FC236}">
                  <a16:creationId xmlns:a16="http://schemas.microsoft.com/office/drawing/2014/main" id="{6234F1CE-6830-E044-B207-91077201DD87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6" name="Rectangle: Rounded Corners 13">
            <a:extLst>
              <a:ext uri="{FF2B5EF4-FFF2-40B4-BE49-F238E27FC236}">
                <a16:creationId xmlns:a16="http://schemas.microsoft.com/office/drawing/2014/main" id="{2F4BE058-6D2F-494B-9DAB-EB0A8C125230}"/>
              </a:ext>
            </a:extLst>
          </p:cNvPr>
          <p:cNvSpPr/>
          <p:nvPr/>
        </p:nvSpPr>
        <p:spPr>
          <a:xfrm>
            <a:off x="1233615" y="3720670"/>
            <a:ext cx="7053136" cy="91344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85A44E57-534E-0E4B-97B0-0A9DE62C5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688457"/>
              </p:ext>
            </p:extLst>
          </p:nvPr>
        </p:nvGraphicFramePr>
        <p:xfrm>
          <a:off x="2187113" y="4419984"/>
          <a:ext cx="5068334" cy="4912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5AF1D90-BA77-8440-B6C2-C8A6866AFD4D}"/>
              </a:ext>
            </a:extLst>
          </p:cNvPr>
          <p:cNvSpPr txBox="1"/>
          <p:nvPr/>
        </p:nvSpPr>
        <p:spPr>
          <a:xfrm>
            <a:off x="3066789" y="6383972"/>
            <a:ext cx="3308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25%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92D0B4-0515-8848-86A8-105B21A37750}"/>
              </a:ext>
            </a:extLst>
          </p:cNvPr>
          <p:cNvSpPr/>
          <p:nvPr/>
        </p:nvSpPr>
        <p:spPr>
          <a:xfrm>
            <a:off x="2867263" y="9854617"/>
            <a:ext cx="3898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Business Model</a:t>
            </a:r>
          </a:p>
        </p:txBody>
      </p:sp>
      <p:sp>
        <p:nvSpPr>
          <p:cNvPr id="38" name="Rectangle: Rounded Corners 13">
            <a:extLst>
              <a:ext uri="{FF2B5EF4-FFF2-40B4-BE49-F238E27FC236}">
                <a16:creationId xmlns:a16="http://schemas.microsoft.com/office/drawing/2014/main" id="{55D07996-2A47-5E4F-AABB-00310FDD9C7C}"/>
              </a:ext>
            </a:extLst>
          </p:cNvPr>
          <p:cNvSpPr/>
          <p:nvPr/>
        </p:nvSpPr>
        <p:spPr>
          <a:xfrm>
            <a:off x="16090899" y="3720670"/>
            <a:ext cx="7053136" cy="91344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DF5A6608-1FA3-9B49-BA8E-B371131676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278823"/>
              </p:ext>
            </p:extLst>
          </p:nvPr>
        </p:nvGraphicFramePr>
        <p:xfrm>
          <a:off x="17074067" y="4419984"/>
          <a:ext cx="5068334" cy="4912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D33A27C2-791E-0947-B7F9-4D2892D2F711}"/>
              </a:ext>
            </a:extLst>
          </p:cNvPr>
          <p:cNvSpPr txBox="1"/>
          <p:nvPr/>
        </p:nvSpPr>
        <p:spPr>
          <a:xfrm>
            <a:off x="17953744" y="6383972"/>
            <a:ext cx="3308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40%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C03984B-73FD-1749-AB01-AA2036AFF5EF}"/>
              </a:ext>
            </a:extLst>
          </p:cNvPr>
          <p:cNvSpPr/>
          <p:nvPr/>
        </p:nvSpPr>
        <p:spPr>
          <a:xfrm>
            <a:off x="17668232" y="9854617"/>
            <a:ext cx="3898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Suppliers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F98E23A-CA86-1641-ABA7-E00FC9C52F1A}"/>
              </a:ext>
            </a:extLst>
          </p:cNvPr>
          <p:cNvSpPr/>
          <p:nvPr/>
        </p:nvSpPr>
        <p:spPr>
          <a:xfrm>
            <a:off x="8797071" y="3720670"/>
            <a:ext cx="6783507" cy="43578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1FD58D1-AA10-2C49-B83E-8748BE71115E}"/>
              </a:ext>
            </a:extLst>
          </p:cNvPr>
          <p:cNvSpPr/>
          <p:nvPr/>
        </p:nvSpPr>
        <p:spPr>
          <a:xfrm>
            <a:off x="8808592" y="8497229"/>
            <a:ext cx="6783507" cy="43578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7">
            <a:extLst>
              <a:ext uri="{FF2B5EF4-FFF2-40B4-BE49-F238E27FC236}">
                <a16:creationId xmlns:a16="http://schemas.microsoft.com/office/drawing/2014/main" id="{52B3E191-B9F9-B947-B1EA-2E97DEF9F7AD}"/>
              </a:ext>
            </a:extLst>
          </p:cNvPr>
          <p:cNvSpPr txBox="1"/>
          <p:nvPr/>
        </p:nvSpPr>
        <p:spPr>
          <a:xfrm>
            <a:off x="2226015" y="10723505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29" name="TextBox 17">
            <a:extLst>
              <a:ext uri="{FF2B5EF4-FFF2-40B4-BE49-F238E27FC236}">
                <a16:creationId xmlns:a16="http://schemas.microsoft.com/office/drawing/2014/main" id="{E37DD9BD-1C4F-6547-9A1B-98D78EC7752D}"/>
              </a:ext>
            </a:extLst>
          </p:cNvPr>
          <p:cNvSpPr txBox="1"/>
          <p:nvPr/>
        </p:nvSpPr>
        <p:spPr>
          <a:xfrm>
            <a:off x="17074065" y="10723505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30" name="CuadroTexto 350">
            <a:extLst>
              <a:ext uri="{FF2B5EF4-FFF2-40B4-BE49-F238E27FC236}">
                <a16:creationId xmlns:a16="http://schemas.microsoft.com/office/drawing/2014/main" id="{32EB0C98-D95F-1645-BF12-88DFCA4FFA0E}"/>
              </a:ext>
            </a:extLst>
          </p:cNvPr>
          <p:cNvSpPr txBox="1"/>
          <p:nvPr/>
        </p:nvSpPr>
        <p:spPr>
          <a:xfrm>
            <a:off x="10537570" y="4419984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+92,482</a:t>
            </a:r>
          </a:p>
        </p:txBody>
      </p:sp>
      <p:sp>
        <p:nvSpPr>
          <p:cNvPr id="131" name="CuadroTexto 350">
            <a:extLst>
              <a:ext uri="{FF2B5EF4-FFF2-40B4-BE49-F238E27FC236}">
                <a16:creationId xmlns:a16="http://schemas.microsoft.com/office/drawing/2014/main" id="{07477D26-DE72-0A4C-8415-2359A05B7149}"/>
              </a:ext>
            </a:extLst>
          </p:cNvPr>
          <p:cNvSpPr txBox="1"/>
          <p:nvPr/>
        </p:nvSpPr>
        <p:spPr>
          <a:xfrm>
            <a:off x="10348472" y="9143039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+38,658</a:t>
            </a:r>
          </a:p>
        </p:txBody>
      </p:sp>
      <p:sp>
        <p:nvSpPr>
          <p:cNvPr id="132" name="TextBox 17">
            <a:extLst>
              <a:ext uri="{FF2B5EF4-FFF2-40B4-BE49-F238E27FC236}">
                <a16:creationId xmlns:a16="http://schemas.microsoft.com/office/drawing/2014/main" id="{DF8129D4-B82E-1646-88D5-419282A8D4FD}"/>
              </a:ext>
            </a:extLst>
          </p:cNvPr>
          <p:cNvSpPr txBox="1"/>
          <p:nvPr/>
        </p:nvSpPr>
        <p:spPr>
          <a:xfrm>
            <a:off x="9654655" y="10723505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33" name="TextBox 17">
            <a:extLst>
              <a:ext uri="{FF2B5EF4-FFF2-40B4-BE49-F238E27FC236}">
                <a16:creationId xmlns:a16="http://schemas.microsoft.com/office/drawing/2014/main" id="{0C40960C-3B6F-1C43-A0CD-DAEAEFC697C4}"/>
              </a:ext>
            </a:extLst>
          </p:cNvPr>
          <p:cNvSpPr txBox="1"/>
          <p:nvPr/>
        </p:nvSpPr>
        <p:spPr>
          <a:xfrm>
            <a:off x="9654655" y="5936352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268444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4">
            <a:extLst>
              <a:ext uri="{FF2B5EF4-FFF2-40B4-BE49-F238E27FC236}">
                <a16:creationId xmlns:a16="http://schemas.microsoft.com/office/drawing/2014/main" id="{AF4247F7-99AC-4A44-929F-9C5E0C81671D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15" name="CuadroTexto 350">
              <a:extLst>
                <a:ext uri="{FF2B5EF4-FFF2-40B4-BE49-F238E27FC236}">
                  <a16:creationId xmlns:a16="http://schemas.microsoft.com/office/drawing/2014/main" id="{3418B775-353C-3F41-A8BF-86DCC716599B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16" name="CuadroTexto 351">
              <a:extLst>
                <a:ext uri="{FF2B5EF4-FFF2-40B4-BE49-F238E27FC236}">
                  <a16:creationId xmlns:a16="http://schemas.microsoft.com/office/drawing/2014/main" id="{B9CB1ECE-2E85-9E42-842A-84FF5A672F91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7" name="Rectangle 99">
              <a:extLst>
                <a:ext uri="{FF2B5EF4-FFF2-40B4-BE49-F238E27FC236}">
                  <a16:creationId xmlns:a16="http://schemas.microsoft.com/office/drawing/2014/main" id="{6234F1CE-6830-E044-B207-91077201DD87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2" name="Rectangle: Rounded Corners 2">
            <a:extLst>
              <a:ext uri="{FF2B5EF4-FFF2-40B4-BE49-F238E27FC236}">
                <a16:creationId xmlns:a16="http://schemas.microsoft.com/office/drawing/2014/main" id="{66C98DAE-4B9F-484E-89AA-6EACBC27E8A9}"/>
              </a:ext>
            </a:extLst>
          </p:cNvPr>
          <p:cNvSpPr/>
          <p:nvPr/>
        </p:nvSpPr>
        <p:spPr>
          <a:xfrm>
            <a:off x="1233614" y="10033737"/>
            <a:ext cx="7053136" cy="266007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3">
            <a:extLst>
              <a:ext uri="{FF2B5EF4-FFF2-40B4-BE49-F238E27FC236}">
                <a16:creationId xmlns:a16="http://schemas.microsoft.com/office/drawing/2014/main" id="{B2242FCD-791B-7C41-A012-24274A7E109E}"/>
              </a:ext>
            </a:extLst>
          </p:cNvPr>
          <p:cNvSpPr/>
          <p:nvPr/>
        </p:nvSpPr>
        <p:spPr>
          <a:xfrm>
            <a:off x="8662257" y="10033737"/>
            <a:ext cx="7053136" cy="266007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4">
            <a:extLst>
              <a:ext uri="{FF2B5EF4-FFF2-40B4-BE49-F238E27FC236}">
                <a16:creationId xmlns:a16="http://schemas.microsoft.com/office/drawing/2014/main" id="{B51ED0BE-BCB8-B645-98DC-0DC1568AF2C8}"/>
              </a:ext>
            </a:extLst>
          </p:cNvPr>
          <p:cNvSpPr/>
          <p:nvPr/>
        </p:nvSpPr>
        <p:spPr>
          <a:xfrm>
            <a:off x="16090899" y="10033737"/>
            <a:ext cx="7053136" cy="266007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929E60EE-1E99-8543-B39D-79E9DD74BA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812481"/>
              </p:ext>
            </p:extLst>
          </p:nvPr>
        </p:nvGraphicFramePr>
        <p:xfrm>
          <a:off x="1528804" y="3622755"/>
          <a:ext cx="21320042" cy="5744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2" name="Forma libre 77">
            <a:extLst>
              <a:ext uri="{FF2B5EF4-FFF2-40B4-BE49-F238E27FC236}">
                <a16:creationId xmlns:a16="http://schemas.microsoft.com/office/drawing/2014/main" id="{4271BA62-49FB-4D43-AA8D-7759B43F06E4}"/>
              </a:ext>
            </a:extLst>
          </p:cNvPr>
          <p:cNvSpPr/>
          <p:nvPr/>
        </p:nvSpPr>
        <p:spPr>
          <a:xfrm>
            <a:off x="21122021" y="10698899"/>
            <a:ext cx="1441044" cy="1391144"/>
          </a:xfrm>
          <a:custGeom>
            <a:avLst/>
            <a:gdLst>
              <a:gd name="connsiteX0" fmla="*/ 531103 w 533104"/>
              <a:gd name="connsiteY0" fmla="*/ 293835 h 514645"/>
              <a:gd name="connsiteX1" fmla="*/ 516631 w 533104"/>
              <a:gd name="connsiteY1" fmla="*/ 291915 h 514645"/>
              <a:gd name="connsiteX2" fmla="*/ 475503 w 533104"/>
              <a:gd name="connsiteY2" fmla="*/ 323444 h 514645"/>
              <a:gd name="connsiteX3" fmla="*/ 457413 w 533104"/>
              <a:gd name="connsiteY3" fmla="*/ 321081 h 514645"/>
              <a:gd name="connsiteX4" fmla="*/ 450915 w 533104"/>
              <a:gd name="connsiteY4" fmla="*/ 312590 h 514645"/>
              <a:gd name="connsiteX5" fmla="*/ 449217 w 533104"/>
              <a:gd name="connsiteY5" fmla="*/ 309784 h 514645"/>
              <a:gd name="connsiteX6" fmla="*/ 447519 w 533104"/>
              <a:gd name="connsiteY6" fmla="*/ 308160 h 514645"/>
              <a:gd name="connsiteX7" fmla="*/ 379146 w 533104"/>
              <a:gd name="connsiteY7" fmla="*/ 218817 h 514645"/>
              <a:gd name="connsiteX8" fmla="*/ 381508 w 533104"/>
              <a:gd name="connsiteY8" fmla="*/ 200653 h 514645"/>
              <a:gd name="connsiteX9" fmla="*/ 422636 w 533104"/>
              <a:gd name="connsiteY9" fmla="*/ 169124 h 514645"/>
              <a:gd name="connsiteX10" fmla="*/ 425663 w 533104"/>
              <a:gd name="connsiteY10" fmla="*/ 156498 h 514645"/>
              <a:gd name="connsiteX11" fmla="*/ 426328 w 533104"/>
              <a:gd name="connsiteY11" fmla="*/ 152880 h 514645"/>
              <a:gd name="connsiteX12" fmla="*/ 394725 w 533104"/>
              <a:gd name="connsiteY12" fmla="*/ 121130 h 514645"/>
              <a:gd name="connsiteX13" fmla="*/ 393322 w 533104"/>
              <a:gd name="connsiteY13" fmla="*/ 121130 h 514645"/>
              <a:gd name="connsiteX14" fmla="*/ 393101 w 533104"/>
              <a:gd name="connsiteY14" fmla="*/ 121130 h 514645"/>
              <a:gd name="connsiteX15" fmla="*/ 382764 w 533104"/>
              <a:gd name="connsiteY15" fmla="*/ 113968 h 514645"/>
              <a:gd name="connsiteX16" fmla="*/ 381287 w 533104"/>
              <a:gd name="connsiteY16" fmla="*/ 110276 h 514645"/>
              <a:gd name="connsiteX17" fmla="*/ 383576 w 533104"/>
              <a:gd name="connsiteY17" fmla="*/ 98240 h 514645"/>
              <a:gd name="connsiteX18" fmla="*/ 383797 w 533104"/>
              <a:gd name="connsiteY18" fmla="*/ 98019 h 514645"/>
              <a:gd name="connsiteX19" fmla="*/ 385569 w 533104"/>
              <a:gd name="connsiteY19" fmla="*/ 96099 h 514645"/>
              <a:gd name="connsiteX20" fmla="*/ 385348 w 533104"/>
              <a:gd name="connsiteY20" fmla="*/ 51428 h 514645"/>
              <a:gd name="connsiteX21" fmla="*/ 376044 w 533104"/>
              <a:gd name="connsiteY21" fmla="*/ 42124 h 514645"/>
              <a:gd name="connsiteX22" fmla="*/ 331299 w 533104"/>
              <a:gd name="connsiteY22" fmla="*/ 41977 h 514645"/>
              <a:gd name="connsiteX23" fmla="*/ 330782 w 533104"/>
              <a:gd name="connsiteY23" fmla="*/ 42420 h 514645"/>
              <a:gd name="connsiteX24" fmla="*/ 330561 w 533104"/>
              <a:gd name="connsiteY24" fmla="*/ 42641 h 514645"/>
              <a:gd name="connsiteX25" fmla="*/ 318156 w 533104"/>
              <a:gd name="connsiteY25" fmla="*/ 44782 h 514645"/>
              <a:gd name="connsiteX26" fmla="*/ 313431 w 533104"/>
              <a:gd name="connsiteY26" fmla="*/ 42789 h 514645"/>
              <a:gd name="connsiteX27" fmla="*/ 306342 w 533104"/>
              <a:gd name="connsiteY27" fmla="*/ 32525 h 514645"/>
              <a:gd name="connsiteX28" fmla="*/ 306268 w 533104"/>
              <a:gd name="connsiteY28" fmla="*/ 31196 h 514645"/>
              <a:gd name="connsiteX29" fmla="*/ 274518 w 533104"/>
              <a:gd name="connsiteY29" fmla="*/ 554 h 514645"/>
              <a:gd name="connsiteX30" fmla="*/ 261375 w 533104"/>
              <a:gd name="connsiteY30" fmla="*/ 554 h 514645"/>
              <a:gd name="connsiteX31" fmla="*/ 229625 w 533104"/>
              <a:gd name="connsiteY31" fmla="*/ 31935 h 514645"/>
              <a:gd name="connsiteX32" fmla="*/ 229625 w 533104"/>
              <a:gd name="connsiteY32" fmla="*/ 32009 h 514645"/>
              <a:gd name="connsiteX33" fmla="*/ 229625 w 533104"/>
              <a:gd name="connsiteY33" fmla="*/ 32673 h 514645"/>
              <a:gd name="connsiteX34" fmla="*/ 222611 w 533104"/>
              <a:gd name="connsiteY34" fmla="*/ 43010 h 514645"/>
              <a:gd name="connsiteX35" fmla="*/ 217885 w 533104"/>
              <a:gd name="connsiteY35" fmla="*/ 45077 h 514645"/>
              <a:gd name="connsiteX36" fmla="*/ 205407 w 533104"/>
              <a:gd name="connsiteY36" fmla="*/ 42936 h 514645"/>
              <a:gd name="connsiteX37" fmla="*/ 204225 w 533104"/>
              <a:gd name="connsiteY37" fmla="*/ 41903 h 514645"/>
              <a:gd name="connsiteX38" fmla="*/ 160514 w 533104"/>
              <a:gd name="connsiteY38" fmla="*/ 43084 h 514645"/>
              <a:gd name="connsiteX39" fmla="*/ 151210 w 533104"/>
              <a:gd name="connsiteY39" fmla="*/ 52388 h 514645"/>
              <a:gd name="connsiteX40" fmla="*/ 151136 w 533104"/>
              <a:gd name="connsiteY40" fmla="*/ 97207 h 514645"/>
              <a:gd name="connsiteX41" fmla="*/ 152465 w 533104"/>
              <a:gd name="connsiteY41" fmla="*/ 98536 h 514645"/>
              <a:gd name="connsiteX42" fmla="*/ 152539 w 533104"/>
              <a:gd name="connsiteY42" fmla="*/ 98609 h 514645"/>
              <a:gd name="connsiteX43" fmla="*/ 154828 w 533104"/>
              <a:gd name="connsiteY43" fmla="*/ 110571 h 514645"/>
              <a:gd name="connsiteX44" fmla="*/ 153425 w 533104"/>
              <a:gd name="connsiteY44" fmla="*/ 114337 h 514645"/>
              <a:gd name="connsiteX45" fmla="*/ 143088 w 533104"/>
              <a:gd name="connsiteY45" fmla="*/ 121499 h 514645"/>
              <a:gd name="connsiteX46" fmla="*/ 142202 w 533104"/>
              <a:gd name="connsiteY46" fmla="*/ 121573 h 514645"/>
              <a:gd name="connsiteX47" fmla="*/ 141685 w 533104"/>
              <a:gd name="connsiteY47" fmla="*/ 121647 h 514645"/>
              <a:gd name="connsiteX48" fmla="*/ 110747 w 533104"/>
              <a:gd name="connsiteY48" fmla="*/ 150517 h 514645"/>
              <a:gd name="connsiteX49" fmla="*/ 113701 w 533104"/>
              <a:gd name="connsiteY49" fmla="*/ 162848 h 514645"/>
              <a:gd name="connsiteX50" fmla="*/ 154237 w 533104"/>
              <a:gd name="connsiteY50" fmla="*/ 195115 h 514645"/>
              <a:gd name="connsiteX51" fmla="*/ 156305 w 533104"/>
              <a:gd name="connsiteY51" fmla="*/ 213279 h 514645"/>
              <a:gd name="connsiteX52" fmla="*/ 76192 w 533104"/>
              <a:gd name="connsiteY52" fmla="*/ 313993 h 514645"/>
              <a:gd name="connsiteX53" fmla="*/ 58028 w 533104"/>
              <a:gd name="connsiteY53" fmla="*/ 316060 h 514645"/>
              <a:gd name="connsiteX54" fmla="*/ 17343 w 533104"/>
              <a:gd name="connsiteY54" fmla="*/ 283867 h 514645"/>
              <a:gd name="connsiteX55" fmla="*/ 2797 w 533104"/>
              <a:gd name="connsiteY55" fmla="*/ 285492 h 514645"/>
              <a:gd name="connsiteX56" fmla="*/ 4422 w 533104"/>
              <a:gd name="connsiteY56" fmla="*/ 300038 h 514645"/>
              <a:gd name="connsiteX57" fmla="*/ 44958 w 533104"/>
              <a:gd name="connsiteY57" fmla="*/ 332304 h 514645"/>
              <a:gd name="connsiteX58" fmla="*/ 65854 w 533104"/>
              <a:gd name="connsiteY58" fmla="*/ 339614 h 514645"/>
              <a:gd name="connsiteX59" fmla="*/ 85052 w 533104"/>
              <a:gd name="connsiteY59" fmla="*/ 333634 h 514645"/>
              <a:gd name="connsiteX60" fmla="*/ 103659 w 533104"/>
              <a:gd name="connsiteY60" fmla="*/ 358960 h 514645"/>
              <a:gd name="connsiteX61" fmla="*/ 111338 w 533104"/>
              <a:gd name="connsiteY61" fmla="*/ 371217 h 514645"/>
              <a:gd name="connsiteX62" fmla="*/ 114218 w 533104"/>
              <a:gd name="connsiteY62" fmla="*/ 374539 h 514645"/>
              <a:gd name="connsiteX63" fmla="*/ 107794 w 533104"/>
              <a:gd name="connsiteY63" fmla="*/ 380520 h 514645"/>
              <a:gd name="connsiteX64" fmla="*/ 96866 w 533104"/>
              <a:gd name="connsiteY64" fmla="*/ 394180 h 514645"/>
              <a:gd name="connsiteX65" fmla="*/ 90442 w 533104"/>
              <a:gd name="connsiteY65" fmla="*/ 416405 h 514645"/>
              <a:gd name="connsiteX66" fmla="*/ 101592 w 533104"/>
              <a:gd name="connsiteY66" fmla="*/ 436710 h 514645"/>
              <a:gd name="connsiteX67" fmla="*/ 102404 w 533104"/>
              <a:gd name="connsiteY67" fmla="*/ 437375 h 514645"/>
              <a:gd name="connsiteX68" fmla="*/ 121232 w 533104"/>
              <a:gd name="connsiteY68" fmla="*/ 444020 h 514645"/>
              <a:gd name="connsiteX69" fmla="*/ 122783 w 533104"/>
              <a:gd name="connsiteY69" fmla="*/ 443946 h 514645"/>
              <a:gd name="connsiteX70" fmla="*/ 133637 w 533104"/>
              <a:gd name="connsiteY70" fmla="*/ 462406 h 514645"/>
              <a:gd name="connsiteX71" fmla="*/ 134449 w 533104"/>
              <a:gd name="connsiteY71" fmla="*/ 463070 h 514645"/>
              <a:gd name="connsiteX72" fmla="*/ 153351 w 533104"/>
              <a:gd name="connsiteY72" fmla="*/ 469716 h 514645"/>
              <a:gd name="connsiteX73" fmla="*/ 154828 w 533104"/>
              <a:gd name="connsiteY73" fmla="*/ 469641 h 514645"/>
              <a:gd name="connsiteX74" fmla="*/ 165682 w 533104"/>
              <a:gd name="connsiteY74" fmla="*/ 488027 h 514645"/>
              <a:gd name="connsiteX75" fmla="*/ 166494 w 533104"/>
              <a:gd name="connsiteY75" fmla="*/ 488691 h 514645"/>
              <a:gd name="connsiteX76" fmla="*/ 185323 w 533104"/>
              <a:gd name="connsiteY76" fmla="*/ 495337 h 514645"/>
              <a:gd name="connsiteX77" fmla="*/ 188719 w 533104"/>
              <a:gd name="connsiteY77" fmla="*/ 495115 h 514645"/>
              <a:gd name="connsiteX78" fmla="*/ 193371 w 533104"/>
              <a:gd name="connsiteY78" fmla="*/ 494229 h 514645"/>
              <a:gd name="connsiteX79" fmla="*/ 202749 w 533104"/>
              <a:gd name="connsiteY79" fmla="*/ 507225 h 514645"/>
              <a:gd name="connsiteX80" fmla="*/ 203561 w 533104"/>
              <a:gd name="connsiteY80" fmla="*/ 507889 h 514645"/>
              <a:gd name="connsiteX81" fmla="*/ 222463 w 533104"/>
              <a:gd name="connsiteY81" fmla="*/ 514534 h 514645"/>
              <a:gd name="connsiteX82" fmla="*/ 246091 w 533104"/>
              <a:gd name="connsiteY82" fmla="*/ 503237 h 514645"/>
              <a:gd name="connsiteX83" fmla="*/ 257019 w 533104"/>
              <a:gd name="connsiteY83" fmla="*/ 489577 h 514645"/>
              <a:gd name="connsiteX84" fmla="*/ 257905 w 533104"/>
              <a:gd name="connsiteY84" fmla="*/ 488396 h 514645"/>
              <a:gd name="connsiteX85" fmla="*/ 273706 w 533104"/>
              <a:gd name="connsiteY85" fmla="*/ 501022 h 514645"/>
              <a:gd name="connsiteX86" fmla="*/ 293790 w 533104"/>
              <a:gd name="connsiteY86" fmla="*/ 508332 h 514645"/>
              <a:gd name="connsiteX87" fmla="*/ 294233 w 533104"/>
              <a:gd name="connsiteY87" fmla="*/ 508332 h 514645"/>
              <a:gd name="connsiteX88" fmla="*/ 316753 w 533104"/>
              <a:gd name="connsiteY88" fmla="*/ 497552 h 514645"/>
              <a:gd name="connsiteX89" fmla="*/ 322512 w 533104"/>
              <a:gd name="connsiteY89" fmla="*/ 485812 h 514645"/>
              <a:gd name="connsiteX90" fmla="*/ 332481 w 533104"/>
              <a:gd name="connsiteY90" fmla="*/ 487584 h 514645"/>
              <a:gd name="connsiteX91" fmla="*/ 354632 w 533104"/>
              <a:gd name="connsiteY91" fmla="*/ 477394 h 514645"/>
              <a:gd name="connsiteX92" fmla="*/ 355518 w 533104"/>
              <a:gd name="connsiteY92" fmla="*/ 476361 h 514645"/>
              <a:gd name="connsiteX93" fmla="*/ 356330 w 533104"/>
              <a:gd name="connsiteY93" fmla="*/ 475327 h 514645"/>
              <a:gd name="connsiteX94" fmla="*/ 361646 w 533104"/>
              <a:gd name="connsiteY94" fmla="*/ 464325 h 514645"/>
              <a:gd name="connsiteX95" fmla="*/ 369990 w 533104"/>
              <a:gd name="connsiteY95" fmla="*/ 465580 h 514645"/>
              <a:gd name="connsiteX96" fmla="*/ 392363 w 533104"/>
              <a:gd name="connsiteY96" fmla="*/ 455095 h 514645"/>
              <a:gd name="connsiteX97" fmla="*/ 392732 w 533104"/>
              <a:gd name="connsiteY97" fmla="*/ 454653 h 514645"/>
              <a:gd name="connsiteX98" fmla="*/ 393101 w 533104"/>
              <a:gd name="connsiteY98" fmla="*/ 454210 h 514645"/>
              <a:gd name="connsiteX99" fmla="*/ 399156 w 533104"/>
              <a:gd name="connsiteY99" fmla="*/ 440993 h 514645"/>
              <a:gd name="connsiteX100" fmla="*/ 405432 w 533104"/>
              <a:gd name="connsiteY100" fmla="*/ 441657 h 514645"/>
              <a:gd name="connsiteX101" fmla="*/ 427952 w 533104"/>
              <a:gd name="connsiteY101" fmla="*/ 431394 h 514645"/>
              <a:gd name="connsiteX102" fmla="*/ 428764 w 533104"/>
              <a:gd name="connsiteY102" fmla="*/ 430360 h 514645"/>
              <a:gd name="connsiteX103" fmla="*/ 429207 w 533104"/>
              <a:gd name="connsiteY103" fmla="*/ 429843 h 514645"/>
              <a:gd name="connsiteX104" fmla="*/ 424113 w 533104"/>
              <a:gd name="connsiteY104" fmla="*/ 386501 h 514645"/>
              <a:gd name="connsiteX105" fmla="*/ 408902 w 533104"/>
              <a:gd name="connsiteY105" fmla="*/ 374318 h 514645"/>
              <a:gd name="connsiteX106" fmla="*/ 414809 w 533104"/>
              <a:gd name="connsiteY106" fmla="*/ 368263 h 514645"/>
              <a:gd name="connsiteX107" fmla="*/ 422414 w 533104"/>
              <a:gd name="connsiteY107" fmla="*/ 355932 h 514645"/>
              <a:gd name="connsiteX108" fmla="*/ 439471 w 533104"/>
              <a:gd name="connsiteY108" fmla="*/ 332083 h 514645"/>
              <a:gd name="connsiteX109" fmla="*/ 440726 w 533104"/>
              <a:gd name="connsiteY109" fmla="*/ 333707 h 514645"/>
              <a:gd name="connsiteX110" fmla="*/ 467455 w 533104"/>
              <a:gd name="connsiteY110" fmla="*/ 346850 h 514645"/>
              <a:gd name="connsiteX111" fmla="*/ 487834 w 533104"/>
              <a:gd name="connsiteY111" fmla="*/ 339910 h 514645"/>
              <a:gd name="connsiteX112" fmla="*/ 528961 w 533104"/>
              <a:gd name="connsiteY112" fmla="*/ 308381 h 514645"/>
              <a:gd name="connsiteX113" fmla="*/ 531103 w 533104"/>
              <a:gd name="connsiteY113" fmla="*/ 293835 h 514645"/>
              <a:gd name="connsiteX114" fmla="*/ 131496 w 533104"/>
              <a:gd name="connsiteY114" fmla="*/ 150739 h 514645"/>
              <a:gd name="connsiteX115" fmla="*/ 142202 w 533104"/>
              <a:gd name="connsiteY115" fmla="*/ 142321 h 514645"/>
              <a:gd name="connsiteX116" fmla="*/ 143088 w 533104"/>
              <a:gd name="connsiteY116" fmla="*/ 142247 h 514645"/>
              <a:gd name="connsiteX117" fmla="*/ 143605 w 533104"/>
              <a:gd name="connsiteY117" fmla="*/ 142173 h 514645"/>
              <a:gd name="connsiteX118" fmla="*/ 172697 w 533104"/>
              <a:gd name="connsiteY118" fmla="*/ 121425 h 514645"/>
              <a:gd name="connsiteX119" fmla="*/ 173878 w 533104"/>
              <a:gd name="connsiteY119" fmla="*/ 118324 h 514645"/>
              <a:gd name="connsiteX120" fmla="*/ 167085 w 533104"/>
              <a:gd name="connsiteY120" fmla="*/ 84064 h 514645"/>
              <a:gd name="connsiteX121" fmla="*/ 165756 w 533104"/>
              <a:gd name="connsiteY121" fmla="*/ 82734 h 514645"/>
              <a:gd name="connsiteX122" fmla="*/ 165682 w 533104"/>
              <a:gd name="connsiteY122" fmla="*/ 82661 h 514645"/>
              <a:gd name="connsiteX123" fmla="*/ 165682 w 533104"/>
              <a:gd name="connsiteY123" fmla="*/ 67007 h 514645"/>
              <a:gd name="connsiteX124" fmla="*/ 174986 w 533104"/>
              <a:gd name="connsiteY124" fmla="*/ 57704 h 514645"/>
              <a:gd name="connsiteX125" fmla="*/ 190639 w 533104"/>
              <a:gd name="connsiteY125" fmla="*/ 57630 h 514645"/>
              <a:gd name="connsiteX126" fmla="*/ 191821 w 533104"/>
              <a:gd name="connsiteY126" fmla="*/ 58664 h 514645"/>
              <a:gd name="connsiteX127" fmla="*/ 226229 w 533104"/>
              <a:gd name="connsiteY127" fmla="*/ 63832 h 514645"/>
              <a:gd name="connsiteX128" fmla="*/ 230142 w 533104"/>
              <a:gd name="connsiteY128" fmla="*/ 62134 h 514645"/>
              <a:gd name="connsiteX129" fmla="*/ 250152 w 533104"/>
              <a:gd name="connsiteY129" fmla="*/ 33042 h 514645"/>
              <a:gd name="connsiteX130" fmla="*/ 250152 w 533104"/>
              <a:gd name="connsiteY130" fmla="*/ 32968 h 514645"/>
              <a:gd name="connsiteX131" fmla="*/ 250152 w 533104"/>
              <a:gd name="connsiteY131" fmla="*/ 32304 h 514645"/>
              <a:gd name="connsiteX132" fmla="*/ 261228 w 533104"/>
              <a:gd name="connsiteY132" fmla="*/ 21228 h 514645"/>
              <a:gd name="connsiteX133" fmla="*/ 274371 w 533104"/>
              <a:gd name="connsiteY133" fmla="*/ 21228 h 514645"/>
              <a:gd name="connsiteX134" fmla="*/ 285446 w 533104"/>
              <a:gd name="connsiteY134" fmla="*/ 32304 h 514645"/>
              <a:gd name="connsiteX135" fmla="*/ 285520 w 533104"/>
              <a:gd name="connsiteY135" fmla="*/ 33633 h 514645"/>
              <a:gd name="connsiteX136" fmla="*/ 305604 w 533104"/>
              <a:gd name="connsiteY136" fmla="*/ 62060 h 514645"/>
              <a:gd name="connsiteX137" fmla="*/ 309517 w 533104"/>
              <a:gd name="connsiteY137" fmla="*/ 63759 h 514645"/>
              <a:gd name="connsiteX138" fmla="*/ 344885 w 533104"/>
              <a:gd name="connsiteY138" fmla="*/ 57482 h 514645"/>
              <a:gd name="connsiteX139" fmla="*/ 345402 w 533104"/>
              <a:gd name="connsiteY139" fmla="*/ 57039 h 514645"/>
              <a:gd name="connsiteX140" fmla="*/ 345624 w 533104"/>
              <a:gd name="connsiteY140" fmla="*/ 56818 h 514645"/>
              <a:gd name="connsiteX141" fmla="*/ 361277 w 533104"/>
              <a:gd name="connsiteY141" fmla="*/ 56818 h 514645"/>
              <a:gd name="connsiteX142" fmla="*/ 370581 w 533104"/>
              <a:gd name="connsiteY142" fmla="*/ 66121 h 514645"/>
              <a:gd name="connsiteX143" fmla="*/ 370654 w 533104"/>
              <a:gd name="connsiteY143" fmla="*/ 81775 h 514645"/>
              <a:gd name="connsiteX144" fmla="*/ 370433 w 533104"/>
              <a:gd name="connsiteY144" fmla="*/ 81996 h 514645"/>
              <a:gd name="connsiteX145" fmla="*/ 368661 w 533104"/>
              <a:gd name="connsiteY145" fmla="*/ 83916 h 514645"/>
              <a:gd name="connsiteX146" fmla="*/ 362015 w 533104"/>
              <a:gd name="connsiteY146" fmla="*/ 118176 h 514645"/>
              <a:gd name="connsiteX147" fmla="*/ 363197 w 533104"/>
              <a:gd name="connsiteY147" fmla="*/ 121278 h 514645"/>
              <a:gd name="connsiteX148" fmla="*/ 392806 w 533104"/>
              <a:gd name="connsiteY148" fmla="*/ 141878 h 514645"/>
              <a:gd name="connsiteX149" fmla="*/ 394135 w 533104"/>
              <a:gd name="connsiteY149" fmla="*/ 141878 h 514645"/>
              <a:gd name="connsiteX150" fmla="*/ 394356 w 533104"/>
              <a:gd name="connsiteY150" fmla="*/ 141878 h 514645"/>
              <a:gd name="connsiteX151" fmla="*/ 405432 w 533104"/>
              <a:gd name="connsiteY151" fmla="*/ 152954 h 514645"/>
              <a:gd name="connsiteX152" fmla="*/ 405875 w 533104"/>
              <a:gd name="connsiteY152" fmla="*/ 155833 h 514645"/>
              <a:gd name="connsiteX153" fmla="*/ 368735 w 533104"/>
              <a:gd name="connsiteY153" fmla="*/ 184261 h 514645"/>
              <a:gd name="connsiteX154" fmla="*/ 355592 w 533104"/>
              <a:gd name="connsiteY154" fmla="*/ 211802 h 514645"/>
              <a:gd name="connsiteX155" fmla="*/ 324580 w 533104"/>
              <a:gd name="connsiteY155" fmla="*/ 216528 h 514645"/>
              <a:gd name="connsiteX156" fmla="*/ 347026 w 533104"/>
              <a:gd name="connsiteY156" fmla="*/ 161002 h 514645"/>
              <a:gd name="connsiteX157" fmla="*/ 266913 w 533104"/>
              <a:gd name="connsiteY157" fmla="*/ 80889 h 514645"/>
              <a:gd name="connsiteX158" fmla="*/ 186800 w 533104"/>
              <a:gd name="connsiteY158" fmla="*/ 161002 h 514645"/>
              <a:gd name="connsiteX159" fmla="*/ 215375 w 533104"/>
              <a:gd name="connsiteY159" fmla="*/ 222287 h 514645"/>
              <a:gd name="connsiteX160" fmla="*/ 177127 w 533104"/>
              <a:gd name="connsiteY160" fmla="*/ 217709 h 514645"/>
              <a:gd name="connsiteX161" fmla="*/ 166864 w 533104"/>
              <a:gd name="connsiteY161" fmla="*/ 178945 h 514645"/>
              <a:gd name="connsiteX162" fmla="*/ 131496 w 533104"/>
              <a:gd name="connsiteY162" fmla="*/ 150739 h 514645"/>
              <a:gd name="connsiteX163" fmla="*/ 267061 w 533104"/>
              <a:gd name="connsiteY163" fmla="*/ 220441 h 514645"/>
              <a:gd name="connsiteX164" fmla="*/ 207622 w 533104"/>
              <a:gd name="connsiteY164" fmla="*/ 161002 h 514645"/>
              <a:gd name="connsiteX165" fmla="*/ 267061 w 533104"/>
              <a:gd name="connsiteY165" fmla="*/ 101563 h 514645"/>
              <a:gd name="connsiteX166" fmla="*/ 326500 w 533104"/>
              <a:gd name="connsiteY166" fmla="*/ 161002 h 514645"/>
              <a:gd name="connsiteX167" fmla="*/ 267061 w 533104"/>
              <a:gd name="connsiteY167" fmla="*/ 220441 h 514645"/>
              <a:gd name="connsiteX168" fmla="*/ 115399 w 533104"/>
              <a:gd name="connsiteY168" fmla="*/ 421205 h 514645"/>
              <a:gd name="connsiteX169" fmla="*/ 114587 w 533104"/>
              <a:gd name="connsiteY169" fmla="*/ 420540 h 514645"/>
              <a:gd name="connsiteX170" fmla="*/ 113110 w 533104"/>
              <a:gd name="connsiteY170" fmla="*/ 407102 h 514645"/>
              <a:gd name="connsiteX171" fmla="*/ 124038 w 533104"/>
              <a:gd name="connsiteY171" fmla="*/ 393442 h 514645"/>
              <a:gd name="connsiteX172" fmla="*/ 137476 w 533104"/>
              <a:gd name="connsiteY172" fmla="*/ 391965 h 514645"/>
              <a:gd name="connsiteX173" fmla="*/ 138289 w 533104"/>
              <a:gd name="connsiteY173" fmla="*/ 392629 h 514645"/>
              <a:gd name="connsiteX174" fmla="*/ 139765 w 533104"/>
              <a:gd name="connsiteY174" fmla="*/ 406068 h 514645"/>
              <a:gd name="connsiteX175" fmla="*/ 128837 w 533104"/>
              <a:gd name="connsiteY175" fmla="*/ 419728 h 514645"/>
              <a:gd name="connsiteX176" fmla="*/ 122414 w 533104"/>
              <a:gd name="connsiteY176" fmla="*/ 423198 h 514645"/>
              <a:gd name="connsiteX177" fmla="*/ 115399 w 533104"/>
              <a:gd name="connsiteY177" fmla="*/ 421205 h 514645"/>
              <a:gd name="connsiteX178" fmla="*/ 147444 w 533104"/>
              <a:gd name="connsiteY178" fmla="*/ 446900 h 514645"/>
              <a:gd name="connsiteX179" fmla="*/ 146632 w 533104"/>
              <a:gd name="connsiteY179" fmla="*/ 446235 h 514645"/>
              <a:gd name="connsiteX180" fmla="*/ 145156 w 533104"/>
              <a:gd name="connsiteY180" fmla="*/ 432797 h 514645"/>
              <a:gd name="connsiteX181" fmla="*/ 166347 w 533104"/>
              <a:gd name="connsiteY181" fmla="*/ 406289 h 514645"/>
              <a:gd name="connsiteX182" fmla="*/ 172771 w 533104"/>
              <a:gd name="connsiteY182" fmla="*/ 402819 h 514645"/>
              <a:gd name="connsiteX183" fmla="*/ 173878 w 533104"/>
              <a:gd name="connsiteY183" fmla="*/ 402745 h 514645"/>
              <a:gd name="connsiteX184" fmla="*/ 179785 w 533104"/>
              <a:gd name="connsiteY184" fmla="*/ 404813 h 514645"/>
              <a:gd name="connsiteX185" fmla="*/ 180597 w 533104"/>
              <a:gd name="connsiteY185" fmla="*/ 405477 h 514645"/>
              <a:gd name="connsiteX186" fmla="*/ 184068 w 533104"/>
              <a:gd name="connsiteY186" fmla="*/ 411901 h 514645"/>
              <a:gd name="connsiteX187" fmla="*/ 182074 w 533104"/>
              <a:gd name="connsiteY187" fmla="*/ 418915 h 514645"/>
              <a:gd name="connsiteX188" fmla="*/ 160883 w 533104"/>
              <a:gd name="connsiteY188" fmla="*/ 445423 h 514645"/>
              <a:gd name="connsiteX189" fmla="*/ 147444 w 533104"/>
              <a:gd name="connsiteY189" fmla="*/ 446900 h 514645"/>
              <a:gd name="connsiteX190" fmla="*/ 186504 w 533104"/>
              <a:gd name="connsiteY190" fmla="*/ 474589 h 514645"/>
              <a:gd name="connsiteX191" fmla="*/ 179490 w 533104"/>
              <a:gd name="connsiteY191" fmla="*/ 472595 h 514645"/>
              <a:gd name="connsiteX192" fmla="*/ 178678 w 533104"/>
              <a:gd name="connsiteY192" fmla="*/ 471931 h 514645"/>
              <a:gd name="connsiteX193" fmla="*/ 177201 w 533104"/>
              <a:gd name="connsiteY193" fmla="*/ 458492 h 514645"/>
              <a:gd name="connsiteX194" fmla="*/ 215744 w 533104"/>
              <a:gd name="connsiteY194" fmla="*/ 410350 h 514645"/>
              <a:gd name="connsiteX195" fmla="*/ 222168 w 533104"/>
              <a:gd name="connsiteY195" fmla="*/ 406880 h 514645"/>
              <a:gd name="connsiteX196" fmla="*/ 223275 w 533104"/>
              <a:gd name="connsiteY196" fmla="*/ 406806 h 514645"/>
              <a:gd name="connsiteX197" fmla="*/ 229182 w 533104"/>
              <a:gd name="connsiteY197" fmla="*/ 408874 h 514645"/>
              <a:gd name="connsiteX198" fmla="*/ 229994 w 533104"/>
              <a:gd name="connsiteY198" fmla="*/ 409538 h 514645"/>
              <a:gd name="connsiteX199" fmla="*/ 231471 w 533104"/>
              <a:gd name="connsiteY199" fmla="*/ 422977 h 514645"/>
              <a:gd name="connsiteX200" fmla="*/ 192928 w 533104"/>
              <a:gd name="connsiteY200" fmla="*/ 471118 h 514645"/>
              <a:gd name="connsiteX201" fmla="*/ 186504 w 533104"/>
              <a:gd name="connsiteY201" fmla="*/ 474589 h 514645"/>
              <a:gd name="connsiteX202" fmla="*/ 230068 w 533104"/>
              <a:gd name="connsiteY202" fmla="*/ 490316 h 514645"/>
              <a:gd name="connsiteX203" fmla="*/ 216630 w 533104"/>
              <a:gd name="connsiteY203" fmla="*/ 491793 h 514645"/>
              <a:gd name="connsiteX204" fmla="*/ 215818 w 533104"/>
              <a:gd name="connsiteY204" fmla="*/ 491129 h 514645"/>
              <a:gd name="connsiteX205" fmla="*/ 214341 w 533104"/>
              <a:gd name="connsiteY205" fmla="*/ 477690 h 514645"/>
              <a:gd name="connsiteX206" fmla="*/ 225269 w 533104"/>
              <a:gd name="connsiteY206" fmla="*/ 464030 h 514645"/>
              <a:gd name="connsiteX207" fmla="*/ 225269 w 533104"/>
              <a:gd name="connsiteY207" fmla="*/ 464030 h 514645"/>
              <a:gd name="connsiteX208" fmla="*/ 238707 w 533104"/>
              <a:gd name="connsiteY208" fmla="*/ 462553 h 514645"/>
              <a:gd name="connsiteX209" fmla="*/ 239519 w 533104"/>
              <a:gd name="connsiteY209" fmla="*/ 463217 h 514645"/>
              <a:gd name="connsiteX210" fmla="*/ 242990 w 533104"/>
              <a:gd name="connsiteY210" fmla="*/ 469494 h 514645"/>
              <a:gd name="connsiteX211" fmla="*/ 242916 w 533104"/>
              <a:gd name="connsiteY211" fmla="*/ 472521 h 514645"/>
              <a:gd name="connsiteX212" fmla="*/ 240996 w 533104"/>
              <a:gd name="connsiteY212" fmla="*/ 476656 h 514645"/>
              <a:gd name="connsiteX213" fmla="*/ 230068 w 533104"/>
              <a:gd name="connsiteY213" fmla="*/ 490316 h 514645"/>
              <a:gd name="connsiteX214" fmla="*/ 413111 w 533104"/>
              <a:gd name="connsiteY214" fmla="*/ 416922 h 514645"/>
              <a:gd name="connsiteX215" fmla="*/ 412889 w 533104"/>
              <a:gd name="connsiteY215" fmla="*/ 417217 h 514645"/>
              <a:gd name="connsiteX216" fmla="*/ 412446 w 533104"/>
              <a:gd name="connsiteY216" fmla="*/ 417808 h 514645"/>
              <a:gd name="connsiteX217" fmla="*/ 399894 w 533104"/>
              <a:gd name="connsiteY217" fmla="*/ 418842 h 514645"/>
              <a:gd name="connsiteX218" fmla="*/ 388744 w 533104"/>
              <a:gd name="connsiteY218" fmla="*/ 409907 h 514645"/>
              <a:gd name="connsiteX219" fmla="*/ 388080 w 533104"/>
              <a:gd name="connsiteY219" fmla="*/ 409317 h 514645"/>
              <a:gd name="connsiteX220" fmla="*/ 326574 w 533104"/>
              <a:gd name="connsiteY220" fmla="*/ 359846 h 514645"/>
              <a:gd name="connsiteX221" fmla="*/ 312028 w 533104"/>
              <a:gd name="connsiteY221" fmla="*/ 361396 h 514645"/>
              <a:gd name="connsiteX222" fmla="*/ 309813 w 533104"/>
              <a:gd name="connsiteY222" fmla="*/ 369149 h 514645"/>
              <a:gd name="connsiteX223" fmla="*/ 313652 w 533104"/>
              <a:gd name="connsiteY223" fmla="*/ 376237 h 514645"/>
              <a:gd name="connsiteX224" fmla="*/ 375454 w 533104"/>
              <a:gd name="connsiteY224" fmla="*/ 425782 h 514645"/>
              <a:gd name="connsiteX225" fmla="*/ 377004 w 533104"/>
              <a:gd name="connsiteY225" fmla="*/ 441436 h 514645"/>
              <a:gd name="connsiteX226" fmla="*/ 376635 w 533104"/>
              <a:gd name="connsiteY226" fmla="*/ 441952 h 514645"/>
              <a:gd name="connsiteX227" fmla="*/ 364969 w 533104"/>
              <a:gd name="connsiteY227" fmla="*/ 443134 h 514645"/>
              <a:gd name="connsiteX228" fmla="*/ 301100 w 533104"/>
              <a:gd name="connsiteY228" fmla="*/ 391743 h 514645"/>
              <a:gd name="connsiteX229" fmla="*/ 286554 w 533104"/>
              <a:gd name="connsiteY229" fmla="*/ 393294 h 514645"/>
              <a:gd name="connsiteX230" fmla="*/ 284339 w 533104"/>
              <a:gd name="connsiteY230" fmla="*/ 400973 h 514645"/>
              <a:gd name="connsiteX231" fmla="*/ 288178 w 533104"/>
              <a:gd name="connsiteY231" fmla="*/ 407987 h 514645"/>
              <a:gd name="connsiteX232" fmla="*/ 337797 w 533104"/>
              <a:gd name="connsiteY232" fmla="*/ 447859 h 514645"/>
              <a:gd name="connsiteX233" fmla="*/ 339938 w 533104"/>
              <a:gd name="connsiteY233" fmla="*/ 462996 h 514645"/>
              <a:gd name="connsiteX234" fmla="*/ 339569 w 533104"/>
              <a:gd name="connsiteY234" fmla="*/ 463513 h 514645"/>
              <a:gd name="connsiteX235" fmla="*/ 339126 w 533104"/>
              <a:gd name="connsiteY235" fmla="*/ 464030 h 514645"/>
              <a:gd name="connsiteX236" fmla="*/ 327017 w 533104"/>
              <a:gd name="connsiteY236" fmla="*/ 464916 h 514645"/>
              <a:gd name="connsiteX237" fmla="*/ 275626 w 533104"/>
              <a:gd name="connsiteY237" fmla="*/ 423641 h 514645"/>
              <a:gd name="connsiteX238" fmla="*/ 264107 w 533104"/>
              <a:gd name="connsiteY238" fmla="*/ 422681 h 514645"/>
              <a:gd name="connsiteX239" fmla="*/ 260932 w 533104"/>
              <a:gd name="connsiteY239" fmla="*/ 425339 h 514645"/>
              <a:gd name="connsiteX240" fmla="*/ 262557 w 533104"/>
              <a:gd name="connsiteY240" fmla="*/ 439885 h 514645"/>
              <a:gd name="connsiteX241" fmla="*/ 297999 w 533104"/>
              <a:gd name="connsiteY241" fmla="*/ 468165 h 514645"/>
              <a:gd name="connsiteX242" fmla="*/ 302576 w 533104"/>
              <a:gd name="connsiteY242" fmla="*/ 475696 h 514645"/>
              <a:gd name="connsiteX243" fmla="*/ 300804 w 533104"/>
              <a:gd name="connsiteY243" fmla="*/ 484705 h 514645"/>
              <a:gd name="connsiteX244" fmla="*/ 294233 w 533104"/>
              <a:gd name="connsiteY244" fmla="*/ 487732 h 514645"/>
              <a:gd name="connsiteX245" fmla="*/ 286775 w 533104"/>
              <a:gd name="connsiteY245" fmla="*/ 484926 h 514645"/>
              <a:gd name="connsiteX246" fmla="*/ 263517 w 533104"/>
              <a:gd name="connsiteY246" fmla="*/ 466393 h 514645"/>
              <a:gd name="connsiteX247" fmla="*/ 252515 w 533104"/>
              <a:gd name="connsiteY247" fmla="*/ 447195 h 514645"/>
              <a:gd name="connsiteX248" fmla="*/ 251703 w 533104"/>
              <a:gd name="connsiteY248" fmla="*/ 446531 h 514645"/>
              <a:gd name="connsiteX249" fmla="*/ 243137 w 533104"/>
              <a:gd name="connsiteY249" fmla="*/ 441731 h 514645"/>
              <a:gd name="connsiteX250" fmla="*/ 247715 w 533104"/>
              <a:gd name="connsiteY250" fmla="*/ 436046 h 514645"/>
              <a:gd name="connsiteX251" fmla="*/ 243064 w 533104"/>
              <a:gd name="connsiteY251" fmla="*/ 393516 h 514645"/>
              <a:gd name="connsiteX252" fmla="*/ 242251 w 533104"/>
              <a:gd name="connsiteY252" fmla="*/ 392851 h 514645"/>
              <a:gd name="connsiteX253" fmla="*/ 220026 w 533104"/>
              <a:gd name="connsiteY253" fmla="*/ 386427 h 514645"/>
              <a:gd name="connsiteX254" fmla="*/ 200312 w 533104"/>
              <a:gd name="connsiteY254" fmla="*/ 396912 h 514645"/>
              <a:gd name="connsiteX255" fmla="*/ 193740 w 533104"/>
              <a:gd name="connsiteY255" fmla="*/ 389528 h 514645"/>
              <a:gd name="connsiteX256" fmla="*/ 192928 w 533104"/>
              <a:gd name="connsiteY256" fmla="*/ 388864 h 514645"/>
              <a:gd name="connsiteX257" fmla="*/ 170703 w 533104"/>
              <a:gd name="connsiteY257" fmla="*/ 382440 h 514645"/>
              <a:gd name="connsiteX258" fmla="*/ 159185 w 533104"/>
              <a:gd name="connsiteY258" fmla="*/ 386132 h 514645"/>
              <a:gd name="connsiteX259" fmla="*/ 151358 w 533104"/>
              <a:gd name="connsiteY259" fmla="*/ 376680 h 514645"/>
              <a:gd name="connsiteX260" fmla="*/ 150546 w 533104"/>
              <a:gd name="connsiteY260" fmla="*/ 376016 h 514645"/>
              <a:gd name="connsiteX261" fmla="*/ 141981 w 533104"/>
              <a:gd name="connsiteY261" fmla="*/ 371217 h 514645"/>
              <a:gd name="connsiteX262" fmla="*/ 138362 w 533104"/>
              <a:gd name="connsiteY262" fmla="*/ 367082 h 514645"/>
              <a:gd name="connsiteX263" fmla="*/ 128468 w 533104"/>
              <a:gd name="connsiteY263" fmla="*/ 359624 h 514645"/>
              <a:gd name="connsiteX264" fmla="*/ 121601 w 533104"/>
              <a:gd name="connsiteY264" fmla="*/ 348622 h 514645"/>
              <a:gd name="connsiteX265" fmla="*/ 99229 w 533104"/>
              <a:gd name="connsiteY265" fmla="*/ 318644 h 514645"/>
              <a:gd name="connsiteX266" fmla="*/ 164132 w 533104"/>
              <a:gd name="connsiteY266" fmla="*/ 237423 h 514645"/>
              <a:gd name="connsiteX267" fmla="*/ 168636 w 533104"/>
              <a:gd name="connsiteY267" fmla="*/ 237867 h 514645"/>
              <a:gd name="connsiteX268" fmla="*/ 205776 w 533104"/>
              <a:gd name="connsiteY268" fmla="*/ 242001 h 514645"/>
              <a:gd name="connsiteX269" fmla="*/ 193224 w 533104"/>
              <a:gd name="connsiteY269" fmla="*/ 245989 h 514645"/>
              <a:gd name="connsiteX270" fmla="*/ 186209 w 533104"/>
              <a:gd name="connsiteY270" fmla="*/ 253742 h 514645"/>
              <a:gd name="connsiteX271" fmla="*/ 170999 w 533104"/>
              <a:gd name="connsiteY271" fmla="*/ 327579 h 514645"/>
              <a:gd name="connsiteX272" fmla="*/ 170777 w 533104"/>
              <a:gd name="connsiteY272" fmla="*/ 329720 h 514645"/>
              <a:gd name="connsiteX273" fmla="*/ 184363 w 533104"/>
              <a:gd name="connsiteY273" fmla="*/ 348770 h 514645"/>
              <a:gd name="connsiteX274" fmla="*/ 203118 w 533104"/>
              <a:gd name="connsiteY274" fmla="*/ 353053 h 514645"/>
              <a:gd name="connsiteX275" fmla="*/ 220617 w 533104"/>
              <a:gd name="connsiteY275" fmla="*/ 347958 h 514645"/>
              <a:gd name="connsiteX276" fmla="*/ 238781 w 533104"/>
              <a:gd name="connsiteY276" fmla="*/ 319014 h 514645"/>
              <a:gd name="connsiteX277" fmla="*/ 244983 w 533104"/>
              <a:gd name="connsiteY277" fmla="*/ 297010 h 514645"/>
              <a:gd name="connsiteX278" fmla="*/ 273485 w 533104"/>
              <a:gd name="connsiteY278" fmla="*/ 293835 h 514645"/>
              <a:gd name="connsiteX279" fmla="*/ 288178 w 533104"/>
              <a:gd name="connsiteY279" fmla="*/ 314583 h 514645"/>
              <a:gd name="connsiteX280" fmla="*/ 316901 w 533104"/>
              <a:gd name="connsiteY280" fmla="*/ 324699 h 514645"/>
              <a:gd name="connsiteX281" fmla="*/ 317565 w 533104"/>
              <a:gd name="connsiteY281" fmla="*/ 324699 h 514645"/>
              <a:gd name="connsiteX282" fmla="*/ 319116 w 533104"/>
              <a:gd name="connsiteY282" fmla="*/ 326397 h 514645"/>
              <a:gd name="connsiteX283" fmla="*/ 337723 w 533104"/>
              <a:gd name="connsiteY283" fmla="*/ 343158 h 514645"/>
              <a:gd name="connsiteX284" fmla="*/ 339126 w 533104"/>
              <a:gd name="connsiteY284" fmla="*/ 344487 h 514645"/>
              <a:gd name="connsiteX285" fmla="*/ 411486 w 533104"/>
              <a:gd name="connsiteY285" fmla="*/ 402523 h 514645"/>
              <a:gd name="connsiteX286" fmla="*/ 413111 w 533104"/>
              <a:gd name="connsiteY286" fmla="*/ 416922 h 514645"/>
              <a:gd name="connsiteX287" fmla="*/ 404841 w 533104"/>
              <a:gd name="connsiteY287" fmla="*/ 345300 h 514645"/>
              <a:gd name="connsiteX288" fmla="*/ 398048 w 533104"/>
              <a:gd name="connsiteY288" fmla="*/ 356301 h 514645"/>
              <a:gd name="connsiteX289" fmla="*/ 392510 w 533104"/>
              <a:gd name="connsiteY289" fmla="*/ 360805 h 514645"/>
              <a:gd name="connsiteX290" fmla="*/ 352860 w 533104"/>
              <a:gd name="connsiteY290" fmla="*/ 329055 h 514645"/>
              <a:gd name="connsiteX291" fmla="*/ 352564 w 533104"/>
              <a:gd name="connsiteY291" fmla="*/ 328686 h 514645"/>
              <a:gd name="connsiteX292" fmla="*/ 332776 w 533104"/>
              <a:gd name="connsiteY292" fmla="*/ 310818 h 514645"/>
              <a:gd name="connsiteX293" fmla="*/ 329896 w 533104"/>
              <a:gd name="connsiteY293" fmla="*/ 308972 h 514645"/>
              <a:gd name="connsiteX294" fmla="*/ 319707 w 533104"/>
              <a:gd name="connsiteY294" fmla="*/ 303729 h 514645"/>
              <a:gd name="connsiteX295" fmla="*/ 301026 w 533104"/>
              <a:gd name="connsiteY295" fmla="*/ 298266 h 514645"/>
              <a:gd name="connsiteX296" fmla="*/ 291649 w 533104"/>
              <a:gd name="connsiteY296" fmla="*/ 281209 h 514645"/>
              <a:gd name="connsiteX297" fmla="*/ 290393 w 533104"/>
              <a:gd name="connsiteY297" fmla="*/ 277296 h 514645"/>
              <a:gd name="connsiteX298" fmla="*/ 281459 w 533104"/>
              <a:gd name="connsiteY298" fmla="*/ 271979 h 514645"/>
              <a:gd name="connsiteX299" fmla="*/ 281311 w 533104"/>
              <a:gd name="connsiteY299" fmla="*/ 271979 h 514645"/>
              <a:gd name="connsiteX300" fmla="*/ 280278 w 533104"/>
              <a:gd name="connsiteY300" fmla="*/ 272053 h 514645"/>
              <a:gd name="connsiteX301" fmla="*/ 234056 w 533104"/>
              <a:gd name="connsiteY301" fmla="*/ 277148 h 514645"/>
              <a:gd name="connsiteX302" fmla="*/ 231619 w 533104"/>
              <a:gd name="connsiteY302" fmla="*/ 277739 h 514645"/>
              <a:gd name="connsiteX303" fmla="*/ 224826 w 533104"/>
              <a:gd name="connsiteY303" fmla="*/ 287485 h 514645"/>
              <a:gd name="connsiteX304" fmla="*/ 224900 w 533104"/>
              <a:gd name="connsiteY304" fmla="*/ 288519 h 514645"/>
              <a:gd name="connsiteX305" fmla="*/ 219510 w 533104"/>
              <a:gd name="connsiteY305" fmla="*/ 311261 h 514645"/>
              <a:gd name="connsiteX306" fmla="*/ 208286 w 533104"/>
              <a:gd name="connsiteY306" fmla="*/ 331049 h 514645"/>
              <a:gd name="connsiteX307" fmla="*/ 199131 w 533104"/>
              <a:gd name="connsiteY307" fmla="*/ 331714 h 514645"/>
              <a:gd name="connsiteX308" fmla="*/ 191747 w 533104"/>
              <a:gd name="connsiteY308" fmla="*/ 328834 h 514645"/>
              <a:gd name="connsiteX309" fmla="*/ 205185 w 533104"/>
              <a:gd name="connsiteY309" fmla="*/ 263488 h 514645"/>
              <a:gd name="connsiteX310" fmla="*/ 250669 w 533104"/>
              <a:gd name="connsiteY310" fmla="*/ 249164 h 514645"/>
              <a:gd name="connsiteX311" fmla="*/ 252515 w 533104"/>
              <a:gd name="connsiteY311" fmla="*/ 248352 h 514645"/>
              <a:gd name="connsiteX312" fmla="*/ 362901 w 533104"/>
              <a:gd name="connsiteY312" fmla="*/ 231664 h 514645"/>
              <a:gd name="connsiteX313" fmla="*/ 427066 w 533104"/>
              <a:gd name="connsiteY313" fmla="*/ 315396 h 514645"/>
              <a:gd name="connsiteX314" fmla="*/ 404841 w 533104"/>
              <a:gd name="connsiteY314" fmla="*/ 345300 h 51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533104" h="514645">
                <a:moveTo>
                  <a:pt x="531103" y="293835"/>
                </a:moveTo>
                <a:cubicBezTo>
                  <a:pt x="527632" y="289331"/>
                  <a:pt x="521135" y="288445"/>
                  <a:pt x="516631" y="291915"/>
                </a:cubicBezTo>
                <a:lnTo>
                  <a:pt x="475503" y="323444"/>
                </a:lnTo>
                <a:cubicBezTo>
                  <a:pt x="469818" y="327800"/>
                  <a:pt x="461696" y="326693"/>
                  <a:pt x="457413" y="321081"/>
                </a:cubicBezTo>
                <a:lnTo>
                  <a:pt x="450915" y="312590"/>
                </a:lnTo>
                <a:cubicBezTo>
                  <a:pt x="450546" y="311556"/>
                  <a:pt x="449956" y="310596"/>
                  <a:pt x="449217" y="309784"/>
                </a:cubicBezTo>
                <a:cubicBezTo>
                  <a:pt x="448700" y="309193"/>
                  <a:pt x="448110" y="308603"/>
                  <a:pt x="447519" y="308160"/>
                </a:cubicBezTo>
                <a:lnTo>
                  <a:pt x="379146" y="218817"/>
                </a:lnTo>
                <a:cubicBezTo>
                  <a:pt x="374789" y="213131"/>
                  <a:pt x="375897" y="205009"/>
                  <a:pt x="381508" y="200653"/>
                </a:cubicBezTo>
                <a:lnTo>
                  <a:pt x="422636" y="169124"/>
                </a:lnTo>
                <a:cubicBezTo>
                  <a:pt x="426549" y="166097"/>
                  <a:pt x="427731" y="160781"/>
                  <a:pt x="425663" y="156498"/>
                </a:cubicBezTo>
                <a:cubicBezTo>
                  <a:pt x="426106" y="155391"/>
                  <a:pt x="426328" y="154135"/>
                  <a:pt x="426328" y="152880"/>
                </a:cubicBezTo>
                <a:cubicBezTo>
                  <a:pt x="426328" y="135455"/>
                  <a:pt x="412151" y="121204"/>
                  <a:pt x="394725" y="121130"/>
                </a:cubicBezTo>
                <a:lnTo>
                  <a:pt x="393322" y="121130"/>
                </a:lnTo>
                <a:cubicBezTo>
                  <a:pt x="393249" y="121130"/>
                  <a:pt x="393175" y="121130"/>
                  <a:pt x="393101" y="121130"/>
                </a:cubicBezTo>
                <a:cubicBezTo>
                  <a:pt x="388523" y="121130"/>
                  <a:pt x="384314" y="118250"/>
                  <a:pt x="382764" y="113968"/>
                </a:cubicBezTo>
                <a:cubicBezTo>
                  <a:pt x="382321" y="112712"/>
                  <a:pt x="381804" y="111457"/>
                  <a:pt x="381287" y="110276"/>
                </a:cubicBezTo>
                <a:cubicBezTo>
                  <a:pt x="379589" y="106141"/>
                  <a:pt x="380475" y="101415"/>
                  <a:pt x="383576" y="98240"/>
                </a:cubicBezTo>
                <a:cubicBezTo>
                  <a:pt x="383650" y="98167"/>
                  <a:pt x="383724" y="98093"/>
                  <a:pt x="383797" y="98019"/>
                </a:cubicBezTo>
                <a:lnTo>
                  <a:pt x="385569" y="96099"/>
                </a:lnTo>
                <a:cubicBezTo>
                  <a:pt x="397679" y="83695"/>
                  <a:pt x="397605" y="63685"/>
                  <a:pt x="385348" y="51428"/>
                </a:cubicBezTo>
                <a:lnTo>
                  <a:pt x="376044" y="42124"/>
                </a:lnTo>
                <a:cubicBezTo>
                  <a:pt x="363714" y="29793"/>
                  <a:pt x="343630" y="29719"/>
                  <a:pt x="331299" y="41977"/>
                </a:cubicBezTo>
                <a:lnTo>
                  <a:pt x="330782" y="42420"/>
                </a:lnTo>
                <a:cubicBezTo>
                  <a:pt x="330708" y="42493"/>
                  <a:pt x="330635" y="42567"/>
                  <a:pt x="330561" y="42641"/>
                </a:cubicBezTo>
                <a:cubicBezTo>
                  <a:pt x="327312" y="45890"/>
                  <a:pt x="322439" y="46702"/>
                  <a:pt x="318156" y="44782"/>
                </a:cubicBezTo>
                <a:cubicBezTo>
                  <a:pt x="316606" y="44044"/>
                  <a:pt x="314981" y="43379"/>
                  <a:pt x="313431" y="42789"/>
                </a:cubicBezTo>
                <a:cubicBezTo>
                  <a:pt x="309148" y="41090"/>
                  <a:pt x="306342" y="37029"/>
                  <a:pt x="306342" y="32525"/>
                </a:cubicBezTo>
                <a:cubicBezTo>
                  <a:pt x="306342" y="32082"/>
                  <a:pt x="306342" y="31639"/>
                  <a:pt x="306268" y="31196"/>
                </a:cubicBezTo>
                <a:cubicBezTo>
                  <a:pt x="305678" y="14214"/>
                  <a:pt x="291649" y="554"/>
                  <a:pt x="274518" y="554"/>
                </a:cubicBezTo>
                <a:lnTo>
                  <a:pt x="261375" y="554"/>
                </a:lnTo>
                <a:cubicBezTo>
                  <a:pt x="244024" y="554"/>
                  <a:pt x="229847" y="14583"/>
                  <a:pt x="229625" y="31935"/>
                </a:cubicBezTo>
                <a:lnTo>
                  <a:pt x="229625" y="32009"/>
                </a:lnTo>
                <a:cubicBezTo>
                  <a:pt x="229625" y="32230"/>
                  <a:pt x="229625" y="32452"/>
                  <a:pt x="229625" y="32673"/>
                </a:cubicBezTo>
                <a:cubicBezTo>
                  <a:pt x="229625" y="37251"/>
                  <a:pt x="226819" y="41238"/>
                  <a:pt x="222611" y="43010"/>
                </a:cubicBezTo>
                <a:cubicBezTo>
                  <a:pt x="220986" y="43675"/>
                  <a:pt x="219436" y="44339"/>
                  <a:pt x="217885" y="45077"/>
                </a:cubicBezTo>
                <a:cubicBezTo>
                  <a:pt x="213603" y="46997"/>
                  <a:pt x="208729" y="46185"/>
                  <a:pt x="205407" y="42936"/>
                </a:cubicBezTo>
                <a:cubicBezTo>
                  <a:pt x="205038" y="42567"/>
                  <a:pt x="204668" y="42198"/>
                  <a:pt x="204225" y="41903"/>
                </a:cubicBezTo>
                <a:cubicBezTo>
                  <a:pt x="191747" y="30753"/>
                  <a:pt x="172475" y="31122"/>
                  <a:pt x="160514" y="43084"/>
                </a:cubicBezTo>
                <a:lnTo>
                  <a:pt x="151210" y="52388"/>
                </a:lnTo>
                <a:cubicBezTo>
                  <a:pt x="138879" y="64718"/>
                  <a:pt x="138806" y="84876"/>
                  <a:pt x="151136" y="97207"/>
                </a:cubicBezTo>
                <a:lnTo>
                  <a:pt x="152465" y="98536"/>
                </a:lnTo>
                <a:cubicBezTo>
                  <a:pt x="152465" y="98536"/>
                  <a:pt x="152539" y="98609"/>
                  <a:pt x="152539" y="98609"/>
                </a:cubicBezTo>
                <a:cubicBezTo>
                  <a:pt x="155640" y="101711"/>
                  <a:pt x="156526" y="106436"/>
                  <a:pt x="154828" y="110571"/>
                </a:cubicBezTo>
                <a:cubicBezTo>
                  <a:pt x="154311" y="111827"/>
                  <a:pt x="153868" y="113082"/>
                  <a:pt x="153425" y="114337"/>
                </a:cubicBezTo>
                <a:cubicBezTo>
                  <a:pt x="151875" y="118619"/>
                  <a:pt x="147740" y="121499"/>
                  <a:pt x="143088" y="121499"/>
                </a:cubicBezTo>
                <a:cubicBezTo>
                  <a:pt x="142793" y="121499"/>
                  <a:pt x="142497" y="121499"/>
                  <a:pt x="142202" y="121573"/>
                </a:cubicBezTo>
                <a:lnTo>
                  <a:pt x="141685" y="121647"/>
                </a:lnTo>
                <a:cubicBezTo>
                  <a:pt x="125441" y="122016"/>
                  <a:pt x="112150" y="134642"/>
                  <a:pt x="110747" y="150517"/>
                </a:cubicBezTo>
                <a:cubicBezTo>
                  <a:pt x="108828" y="154726"/>
                  <a:pt x="109935" y="159894"/>
                  <a:pt x="113701" y="162848"/>
                </a:cubicBezTo>
                <a:lnTo>
                  <a:pt x="154237" y="195115"/>
                </a:lnTo>
                <a:cubicBezTo>
                  <a:pt x="159849" y="199545"/>
                  <a:pt x="160735" y="207667"/>
                  <a:pt x="156305" y="213279"/>
                </a:cubicBezTo>
                <a:lnTo>
                  <a:pt x="76192" y="313993"/>
                </a:lnTo>
                <a:cubicBezTo>
                  <a:pt x="71761" y="319604"/>
                  <a:pt x="63639" y="320490"/>
                  <a:pt x="58028" y="316060"/>
                </a:cubicBezTo>
                <a:lnTo>
                  <a:pt x="17343" y="283867"/>
                </a:lnTo>
                <a:cubicBezTo>
                  <a:pt x="12913" y="280323"/>
                  <a:pt x="6342" y="281061"/>
                  <a:pt x="2797" y="285492"/>
                </a:cubicBezTo>
                <a:cubicBezTo>
                  <a:pt x="-747" y="289996"/>
                  <a:pt x="-8" y="296493"/>
                  <a:pt x="4422" y="300038"/>
                </a:cubicBezTo>
                <a:lnTo>
                  <a:pt x="44958" y="332304"/>
                </a:lnTo>
                <a:cubicBezTo>
                  <a:pt x="51161" y="337178"/>
                  <a:pt x="58544" y="339614"/>
                  <a:pt x="65854" y="339614"/>
                </a:cubicBezTo>
                <a:cubicBezTo>
                  <a:pt x="72647" y="339614"/>
                  <a:pt x="79367" y="337547"/>
                  <a:pt x="85052" y="333634"/>
                </a:cubicBezTo>
                <a:cubicBezTo>
                  <a:pt x="93839" y="342346"/>
                  <a:pt x="98638" y="350468"/>
                  <a:pt x="103659" y="358960"/>
                </a:cubicBezTo>
                <a:cubicBezTo>
                  <a:pt x="106022" y="362947"/>
                  <a:pt x="108458" y="367008"/>
                  <a:pt x="111338" y="371217"/>
                </a:cubicBezTo>
                <a:cubicBezTo>
                  <a:pt x="112076" y="372250"/>
                  <a:pt x="113036" y="373432"/>
                  <a:pt x="114218" y="374539"/>
                </a:cubicBezTo>
                <a:cubicBezTo>
                  <a:pt x="111855" y="376164"/>
                  <a:pt x="109714" y="378157"/>
                  <a:pt x="107794" y="380520"/>
                </a:cubicBezTo>
                <a:lnTo>
                  <a:pt x="96866" y="394180"/>
                </a:lnTo>
                <a:cubicBezTo>
                  <a:pt x="91845" y="400456"/>
                  <a:pt x="89556" y="408357"/>
                  <a:pt x="90442" y="416405"/>
                </a:cubicBezTo>
                <a:cubicBezTo>
                  <a:pt x="91328" y="424453"/>
                  <a:pt x="95315" y="431689"/>
                  <a:pt x="101592" y="436710"/>
                </a:cubicBezTo>
                <a:lnTo>
                  <a:pt x="102404" y="437375"/>
                </a:lnTo>
                <a:cubicBezTo>
                  <a:pt x="107794" y="441731"/>
                  <a:pt x="114365" y="444020"/>
                  <a:pt x="121232" y="444020"/>
                </a:cubicBezTo>
                <a:cubicBezTo>
                  <a:pt x="121749" y="444020"/>
                  <a:pt x="122266" y="444020"/>
                  <a:pt x="122783" y="443946"/>
                </a:cubicBezTo>
                <a:cubicBezTo>
                  <a:pt x="123964" y="450961"/>
                  <a:pt x="127656" y="457606"/>
                  <a:pt x="133637" y="462406"/>
                </a:cubicBezTo>
                <a:lnTo>
                  <a:pt x="134449" y="463070"/>
                </a:lnTo>
                <a:cubicBezTo>
                  <a:pt x="139987" y="467501"/>
                  <a:pt x="146706" y="469716"/>
                  <a:pt x="153351" y="469716"/>
                </a:cubicBezTo>
                <a:cubicBezTo>
                  <a:pt x="153868" y="469716"/>
                  <a:pt x="154311" y="469716"/>
                  <a:pt x="154828" y="469641"/>
                </a:cubicBezTo>
                <a:cubicBezTo>
                  <a:pt x="156010" y="476656"/>
                  <a:pt x="159701" y="483228"/>
                  <a:pt x="165682" y="488027"/>
                </a:cubicBezTo>
                <a:lnTo>
                  <a:pt x="166494" y="488691"/>
                </a:lnTo>
                <a:cubicBezTo>
                  <a:pt x="171885" y="493048"/>
                  <a:pt x="178456" y="495337"/>
                  <a:pt x="185323" y="495337"/>
                </a:cubicBezTo>
                <a:cubicBezTo>
                  <a:pt x="186431" y="495337"/>
                  <a:pt x="187612" y="495263"/>
                  <a:pt x="188719" y="495115"/>
                </a:cubicBezTo>
                <a:cubicBezTo>
                  <a:pt x="190344" y="494967"/>
                  <a:pt x="191894" y="494673"/>
                  <a:pt x="193371" y="494229"/>
                </a:cubicBezTo>
                <a:cubicBezTo>
                  <a:pt x="195217" y="499176"/>
                  <a:pt x="198392" y="503681"/>
                  <a:pt x="202749" y="507225"/>
                </a:cubicBezTo>
                <a:lnTo>
                  <a:pt x="203561" y="507889"/>
                </a:lnTo>
                <a:cubicBezTo>
                  <a:pt x="209099" y="512319"/>
                  <a:pt x="215818" y="514534"/>
                  <a:pt x="222463" y="514534"/>
                </a:cubicBezTo>
                <a:cubicBezTo>
                  <a:pt x="231324" y="514534"/>
                  <a:pt x="240110" y="510695"/>
                  <a:pt x="246091" y="503237"/>
                </a:cubicBezTo>
                <a:lnTo>
                  <a:pt x="257019" y="489577"/>
                </a:lnTo>
                <a:cubicBezTo>
                  <a:pt x="257314" y="489208"/>
                  <a:pt x="257610" y="488839"/>
                  <a:pt x="257905" y="488396"/>
                </a:cubicBezTo>
                <a:lnTo>
                  <a:pt x="273706" y="501022"/>
                </a:lnTo>
                <a:cubicBezTo>
                  <a:pt x="279539" y="505674"/>
                  <a:pt x="286628" y="508258"/>
                  <a:pt x="293790" y="508332"/>
                </a:cubicBezTo>
                <a:cubicBezTo>
                  <a:pt x="293938" y="508332"/>
                  <a:pt x="294085" y="508332"/>
                  <a:pt x="294233" y="508332"/>
                </a:cubicBezTo>
                <a:cubicBezTo>
                  <a:pt x="303315" y="508332"/>
                  <a:pt x="311068" y="504641"/>
                  <a:pt x="316753" y="497552"/>
                </a:cubicBezTo>
                <a:cubicBezTo>
                  <a:pt x="319559" y="494008"/>
                  <a:pt x="321479" y="490094"/>
                  <a:pt x="322512" y="485812"/>
                </a:cubicBezTo>
                <a:cubicBezTo>
                  <a:pt x="325761" y="486993"/>
                  <a:pt x="329158" y="487584"/>
                  <a:pt x="332481" y="487584"/>
                </a:cubicBezTo>
                <a:cubicBezTo>
                  <a:pt x="340750" y="487584"/>
                  <a:pt x="348872" y="484114"/>
                  <a:pt x="354632" y="477394"/>
                </a:cubicBezTo>
                <a:cubicBezTo>
                  <a:pt x="354927" y="477025"/>
                  <a:pt x="355222" y="476730"/>
                  <a:pt x="355518" y="476361"/>
                </a:cubicBezTo>
                <a:cubicBezTo>
                  <a:pt x="355813" y="475992"/>
                  <a:pt x="356035" y="475696"/>
                  <a:pt x="356330" y="475327"/>
                </a:cubicBezTo>
                <a:cubicBezTo>
                  <a:pt x="358914" y="471931"/>
                  <a:pt x="360613" y="468165"/>
                  <a:pt x="361646" y="464325"/>
                </a:cubicBezTo>
                <a:cubicBezTo>
                  <a:pt x="364378" y="465138"/>
                  <a:pt x="367184" y="465580"/>
                  <a:pt x="369990" y="465580"/>
                </a:cubicBezTo>
                <a:cubicBezTo>
                  <a:pt x="378407" y="465580"/>
                  <a:pt x="386677" y="461963"/>
                  <a:pt x="392363" y="455095"/>
                </a:cubicBezTo>
                <a:lnTo>
                  <a:pt x="392732" y="454653"/>
                </a:lnTo>
                <a:cubicBezTo>
                  <a:pt x="392879" y="454505"/>
                  <a:pt x="392953" y="454357"/>
                  <a:pt x="393101" y="454210"/>
                </a:cubicBezTo>
                <a:cubicBezTo>
                  <a:pt x="396202" y="450222"/>
                  <a:pt x="398269" y="445644"/>
                  <a:pt x="399156" y="440993"/>
                </a:cubicBezTo>
                <a:cubicBezTo>
                  <a:pt x="401223" y="441436"/>
                  <a:pt x="403364" y="441657"/>
                  <a:pt x="405432" y="441657"/>
                </a:cubicBezTo>
                <a:cubicBezTo>
                  <a:pt x="413849" y="441657"/>
                  <a:pt x="422193" y="438187"/>
                  <a:pt x="427952" y="431394"/>
                </a:cubicBezTo>
                <a:cubicBezTo>
                  <a:pt x="428247" y="431025"/>
                  <a:pt x="428543" y="430729"/>
                  <a:pt x="428764" y="430360"/>
                </a:cubicBezTo>
                <a:cubicBezTo>
                  <a:pt x="428912" y="430139"/>
                  <a:pt x="429060" y="429991"/>
                  <a:pt x="429207" y="429843"/>
                </a:cubicBezTo>
                <a:cubicBezTo>
                  <a:pt x="439618" y="416479"/>
                  <a:pt x="437329" y="397060"/>
                  <a:pt x="424113" y="386501"/>
                </a:cubicBezTo>
                <a:lnTo>
                  <a:pt x="408902" y="374318"/>
                </a:lnTo>
                <a:cubicBezTo>
                  <a:pt x="411413" y="372250"/>
                  <a:pt x="413554" y="370183"/>
                  <a:pt x="414809" y="368263"/>
                </a:cubicBezTo>
                <a:cubicBezTo>
                  <a:pt x="417689" y="364054"/>
                  <a:pt x="420051" y="359920"/>
                  <a:pt x="422414" y="355932"/>
                </a:cubicBezTo>
                <a:cubicBezTo>
                  <a:pt x="427140" y="347884"/>
                  <a:pt x="431644" y="340205"/>
                  <a:pt x="439471" y="332083"/>
                </a:cubicBezTo>
                <a:lnTo>
                  <a:pt x="440726" y="333707"/>
                </a:lnTo>
                <a:cubicBezTo>
                  <a:pt x="447297" y="342346"/>
                  <a:pt x="457339" y="346850"/>
                  <a:pt x="467455" y="346850"/>
                </a:cubicBezTo>
                <a:cubicBezTo>
                  <a:pt x="474617" y="346850"/>
                  <a:pt x="481779" y="344561"/>
                  <a:pt x="487834" y="339910"/>
                </a:cubicBezTo>
                <a:lnTo>
                  <a:pt x="528961" y="308381"/>
                </a:lnTo>
                <a:cubicBezTo>
                  <a:pt x="533761" y="304837"/>
                  <a:pt x="534647" y="298339"/>
                  <a:pt x="531103" y="293835"/>
                </a:cubicBezTo>
                <a:moveTo>
                  <a:pt x="131496" y="150739"/>
                </a:moveTo>
                <a:cubicBezTo>
                  <a:pt x="132677" y="145939"/>
                  <a:pt x="137033" y="142321"/>
                  <a:pt x="142202" y="142321"/>
                </a:cubicBezTo>
                <a:cubicBezTo>
                  <a:pt x="142497" y="142321"/>
                  <a:pt x="142793" y="142321"/>
                  <a:pt x="143088" y="142247"/>
                </a:cubicBezTo>
                <a:lnTo>
                  <a:pt x="143605" y="142173"/>
                </a:lnTo>
                <a:cubicBezTo>
                  <a:pt x="156600" y="141878"/>
                  <a:pt x="168267" y="133609"/>
                  <a:pt x="172697" y="121425"/>
                </a:cubicBezTo>
                <a:cubicBezTo>
                  <a:pt x="173066" y="120391"/>
                  <a:pt x="173509" y="119358"/>
                  <a:pt x="173878" y="118324"/>
                </a:cubicBezTo>
                <a:cubicBezTo>
                  <a:pt x="178678" y="106510"/>
                  <a:pt x="176019" y="93072"/>
                  <a:pt x="167085" y="84064"/>
                </a:cubicBezTo>
                <a:lnTo>
                  <a:pt x="165756" y="82734"/>
                </a:lnTo>
                <a:cubicBezTo>
                  <a:pt x="165756" y="82734"/>
                  <a:pt x="165682" y="82661"/>
                  <a:pt x="165682" y="82661"/>
                </a:cubicBezTo>
                <a:cubicBezTo>
                  <a:pt x="161400" y="78304"/>
                  <a:pt x="161400" y="71290"/>
                  <a:pt x="165682" y="67007"/>
                </a:cubicBezTo>
                <a:lnTo>
                  <a:pt x="174986" y="57704"/>
                </a:lnTo>
                <a:cubicBezTo>
                  <a:pt x="179268" y="53421"/>
                  <a:pt x="186283" y="53347"/>
                  <a:pt x="190639" y="57630"/>
                </a:cubicBezTo>
                <a:cubicBezTo>
                  <a:pt x="191008" y="57999"/>
                  <a:pt x="191378" y="58295"/>
                  <a:pt x="191821" y="58664"/>
                </a:cubicBezTo>
                <a:cubicBezTo>
                  <a:pt x="201198" y="67081"/>
                  <a:pt x="214489" y="69148"/>
                  <a:pt x="226229" y="63832"/>
                </a:cubicBezTo>
                <a:cubicBezTo>
                  <a:pt x="227484" y="63241"/>
                  <a:pt x="228813" y="62651"/>
                  <a:pt x="230142" y="62134"/>
                </a:cubicBezTo>
                <a:cubicBezTo>
                  <a:pt x="242178" y="57261"/>
                  <a:pt x="249931" y="45890"/>
                  <a:pt x="250152" y="33042"/>
                </a:cubicBezTo>
                <a:lnTo>
                  <a:pt x="250152" y="32968"/>
                </a:lnTo>
                <a:cubicBezTo>
                  <a:pt x="250152" y="32747"/>
                  <a:pt x="250152" y="32525"/>
                  <a:pt x="250152" y="32304"/>
                </a:cubicBezTo>
                <a:cubicBezTo>
                  <a:pt x="250152" y="26175"/>
                  <a:pt x="255173" y="21228"/>
                  <a:pt x="261228" y="21228"/>
                </a:cubicBezTo>
                <a:lnTo>
                  <a:pt x="274371" y="21228"/>
                </a:lnTo>
                <a:cubicBezTo>
                  <a:pt x="280425" y="21228"/>
                  <a:pt x="285446" y="26175"/>
                  <a:pt x="285446" y="32304"/>
                </a:cubicBezTo>
                <a:cubicBezTo>
                  <a:pt x="285446" y="32747"/>
                  <a:pt x="285446" y="33190"/>
                  <a:pt x="285520" y="33633"/>
                </a:cubicBezTo>
                <a:cubicBezTo>
                  <a:pt x="285963" y="46259"/>
                  <a:pt x="293790" y="57335"/>
                  <a:pt x="305604" y="62060"/>
                </a:cubicBezTo>
                <a:cubicBezTo>
                  <a:pt x="306933" y="62577"/>
                  <a:pt x="308262" y="63168"/>
                  <a:pt x="309517" y="63759"/>
                </a:cubicBezTo>
                <a:cubicBezTo>
                  <a:pt x="321626" y="69222"/>
                  <a:pt x="335508" y="66786"/>
                  <a:pt x="344885" y="57482"/>
                </a:cubicBezTo>
                <a:lnTo>
                  <a:pt x="345402" y="57039"/>
                </a:lnTo>
                <a:cubicBezTo>
                  <a:pt x="345476" y="56965"/>
                  <a:pt x="345550" y="56891"/>
                  <a:pt x="345624" y="56818"/>
                </a:cubicBezTo>
                <a:cubicBezTo>
                  <a:pt x="349980" y="52535"/>
                  <a:pt x="356994" y="52535"/>
                  <a:pt x="361277" y="56818"/>
                </a:cubicBezTo>
                <a:lnTo>
                  <a:pt x="370581" y="66121"/>
                </a:lnTo>
                <a:cubicBezTo>
                  <a:pt x="374863" y="70404"/>
                  <a:pt x="374937" y="77418"/>
                  <a:pt x="370654" y="81775"/>
                </a:cubicBezTo>
                <a:cubicBezTo>
                  <a:pt x="370581" y="81849"/>
                  <a:pt x="370507" y="81923"/>
                  <a:pt x="370433" y="81996"/>
                </a:cubicBezTo>
                <a:lnTo>
                  <a:pt x="368661" y="83916"/>
                </a:lnTo>
                <a:cubicBezTo>
                  <a:pt x="359800" y="92924"/>
                  <a:pt x="357216" y="106362"/>
                  <a:pt x="362015" y="118176"/>
                </a:cubicBezTo>
                <a:cubicBezTo>
                  <a:pt x="362458" y="119210"/>
                  <a:pt x="362828" y="120244"/>
                  <a:pt x="363197" y="121278"/>
                </a:cubicBezTo>
                <a:cubicBezTo>
                  <a:pt x="367775" y="133535"/>
                  <a:pt x="379589" y="141878"/>
                  <a:pt x="392806" y="141878"/>
                </a:cubicBezTo>
                <a:lnTo>
                  <a:pt x="394135" y="141878"/>
                </a:lnTo>
                <a:cubicBezTo>
                  <a:pt x="394208" y="141878"/>
                  <a:pt x="394282" y="141878"/>
                  <a:pt x="394356" y="141878"/>
                </a:cubicBezTo>
                <a:cubicBezTo>
                  <a:pt x="400485" y="141878"/>
                  <a:pt x="405432" y="146899"/>
                  <a:pt x="405432" y="152954"/>
                </a:cubicBezTo>
                <a:cubicBezTo>
                  <a:pt x="405432" y="153914"/>
                  <a:pt x="405579" y="154874"/>
                  <a:pt x="405875" y="155833"/>
                </a:cubicBezTo>
                <a:lnTo>
                  <a:pt x="368735" y="184261"/>
                </a:lnTo>
                <a:cubicBezTo>
                  <a:pt x="359874" y="191054"/>
                  <a:pt x="355370" y="201391"/>
                  <a:pt x="355592" y="211802"/>
                </a:cubicBezTo>
                <a:lnTo>
                  <a:pt x="324580" y="216528"/>
                </a:lnTo>
                <a:cubicBezTo>
                  <a:pt x="338461" y="202129"/>
                  <a:pt x="347026" y="182489"/>
                  <a:pt x="347026" y="161002"/>
                </a:cubicBezTo>
                <a:cubicBezTo>
                  <a:pt x="347026" y="116773"/>
                  <a:pt x="311068" y="80889"/>
                  <a:pt x="266913" y="80889"/>
                </a:cubicBezTo>
                <a:cubicBezTo>
                  <a:pt x="222685" y="80889"/>
                  <a:pt x="186800" y="116847"/>
                  <a:pt x="186800" y="161002"/>
                </a:cubicBezTo>
                <a:cubicBezTo>
                  <a:pt x="186800" y="185590"/>
                  <a:pt x="197949" y="207593"/>
                  <a:pt x="215375" y="222287"/>
                </a:cubicBezTo>
                <a:cubicBezTo>
                  <a:pt x="204225" y="220589"/>
                  <a:pt x="191156" y="219186"/>
                  <a:pt x="177127" y="217709"/>
                </a:cubicBezTo>
                <a:cubicBezTo>
                  <a:pt x="182443" y="204271"/>
                  <a:pt x="178678" y="188396"/>
                  <a:pt x="166864" y="178945"/>
                </a:cubicBezTo>
                <a:lnTo>
                  <a:pt x="131496" y="150739"/>
                </a:lnTo>
                <a:close/>
                <a:moveTo>
                  <a:pt x="267061" y="220441"/>
                </a:moveTo>
                <a:cubicBezTo>
                  <a:pt x="234277" y="220441"/>
                  <a:pt x="207622" y="193786"/>
                  <a:pt x="207622" y="161002"/>
                </a:cubicBezTo>
                <a:cubicBezTo>
                  <a:pt x="207622" y="128218"/>
                  <a:pt x="234277" y="101563"/>
                  <a:pt x="267061" y="101563"/>
                </a:cubicBezTo>
                <a:cubicBezTo>
                  <a:pt x="299844" y="101563"/>
                  <a:pt x="326500" y="128218"/>
                  <a:pt x="326500" y="161002"/>
                </a:cubicBezTo>
                <a:cubicBezTo>
                  <a:pt x="326500" y="193786"/>
                  <a:pt x="299918" y="220441"/>
                  <a:pt x="267061" y="220441"/>
                </a:cubicBezTo>
                <a:moveTo>
                  <a:pt x="115399" y="421205"/>
                </a:moveTo>
                <a:lnTo>
                  <a:pt x="114587" y="420540"/>
                </a:lnTo>
                <a:cubicBezTo>
                  <a:pt x="110452" y="417217"/>
                  <a:pt x="109787" y="411236"/>
                  <a:pt x="113110" y="407102"/>
                </a:cubicBezTo>
                <a:lnTo>
                  <a:pt x="124038" y="393442"/>
                </a:lnTo>
                <a:cubicBezTo>
                  <a:pt x="127361" y="389307"/>
                  <a:pt x="133342" y="388642"/>
                  <a:pt x="137476" y="391965"/>
                </a:cubicBezTo>
                <a:lnTo>
                  <a:pt x="138289" y="392629"/>
                </a:lnTo>
                <a:cubicBezTo>
                  <a:pt x="142424" y="395952"/>
                  <a:pt x="143088" y="401933"/>
                  <a:pt x="139765" y="406068"/>
                </a:cubicBezTo>
                <a:lnTo>
                  <a:pt x="128837" y="419728"/>
                </a:lnTo>
                <a:cubicBezTo>
                  <a:pt x="127287" y="421721"/>
                  <a:pt x="124998" y="422977"/>
                  <a:pt x="122414" y="423198"/>
                </a:cubicBezTo>
                <a:cubicBezTo>
                  <a:pt x="119829" y="423493"/>
                  <a:pt x="117319" y="422755"/>
                  <a:pt x="115399" y="421205"/>
                </a:cubicBezTo>
                <a:moveTo>
                  <a:pt x="147444" y="446900"/>
                </a:moveTo>
                <a:lnTo>
                  <a:pt x="146632" y="446235"/>
                </a:lnTo>
                <a:cubicBezTo>
                  <a:pt x="142497" y="442913"/>
                  <a:pt x="141833" y="436932"/>
                  <a:pt x="145156" y="432797"/>
                </a:cubicBezTo>
                <a:lnTo>
                  <a:pt x="166347" y="406289"/>
                </a:lnTo>
                <a:cubicBezTo>
                  <a:pt x="167897" y="404296"/>
                  <a:pt x="170186" y="403040"/>
                  <a:pt x="172771" y="402819"/>
                </a:cubicBezTo>
                <a:cubicBezTo>
                  <a:pt x="173140" y="402745"/>
                  <a:pt x="173509" y="402745"/>
                  <a:pt x="173878" y="402745"/>
                </a:cubicBezTo>
                <a:cubicBezTo>
                  <a:pt x="176019" y="402745"/>
                  <a:pt x="178087" y="403484"/>
                  <a:pt x="179785" y="404813"/>
                </a:cubicBezTo>
                <a:lnTo>
                  <a:pt x="180597" y="405477"/>
                </a:lnTo>
                <a:cubicBezTo>
                  <a:pt x="182591" y="407028"/>
                  <a:pt x="183846" y="409317"/>
                  <a:pt x="184068" y="411901"/>
                </a:cubicBezTo>
                <a:cubicBezTo>
                  <a:pt x="184363" y="414485"/>
                  <a:pt x="183625" y="416922"/>
                  <a:pt x="182074" y="418915"/>
                </a:cubicBezTo>
                <a:lnTo>
                  <a:pt x="160883" y="445423"/>
                </a:lnTo>
                <a:cubicBezTo>
                  <a:pt x="157634" y="449558"/>
                  <a:pt x="151579" y="450222"/>
                  <a:pt x="147444" y="446900"/>
                </a:cubicBezTo>
                <a:moveTo>
                  <a:pt x="186504" y="474589"/>
                </a:moveTo>
                <a:cubicBezTo>
                  <a:pt x="183920" y="474884"/>
                  <a:pt x="181483" y="474146"/>
                  <a:pt x="179490" y="472595"/>
                </a:cubicBezTo>
                <a:lnTo>
                  <a:pt x="178678" y="471931"/>
                </a:lnTo>
                <a:cubicBezTo>
                  <a:pt x="174543" y="468608"/>
                  <a:pt x="173878" y="462627"/>
                  <a:pt x="177201" y="458492"/>
                </a:cubicBezTo>
                <a:lnTo>
                  <a:pt x="215744" y="410350"/>
                </a:lnTo>
                <a:cubicBezTo>
                  <a:pt x="217294" y="408357"/>
                  <a:pt x="219583" y="407102"/>
                  <a:pt x="222168" y="406880"/>
                </a:cubicBezTo>
                <a:cubicBezTo>
                  <a:pt x="222537" y="406806"/>
                  <a:pt x="222906" y="406806"/>
                  <a:pt x="223275" y="406806"/>
                </a:cubicBezTo>
                <a:cubicBezTo>
                  <a:pt x="225417" y="406806"/>
                  <a:pt x="227484" y="407545"/>
                  <a:pt x="229182" y="408874"/>
                </a:cubicBezTo>
                <a:lnTo>
                  <a:pt x="229994" y="409538"/>
                </a:lnTo>
                <a:cubicBezTo>
                  <a:pt x="234129" y="412861"/>
                  <a:pt x="234794" y="418842"/>
                  <a:pt x="231471" y="422977"/>
                </a:cubicBezTo>
                <a:lnTo>
                  <a:pt x="192928" y="471118"/>
                </a:lnTo>
                <a:cubicBezTo>
                  <a:pt x="191378" y="473112"/>
                  <a:pt x="189089" y="474293"/>
                  <a:pt x="186504" y="474589"/>
                </a:cubicBezTo>
                <a:moveTo>
                  <a:pt x="230068" y="490316"/>
                </a:moveTo>
                <a:cubicBezTo>
                  <a:pt x="226746" y="494451"/>
                  <a:pt x="220765" y="495115"/>
                  <a:pt x="216630" y="491793"/>
                </a:cubicBezTo>
                <a:lnTo>
                  <a:pt x="215818" y="491129"/>
                </a:lnTo>
                <a:cubicBezTo>
                  <a:pt x="211683" y="487806"/>
                  <a:pt x="211018" y="481825"/>
                  <a:pt x="214341" y="477690"/>
                </a:cubicBezTo>
                <a:lnTo>
                  <a:pt x="225269" y="464030"/>
                </a:lnTo>
                <a:lnTo>
                  <a:pt x="225269" y="464030"/>
                </a:lnTo>
                <a:cubicBezTo>
                  <a:pt x="228592" y="459895"/>
                  <a:pt x="234572" y="459231"/>
                  <a:pt x="238707" y="462553"/>
                </a:cubicBezTo>
                <a:lnTo>
                  <a:pt x="239519" y="463217"/>
                </a:lnTo>
                <a:cubicBezTo>
                  <a:pt x="241513" y="464842"/>
                  <a:pt x="242694" y="467131"/>
                  <a:pt x="242990" y="469494"/>
                </a:cubicBezTo>
                <a:cubicBezTo>
                  <a:pt x="242842" y="470454"/>
                  <a:pt x="242768" y="471487"/>
                  <a:pt x="242916" y="472521"/>
                </a:cubicBezTo>
                <a:cubicBezTo>
                  <a:pt x="242621" y="473998"/>
                  <a:pt x="242030" y="475401"/>
                  <a:pt x="240996" y="476656"/>
                </a:cubicBezTo>
                <a:lnTo>
                  <a:pt x="230068" y="490316"/>
                </a:lnTo>
                <a:close/>
                <a:moveTo>
                  <a:pt x="413111" y="416922"/>
                </a:moveTo>
                <a:lnTo>
                  <a:pt x="412889" y="417217"/>
                </a:lnTo>
                <a:cubicBezTo>
                  <a:pt x="412742" y="417439"/>
                  <a:pt x="412594" y="417586"/>
                  <a:pt x="412446" y="417808"/>
                </a:cubicBezTo>
                <a:cubicBezTo>
                  <a:pt x="409345" y="421426"/>
                  <a:pt x="403733" y="421869"/>
                  <a:pt x="399894" y="418842"/>
                </a:cubicBezTo>
                <a:lnTo>
                  <a:pt x="388744" y="409907"/>
                </a:lnTo>
                <a:cubicBezTo>
                  <a:pt x="388523" y="409686"/>
                  <a:pt x="388301" y="409538"/>
                  <a:pt x="388080" y="409317"/>
                </a:cubicBezTo>
                <a:lnTo>
                  <a:pt x="326574" y="359846"/>
                </a:lnTo>
                <a:cubicBezTo>
                  <a:pt x="322143" y="356301"/>
                  <a:pt x="315646" y="356966"/>
                  <a:pt x="312028" y="361396"/>
                </a:cubicBezTo>
                <a:cubicBezTo>
                  <a:pt x="310182" y="363685"/>
                  <a:pt x="309517" y="366491"/>
                  <a:pt x="309813" y="369149"/>
                </a:cubicBezTo>
                <a:cubicBezTo>
                  <a:pt x="310108" y="371807"/>
                  <a:pt x="311363" y="374391"/>
                  <a:pt x="313652" y="376237"/>
                </a:cubicBezTo>
                <a:lnTo>
                  <a:pt x="375454" y="425782"/>
                </a:lnTo>
                <a:cubicBezTo>
                  <a:pt x="379958" y="429769"/>
                  <a:pt x="380696" y="436636"/>
                  <a:pt x="377004" y="441436"/>
                </a:cubicBezTo>
                <a:lnTo>
                  <a:pt x="376635" y="441952"/>
                </a:lnTo>
                <a:cubicBezTo>
                  <a:pt x="373756" y="445423"/>
                  <a:pt x="368513" y="445940"/>
                  <a:pt x="364969" y="443134"/>
                </a:cubicBezTo>
                <a:lnTo>
                  <a:pt x="301100" y="391743"/>
                </a:lnTo>
                <a:cubicBezTo>
                  <a:pt x="296669" y="388125"/>
                  <a:pt x="290172" y="388864"/>
                  <a:pt x="286554" y="393294"/>
                </a:cubicBezTo>
                <a:cubicBezTo>
                  <a:pt x="284708" y="395509"/>
                  <a:pt x="284043" y="398315"/>
                  <a:pt x="284339" y="400973"/>
                </a:cubicBezTo>
                <a:cubicBezTo>
                  <a:pt x="284634" y="403631"/>
                  <a:pt x="285889" y="406215"/>
                  <a:pt x="288178" y="407987"/>
                </a:cubicBezTo>
                <a:lnTo>
                  <a:pt x="337797" y="447859"/>
                </a:lnTo>
                <a:cubicBezTo>
                  <a:pt x="342449" y="451551"/>
                  <a:pt x="343408" y="458344"/>
                  <a:pt x="339938" y="462996"/>
                </a:cubicBezTo>
                <a:cubicBezTo>
                  <a:pt x="339790" y="463144"/>
                  <a:pt x="339643" y="463365"/>
                  <a:pt x="339569" y="463513"/>
                </a:cubicBezTo>
                <a:cubicBezTo>
                  <a:pt x="339421" y="463661"/>
                  <a:pt x="339274" y="463882"/>
                  <a:pt x="339126" y="464030"/>
                </a:cubicBezTo>
                <a:cubicBezTo>
                  <a:pt x="336172" y="467501"/>
                  <a:pt x="330708" y="467943"/>
                  <a:pt x="327017" y="464916"/>
                </a:cubicBezTo>
                <a:lnTo>
                  <a:pt x="275626" y="423641"/>
                </a:lnTo>
                <a:cubicBezTo>
                  <a:pt x="272229" y="420909"/>
                  <a:pt x="267651" y="420688"/>
                  <a:pt x="264107" y="422681"/>
                </a:cubicBezTo>
                <a:cubicBezTo>
                  <a:pt x="262926" y="423346"/>
                  <a:pt x="261818" y="424232"/>
                  <a:pt x="260932" y="425339"/>
                </a:cubicBezTo>
                <a:cubicBezTo>
                  <a:pt x="257388" y="429769"/>
                  <a:pt x="258126" y="436341"/>
                  <a:pt x="262557" y="439885"/>
                </a:cubicBezTo>
                <a:lnTo>
                  <a:pt x="297999" y="468165"/>
                </a:lnTo>
                <a:cubicBezTo>
                  <a:pt x="300435" y="470085"/>
                  <a:pt x="302060" y="472743"/>
                  <a:pt x="302576" y="475696"/>
                </a:cubicBezTo>
                <a:cubicBezTo>
                  <a:pt x="303610" y="481234"/>
                  <a:pt x="301469" y="483818"/>
                  <a:pt x="300804" y="484705"/>
                </a:cubicBezTo>
                <a:cubicBezTo>
                  <a:pt x="299032" y="486845"/>
                  <a:pt x="297112" y="487806"/>
                  <a:pt x="294233" y="487732"/>
                </a:cubicBezTo>
                <a:cubicBezTo>
                  <a:pt x="291649" y="487732"/>
                  <a:pt x="288990" y="486698"/>
                  <a:pt x="286775" y="484926"/>
                </a:cubicBezTo>
                <a:lnTo>
                  <a:pt x="263517" y="466393"/>
                </a:lnTo>
                <a:cubicBezTo>
                  <a:pt x="262483" y="459083"/>
                  <a:pt x="258717" y="452142"/>
                  <a:pt x="252515" y="447195"/>
                </a:cubicBezTo>
                <a:lnTo>
                  <a:pt x="251703" y="446531"/>
                </a:lnTo>
                <a:cubicBezTo>
                  <a:pt x="249044" y="444389"/>
                  <a:pt x="246165" y="442839"/>
                  <a:pt x="243137" y="441731"/>
                </a:cubicBezTo>
                <a:lnTo>
                  <a:pt x="247715" y="436046"/>
                </a:lnTo>
                <a:cubicBezTo>
                  <a:pt x="258126" y="423050"/>
                  <a:pt x="256059" y="404000"/>
                  <a:pt x="243064" y="393516"/>
                </a:cubicBezTo>
                <a:lnTo>
                  <a:pt x="242251" y="392851"/>
                </a:lnTo>
                <a:cubicBezTo>
                  <a:pt x="235975" y="387830"/>
                  <a:pt x="228075" y="385541"/>
                  <a:pt x="220026" y="386427"/>
                </a:cubicBezTo>
                <a:cubicBezTo>
                  <a:pt x="212274" y="387313"/>
                  <a:pt x="205333" y="391005"/>
                  <a:pt x="200312" y="396912"/>
                </a:cubicBezTo>
                <a:cubicBezTo>
                  <a:pt x="198540" y="394106"/>
                  <a:pt x="196325" y="391670"/>
                  <a:pt x="193740" y="389528"/>
                </a:cubicBezTo>
                <a:lnTo>
                  <a:pt x="192928" y="388864"/>
                </a:lnTo>
                <a:cubicBezTo>
                  <a:pt x="186652" y="383843"/>
                  <a:pt x="178751" y="381554"/>
                  <a:pt x="170703" y="382440"/>
                </a:cubicBezTo>
                <a:cubicBezTo>
                  <a:pt x="166568" y="382883"/>
                  <a:pt x="162655" y="384138"/>
                  <a:pt x="159185" y="386132"/>
                </a:cubicBezTo>
                <a:cubicBezTo>
                  <a:pt x="157339" y="382587"/>
                  <a:pt x="154681" y="379339"/>
                  <a:pt x="151358" y="376680"/>
                </a:cubicBezTo>
                <a:lnTo>
                  <a:pt x="150546" y="376016"/>
                </a:lnTo>
                <a:cubicBezTo>
                  <a:pt x="147887" y="373875"/>
                  <a:pt x="145008" y="372324"/>
                  <a:pt x="141981" y="371217"/>
                </a:cubicBezTo>
                <a:cubicBezTo>
                  <a:pt x="141168" y="369592"/>
                  <a:pt x="139987" y="368115"/>
                  <a:pt x="138362" y="367082"/>
                </a:cubicBezTo>
                <a:cubicBezTo>
                  <a:pt x="134301" y="364423"/>
                  <a:pt x="129650" y="360879"/>
                  <a:pt x="128468" y="359624"/>
                </a:cubicBezTo>
                <a:cubicBezTo>
                  <a:pt x="126032" y="356006"/>
                  <a:pt x="123890" y="352388"/>
                  <a:pt x="121601" y="348622"/>
                </a:cubicBezTo>
                <a:cubicBezTo>
                  <a:pt x="116211" y="339540"/>
                  <a:pt x="110231" y="329425"/>
                  <a:pt x="99229" y="318644"/>
                </a:cubicBezTo>
                <a:lnTo>
                  <a:pt x="164132" y="237423"/>
                </a:lnTo>
                <a:cubicBezTo>
                  <a:pt x="165608" y="237571"/>
                  <a:pt x="167085" y="237719"/>
                  <a:pt x="168636" y="237867"/>
                </a:cubicBezTo>
                <a:cubicBezTo>
                  <a:pt x="178604" y="238900"/>
                  <a:pt x="192781" y="240303"/>
                  <a:pt x="205776" y="242001"/>
                </a:cubicBezTo>
                <a:lnTo>
                  <a:pt x="193224" y="245989"/>
                </a:lnTo>
                <a:cubicBezTo>
                  <a:pt x="189679" y="247096"/>
                  <a:pt x="186947" y="250124"/>
                  <a:pt x="186209" y="253742"/>
                </a:cubicBezTo>
                <a:lnTo>
                  <a:pt x="170999" y="327579"/>
                </a:lnTo>
                <a:cubicBezTo>
                  <a:pt x="170851" y="328317"/>
                  <a:pt x="170777" y="328982"/>
                  <a:pt x="170777" y="329720"/>
                </a:cubicBezTo>
                <a:cubicBezTo>
                  <a:pt x="170851" y="337547"/>
                  <a:pt x="175798" y="344487"/>
                  <a:pt x="184363" y="348770"/>
                </a:cubicBezTo>
                <a:cubicBezTo>
                  <a:pt x="189606" y="351354"/>
                  <a:pt x="196399" y="353053"/>
                  <a:pt x="203118" y="353053"/>
                </a:cubicBezTo>
                <a:cubicBezTo>
                  <a:pt x="209542" y="353053"/>
                  <a:pt x="215818" y="351576"/>
                  <a:pt x="220617" y="347958"/>
                </a:cubicBezTo>
                <a:cubicBezTo>
                  <a:pt x="229182" y="341534"/>
                  <a:pt x="235680" y="327062"/>
                  <a:pt x="238781" y="319014"/>
                </a:cubicBezTo>
                <a:cubicBezTo>
                  <a:pt x="240110" y="315543"/>
                  <a:pt x="243507" y="306166"/>
                  <a:pt x="244983" y="297010"/>
                </a:cubicBezTo>
                <a:lnTo>
                  <a:pt x="273485" y="293835"/>
                </a:lnTo>
                <a:cubicBezTo>
                  <a:pt x="276290" y="301957"/>
                  <a:pt x="281311" y="309119"/>
                  <a:pt x="288178" y="314583"/>
                </a:cubicBezTo>
                <a:cubicBezTo>
                  <a:pt x="296448" y="321229"/>
                  <a:pt x="306490" y="324699"/>
                  <a:pt x="316901" y="324699"/>
                </a:cubicBezTo>
                <a:cubicBezTo>
                  <a:pt x="317122" y="324699"/>
                  <a:pt x="317344" y="324699"/>
                  <a:pt x="317565" y="324699"/>
                </a:cubicBezTo>
                <a:cubicBezTo>
                  <a:pt x="318008" y="325290"/>
                  <a:pt x="318525" y="325881"/>
                  <a:pt x="319116" y="326397"/>
                </a:cubicBezTo>
                <a:cubicBezTo>
                  <a:pt x="328493" y="334741"/>
                  <a:pt x="335360" y="341017"/>
                  <a:pt x="337723" y="343158"/>
                </a:cubicBezTo>
                <a:cubicBezTo>
                  <a:pt x="338166" y="343675"/>
                  <a:pt x="338609" y="344118"/>
                  <a:pt x="339126" y="344487"/>
                </a:cubicBezTo>
                <a:lnTo>
                  <a:pt x="411486" y="402523"/>
                </a:lnTo>
                <a:cubicBezTo>
                  <a:pt x="415843" y="405994"/>
                  <a:pt x="416655" y="412492"/>
                  <a:pt x="413111" y="416922"/>
                </a:cubicBezTo>
                <a:moveTo>
                  <a:pt x="404841" y="345300"/>
                </a:moveTo>
                <a:cubicBezTo>
                  <a:pt x="402626" y="349139"/>
                  <a:pt x="400485" y="352683"/>
                  <a:pt x="398048" y="356301"/>
                </a:cubicBezTo>
                <a:cubicBezTo>
                  <a:pt x="397310" y="357114"/>
                  <a:pt x="395094" y="358886"/>
                  <a:pt x="392510" y="360805"/>
                </a:cubicBezTo>
                <a:lnTo>
                  <a:pt x="352860" y="329055"/>
                </a:lnTo>
                <a:cubicBezTo>
                  <a:pt x="352712" y="328982"/>
                  <a:pt x="352638" y="328834"/>
                  <a:pt x="352564" y="328686"/>
                </a:cubicBezTo>
                <a:cubicBezTo>
                  <a:pt x="352490" y="328612"/>
                  <a:pt x="344590" y="321376"/>
                  <a:pt x="332776" y="310818"/>
                </a:cubicBezTo>
                <a:cubicBezTo>
                  <a:pt x="331890" y="310006"/>
                  <a:pt x="330930" y="309415"/>
                  <a:pt x="329896" y="308972"/>
                </a:cubicBezTo>
                <a:cubicBezTo>
                  <a:pt x="327903" y="305428"/>
                  <a:pt x="323989" y="303212"/>
                  <a:pt x="319707" y="303729"/>
                </a:cubicBezTo>
                <a:cubicBezTo>
                  <a:pt x="312987" y="304468"/>
                  <a:pt x="306342" y="302548"/>
                  <a:pt x="301026" y="298266"/>
                </a:cubicBezTo>
                <a:cubicBezTo>
                  <a:pt x="295710" y="293983"/>
                  <a:pt x="292387" y="287928"/>
                  <a:pt x="291649" y="281209"/>
                </a:cubicBezTo>
                <a:cubicBezTo>
                  <a:pt x="291501" y="279806"/>
                  <a:pt x="291058" y="278477"/>
                  <a:pt x="290393" y="277296"/>
                </a:cubicBezTo>
                <a:cubicBezTo>
                  <a:pt x="288621" y="274121"/>
                  <a:pt x="285225" y="272053"/>
                  <a:pt x="281459" y="271979"/>
                </a:cubicBezTo>
                <a:cubicBezTo>
                  <a:pt x="281385" y="271979"/>
                  <a:pt x="281385" y="271979"/>
                  <a:pt x="281311" y="271979"/>
                </a:cubicBezTo>
                <a:cubicBezTo>
                  <a:pt x="280942" y="271979"/>
                  <a:pt x="280573" y="271979"/>
                  <a:pt x="280278" y="272053"/>
                </a:cubicBezTo>
                <a:lnTo>
                  <a:pt x="234056" y="277148"/>
                </a:lnTo>
                <a:cubicBezTo>
                  <a:pt x="233243" y="277222"/>
                  <a:pt x="232431" y="277443"/>
                  <a:pt x="231619" y="277739"/>
                </a:cubicBezTo>
                <a:cubicBezTo>
                  <a:pt x="227558" y="279215"/>
                  <a:pt x="224752" y="283129"/>
                  <a:pt x="224826" y="287485"/>
                </a:cubicBezTo>
                <a:cubicBezTo>
                  <a:pt x="224826" y="287854"/>
                  <a:pt x="224826" y="288224"/>
                  <a:pt x="224900" y="288519"/>
                </a:cubicBezTo>
                <a:cubicBezTo>
                  <a:pt x="225269" y="291842"/>
                  <a:pt x="223497" y="300923"/>
                  <a:pt x="219510" y="311261"/>
                </a:cubicBezTo>
                <a:cubicBezTo>
                  <a:pt x="215006" y="323001"/>
                  <a:pt x="210280" y="329572"/>
                  <a:pt x="208286" y="331049"/>
                </a:cubicBezTo>
                <a:cubicBezTo>
                  <a:pt x="207474" y="331640"/>
                  <a:pt x="203930" y="332526"/>
                  <a:pt x="199131" y="331714"/>
                </a:cubicBezTo>
                <a:cubicBezTo>
                  <a:pt x="195291" y="331049"/>
                  <a:pt x="192781" y="329720"/>
                  <a:pt x="191747" y="328834"/>
                </a:cubicBezTo>
                <a:lnTo>
                  <a:pt x="205185" y="263488"/>
                </a:lnTo>
                <a:lnTo>
                  <a:pt x="250669" y="249164"/>
                </a:lnTo>
                <a:cubicBezTo>
                  <a:pt x="251333" y="248942"/>
                  <a:pt x="251924" y="248721"/>
                  <a:pt x="252515" y="248352"/>
                </a:cubicBezTo>
                <a:lnTo>
                  <a:pt x="362901" y="231664"/>
                </a:lnTo>
                <a:lnTo>
                  <a:pt x="427066" y="315396"/>
                </a:lnTo>
                <a:cubicBezTo>
                  <a:pt x="416138" y="326102"/>
                  <a:pt x="410231" y="336218"/>
                  <a:pt x="404841" y="345300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3" name="Forma libre 38">
            <a:extLst>
              <a:ext uri="{FF2B5EF4-FFF2-40B4-BE49-F238E27FC236}">
                <a16:creationId xmlns:a16="http://schemas.microsoft.com/office/drawing/2014/main" id="{17044DE3-A96A-354C-B0E5-AEB5D122B6C2}"/>
              </a:ext>
            </a:extLst>
          </p:cNvPr>
          <p:cNvSpPr/>
          <p:nvPr/>
        </p:nvSpPr>
        <p:spPr>
          <a:xfrm>
            <a:off x="13849484" y="10753689"/>
            <a:ext cx="1228871" cy="1220168"/>
          </a:xfrm>
          <a:custGeom>
            <a:avLst/>
            <a:gdLst>
              <a:gd name="connsiteX0" fmla="*/ 33661 w 521290"/>
              <a:gd name="connsiteY0" fmla="*/ 187288 h 517598"/>
              <a:gd name="connsiteX1" fmla="*/ 8778 w 521290"/>
              <a:gd name="connsiteY1" fmla="*/ 110867 h 517598"/>
              <a:gd name="connsiteX2" fmla="*/ 39568 w 521290"/>
              <a:gd name="connsiteY2" fmla="*/ 31122 h 517598"/>
              <a:gd name="connsiteX3" fmla="*/ 119903 w 521290"/>
              <a:gd name="connsiteY3" fmla="*/ 1366 h 517598"/>
              <a:gd name="connsiteX4" fmla="*/ 202231 w 521290"/>
              <a:gd name="connsiteY4" fmla="*/ 30827 h 517598"/>
              <a:gd name="connsiteX5" fmla="*/ 235679 w 521290"/>
              <a:gd name="connsiteY5" fmla="*/ 110350 h 517598"/>
              <a:gd name="connsiteX6" fmla="*/ 257461 w 521290"/>
              <a:gd name="connsiteY6" fmla="*/ 145718 h 517598"/>
              <a:gd name="connsiteX7" fmla="*/ 258126 w 521290"/>
              <a:gd name="connsiteY7" fmla="*/ 175031 h 517598"/>
              <a:gd name="connsiteX8" fmla="*/ 232874 w 521290"/>
              <a:gd name="connsiteY8" fmla="*/ 189872 h 517598"/>
              <a:gd name="connsiteX9" fmla="*/ 232874 w 521290"/>
              <a:gd name="connsiteY9" fmla="*/ 189872 h 517598"/>
              <a:gd name="connsiteX10" fmla="*/ 228813 w 521290"/>
              <a:gd name="connsiteY10" fmla="*/ 189872 h 517598"/>
              <a:gd name="connsiteX11" fmla="*/ 229108 w 521290"/>
              <a:gd name="connsiteY11" fmla="*/ 196887 h 517598"/>
              <a:gd name="connsiteX12" fmla="*/ 194921 w 521290"/>
              <a:gd name="connsiteY12" fmla="*/ 239122 h 517598"/>
              <a:gd name="connsiteX13" fmla="*/ 190196 w 521290"/>
              <a:gd name="connsiteY13" fmla="*/ 239565 h 517598"/>
              <a:gd name="connsiteX14" fmla="*/ 189900 w 521290"/>
              <a:gd name="connsiteY14" fmla="*/ 239565 h 517598"/>
              <a:gd name="connsiteX15" fmla="*/ 181040 w 521290"/>
              <a:gd name="connsiteY15" fmla="*/ 239565 h 517598"/>
              <a:gd name="connsiteX16" fmla="*/ 181040 w 521290"/>
              <a:gd name="connsiteY16" fmla="*/ 317389 h 517598"/>
              <a:gd name="connsiteX17" fmla="*/ 167749 w 521290"/>
              <a:gd name="connsiteY17" fmla="*/ 330680 h 517598"/>
              <a:gd name="connsiteX18" fmla="*/ 154458 w 521290"/>
              <a:gd name="connsiteY18" fmla="*/ 317389 h 517598"/>
              <a:gd name="connsiteX19" fmla="*/ 154458 w 521290"/>
              <a:gd name="connsiteY19" fmla="*/ 239639 h 517598"/>
              <a:gd name="connsiteX20" fmla="*/ 141611 w 521290"/>
              <a:gd name="connsiteY20" fmla="*/ 239639 h 517598"/>
              <a:gd name="connsiteX21" fmla="*/ 128320 w 521290"/>
              <a:gd name="connsiteY21" fmla="*/ 226348 h 517598"/>
              <a:gd name="connsiteX22" fmla="*/ 141611 w 521290"/>
              <a:gd name="connsiteY22" fmla="*/ 213057 h 517598"/>
              <a:gd name="connsiteX23" fmla="*/ 189531 w 521290"/>
              <a:gd name="connsiteY23" fmla="*/ 213057 h 517598"/>
              <a:gd name="connsiteX24" fmla="*/ 190491 w 521290"/>
              <a:gd name="connsiteY24" fmla="*/ 212910 h 517598"/>
              <a:gd name="connsiteX25" fmla="*/ 202453 w 521290"/>
              <a:gd name="connsiteY25" fmla="*/ 197921 h 517598"/>
              <a:gd name="connsiteX26" fmla="*/ 201714 w 521290"/>
              <a:gd name="connsiteY26" fmla="*/ 177099 h 517598"/>
              <a:gd name="connsiteX27" fmla="*/ 205406 w 521290"/>
              <a:gd name="connsiteY27" fmla="*/ 167352 h 517598"/>
              <a:gd name="connsiteX28" fmla="*/ 215005 w 521290"/>
              <a:gd name="connsiteY28" fmla="*/ 163291 h 517598"/>
              <a:gd name="connsiteX29" fmla="*/ 232874 w 521290"/>
              <a:gd name="connsiteY29" fmla="*/ 163291 h 517598"/>
              <a:gd name="connsiteX30" fmla="*/ 234941 w 521290"/>
              <a:gd name="connsiteY30" fmla="*/ 162036 h 517598"/>
              <a:gd name="connsiteX31" fmla="*/ 234867 w 521290"/>
              <a:gd name="connsiteY31" fmla="*/ 159599 h 517598"/>
              <a:gd name="connsiteX32" fmla="*/ 210944 w 521290"/>
              <a:gd name="connsiteY32" fmla="*/ 120835 h 517598"/>
              <a:gd name="connsiteX33" fmla="*/ 209172 w 521290"/>
              <a:gd name="connsiteY33" fmla="*/ 111753 h 517598"/>
              <a:gd name="connsiteX34" fmla="*/ 209098 w 521290"/>
              <a:gd name="connsiteY34" fmla="*/ 110867 h 517598"/>
              <a:gd name="connsiteX35" fmla="*/ 184289 w 521290"/>
              <a:gd name="connsiteY35" fmla="*/ 50468 h 517598"/>
              <a:gd name="connsiteX36" fmla="*/ 119903 w 521290"/>
              <a:gd name="connsiteY36" fmla="*/ 27947 h 517598"/>
              <a:gd name="connsiteX37" fmla="*/ 35359 w 521290"/>
              <a:gd name="connsiteY37" fmla="*/ 110867 h 517598"/>
              <a:gd name="connsiteX38" fmla="*/ 57658 w 521290"/>
              <a:gd name="connsiteY38" fmla="*/ 175770 h 517598"/>
              <a:gd name="connsiteX39" fmla="*/ 80769 w 521290"/>
              <a:gd name="connsiteY39" fmla="*/ 238531 h 517598"/>
              <a:gd name="connsiteX40" fmla="*/ 80917 w 521290"/>
              <a:gd name="connsiteY40" fmla="*/ 240229 h 517598"/>
              <a:gd name="connsiteX41" fmla="*/ 80917 w 521290"/>
              <a:gd name="connsiteY41" fmla="*/ 317389 h 517598"/>
              <a:gd name="connsiteX42" fmla="*/ 67626 w 521290"/>
              <a:gd name="connsiteY42" fmla="*/ 330680 h 517598"/>
              <a:gd name="connsiteX43" fmla="*/ 54335 w 521290"/>
              <a:gd name="connsiteY43" fmla="*/ 317389 h 517598"/>
              <a:gd name="connsiteX44" fmla="*/ 54335 w 521290"/>
              <a:gd name="connsiteY44" fmla="*/ 241189 h 517598"/>
              <a:gd name="connsiteX45" fmla="*/ 33661 w 521290"/>
              <a:gd name="connsiteY45" fmla="*/ 187288 h 517598"/>
              <a:gd name="connsiteX46" fmla="*/ 490418 w 521290"/>
              <a:gd name="connsiteY46" fmla="*/ 217266 h 517598"/>
              <a:gd name="connsiteX47" fmla="*/ 410083 w 521290"/>
              <a:gd name="connsiteY47" fmla="*/ 187510 h 517598"/>
              <a:gd name="connsiteX48" fmla="*/ 327754 w 521290"/>
              <a:gd name="connsiteY48" fmla="*/ 216971 h 517598"/>
              <a:gd name="connsiteX49" fmla="*/ 294306 w 521290"/>
              <a:gd name="connsiteY49" fmla="*/ 296494 h 517598"/>
              <a:gd name="connsiteX50" fmla="*/ 272524 w 521290"/>
              <a:gd name="connsiteY50" fmla="*/ 331861 h 517598"/>
              <a:gd name="connsiteX51" fmla="*/ 271860 w 521290"/>
              <a:gd name="connsiteY51" fmla="*/ 361175 h 517598"/>
              <a:gd name="connsiteX52" fmla="*/ 297112 w 521290"/>
              <a:gd name="connsiteY52" fmla="*/ 376016 h 517598"/>
              <a:gd name="connsiteX53" fmla="*/ 301173 w 521290"/>
              <a:gd name="connsiteY53" fmla="*/ 376016 h 517598"/>
              <a:gd name="connsiteX54" fmla="*/ 300878 w 521290"/>
              <a:gd name="connsiteY54" fmla="*/ 383031 h 517598"/>
              <a:gd name="connsiteX55" fmla="*/ 335064 w 521290"/>
              <a:gd name="connsiteY55" fmla="*/ 425266 h 517598"/>
              <a:gd name="connsiteX56" fmla="*/ 339790 w 521290"/>
              <a:gd name="connsiteY56" fmla="*/ 425709 h 517598"/>
              <a:gd name="connsiteX57" fmla="*/ 340085 w 521290"/>
              <a:gd name="connsiteY57" fmla="*/ 425709 h 517598"/>
              <a:gd name="connsiteX58" fmla="*/ 348798 w 521290"/>
              <a:gd name="connsiteY58" fmla="*/ 425709 h 517598"/>
              <a:gd name="connsiteX59" fmla="*/ 348798 w 521290"/>
              <a:gd name="connsiteY59" fmla="*/ 503459 h 517598"/>
              <a:gd name="connsiteX60" fmla="*/ 362089 w 521290"/>
              <a:gd name="connsiteY60" fmla="*/ 516750 h 517598"/>
              <a:gd name="connsiteX61" fmla="*/ 375379 w 521290"/>
              <a:gd name="connsiteY61" fmla="*/ 503459 h 517598"/>
              <a:gd name="connsiteX62" fmla="*/ 375379 w 521290"/>
              <a:gd name="connsiteY62" fmla="*/ 425709 h 517598"/>
              <a:gd name="connsiteX63" fmla="*/ 388227 w 521290"/>
              <a:gd name="connsiteY63" fmla="*/ 425709 h 517598"/>
              <a:gd name="connsiteX64" fmla="*/ 401518 w 521290"/>
              <a:gd name="connsiteY64" fmla="*/ 412418 h 517598"/>
              <a:gd name="connsiteX65" fmla="*/ 388227 w 521290"/>
              <a:gd name="connsiteY65" fmla="*/ 399127 h 517598"/>
              <a:gd name="connsiteX66" fmla="*/ 340307 w 521290"/>
              <a:gd name="connsiteY66" fmla="*/ 399127 h 517598"/>
              <a:gd name="connsiteX67" fmla="*/ 339347 w 521290"/>
              <a:gd name="connsiteY67" fmla="*/ 398979 h 517598"/>
              <a:gd name="connsiteX68" fmla="*/ 327385 w 521290"/>
              <a:gd name="connsiteY68" fmla="*/ 383991 h 517598"/>
              <a:gd name="connsiteX69" fmla="*/ 328124 w 521290"/>
              <a:gd name="connsiteY69" fmla="*/ 363168 h 517598"/>
              <a:gd name="connsiteX70" fmla="*/ 324432 w 521290"/>
              <a:gd name="connsiteY70" fmla="*/ 353422 h 517598"/>
              <a:gd name="connsiteX71" fmla="*/ 314833 w 521290"/>
              <a:gd name="connsiteY71" fmla="*/ 349361 h 517598"/>
              <a:gd name="connsiteX72" fmla="*/ 296964 w 521290"/>
              <a:gd name="connsiteY72" fmla="*/ 349361 h 517598"/>
              <a:gd name="connsiteX73" fmla="*/ 294897 w 521290"/>
              <a:gd name="connsiteY73" fmla="*/ 348106 h 517598"/>
              <a:gd name="connsiteX74" fmla="*/ 294971 w 521290"/>
              <a:gd name="connsiteY74" fmla="*/ 345669 h 517598"/>
              <a:gd name="connsiteX75" fmla="*/ 318894 w 521290"/>
              <a:gd name="connsiteY75" fmla="*/ 306904 h 517598"/>
              <a:gd name="connsiteX76" fmla="*/ 320666 w 521290"/>
              <a:gd name="connsiteY76" fmla="*/ 297822 h 517598"/>
              <a:gd name="connsiteX77" fmla="*/ 320740 w 521290"/>
              <a:gd name="connsiteY77" fmla="*/ 296936 h 517598"/>
              <a:gd name="connsiteX78" fmla="*/ 345549 w 521290"/>
              <a:gd name="connsiteY78" fmla="*/ 236538 h 517598"/>
              <a:gd name="connsiteX79" fmla="*/ 409935 w 521290"/>
              <a:gd name="connsiteY79" fmla="*/ 214017 h 517598"/>
              <a:gd name="connsiteX80" fmla="*/ 494479 w 521290"/>
              <a:gd name="connsiteY80" fmla="*/ 296936 h 517598"/>
              <a:gd name="connsiteX81" fmla="*/ 472180 w 521290"/>
              <a:gd name="connsiteY81" fmla="*/ 361839 h 517598"/>
              <a:gd name="connsiteX82" fmla="*/ 449069 w 521290"/>
              <a:gd name="connsiteY82" fmla="*/ 424601 h 517598"/>
              <a:gd name="connsiteX83" fmla="*/ 448921 w 521290"/>
              <a:gd name="connsiteY83" fmla="*/ 426299 h 517598"/>
              <a:gd name="connsiteX84" fmla="*/ 448921 w 521290"/>
              <a:gd name="connsiteY84" fmla="*/ 503459 h 517598"/>
              <a:gd name="connsiteX85" fmla="*/ 462212 w 521290"/>
              <a:gd name="connsiteY85" fmla="*/ 516750 h 517598"/>
              <a:gd name="connsiteX86" fmla="*/ 475503 w 521290"/>
              <a:gd name="connsiteY86" fmla="*/ 503459 h 517598"/>
              <a:gd name="connsiteX87" fmla="*/ 475503 w 521290"/>
              <a:gd name="connsiteY87" fmla="*/ 427259 h 517598"/>
              <a:gd name="connsiteX88" fmla="*/ 496103 w 521290"/>
              <a:gd name="connsiteY88" fmla="*/ 373358 h 517598"/>
              <a:gd name="connsiteX89" fmla="*/ 520986 w 521290"/>
              <a:gd name="connsiteY89" fmla="*/ 297010 h 517598"/>
              <a:gd name="connsiteX90" fmla="*/ 490418 w 521290"/>
              <a:gd name="connsiteY90" fmla="*/ 217266 h 517598"/>
              <a:gd name="connsiteX91" fmla="*/ 298810 w 521290"/>
              <a:gd name="connsiteY91" fmla="*/ 486624 h 517598"/>
              <a:gd name="connsiteX92" fmla="*/ 124924 w 521290"/>
              <a:gd name="connsiteY92" fmla="*/ 451404 h 517598"/>
              <a:gd name="connsiteX93" fmla="*/ 26868 w 521290"/>
              <a:gd name="connsiteY93" fmla="*/ 303508 h 517598"/>
              <a:gd name="connsiteX94" fmla="*/ 11288 w 521290"/>
              <a:gd name="connsiteY94" fmla="*/ 293023 h 517598"/>
              <a:gd name="connsiteX95" fmla="*/ 803 w 521290"/>
              <a:gd name="connsiteY95" fmla="*/ 308603 h 517598"/>
              <a:gd name="connsiteX96" fmla="*/ 40011 w 521290"/>
              <a:gd name="connsiteY96" fmla="*/ 403410 h 517598"/>
              <a:gd name="connsiteX97" fmla="*/ 110082 w 521290"/>
              <a:gd name="connsiteY97" fmla="*/ 473407 h 517598"/>
              <a:gd name="connsiteX98" fmla="*/ 201345 w 521290"/>
              <a:gd name="connsiteY98" fmla="*/ 512024 h 517598"/>
              <a:gd name="connsiteX99" fmla="*/ 254139 w 521290"/>
              <a:gd name="connsiteY99" fmla="*/ 517562 h 517598"/>
              <a:gd name="connsiteX100" fmla="*/ 303979 w 521290"/>
              <a:gd name="connsiteY100" fmla="*/ 512689 h 517598"/>
              <a:gd name="connsiteX101" fmla="*/ 314464 w 521290"/>
              <a:gd name="connsiteY101" fmla="*/ 497109 h 517598"/>
              <a:gd name="connsiteX102" fmla="*/ 298810 w 521290"/>
              <a:gd name="connsiteY102" fmla="*/ 486624 h 517598"/>
              <a:gd name="connsiteX103" fmla="*/ 254951 w 521290"/>
              <a:gd name="connsiteY103" fmla="*/ 27135 h 517598"/>
              <a:gd name="connsiteX104" fmla="*/ 383945 w 521290"/>
              <a:gd name="connsiteY104" fmla="*/ 66712 h 517598"/>
              <a:gd name="connsiteX105" fmla="*/ 463393 w 521290"/>
              <a:gd name="connsiteY105" fmla="*/ 158418 h 517598"/>
              <a:gd name="connsiteX106" fmla="*/ 475355 w 521290"/>
              <a:gd name="connsiteY106" fmla="*/ 165949 h 517598"/>
              <a:gd name="connsiteX107" fmla="*/ 481114 w 521290"/>
              <a:gd name="connsiteY107" fmla="*/ 164620 h 517598"/>
              <a:gd name="connsiteX108" fmla="*/ 487317 w 521290"/>
              <a:gd name="connsiteY108" fmla="*/ 146899 h 517598"/>
              <a:gd name="connsiteX109" fmla="*/ 398786 w 521290"/>
              <a:gd name="connsiteY109" fmla="*/ 44708 h 517598"/>
              <a:gd name="connsiteX110" fmla="*/ 254951 w 521290"/>
              <a:gd name="connsiteY110" fmla="*/ 554 h 517598"/>
              <a:gd name="connsiteX111" fmla="*/ 254951 w 521290"/>
              <a:gd name="connsiteY111" fmla="*/ 554 h 517598"/>
              <a:gd name="connsiteX112" fmla="*/ 241660 w 521290"/>
              <a:gd name="connsiteY112" fmla="*/ 13844 h 517598"/>
              <a:gd name="connsiteX113" fmla="*/ 254951 w 521290"/>
              <a:gd name="connsiteY113" fmla="*/ 27135 h 51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521290" h="517598">
                <a:moveTo>
                  <a:pt x="33661" y="187288"/>
                </a:moveTo>
                <a:cubicBezTo>
                  <a:pt x="21404" y="161667"/>
                  <a:pt x="8778" y="135159"/>
                  <a:pt x="8778" y="110867"/>
                </a:cubicBezTo>
                <a:cubicBezTo>
                  <a:pt x="8778" y="78378"/>
                  <a:pt x="19410" y="50763"/>
                  <a:pt x="39568" y="31122"/>
                </a:cubicBezTo>
                <a:cubicBezTo>
                  <a:pt x="59504" y="11629"/>
                  <a:pt x="87267" y="1366"/>
                  <a:pt x="119903" y="1366"/>
                </a:cubicBezTo>
                <a:cubicBezTo>
                  <a:pt x="152243" y="1366"/>
                  <a:pt x="181483" y="11851"/>
                  <a:pt x="202231" y="30827"/>
                </a:cubicBezTo>
                <a:cubicBezTo>
                  <a:pt x="224013" y="50689"/>
                  <a:pt x="235532" y="78231"/>
                  <a:pt x="235679" y="110350"/>
                </a:cubicBezTo>
                <a:lnTo>
                  <a:pt x="257461" y="145718"/>
                </a:lnTo>
                <a:cubicBezTo>
                  <a:pt x="262999" y="154652"/>
                  <a:pt x="263221" y="165875"/>
                  <a:pt x="258126" y="175031"/>
                </a:cubicBezTo>
                <a:cubicBezTo>
                  <a:pt x="253031" y="184187"/>
                  <a:pt x="243359" y="189872"/>
                  <a:pt x="232874" y="189872"/>
                </a:cubicBezTo>
                <a:lnTo>
                  <a:pt x="232874" y="189872"/>
                </a:lnTo>
                <a:lnTo>
                  <a:pt x="228813" y="189872"/>
                </a:lnTo>
                <a:lnTo>
                  <a:pt x="229108" y="196887"/>
                </a:lnTo>
                <a:cubicBezTo>
                  <a:pt x="229846" y="217635"/>
                  <a:pt x="215153" y="235799"/>
                  <a:pt x="194921" y="239122"/>
                </a:cubicBezTo>
                <a:cubicBezTo>
                  <a:pt x="193297" y="239417"/>
                  <a:pt x="191672" y="239565"/>
                  <a:pt x="190196" y="239565"/>
                </a:cubicBezTo>
                <a:cubicBezTo>
                  <a:pt x="190122" y="239565"/>
                  <a:pt x="189974" y="239565"/>
                  <a:pt x="189900" y="239565"/>
                </a:cubicBezTo>
                <a:lnTo>
                  <a:pt x="181040" y="239565"/>
                </a:lnTo>
                <a:lnTo>
                  <a:pt x="181040" y="317389"/>
                </a:lnTo>
                <a:cubicBezTo>
                  <a:pt x="181040" y="324699"/>
                  <a:pt x="175059" y="330680"/>
                  <a:pt x="167749" y="330680"/>
                </a:cubicBezTo>
                <a:cubicBezTo>
                  <a:pt x="160439" y="330680"/>
                  <a:pt x="154458" y="324699"/>
                  <a:pt x="154458" y="317389"/>
                </a:cubicBezTo>
                <a:lnTo>
                  <a:pt x="154458" y="239639"/>
                </a:lnTo>
                <a:lnTo>
                  <a:pt x="141611" y="239639"/>
                </a:lnTo>
                <a:cubicBezTo>
                  <a:pt x="134301" y="239639"/>
                  <a:pt x="128320" y="233658"/>
                  <a:pt x="128320" y="226348"/>
                </a:cubicBezTo>
                <a:cubicBezTo>
                  <a:pt x="128320" y="219038"/>
                  <a:pt x="134301" y="213057"/>
                  <a:pt x="141611" y="213057"/>
                </a:cubicBezTo>
                <a:lnTo>
                  <a:pt x="189531" y="213057"/>
                </a:lnTo>
                <a:cubicBezTo>
                  <a:pt x="189753" y="213057"/>
                  <a:pt x="190048" y="213057"/>
                  <a:pt x="190491" y="212910"/>
                </a:cubicBezTo>
                <a:cubicBezTo>
                  <a:pt x="197579" y="211728"/>
                  <a:pt x="202674" y="205305"/>
                  <a:pt x="202453" y="197921"/>
                </a:cubicBezTo>
                <a:lnTo>
                  <a:pt x="201714" y="177099"/>
                </a:lnTo>
                <a:cubicBezTo>
                  <a:pt x="201567" y="173481"/>
                  <a:pt x="202896" y="170010"/>
                  <a:pt x="205406" y="167352"/>
                </a:cubicBezTo>
                <a:cubicBezTo>
                  <a:pt x="207917" y="164768"/>
                  <a:pt x="211387" y="163291"/>
                  <a:pt x="215005" y="163291"/>
                </a:cubicBezTo>
                <a:lnTo>
                  <a:pt x="232874" y="163291"/>
                </a:lnTo>
                <a:cubicBezTo>
                  <a:pt x="233833" y="163291"/>
                  <a:pt x="234498" y="162848"/>
                  <a:pt x="234941" y="162036"/>
                </a:cubicBezTo>
                <a:cubicBezTo>
                  <a:pt x="235384" y="161224"/>
                  <a:pt x="235384" y="160411"/>
                  <a:pt x="234867" y="159599"/>
                </a:cubicBezTo>
                <a:lnTo>
                  <a:pt x="210944" y="120835"/>
                </a:lnTo>
                <a:cubicBezTo>
                  <a:pt x="209172" y="118029"/>
                  <a:pt x="208655" y="114780"/>
                  <a:pt x="209172" y="111753"/>
                </a:cubicBezTo>
                <a:cubicBezTo>
                  <a:pt x="209172" y="111457"/>
                  <a:pt x="209098" y="111162"/>
                  <a:pt x="209098" y="110867"/>
                </a:cubicBezTo>
                <a:cubicBezTo>
                  <a:pt x="209098" y="86131"/>
                  <a:pt x="200533" y="65235"/>
                  <a:pt x="184289" y="50468"/>
                </a:cubicBezTo>
                <a:cubicBezTo>
                  <a:pt x="168414" y="35996"/>
                  <a:pt x="145524" y="27947"/>
                  <a:pt x="119903" y="27947"/>
                </a:cubicBezTo>
                <a:cubicBezTo>
                  <a:pt x="67774" y="27947"/>
                  <a:pt x="35359" y="59697"/>
                  <a:pt x="35359" y="110867"/>
                </a:cubicBezTo>
                <a:cubicBezTo>
                  <a:pt x="35359" y="129104"/>
                  <a:pt x="46730" y="152806"/>
                  <a:pt x="57658" y="175770"/>
                </a:cubicBezTo>
                <a:cubicBezTo>
                  <a:pt x="67774" y="196887"/>
                  <a:pt x="78185" y="218743"/>
                  <a:pt x="80769" y="238531"/>
                </a:cubicBezTo>
                <a:cubicBezTo>
                  <a:pt x="80843" y="239122"/>
                  <a:pt x="80917" y="239712"/>
                  <a:pt x="80917" y="240229"/>
                </a:cubicBezTo>
                <a:lnTo>
                  <a:pt x="80917" y="317389"/>
                </a:lnTo>
                <a:cubicBezTo>
                  <a:pt x="80917" y="324699"/>
                  <a:pt x="74936" y="330680"/>
                  <a:pt x="67626" y="330680"/>
                </a:cubicBezTo>
                <a:cubicBezTo>
                  <a:pt x="60316" y="330680"/>
                  <a:pt x="54335" y="324699"/>
                  <a:pt x="54335" y="317389"/>
                </a:cubicBezTo>
                <a:lnTo>
                  <a:pt x="54335" y="241189"/>
                </a:lnTo>
                <a:cubicBezTo>
                  <a:pt x="52046" y="225831"/>
                  <a:pt x="42743" y="206264"/>
                  <a:pt x="33661" y="187288"/>
                </a:cubicBezTo>
                <a:moveTo>
                  <a:pt x="490418" y="217266"/>
                </a:moveTo>
                <a:cubicBezTo>
                  <a:pt x="470482" y="197773"/>
                  <a:pt x="442719" y="187510"/>
                  <a:pt x="410083" y="187510"/>
                </a:cubicBezTo>
                <a:cubicBezTo>
                  <a:pt x="377742" y="187510"/>
                  <a:pt x="348503" y="197995"/>
                  <a:pt x="327754" y="216971"/>
                </a:cubicBezTo>
                <a:cubicBezTo>
                  <a:pt x="306046" y="236833"/>
                  <a:pt x="294454" y="264374"/>
                  <a:pt x="294306" y="296494"/>
                </a:cubicBezTo>
                <a:lnTo>
                  <a:pt x="272524" y="331861"/>
                </a:lnTo>
                <a:cubicBezTo>
                  <a:pt x="266986" y="340796"/>
                  <a:pt x="266765" y="352019"/>
                  <a:pt x="271860" y="361175"/>
                </a:cubicBezTo>
                <a:cubicBezTo>
                  <a:pt x="276954" y="370331"/>
                  <a:pt x="286627" y="376016"/>
                  <a:pt x="297112" y="376016"/>
                </a:cubicBezTo>
                <a:lnTo>
                  <a:pt x="301173" y="376016"/>
                </a:lnTo>
                <a:lnTo>
                  <a:pt x="300878" y="383031"/>
                </a:lnTo>
                <a:cubicBezTo>
                  <a:pt x="300139" y="403779"/>
                  <a:pt x="314833" y="421943"/>
                  <a:pt x="335064" y="425266"/>
                </a:cubicBezTo>
                <a:cubicBezTo>
                  <a:pt x="336689" y="425561"/>
                  <a:pt x="338313" y="425709"/>
                  <a:pt x="339790" y="425709"/>
                </a:cubicBezTo>
                <a:cubicBezTo>
                  <a:pt x="339864" y="425709"/>
                  <a:pt x="340011" y="425709"/>
                  <a:pt x="340085" y="425709"/>
                </a:cubicBezTo>
                <a:lnTo>
                  <a:pt x="348798" y="425709"/>
                </a:lnTo>
                <a:lnTo>
                  <a:pt x="348798" y="503459"/>
                </a:lnTo>
                <a:cubicBezTo>
                  <a:pt x="348798" y="510769"/>
                  <a:pt x="354779" y="516750"/>
                  <a:pt x="362089" y="516750"/>
                </a:cubicBezTo>
                <a:cubicBezTo>
                  <a:pt x="369399" y="516750"/>
                  <a:pt x="375379" y="510769"/>
                  <a:pt x="375379" y="503459"/>
                </a:cubicBezTo>
                <a:lnTo>
                  <a:pt x="375379" y="425709"/>
                </a:lnTo>
                <a:lnTo>
                  <a:pt x="388227" y="425709"/>
                </a:lnTo>
                <a:cubicBezTo>
                  <a:pt x="395537" y="425709"/>
                  <a:pt x="401518" y="419728"/>
                  <a:pt x="401518" y="412418"/>
                </a:cubicBezTo>
                <a:cubicBezTo>
                  <a:pt x="401518" y="405108"/>
                  <a:pt x="395537" y="399127"/>
                  <a:pt x="388227" y="399127"/>
                </a:cubicBezTo>
                <a:lnTo>
                  <a:pt x="340307" y="399127"/>
                </a:lnTo>
                <a:cubicBezTo>
                  <a:pt x="340085" y="399127"/>
                  <a:pt x="339790" y="399127"/>
                  <a:pt x="339347" y="398979"/>
                </a:cubicBezTo>
                <a:cubicBezTo>
                  <a:pt x="332259" y="397798"/>
                  <a:pt x="327164" y="391374"/>
                  <a:pt x="327385" y="383991"/>
                </a:cubicBezTo>
                <a:lnTo>
                  <a:pt x="328124" y="363168"/>
                </a:lnTo>
                <a:cubicBezTo>
                  <a:pt x="328271" y="359550"/>
                  <a:pt x="326942" y="356080"/>
                  <a:pt x="324432" y="353422"/>
                </a:cubicBezTo>
                <a:cubicBezTo>
                  <a:pt x="321921" y="350837"/>
                  <a:pt x="318451" y="349361"/>
                  <a:pt x="314833" y="349361"/>
                </a:cubicBezTo>
                <a:lnTo>
                  <a:pt x="296964" y="349361"/>
                </a:lnTo>
                <a:cubicBezTo>
                  <a:pt x="296004" y="349361"/>
                  <a:pt x="295340" y="348918"/>
                  <a:pt x="294897" y="348106"/>
                </a:cubicBezTo>
                <a:cubicBezTo>
                  <a:pt x="294454" y="347293"/>
                  <a:pt x="294454" y="346481"/>
                  <a:pt x="294971" y="345669"/>
                </a:cubicBezTo>
                <a:lnTo>
                  <a:pt x="318894" y="306904"/>
                </a:lnTo>
                <a:cubicBezTo>
                  <a:pt x="320666" y="304099"/>
                  <a:pt x="321183" y="300850"/>
                  <a:pt x="320666" y="297822"/>
                </a:cubicBezTo>
                <a:cubicBezTo>
                  <a:pt x="320666" y="297527"/>
                  <a:pt x="320740" y="297232"/>
                  <a:pt x="320740" y="296936"/>
                </a:cubicBezTo>
                <a:cubicBezTo>
                  <a:pt x="320740" y="272201"/>
                  <a:pt x="329305" y="251305"/>
                  <a:pt x="345549" y="236538"/>
                </a:cubicBezTo>
                <a:cubicBezTo>
                  <a:pt x="361424" y="222065"/>
                  <a:pt x="384314" y="214017"/>
                  <a:pt x="409935" y="214017"/>
                </a:cubicBezTo>
                <a:cubicBezTo>
                  <a:pt x="462064" y="214017"/>
                  <a:pt x="494479" y="245767"/>
                  <a:pt x="494479" y="296936"/>
                </a:cubicBezTo>
                <a:cubicBezTo>
                  <a:pt x="494479" y="315174"/>
                  <a:pt x="483108" y="338876"/>
                  <a:pt x="472180" y="361839"/>
                </a:cubicBezTo>
                <a:cubicBezTo>
                  <a:pt x="462064" y="382957"/>
                  <a:pt x="451653" y="404813"/>
                  <a:pt x="449069" y="424601"/>
                </a:cubicBezTo>
                <a:cubicBezTo>
                  <a:pt x="448995" y="425192"/>
                  <a:pt x="448921" y="425782"/>
                  <a:pt x="448921" y="426299"/>
                </a:cubicBezTo>
                <a:lnTo>
                  <a:pt x="448921" y="503459"/>
                </a:lnTo>
                <a:cubicBezTo>
                  <a:pt x="448921" y="510769"/>
                  <a:pt x="454902" y="516750"/>
                  <a:pt x="462212" y="516750"/>
                </a:cubicBezTo>
                <a:cubicBezTo>
                  <a:pt x="469522" y="516750"/>
                  <a:pt x="475503" y="510769"/>
                  <a:pt x="475503" y="503459"/>
                </a:cubicBezTo>
                <a:lnTo>
                  <a:pt x="475503" y="427259"/>
                </a:lnTo>
                <a:cubicBezTo>
                  <a:pt x="477718" y="411827"/>
                  <a:pt x="487095" y="392260"/>
                  <a:pt x="496103" y="373358"/>
                </a:cubicBezTo>
                <a:cubicBezTo>
                  <a:pt x="508360" y="347736"/>
                  <a:pt x="520986" y="321229"/>
                  <a:pt x="520986" y="297010"/>
                </a:cubicBezTo>
                <a:cubicBezTo>
                  <a:pt x="521208" y="264522"/>
                  <a:pt x="510575" y="236907"/>
                  <a:pt x="490418" y="217266"/>
                </a:cubicBezTo>
                <a:moveTo>
                  <a:pt x="298810" y="486624"/>
                </a:moveTo>
                <a:cubicBezTo>
                  <a:pt x="238042" y="498512"/>
                  <a:pt x="176240" y="485960"/>
                  <a:pt x="124924" y="451404"/>
                </a:cubicBezTo>
                <a:cubicBezTo>
                  <a:pt x="73533" y="416848"/>
                  <a:pt x="38756" y="364276"/>
                  <a:pt x="26868" y="303508"/>
                </a:cubicBezTo>
                <a:cubicBezTo>
                  <a:pt x="25465" y="296272"/>
                  <a:pt x="18450" y="291620"/>
                  <a:pt x="11288" y="293023"/>
                </a:cubicBezTo>
                <a:cubicBezTo>
                  <a:pt x="4052" y="294426"/>
                  <a:pt x="-600" y="301440"/>
                  <a:pt x="803" y="308603"/>
                </a:cubicBezTo>
                <a:cubicBezTo>
                  <a:pt x="7522" y="342863"/>
                  <a:pt x="20665" y="374761"/>
                  <a:pt x="40011" y="403410"/>
                </a:cubicBezTo>
                <a:cubicBezTo>
                  <a:pt x="58692" y="431099"/>
                  <a:pt x="82246" y="454653"/>
                  <a:pt x="110082" y="473407"/>
                </a:cubicBezTo>
                <a:cubicBezTo>
                  <a:pt x="137919" y="492162"/>
                  <a:pt x="168635" y="505157"/>
                  <a:pt x="201345" y="512024"/>
                </a:cubicBezTo>
                <a:cubicBezTo>
                  <a:pt x="218844" y="515716"/>
                  <a:pt x="236492" y="517562"/>
                  <a:pt x="254139" y="517562"/>
                </a:cubicBezTo>
                <a:cubicBezTo>
                  <a:pt x="270752" y="517562"/>
                  <a:pt x="287365" y="515938"/>
                  <a:pt x="303979" y="512689"/>
                </a:cubicBezTo>
                <a:cubicBezTo>
                  <a:pt x="311215" y="511286"/>
                  <a:pt x="315867" y="504271"/>
                  <a:pt x="314464" y="497109"/>
                </a:cubicBezTo>
                <a:cubicBezTo>
                  <a:pt x="313061" y="489873"/>
                  <a:pt x="306046" y="485221"/>
                  <a:pt x="298810" y="486624"/>
                </a:cubicBezTo>
                <a:moveTo>
                  <a:pt x="254951" y="27135"/>
                </a:moveTo>
                <a:cubicBezTo>
                  <a:pt x="300952" y="27209"/>
                  <a:pt x="345549" y="40869"/>
                  <a:pt x="383945" y="66712"/>
                </a:cubicBezTo>
                <a:cubicBezTo>
                  <a:pt x="418131" y="89749"/>
                  <a:pt x="445599" y="121425"/>
                  <a:pt x="463393" y="158418"/>
                </a:cubicBezTo>
                <a:cubicBezTo>
                  <a:pt x="465682" y="163143"/>
                  <a:pt x="470408" y="165949"/>
                  <a:pt x="475355" y="165949"/>
                </a:cubicBezTo>
                <a:cubicBezTo>
                  <a:pt x="477275" y="165949"/>
                  <a:pt x="479268" y="165506"/>
                  <a:pt x="481114" y="164620"/>
                </a:cubicBezTo>
                <a:cubicBezTo>
                  <a:pt x="487760" y="161445"/>
                  <a:pt x="490492" y="153471"/>
                  <a:pt x="487317" y="146899"/>
                </a:cubicBezTo>
                <a:cubicBezTo>
                  <a:pt x="467528" y="105698"/>
                  <a:pt x="436886" y="70330"/>
                  <a:pt x="398786" y="44708"/>
                </a:cubicBezTo>
                <a:cubicBezTo>
                  <a:pt x="356034" y="15912"/>
                  <a:pt x="306268" y="628"/>
                  <a:pt x="254951" y="554"/>
                </a:cubicBezTo>
                <a:lnTo>
                  <a:pt x="254951" y="554"/>
                </a:lnTo>
                <a:cubicBezTo>
                  <a:pt x="247641" y="554"/>
                  <a:pt x="241660" y="6461"/>
                  <a:pt x="241660" y="13844"/>
                </a:cubicBezTo>
                <a:cubicBezTo>
                  <a:pt x="241660" y="21228"/>
                  <a:pt x="247567" y="27135"/>
                  <a:pt x="254951" y="27135"/>
                </a:cubicBezTo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4" name="Forma libre 17">
            <a:extLst>
              <a:ext uri="{FF2B5EF4-FFF2-40B4-BE49-F238E27FC236}">
                <a16:creationId xmlns:a16="http://schemas.microsoft.com/office/drawing/2014/main" id="{528FEA9F-AC00-DD47-8F1C-890D133C8175}"/>
              </a:ext>
            </a:extLst>
          </p:cNvPr>
          <p:cNvSpPr/>
          <p:nvPr/>
        </p:nvSpPr>
        <p:spPr>
          <a:xfrm>
            <a:off x="6406708" y="10733509"/>
            <a:ext cx="1329553" cy="1321924"/>
          </a:xfrm>
          <a:custGeom>
            <a:avLst/>
            <a:gdLst>
              <a:gd name="connsiteX0" fmla="*/ 467693 w 514645"/>
              <a:gd name="connsiteY0" fmla="*/ 190242 h 511691"/>
              <a:gd name="connsiteX1" fmla="*/ 465552 w 514645"/>
              <a:gd name="connsiteY1" fmla="*/ 190168 h 511691"/>
              <a:gd name="connsiteX2" fmla="*/ 465331 w 514645"/>
              <a:gd name="connsiteY2" fmla="*/ 190168 h 511691"/>
              <a:gd name="connsiteX3" fmla="*/ 446281 w 514645"/>
              <a:gd name="connsiteY3" fmla="*/ 177025 h 511691"/>
              <a:gd name="connsiteX4" fmla="*/ 444065 w 514645"/>
              <a:gd name="connsiteY4" fmla="*/ 171265 h 511691"/>
              <a:gd name="connsiteX5" fmla="*/ 448274 w 514645"/>
              <a:gd name="connsiteY5" fmla="*/ 149188 h 511691"/>
              <a:gd name="connsiteX6" fmla="*/ 448496 w 514645"/>
              <a:gd name="connsiteY6" fmla="*/ 148967 h 511691"/>
              <a:gd name="connsiteX7" fmla="*/ 451302 w 514645"/>
              <a:gd name="connsiteY7" fmla="*/ 145939 h 511691"/>
              <a:gd name="connsiteX8" fmla="*/ 451006 w 514645"/>
              <a:gd name="connsiteY8" fmla="*/ 79781 h 511691"/>
              <a:gd name="connsiteX9" fmla="*/ 436386 w 514645"/>
              <a:gd name="connsiteY9" fmla="*/ 65161 h 511691"/>
              <a:gd name="connsiteX10" fmla="*/ 370154 w 514645"/>
              <a:gd name="connsiteY10" fmla="*/ 64940 h 511691"/>
              <a:gd name="connsiteX11" fmla="*/ 369342 w 514645"/>
              <a:gd name="connsiteY11" fmla="*/ 65678 h 511691"/>
              <a:gd name="connsiteX12" fmla="*/ 369047 w 514645"/>
              <a:gd name="connsiteY12" fmla="*/ 65974 h 511691"/>
              <a:gd name="connsiteX13" fmla="*/ 346157 w 514645"/>
              <a:gd name="connsiteY13" fmla="*/ 69961 h 511691"/>
              <a:gd name="connsiteX14" fmla="*/ 338774 w 514645"/>
              <a:gd name="connsiteY14" fmla="*/ 66860 h 511691"/>
              <a:gd name="connsiteX15" fmla="*/ 325778 w 514645"/>
              <a:gd name="connsiteY15" fmla="*/ 47957 h 511691"/>
              <a:gd name="connsiteX16" fmla="*/ 325631 w 514645"/>
              <a:gd name="connsiteY16" fmla="*/ 46038 h 511691"/>
              <a:gd name="connsiteX17" fmla="*/ 278670 w 514645"/>
              <a:gd name="connsiteY17" fmla="*/ 554 h 511691"/>
              <a:gd name="connsiteX18" fmla="*/ 257996 w 514645"/>
              <a:gd name="connsiteY18" fmla="*/ 554 h 511691"/>
              <a:gd name="connsiteX19" fmla="*/ 210961 w 514645"/>
              <a:gd name="connsiteY19" fmla="*/ 46997 h 511691"/>
              <a:gd name="connsiteX20" fmla="*/ 210961 w 514645"/>
              <a:gd name="connsiteY20" fmla="*/ 47219 h 511691"/>
              <a:gd name="connsiteX21" fmla="*/ 210961 w 514645"/>
              <a:gd name="connsiteY21" fmla="*/ 48031 h 511691"/>
              <a:gd name="connsiteX22" fmla="*/ 198040 w 514645"/>
              <a:gd name="connsiteY22" fmla="*/ 67007 h 511691"/>
              <a:gd name="connsiteX23" fmla="*/ 190730 w 514645"/>
              <a:gd name="connsiteY23" fmla="*/ 70182 h 511691"/>
              <a:gd name="connsiteX24" fmla="*/ 167840 w 514645"/>
              <a:gd name="connsiteY24" fmla="*/ 66269 h 511691"/>
              <a:gd name="connsiteX25" fmla="*/ 166216 w 514645"/>
              <a:gd name="connsiteY25" fmla="*/ 64866 h 511691"/>
              <a:gd name="connsiteX26" fmla="*/ 101461 w 514645"/>
              <a:gd name="connsiteY26" fmla="*/ 66490 h 511691"/>
              <a:gd name="connsiteX27" fmla="*/ 86841 w 514645"/>
              <a:gd name="connsiteY27" fmla="*/ 81110 h 511691"/>
              <a:gd name="connsiteX28" fmla="*/ 83518 w 514645"/>
              <a:gd name="connsiteY28" fmla="*/ 86722 h 511691"/>
              <a:gd name="connsiteX29" fmla="*/ 65059 w 514645"/>
              <a:gd name="connsiteY29" fmla="*/ 90192 h 511691"/>
              <a:gd name="connsiteX30" fmla="*/ 10641 w 514645"/>
              <a:gd name="connsiteY30" fmla="*/ 135602 h 511691"/>
              <a:gd name="connsiteX31" fmla="*/ 2297 w 514645"/>
              <a:gd name="connsiteY31" fmla="*/ 194893 h 511691"/>
              <a:gd name="connsiteX32" fmla="*/ 29986 w 514645"/>
              <a:gd name="connsiteY32" fmla="*/ 256400 h 511691"/>
              <a:gd name="connsiteX33" fmla="*/ 33309 w 514645"/>
              <a:gd name="connsiteY33" fmla="*/ 260904 h 511691"/>
              <a:gd name="connsiteX34" fmla="*/ 54500 w 514645"/>
              <a:gd name="connsiteY34" fmla="*/ 290070 h 511691"/>
              <a:gd name="connsiteX35" fmla="*/ 110026 w 514645"/>
              <a:gd name="connsiteY35" fmla="*/ 359477 h 511691"/>
              <a:gd name="connsiteX36" fmla="*/ 194865 w 514645"/>
              <a:gd name="connsiteY36" fmla="*/ 438704 h 511691"/>
              <a:gd name="connsiteX37" fmla="*/ 222480 w 514645"/>
              <a:gd name="connsiteY37" fmla="*/ 461003 h 511691"/>
              <a:gd name="connsiteX38" fmla="*/ 271656 w 514645"/>
              <a:gd name="connsiteY38" fmla="*/ 493860 h 511691"/>
              <a:gd name="connsiteX39" fmla="*/ 335303 w 514645"/>
              <a:gd name="connsiteY39" fmla="*/ 511434 h 511691"/>
              <a:gd name="connsiteX40" fmla="*/ 343425 w 514645"/>
              <a:gd name="connsiteY40" fmla="*/ 511064 h 511691"/>
              <a:gd name="connsiteX41" fmla="*/ 408254 w 514645"/>
              <a:gd name="connsiteY41" fmla="*/ 477911 h 511691"/>
              <a:gd name="connsiteX42" fmla="*/ 425680 w 514645"/>
              <a:gd name="connsiteY42" fmla="*/ 424379 h 511691"/>
              <a:gd name="connsiteX43" fmla="*/ 428855 w 514645"/>
              <a:gd name="connsiteY43" fmla="*/ 422017 h 511691"/>
              <a:gd name="connsiteX44" fmla="*/ 443475 w 514645"/>
              <a:gd name="connsiteY44" fmla="*/ 407397 h 511691"/>
              <a:gd name="connsiteX45" fmla="*/ 447831 w 514645"/>
              <a:gd name="connsiteY45" fmla="*/ 345964 h 511691"/>
              <a:gd name="connsiteX46" fmla="*/ 445616 w 514645"/>
              <a:gd name="connsiteY46" fmla="*/ 343011 h 511691"/>
              <a:gd name="connsiteX47" fmla="*/ 441555 w 514645"/>
              <a:gd name="connsiteY47" fmla="*/ 320047 h 511691"/>
              <a:gd name="connsiteX48" fmla="*/ 442736 w 514645"/>
              <a:gd name="connsiteY48" fmla="*/ 317315 h 511691"/>
              <a:gd name="connsiteX49" fmla="*/ 461343 w 514645"/>
              <a:gd name="connsiteY49" fmla="*/ 305059 h 511691"/>
              <a:gd name="connsiteX50" fmla="*/ 461565 w 514645"/>
              <a:gd name="connsiteY50" fmla="*/ 305059 h 511691"/>
              <a:gd name="connsiteX51" fmla="*/ 467989 w 514645"/>
              <a:gd name="connsiteY51" fmla="*/ 304911 h 511691"/>
              <a:gd name="connsiteX52" fmla="*/ 514580 w 514645"/>
              <a:gd name="connsiteY52" fmla="*/ 257876 h 511691"/>
              <a:gd name="connsiteX53" fmla="*/ 514580 w 514645"/>
              <a:gd name="connsiteY53" fmla="*/ 237202 h 511691"/>
              <a:gd name="connsiteX54" fmla="*/ 467693 w 514645"/>
              <a:gd name="connsiteY54" fmla="*/ 190242 h 511691"/>
              <a:gd name="connsiteX55" fmla="*/ 387285 w 514645"/>
              <a:gd name="connsiteY55" fmla="*/ 461446 h 511691"/>
              <a:gd name="connsiteX56" fmla="*/ 340989 w 514645"/>
              <a:gd name="connsiteY56" fmla="*/ 484631 h 511691"/>
              <a:gd name="connsiteX57" fmla="*/ 239389 w 514645"/>
              <a:gd name="connsiteY57" fmla="*/ 440624 h 511691"/>
              <a:gd name="connsiteX58" fmla="*/ 211257 w 514645"/>
              <a:gd name="connsiteY58" fmla="*/ 417956 h 511691"/>
              <a:gd name="connsiteX59" fmla="*/ 129593 w 514645"/>
              <a:gd name="connsiteY59" fmla="*/ 341756 h 511691"/>
              <a:gd name="connsiteX60" fmla="*/ 76135 w 514645"/>
              <a:gd name="connsiteY60" fmla="*/ 275007 h 511691"/>
              <a:gd name="connsiteX61" fmla="*/ 54574 w 514645"/>
              <a:gd name="connsiteY61" fmla="*/ 245324 h 511691"/>
              <a:gd name="connsiteX62" fmla="*/ 51252 w 514645"/>
              <a:gd name="connsiteY62" fmla="*/ 240820 h 511691"/>
              <a:gd name="connsiteX63" fmla="*/ 33604 w 514645"/>
              <a:gd name="connsiteY63" fmla="*/ 148893 h 511691"/>
              <a:gd name="connsiteX64" fmla="*/ 72590 w 514645"/>
              <a:gd name="connsiteY64" fmla="*/ 115814 h 511691"/>
              <a:gd name="connsiteX65" fmla="*/ 91197 w 514645"/>
              <a:gd name="connsiteY65" fmla="*/ 113082 h 511691"/>
              <a:gd name="connsiteX66" fmla="*/ 97695 w 514645"/>
              <a:gd name="connsiteY66" fmla="*/ 113451 h 511691"/>
              <a:gd name="connsiteX67" fmla="*/ 144582 w 514645"/>
              <a:gd name="connsiteY67" fmla="*/ 192383 h 511691"/>
              <a:gd name="connsiteX68" fmla="*/ 134318 w 514645"/>
              <a:gd name="connsiteY68" fmla="*/ 214534 h 511691"/>
              <a:gd name="connsiteX69" fmla="*/ 120363 w 514645"/>
              <a:gd name="connsiteY69" fmla="*/ 246432 h 511691"/>
              <a:gd name="connsiteX70" fmla="*/ 144139 w 514645"/>
              <a:gd name="connsiteY70" fmla="*/ 296124 h 511691"/>
              <a:gd name="connsiteX71" fmla="*/ 204759 w 514645"/>
              <a:gd name="connsiteY71" fmla="*/ 358517 h 511691"/>
              <a:gd name="connsiteX72" fmla="*/ 258808 w 514645"/>
              <a:gd name="connsiteY72" fmla="*/ 393515 h 511691"/>
              <a:gd name="connsiteX73" fmla="*/ 302963 w 514645"/>
              <a:gd name="connsiteY73" fmla="*/ 378527 h 511691"/>
              <a:gd name="connsiteX74" fmla="*/ 324745 w 514645"/>
              <a:gd name="connsiteY74" fmla="*/ 368780 h 511691"/>
              <a:gd name="connsiteX75" fmla="*/ 398508 w 514645"/>
              <a:gd name="connsiteY75" fmla="*/ 417143 h 511691"/>
              <a:gd name="connsiteX76" fmla="*/ 387285 w 514645"/>
              <a:gd name="connsiteY76" fmla="*/ 461446 h 511691"/>
              <a:gd name="connsiteX77" fmla="*/ 146649 w 514645"/>
              <a:gd name="connsiteY77" fmla="*/ 249902 h 511691"/>
              <a:gd name="connsiteX78" fmla="*/ 146649 w 514645"/>
              <a:gd name="connsiteY78" fmla="*/ 249902 h 511691"/>
              <a:gd name="connsiteX79" fmla="*/ 146649 w 514645"/>
              <a:gd name="connsiteY79" fmla="*/ 249902 h 511691"/>
              <a:gd name="connsiteX80" fmla="*/ 157208 w 514645"/>
              <a:gd name="connsiteY80" fmla="*/ 227972 h 511691"/>
              <a:gd name="connsiteX81" fmla="*/ 171163 w 514645"/>
              <a:gd name="connsiteY81" fmla="*/ 190537 h 511691"/>
              <a:gd name="connsiteX82" fmla="*/ 170572 w 514645"/>
              <a:gd name="connsiteY82" fmla="*/ 185590 h 511691"/>
              <a:gd name="connsiteX83" fmla="*/ 174486 w 514645"/>
              <a:gd name="connsiteY83" fmla="*/ 181529 h 511691"/>
              <a:gd name="connsiteX84" fmla="*/ 201806 w 514645"/>
              <a:gd name="connsiteY84" fmla="*/ 151477 h 511691"/>
              <a:gd name="connsiteX85" fmla="*/ 283322 w 514645"/>
              <a:gd name="connsiteY85" fmla="*/ 130212 h 511691"/>
              <a:gd name="connsiteX86" fmla="*/ 355978 w 514645"/>
              <a:gd name="connsiteY86" fmla="*/ 172816 h 511691"/>
              <a:gd name="connsiteX87" fmla="*/ 377243 w 514645"/>
              <a:gd name="connsiteY87" fmla="*/ 254332 h 511691"/>
              <a:gd name="connsiteX88" fmla="*/ 334639 w 514645"/>
              <a:gd name="connsiteY88" fmla="*/ 326988 h 511691"/>
              <a:gd name="connsiteX89" fmla="*/ 319871 w 514645"/>
              <a:gd name="connsiteY89" fmla="*/ 336439 h 511691"/>
              <a:gd name="connsiteX90" fmla="*/ 313521 w 514645"/>
              <a:gd name="connsiteY90" fmla="*/ 343971 h 511691"/>
              <a:gd name="connsiteX91" fmla="*/ 290410 w 514645"/>
              <a:gd name="connsiteY91" fmla="*/ 354899 h 511691"/>
              <a:gd name="connsiteX92" fmla="*/ 261392 w 514645"/>
              <a:gd name="connsiteY92" fmla="*/ 366860 h 511691"/>
              <a:gd name="connsiteX93" fmla="*/ 196637 w 514645"/>
              <a:gd name="connsiteY93" fmla="*/ 314288 h 511691"/>
              <a:gd name="connsiteX94" fmla="*/ 146723 w 514645"/>
              <a:gd name="connsiteY94" fmla="*/ 249607 h 511691"/>
              <a:gd name="connsiteX95" fmla="*/ 157208 w 514645"/>
              <a:gd name="connsiteY95" fmla="*/ 227972 h 511691"/>
              <a:gd name="connsiteX96" fmla="*/ 487925 w 514645"/>
              <a:gd name="connsiteY96" fmla="*/ 257950 h 511691"/>
              <a:gd name="connsiteX97" fmla="*/ 467620 w 514645"/>
              <a:gd name="connsiteY97" fmla="*/ 278403 h 511691"/>
              <a:gd name="connsiteX98" fmla="*/ 467398 w 514645"/>
              <a:gd name="connsiteY98" fmla="*/ 278403 h 511691"/>
              <a:gd name="connsiteX99" fmla="*/ 460974 w 514645"/>
              <a:gd name="connsiteY99" fmla="*/ 278551 h 511691"/>
              <a:gd name="connsiteX100" fmla="*/ 418222 w 514645"/>
              <a:gd name="connsiteY100" fmla="*/ 306904 h 511691"/>
              <a:gd name="connsiteX101" fmla="*/ 417189 w 514645"/>
              <a:gd name="connsiteY101" fmla="*/ 309267 h 511691"/>
              <a:gd name="connsiteX102" fmla="*/ 422283 w 514645"/>
              <a:gd name="connsiteY102" fmla="*/ 356818 h 511691"/>
              <a:gd name="connsiteX103" fmla="*/ 424572 w 514645"/>
              <a:gd name="connsiteY103" fmla="*/ 359919 h 511691"/>
              <a:gd name="connsiteX104" fmla="*/ 424572 w 514645"/>
              <a:gd name="connsiteY104" fmla="*/ 388790 h 511691"/>
              <a:gd name="connsiteX105" fmla="*/ 416155 w 514645"/>
              <a:gd name="connsiteY105" fmla="*/ 397207 h 511691"/>
              <a:gd name="connsiteX106" fmla="*/ 380270 w 514645"/>
              <a:gd name="connsiteY106" fmla="*/ 368854 h 511691"/>
              <a:gd name="connsiteX107" fmla="*/ 349259 w 514645"/>
              <a:gd name="connsiteY107" fmla="*/ 349435 h 511691"/>
              <a:gd name="connsiteX108" fmla="*/ 350735 w 514645"/>
              <a:gd name="connsiteY108" fmla="*/ 348327 h 511691"/>
              <a:gd name="connsiteX109" fmla="*/ 403603 w 514645"/>
              <a:gd name="connsiteY109" fmla="*/ 258098 h 511691"/>
              <a:gd name="connsiteX110" fmla="*/ 377169 w 514645"/>
              <a:gd name="connsiteY110" fmla="*/ 156867 h 511691"/>
              <a:gd name="connsiteX111" fmla="*/ 286940 w 514645"/>
              <a:gd name="connsiteY111" fmla="*/ 104000 h 511691"/>
              <a:gd name="connsiteX112" fmla="*/ 185709 w 514645"/>
              <a:gd name="connsiteY112" fmla="*/ 130434 h 511691"/>
              <a:gd name="connsiteX113" fmla="*/ 159054 w 514645"/>
              <a:gd name="connsiteY113" fmla="*/ 157089 h 511691"/>
              <a:gd name="connsiteX114" fmla="*/ 145615 w 514645"/>
              <a:gd name="connsiteY114" fmla="*/ 134790 h 511691"/>
              <a:gd name="connsiteX115" fmla="*/ 116745 w 514645"/>
              <a:gd name="connsiteY115" fmla="*/ 94549 h 511691"/>
              <a:gd name="connsiteX116" fmla="*/ 113939 w 514645"/>
              <a:gd name="connsiteY116" fmla="*/ 91669 h 511691"/>
              <a:gd name="connsiteX117" fmla="*/ 120215 w 514645"/>
              <a:gd name="connsiteY117" fmla="*/ 85393 h 511691"/>
              <a:gd name="connsiteX118" fmla="*/ 149012 w 514645"/>
              <a:gd name="connsiteY118" fmla="*/ 85319 h 511691"/>
              <a:gd name="connsiteX119" fmla="*/ 150636 w 514645"/>
              <a:gd name="connsiteY119" fmla="*/ 86722 h 511691"/>
              <a:gd name="connsiteX120" fmla="*/ 201658 w 514645"/>
              <a:gd name="connsiteY120" fmla="*/ 94475 h 511691"/>
              <a:gd name="connsiteX121" fmla="*/ 207934 w 514645"/>
              <a:gd name="connsiteY121" fmla="*/ 91743 h 511691"/>
              <a:gd name="connsiteX122" fmla="*/ 237543 w 514645"/>
              <a:gd name="connsiteY122" fmla="*/ 48622 h 511691"/>
              <a:gd name="connsiteX123" fmla="*/ 237543 w 514645"/>
              <a:gd name="connsiteY123" fmla="*/ 48400 h 511691"/>
              <a:gd name="connsiteX124" fmla="*/ 237543 w 514645"/>
              <a:gd name="connsiteY124" fmla="*/ 47588 h 511691"/>
              <a:gd name="connsiteX125" fmla="*/ 257996 w 514645"/>
              <a:gd name="connsiteY125" fmla="*/ 27209 h 511691"/>
              <a:gd name="connsiteX126" fmla="*/ 278670 w 514645"/>
              <a:gd name="connsiteY126" fmla="*/ 27209 h 511691"/>
              <a:gd name="connsiteX127" fmla="*/ 299123 w 514645"/>
              <a:gd name="connsiteY127" fmla="*/ 47514 h 511691"/>
              <a:gd name="connsiteX128" fmla="*/ 299271 w 514645"/>
              <a:gd name="connsiteY128" fmla="*/ 49434 h 511691"/>
              <a:gd name="connsiteX129" fmla="*/ 328953 w 514645"/>
              <a:gd name="connsiteY129" fmla="*/ 91595 h 511691"/>
              <a:gd name="connsiteX130" fmla="*/ 335303 w 514645"/>
              <a:gd name="connsiteY130" fmla="*/ 94253 h 511691"/>
              <a:gd name="connsiteX131" fmla="*/ 387654 w 514645"/>
              <a:gd name="connsiteY131" fmla="*/ 85024 h 511691"/>
              <a:gd name="connsiteX132" fmla="*/ 388466 w 514645"/>
              <a:gd name="connsiteY132" fmla="*/ 84285 h 511691"/>
              <a:gd name="connsiteX133" fmla="*/ 388761 w 514645"/>
              <a:gd name="connsiteY133" fmla="*/ 83990 h 511691"/>
              <a:gd name="connsiteX134" fmla="*/ 417632 w 514645"/>
              <a:gd name="connsiteY134" fmla="*/ 83990 h 511691"/>
              <a:gd name="connsiteX135" fmla="*/ 432252 w 514645"/>
              <a:gd name="connsiteY135" fmla="*/ 98610 h 511691"/>
              <a:gd name="connsiteX136" fmla="*/ 432325 w 514645"/>
              <a:gd name="connsiteY136" fmla="*/ 127406 h 511691"/>
              <a:gd name="connsiteX137" fmla="*/ 432104 w 514645"/>
              <a:gd name="connsiteY137" fmla="*/ 127628 h 511691"/>
              <a:gd name="connsiteX138" fmla="*/ 429298 w 514645"/>
              <a:gd name="connsiteY138" fmla="*/ 130655 h 511691"/>
              <a:gd name="connsiteX139" fmla="*/ 419478 w 514645"/>
              <a:gd name="connsiteY139" fmla="*/ 181307 h 511691"/>
              <a:gd name="connsiteX140" fmla="*/ 421397 w 514645"/>
              <a:gd name="connsiteY140" fmla="*/ 186254 h 511691"/>
              <a:gd name="connsiteX141" fmla="*/ 465183 w 514645"/>
              <a:gd name="connsiteY141" fmla="*/ 216749 h 511691"/>
              <a:gd name="connsiteX142" fmla="*/ 467324 w 514645"/>
              <a:gd name="connsiteY142" fmla="*/ 216823 h 511691"/>
              <a:gd name="connsiteX143" fmla="*/ 467546 w 514645"/>
              <a:gd name="connsiteY143" fmla="*/ 216823 h 511691"/>
              <a:gd name="connsiteX144" fmla="*/ 487925 w 514645"/>
              <a:gd name="connsiteY144" fmla="*/ 237276 h 511691"/>
              <a:gd name="connsiteX145" fmla="*/ 487925 w 514645"/>
              <a:gd name="connsiteY145" fmla="*/ 257950 h 511691"/>
              <a:gd name="connsiteX146" fmla="*/ 213546 w 514645"/>
              <a:gd name="connsiteY146" fmla="*/ 262824 h 511691"/>
              <a:gd name="connsiteX147" fmla="*/ 213693 w 514645"/>
              <a:gd name="connsiteY147" fmla="*/ 243995 h 511691"/>
              <a:gd name="connsiteX148" fmla="*/ 232522 w 514645"/>
              <a:gd name="connsiteY148" fmla="*/ 244143 h 511691"/>
              <a:gd name="connsiteX149" fmla="*/ 249874 w 514645"/>
              <a:gd name="connsiteY149" fmla="*/ 261864 h 511691"/>
              <a:gd name="connsiteX150" fmla="*/ 297720 w 514645"/>
              <a:gd name="connsiteY150" fmla="*/ 202572 h 511691"/>
              <a:gd name="connsiteX151" fmla="*/ 316401 w 514645"/>
              <a:gd name="connsiteY151" fmla="*/ 200579 h 511691"/>
              <a:gd name="connsiteX152" fmla="*/ 318395 w 514645"/>
              <a:gd name="connsiteY152" fmla="*/ 219260 h 511691"/>
              <a:gd name="connsiteX153" fmla="*/ 261171 w 514645"/>
              <a:gd name="connsiteY153" fmla="*/ 290143 h 511691"/>
              <a:gd name="connsiteX154" fmla="*/ 261097 w 514645"/>
              <a:gd name="connsiteY154" fmla="*/ 290217 h 511691"/>
              <a:gd name="connsiteX155" fmla="*/ 260137 w 514645"/>
              <a:gd name="connsiteY155" fmla="*/ 291251 h 511691"/>
              <a:gd name="connsiteX156" fmla="*/ 259842 w 514645"/>
              <a:gd name="connsiteY156" fmla="*/ 291472 h 511691"/>
              <a:gd name="connsiteX157" fmla="*/ 259029 w 514645"/>
              <a:gd name="connsiteY157" fmla="*/ 292211 h 511691"/>
              <a:gd name="connsiteX158" fmla="*/ 258586 w 514645"/>
              <a:gd name="connsiteY158" fmla="*/ 292506 h 511691"/>
              <a:gd name="connsiteX159" fmla="*/ 257848 w 514645"/>
              <a:gd name="connsiteY159" fmla="*/ 293023 h 511691"/>
              <a:gd name="connsiteX160" fmla="*/ 257331 w 514645"/>
              <a:gd name="connsiteY160" fmla="*/ 293318 h 511691"/>
              <a:gd name="connsiteX161" fmla="*/ 256593 w 514645"/>
              <a:gd name="connsiteY161" fmla="*/ 293761 h 511691"/>
              <a:gd name="connsiteX162" fmla="*/ 256076 w 514645"/>
              <a:gd name="connsiteY162" fmla="*/ 293983 h 511691"/>
              <a:gd name="connsiteX163" fmla="*/ 255264 w 514645"/>
              <a:gd name="connsiteY163" fmla="*/ 294278 h 511691"/>
              <a:gd name="connsiteX164" fmla="*/ 254821 w 514645"/>
              <a:gd name="connsiteY164" fmla="*/ 294426 h 511691"/>
              <a:gd name="connsiteX165" fmla="*/ 253935 w 514645"/>
              <a:gd name="connsiteY165" fmla="*/ 294647 h 511691"/>
              <a:gd name="connsiteX166" fmla="*/ 253492 w 514645"/>
              <a:gd name="connsiteY166" fmla="*/ 294721 h 511691"/>
              <a:gd name="connsiteX167" fmla="*/ 252532 w 514645"/>
              <a:gd name="connsiteY167" fmla="*/ 294869 h 511691"/>
              <a:gd name="connsiteX168" fmla="*/ 252163 w 514645"/>
              <a:gd name="connsiteY168" fmla="*/ 294943 h 511691"/>
              <a:gd name="connsiteX169" fmla="*/ 250833 w 514645"/>
              <a:gd name="connsiteY169" fmla="*/ 295017 h 511691"/>
              <a:gd name="connsiteX170" fmla="*/ 250833 w 514645"/>
              <a:gd name="connsiteY170" fmla="*/ 295017 h 511691"/>
              <a:gd name="connsiteX171" fmla="*/ 250833 w 514645"/>
              <a:gd name="connsiteY171" fmla="*/ 295017 h 511691"/>
              <a:gd name="connsiteX172" fmla="*/ 249652 w 514645"/>
              <a:gd name="connsiteY172" fmla="*/ 294943 h 511691"/>
              <a:gd name="connsiteX173" fmla="*/ 249357 w 514645"/>
              <a:gd name="connsiteY173" fmla="*/ 294869 h 511691"/>
              <a:gd name="connsiteX174" fmla="*/ 248471 w 514645"/>
              <a:gd name="connsiteY174" fmla="*/ 294721 h 511691"/>
              <a:gd name="connsiteX175" fmla="*/ 248102 w 514645"/>
              <a:gd name="connsiteY175" fmla="*/ 294647 h 511691"/>
              <a:gd name="connsiteX176" fmla="*/ 247289 w 514645"/>
              <a:gd name="connsiteY176" fmla="*/ 294426 h 511691"/>
              <a:gd name="connsiteX177" fmla="*/ 246846 w 514645"/>
              <a:gd name="connsiteY177" fmla="*/ 294278 h 511691"/>
              <a:gd name="connsiteX178" fmla="*/ 246108 w 514645"/>
              <a:gd name="connsiteY178" fmla="*/ 293983 h 511691"/>
              <a:gd name="connsiteX179" fmla="*/ 245665 w 514645"/>
              <a:gd name="connsiteY179" fmla="*/ 293835 h 511691"/>
              <a:gd name="connsiteX180" fmla="*/ 244927 w 514645"/>
              <a:gd name="connsiteY180" fmla="*/ 293540 h 511691"/>
              <a:gd name="connsiteX181" fmla="*/ 244483 w 514645"/>
              <a:gd name="connsiteY181" fmla="*/ 293318 h 511691"/>
              <a:gd name="connsiteX182" fmla="*/ 243671 w 514645"/>
              <a:gd name="connsiteY182" fmla="*/ 292875 h 511691"/>
              <a:gd name="connsiteX183" fmla="*/ 243228 w 514645"/>
              <a:gd name="connsiteY183" fmla="*/ 292580 h 511691"/>
              <a:gd name="connsiteX184" fmla="*/ 242416 w 514645"/>
              <a:gd name="connsiteY184" fmla="*/ 291989 h 511691"/>
              <a:gd name="connsiteX185" fmla="*/ 242342 w 514645"/>
              <a:gd name="connsiteY185" fmla="*/ 291915 h 511691"/>
              <a:gd name="connsiteX186" fmla="*/ 241825 w 514645"/>
              <a:gd name="connsiteY186" fmla="*/ 291472 h 511691"/>
              <a:gd name="connsiteX187" fmla="*/ 241308 w 514645"/>
              <a:gd name="connsiteY187" fmla="*/ 290956 h 511691"/>
              <a:gd name="connsiteX188" fmla="*/ 241235 w 514645"/>
              <a:gd name="connsiteY188" fmla="*/ 290882 h 511691"/>
              <a:gd name="connsiteX189" fmla="*/ 213546 w 514645"/>
              <a:gd name="connsiteY189" fmla="*/ 262824 h 51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14645" h="511691">
                <a:moveTo>
                  <a:pt x="467693" y="190242"/>
                </a:moveTo>
                <a:lnTo>
                  <a:pt x="465552" y="190168"/>
                </a:lnTo>
                <a:cubicBezTo>
                  <a:pt x="465478" y="190168"/>
                  <a:pt x="465404" y="190168"/>
                  <a:pt x="465331" y="190168"/>
                </a:cubicBezTo>
                <a:cubicBezTo>
                  <a:pt x="456839" y="190168"/>
                  <a:pt x="449160" y="184852"/>
                  <a:pt x="446281" y="177025"/>
                </a:cubicBezTo>
                <a:cubicBezTo>
                  <a:pt x="445542" y="175105"/>
                  <a:pt x="444804" y="173185"/>
                  <a:pt x="444065" y="171265"/>
                </a:cubicBezTo>
                <a:cubicBezTo>
                  <a:pt x="440964" y="163586"/>
                  <a:pt x="442589" y="154947"/>
                  <a:pt x="448274" y="149188"/>
                </a:cubicBezTo>
                <a:cubicBezTo>
                  <a:pt x="448348" y="149114"/>
                  <a:pt x="448422" y="149040"/>
                  <a:pt x="448496" y="148967"/>
                </a:cubicBezTo>
                <a:lnTo>
                  <a:pt x="451302" y="145939"/>
                </a:lnTo>
                <a:cubicBezTo>
                  <a:pt x="469318" y="127628"/>
                  <a:pt x="469170" y="97945"/>
                  <a:pt x="451006" y="79781"/>
                </a:cubicBezTo>
                <a:lnTo>
                  <a:pt x="436386" y="65161"/>
                </a:lnTo>
                <a:cubicBezTo>
                  <a:pt x="418149" y="46924"/>
                  <a:pt x="388466" y="46850"/>
                  <a:pt x="370154" y="64940"/>
                </a:cubicBezTo>
                <a:lnTo>
                  <a:pt x="369342" y="65678"/>
                </a:lnTo>
                <a:cubicBezTo>
                  <a:pt x="369268" y="65752"/>
                  <a:pt x="369121" y="65826"/>
                  <a:pt x="369047" y="65974"/>
                </a:cubicBezTo>
                <a:cubicBezTo>
                  <a:pt x="363066" y="71954"/>
                  <a:pt x="354058" y="73505"/>
                  <a:pt x="346157" y="69961"/>
                </a:cubicBezTo>
                <a:cubicBezTo>
                  <a:pt x="343721" y="68853"/>
                  <a:pt x="341284" y="67820"/>
                  <a:pt x="338774" y="66860"/>
                </a:cubicBezTo>
                <a:cubicBezTo>
                  <a:pt x="330947" y="63759"/>
                  <a:pt x="325852" y="56301"/>
                  <a:pt x="325778" y="47957"/>
                </a:cubicBezTo>
                <a:cubicBezTo>
                  <a:pt x="325778" y="47293"/>
                  <a:pt x="325704" y="46702"/>
                  <a:pt x="325631" y="46038"/>
                </a:cubicBezTo>
                <a:cubicBezTo>
                  <a:pt x="324818" y="20859"/>
                  <a:pt x="303996" y="554"/>
                  <a:pt x="278670" y="554"/>
                </a:cubicBezTo>
                <a:lnTo>
                  <a:pt x="257996" y="554"/>
                </a:lnTo>
                <a:cubicBezTo>
                  <a:pt x="232300" y="554"/>
                  <a:pt x="211257" y="21376"/>
                  <a:pt x="210961" y="46997"/>
                </a:cubicBezTo>
                <a:lnTo>
                  <a:pt x="210961" y="47219"/>
                </a:lnTo>
                <a:cubicBezTo>
                  <a:pt x="210961" y="47514"/>
                  <a:pt x="210961" y="47810"/>
                  <a:pt x="210961" y="48031"/>
                </a:cubicBezTo>
                <a:cubicBezTo>
                  <a:pt x="210961" y="56375"/>
                  <a:pt x="205867" y="63832"/>
                  <a:pt x="198040" y="67007"/>
                </a:cubicBezTo>
                <a:cubicBezTo>
                  <a:pt x="195603" y="67967"/>
                  <a:pt x="193093" y="69075"/>
                  <a:pt x="190730" y="70182"/>
                </a:cubicBezTo>
                <a:cubicBezTo>
                  <a:pt x="182829" y="73727"/>
                  <a:pt x="173895" y="72250"/>
                  <a:pt x="167840" y="66269"/>
                </a:cubicBezTo>
                <a:cubicBezTo>
                  <a:pt x="167324" y="65752"/>
                  <a:pt x="166807" y="65309"/>
                  <a:pt x="166216" y="64866"/>
                </a:cubicBezTo>
                <a:cubicBezTo>
                  <a:pt x="147831" y="48253"/>
                  <a:pt x="119182" y="48770"/>
                  <a:pt x="101461" y="66490"/>
                </a:cubicBezTo>
                <a:lnTo>
                  <a:pt x="86841" y="81110"/>
                </a:lnTo>
                <a:cubicBezTo>
                  <a:pt x="85217" y="82735"/>
                  <a:pt x="84109" y="84654"/>
                  <a:pt x="83518" y="86722"/>
                </a:cubicBezTo>
                <a:cubicBezTo>
                  <a:pt x="77907" y="87165"/>
                  <a:pt x="71631" y="88199"/>
                  <a:pt x="65059" y="90192"/>
                </a:cubicBezTo>
                <a:cubicBezTo>
                  <a:pt x="42465" y="96985"/>
                  <a:pt x="23636" y="112713"/>
                  <a:pt x="10641" y="135602"/>
                </a:cubicBezTo>
                <a:cubicBezTo>
                  <a:pt x="1190" y="152216"/>
                  <a:pt x="-1690" y="172742"/>
                  <a:pt x="2297" y="194893"/>
                </a:cubicBezTo>
                <a:cubicBezTo>
                  <a:pt x="6063" y="215642"/>
                  <a:pt x="15588" y="236907"/>
                  <a:pt x="29986" y="256400"/>
                </a:cubicBezTo>
                <a:lnTo>
                  <a:pt x="33309" y="260904"/>
                </a:lnTo>
                <a:cubicBezTo>
                  <a:pt x="40324" y="270429"/>
                  <a:pt x="47633" y="280323"/>
                  <a:pt x="54500" y="290070"/>
                </a:cubicBezTo>
                <a:cubicBezTo>
                  <a:pt x="71483" y="314288"/>
                  <a:pt x="90164" y="337621"/>
                  <a:pt x="110026" y="359477"/>
                </a:cubicBezTo>
                <a:cubicBezTo>
                  <a:pt x="136017" y="388052"/>
                  <a:pt x="164518" y="414707"/>
                  <a:pt x="194865" y="438704"/>
                </a:cubicBezTo>
                <a:cubicBezTo>
                  <a:pt x="205719" y="447269"/>
                  <a:pt x="214506" y="454357"/>
                  <a:pt x="222480" y="461003"/>
                </a:cubicBezTo>
                <a:cubicBezTo>
                  <a:pt x="233556" y="470158"/>
                  <a:pt x="250981" y="483302"/>
                  <a:pt x="271656" y="493860"/>
                </a:cubicBezTo>
                <a:cubicBezTo>
                  <a:pt x="294397" y="505527"/>
                  <a:pt x="315736" y="511434"/>
                  <a:pt x="335303" y="511434"/>
                </a:cubicBezTo>
                <a:cubicBezTo>
                  <a:pt x="338035" y="511434"/>
                  <a:pt x="340767" y="511286"/>
                  <a:pt x="343425" y="511064"/>
                </a:cubicBezTo>
                <a:cubicBezTo>
                  <a:pt x="369638" y="508775"/>
                  <a:pt x="393265" y="496666"/>
                  <a:pt x="408254" y="477911"/>
                </a:cubicBezTo>
                <a:cubicBezTo>
                  <a:pt x="419995" y="463144"/>
                  <a:pt x="425902" y="444832"/>
                  <a:pt x="425680" y="424379"/>
                </a:cubicBezTo>
                <a:cubicBezTo>
                  <a:pt x="426861" y="423789"/>
                  <a:pt x="427895" y="422977"/>
                  <a:pt x="428855" y="422017"/>
                </a:cubicBezTo>
                <a:lnTo>
                  <a:pt x="443475" y="407397"/>
                </a:lnTo>
                <a:cubicBezTo>
                  <a:pt x="460162" y="390710"/>
                  <a:pt x="461639" y="364350"/>
                  <a:pt x="447831" y="345964"/>
                </a:cubicBezTo>
                <a:cubicBezTo>
                  <a:pt x="447240" y="344931"/>
                  <a:pt x="446502" y="343897"/>
                  <a:pt x="445616" y="343011"/>
                </a:cubicBezTo>
                <a:cubicBezTo>
                  <a:pt x="439561" y="336956"/>
                  <a:pt x="438011" y="327948"/>
                  <a:pt x="441555" y="320047"/>
                </a:cubicBezTo>
                <a:cubicBezTo>
                  <a:pt x="441924" y="319161"/>
                  <a:pt x="442367" y="318201"/>
                  <a:pt x="442736" y="317315"/>
                </a:cubicBezTo>
                <a:cubicBezTo>
                  <a:pt x="445911" y="309932"/>
                  <a:pt x="453221" y="305059"/>
                  <a:pt x="461343" y="305059"/>
                </a:cubicBezTo>
                <a:cubicBezTo>
                  <a:pt x="461417" y="305059"/>
                  <a:pt x="461491" y="305059"/>
                  <a:pt x="461565" y="305059"/>
                </a:cubicBezTo>
                <a:lnTo>
                  <a:pt x="467989" y="304911"/>
                </a:lnTo>
                <a:cubicBezTo>
                  <a:pt x="493684" y="304689"/>
                  <a:pt x="514580" y="283646"/>
                  <a:pt x="514580" y="257876"/>
                </a:cubicBezTo>
                <a:lnTo>
                  <a:pt x="514580" y="237202"/>
                </a:lnTo>
                <a:cubicBezTo>
                  <a:pt x="514506" y="211433"/>
                  <a:pt x="493536" y="190389"/>
                  <a:pt x="467693" y="190242"/>
                </a:cubicBezTo>
                <a:moveTo>
                  <a:pt x="387285" y="461446"/>
                </a:moveTo>
                <a:cubicBezTo>
                  <a:pt x="377021" y="474367"/>
                  <a:pt x="359743" y="483006"/>
                  <a:pt x="340989" y="484631"/>
                </a:cubicBezTo>
                <a:cubicBezTo>
                  <a:pt x="301412" y="488101"/>
                  <a:pt x="256740" y="455022"/>
                  <a:pt x="239389" y="440624"/>
                </a:cubicBezTo>
                <a:cubicBezTo>
                  <a:pt x="231267" y="433904"/>
                  <a:pt x="222332" y="426668"/>
                  <a:pt x="211257" y="417956"/>
                </a:cubicBezTo>
                <a:cubicBezTo>
                  <a:pt x="182091" y="394844"/>
                  <a:pt x="154624" y="369223"/>
                  <a:pt x="129593" y="341756"/>
                </a:cubicBezTo>
                <a:cubicBezTo>
                  <a:pt x="110469" y="320712"/>
                  <a:pt x="92453" y="298265"/>
                  <a:pt x="76135" y="275007"/>
                </a:cubicBezTo>
                <a:cubicBezTo>
                  <a:pt x="69046" y="264965"/>
                  <a:pt x="61663" y="254923"/>
                  <a:pt x="54574" y="245324"/>
                </a:cubicBezTo>
                <a:lnTo>
                  <a:pt x="51252" y="240820"/>
                </a:lnTo>
                <a:cubicBezTo>
                  <a:pt x="27254" y="208332"/>
                  <a:pt x="20314" y="172225"/>
                  <a:pt x="33604" y="148893"/>
                </a:cubicBezTo>
                <a:cubicBezTo>
                  <a:pt x="43351" y="131762"/>
                  <a:pt x="56420" y="120687"/>
                  <a:pt x="72590" y="115814"/>
                </a:cubicBezTo>
                <a:cubicBezTo>
                  <a:pt x="79605" y="113672"/>
                  <a:pt x="86103" y="113082"/>
                  <a:pt x="91197" y="113082"/>
                </a:cubicBezTo>
                <a:cubicBezTo>
                  <a:pt x="93708" y="113082"/>
                  <a:pt x="95923" y="113229"/>
                  <a:pt x="97695" y="113451"/>
                </a:cubicBezTo>
                <a:cubicBezTo>
                  <a:pt x="124277" y="147785"/>
                  <a:pt x="143843" y="180643"/>
                  <a:pt x="144582" y="192383"/>
                </a:cubicBezTo>
                <a:cubicBezTo>
                  <a:pt x="144877" y="196813"/>
                  <a:pt x="138527" y="207446"/>
                  <a:pt x="134318" y="214534"/>
                </a:cubicBezTo>
                <a:cubicBezTo>
                  <a:pt x="128190" y="224871"/>
                  <a:pt x="121766" y="235578"/>
                  <a:pt x="120363" y="246432"/>
                </a:cubicBezTo>
                <a:cubicBezTo>
                  <a:pt x="118296" y="261568"/>
                  <a:pt x="131956" y="280914"/>
                  <a:pt x="144139" y="296124"/>
                </a:cubicBezTo>
                <a:cubicBezTo>
                  <a:pt x="159571" y="315469"/>
                  <a:pt x="182239" y="338728"/>
                  <a:pt x="204759" y="358517"/>
                </a:cubicBezTo>
                <a:cubicBezTo>
                  <a:pt x="243154" y="392186"/>
                  <a:pt x="254968" y="393220"/>
                  <a:pt x="258808" y="393515"/>
                </a:cubicBezTo>
                <a:cubicBezTo>
                  <a:pt x="272689" y="394697"/>
                  <a:pt x="288047" y="386501"/>
                  <a:pt x="302963" y="378527"/>
                </a:cubicBezTo>
                <a:cubicBezTo>
                  <a:pt x="309756" y="374908"/>
                  <a:pt x="321053" y="368854"/>
                  <a:pt x="324745" y="368780"/>
                </a:cubicBezTo>
                <a:cubicBezTo>
                  <a:pt x="335894" y="369592"/>
                  <a:pt x="366610" y="389750"/>
                  <a:pt x="398508" y="417143"/>
                </a:cubicBezTo>
                <a:cubicBezTo>
                  <a:pt x="400354" y="434717"/>
                  <a:pt x="396588" y="449706"/>
                  <a:pt x="387285" y="461446"/>
                </a:cubicBezTo>
                <a:moveTo>
                  <a:pt x="146649" y="249902"/>
                </a:moveTo>
                <a:cubicBezTo>
                  <a:pt x="146649" y="249902"/>
                  <a:pt x="146649" y="249902"/>
                  <a:pt x="146649" y="249902"/>
                </a:cubicBezTo>
                <a:cubicBezTo>
                  <a:pt x="146649" y="249902"/>
                  <a:pt x="146649" y="249902"/>
                  <a:pt x="146649" y="249902"/>
                </a:cubicBezTo>
                <a:close/>
                <a:moveTo>
                  <a:pt x="157208" y="227972"/>
                </a:moveTo>
                <a:cubicBezTo>
                  <a:pt x="164444" y="215789"/>
                  <a:pt x="171975" y="203163"/>
                  <a:pt x="171163" y="190537"/>
                </a:cubicBezTo>
                <a:cubicBezTo>
                  <a:pt x="171089" y="189134"/>
                  <a:pt x="170868" y="187510"/>
                  <a:pt x="170572" y="185590"/>
                </a:cubicBezTo>
                <a:cubicBezTo>
                  <a:pt x="172123" y="184556"/>
                  <a:pt x="173452" y="183227"/>
                  <a:pt x="174486" y="181529"/>
                </a:cubicBezTo>
                <a:cubicBezTo>
                  <a:pt x="181648" y="169863"/>
                  <a:pt x="190804" y="159747"/>
                  <a:pt x="201806" y="151477"/>
                </a:cubicBezTo>
                <a:cubicBezTo>
                  <a:pt x="225286" y="133756"/>
                  <a:pt x="254230" y="126151"/>
                  <a:pt x="283322" y="130212"/>
                </a:cubicBezTo>
                <a:cubicBezTo>
                  <a:pt x="312414" y="134273"/>
                  <a:pt x="338257" y="149336"/>
                  <a:pt x="355978" y="172816"/>
                </a:cubicBezTo>
                <a:cubicBezTo>
                  <a:pt x="373699" y="196296"/>
                  <a:pt x="381304" y="225240"/>
                  <a:pt x="377243" y="254332"/>
                </a:cubicBezTo>
                <a:cubicBezTo>
                  <a:pt x="373182" y="283424"/>
                  <a:pt x="358119" y="309267"/>
                  <a:pt x="334639" y="326988"/>
                </a:cubicBezTo>
                <a:cubicBezTo>
                  <a:pt x="329987" y="330532"/>
                  <a:pt x="324966" y="333707"/>
                  <a:pt x="319871" y="336439"/>
                </a:cubicBezTo>
                <a:cubicBezTo>
                  <a:pt x="316770" y="338137"/>
                  <a:pt x="314555" y="340870"/>
                  <a:pt x="313521" y="343971"/>
                </a:cubicBezTo>
                <a:cubicBezTo>
                  <a:pt x="306359" y="346333"/>
                  <a:pt x="298754" y="350395"/>
                  <a:pt x="290410" y="354899"/>
                </a:cubicBezTo>
                <a:cubicBezTo>
                  <a:pt x="281254" y="359772"/>
                  <a:pt x="267521" y="367156"/>
                  <a:pt x="261392" y="366860"/>
                </a:cubicBezTo>
                <a:cubicBezTo>
                  <a:pt x="254525" y="364940"/>
                  <a:pt x="227796" y="345374"/>
                  <a:pt x="196637" y="314288"/>
                </a:cubicBezTo>
                <a:cubicBezTo>
                  <a:pt x="156617" y="274342"/>
                  <a:pt x="147018" y="253889"/>
                  <a:pt x="146723" y="249607"/>
                </a:cubicBezTo>
                <a:cubicBezTo>
                  <a:pt x="147535" y="244217"/>
                  <a:pt x="152630" y="235578"/>
                  <a:pt x="157208" y="227972"/>
                </a:cubicBezTo>
                <a:moveTo>
                  <a:pt x="487925" y="257950"/>
                </a:moveTo>
                <a:cubicBezTo>
                  <a:pt x="487925" y="269174"/>
                  <a:pt x="478843" y="278329"/>
                  <a:pt x="467620" y="278403"/>
                </a:cubicBezTo>
                <a:cubicBezTo>
                  <a:pt x="467546" y="278403"/>
                  <a:pt x="467472" y="278403"/>
                  <a:pt x="467398" y="278403"/>
                </a:cubicBezTo>
                <a:lnTo>
                  <a:pt x="460974" y="278551"/>
                </a:lnTo>
                <a:cubicBezTo>
                  <a:pt x="442367" y="278699"/>
                  <a:pt x="425606" y="289848"/>
                  <a:pt x="418222" y="306904"/>
                </a:cubicBezTo>
                <a:cubicBezTo>
                  <a:pt x="417853" y="307717"/>
                  <a:pt x="417558" y="308455"/>
                  <a:pt x="417189" y="309267"/>
                </a:cubicBezTo>
                <a:cubicBezTo>
                  <a:pt x="410174" y="324995"/>
                  <a:pt x="412315" y="343306"/>
                  <a:pt x="422283" y="356818"/>
                </a:cubicBezTo>
                <a:cubicBezTo>
                  <a:pt x="422874" y="357926"/>
                  <a:pt x="423613" y="358960"/>
                  <a:pt x="424572" y="359919"/>
                </a:cubicBezTo>
                <a:cubicBezTo>
                  <a:pt x="432473" y="367894"/>
                  <a:pt x="432473" y="380815"/>
                  <a:pt x="424572" y="388790"/>
                </a:cubicBezTo>
                <a:lnTo>
                  <a:pt x="416155" y="397207"/>
                </a:lnTo>
                <a:cubicBezTo>
                  <a:pt x="409953" y="391891"/>
                  <a:pt x="395776" y="380003"/>
                  <a:pt x="380270" y="368854"/>
                </a:cubicBezTo>
                <a:cubicBezTo>
                  <a:pt x="371410" y="362504"/>
                  <a:pt x="360260" y="354899"/>
                  <a:pt x="349259" y="349435"/>
                </a:cubicBezTo>
                <a:cubicBezTo>
                  <a:pt x="349775" y="349065"/>
                  <a:pt x="350218" y="348696"/>
                  <a:pt x="350735" y="348327"/>
                </a:cubicBezTo>
                <a:cubicBezTo>
                  <a:pt x="379827" y="326324"/>
                  <a:pt x="398656" y="294278"/>
                  <a:pt x="403603" y="258098"/>
                </a:cubicBezTo>
                <a:cubicBezTo>
                  <a:pt x="408624" y="221918"/>
                  <a:pt x="399246" y="185959"/>
                  <a:pt x="377169" y="156867"/>
                </a:cubicBezTo>
                <a:cubicBezTo>
                  <a:pt x="355165" y="127775"/>
                  <a:pt x="323120" y="108947"/>
                  <a:pt x="286940" y="104000"/>
                </a:cubicBezTo>
                <a:cubicBezTo>
                  <a:pt x="250760" y="98979"/>
                  <a:pt x="214801" y="108356"/>
                  <a:pt x="185709" y="130434"/>
                </a:cubicBezTo>
                <a:cubicBezTo>
                  <a:pt x="175520" y="138113"/>
                  <a:pt x="166585" y="147047"/>
                  <a:pt x="159054" y="157089"/>
                </a:cubicBezTo>
                <a:cubicBezTo>
                  <a:pt x="155657" y="150739"/>
                  <a:pt x="151227" y="143429"/>
                  <a:pt x="145615" y="134790"/>
                </a:cubicBezTo>
                <a:cubicBezTo>
                  <a:pt x="133506" y="116257"/>
                  <a:pt x="120437" y="99348"/>
                  <a:pt x="116745" y="94549"/>
                </a:cubicBezTo>
                <a:cubicBezTo>
                  <a:pt x="115933" y="93515"/>
                  <a:pt x="114973" y="92555"/>
                  <a:pt x="113939" y="91669"/>
                </a:cubicBezTo>
                <a:lnTo>
                  <a:pt x="120215" y="85393"/>
                </a:lnTo>
                <a:cubicBezTo>
                  <a:pt x="128116" y="77492"/>
                  <a:pt x="141038" y="77418"/>
                  <a:pt x="149012" y="85319"/>
                </a:cubicBezTo>
                <a:cubicBezTo>
                  <a:pt x="149529" y="85836"/>
                  <a:pt x="150046" y="86279"/>
                  <a:pt x="150636" y="86722"/>
                </a:cubicBezTo>
                <a:cubicBezTo>
                  <a:pt x="164518" y="99274"/>
                  <a:pt x="184306" y="102375"/>
                  <a:pt x="201658" y="94475"/>
                </a:cubicBezTo>
                <a:cubicBezTo>
                  <a:pt x="203725" y="93515"/>
                  <a:pt x="205867" y="92629"/>
                  <a:pt x="207934" y="91743"/>
                </a:cubicBezTo>
                <a:cubicBezTo>
                  <a:pt x="225729" y="84581"/>
                  <a:pt x="237321" y="67672"/>
                  <a:pt x="237543" y="48622"/>
                </a:cubicBezTo>
                <a:lnTo>
                  <a:pt x="237543" y="48400"/>
                </a:lnTo>
                <a:cubicBezTo>
                  <a:pt x="237543" y="48105"/>
                  <a:pt x="237543" y="47810"/>
                  <a:pt x="237543" y="47588"/>
                </a:cubicBezTo>
                <a:cubicBezTo>
                  <a:pt x="237543" y="36365"/>
                  <a:pt x="246699" y="27209"/>
                  <a:pt x="257996" y="27209"/>
                </a:cubicBezTo>
                <a:lnTo>
                  <a:pt x="278670" y="27209"/>
                </a:lnTo>
                <a:cubicBezTo>
                  <a:pt x="289893" y="27209"/>
                  <a:pt x="299049" y="36291"/>
                  <a:pt x="299123" y="47514"/>
                </a:cubicBezTo>
                <a:cubicBezTo>
                  <a:pt x="299123" y="48179"/>
                  <a:pt x="299197" y="48770"/>
                  <a:pt x="299271" y="49434"/>
                </a:cubicBezTo>
                <a:cubicBezTo>
                  <a:pt x="299861" y="68115"/>
                  <a:pt x="311454" y="84581"/>
                  <a:pt x="328953" y="91595"/>
                </a:cubicBezTo>
                <a:cubicBezTo>
                  <a:pt x="331095" y="92407"/>
                  <a:pt x="333162" y="93367"/>
                  <a:pt x="335303" y="94253"/>
                </a:cubicBezTo>
                <a:cubicBezTo>
                  <a:pt x="353246" y="102301"/>
                  <a:pt x="373772" y="98684"/>
                  <a:pt x="387654" y="85024"/>
                </a:cubicBezTo>
                <a:lnTo>
                  <a:pt x="388466" y="84285"/>
                </a:lnTo>
                <a:cubicBezTo>
                  <a:pt x="388540" y="84211"/>
                  <a:pt x="388688" y="84137"/>
                  <a:pt x="388761" y="83990"/>
                </a:cubicBezTo>
                <a:cubicBezTo>
                  <a:pt x="396736" y="76089"/>
                  <a:pt x="409657" y="76089"/>
                  <a:pt x="417632" y="83990"/>
                </a:cubicBezTo>
                <a:lnTo>
                  <a:pt x="432252" y="98610"/>
                </a:lnTo>
                <a:cubicBezTo>
                  <a:pt x="440152" y="106510"/>
                  <a:pt x="440226" y="119432"/>
                  <a:pt x="432325" y="127406"/>
                </a:cubicBezTo>
                <a:cubicBezTo>
                  <a:pt x="432252" y="127480"/>
                  <a:pt x="432178" y="127554"/>
                  <a:pt x="432104" y="127628"/>
                </a:cubicBezTo>
                <a:lnTo>
                  <a:pt x="429298" y="130655"/>
                </a:lnTo>
                <a:cubicBezTo>
                  <a:pt x="416229" y="144020"/>
                  <a:pt x="412389" y="163882"/>
                  <a:pt x="419478" y="181307"/>
                </a:cubicBezTo>
                <a:cubicBezTo>
                  <a:pt x="420142" y="182932"/>
                  <a:pt x="420807" y="184630"/>
                  <a:pt x="421397" y="186254"/>
                </a:cubicBezTo>
                <a:cubicBezTo>
                  <a:pt x="428117" y="204418"/>
                  <a:pt x="445690" y="216675"/>
                  <a:pt x="465183" y="216749"/>
                </a:cubicBezTo>
                <a:lnTo>
                  <a:pt x="467324" y="216823"/>
                </a:lnTo>
                <a:cubicBezTo>
                  <a:pt x="467398" y="216823"/>
                  <a:pt x="467472" y="216823"/>
                  <a:pt x="467546" y="216823"/>
                </a:cubicBezTo>
                <a:cubicBezTo>
                  <a:pt x="478769" y="216823"/>
                  <a:pt x="487925" y="225979"/>
                  <a:pt x="487925" y="237276"/>
                </a:cubicBezTo>
                <a:lnTo>
                  <a:pt x="487925" y="257950"/>
                </a:lnTo>
                <a:close/>
                <a:moveTo>
                  <a:pt x="213546" y="262824"/>
                </a:moveTo>
                <a:cubicBezTo>
                  <a:pt x="208377" y="257581"/>
                  <a:pt x="208451" y="249164"/>
                  <a:pt x="213693" y="243995"/>
                </a:cubicBezTo>
                <a:cubicBezTo>
                  <a:pt x="218936" y="238826"/>
                  <a:pt x="227353" y="238900"/>
                  <a:pt x="232522" y="244143"/>
                </a:cubicBezTo>
                <a:lnTo>
                  <a:pt x="249874" y="261864"/>
                </a:lnTo>
                <a:lnTo>
                  <a:pt x="297720" y="202572"/>
                </a:lnTo>
                <a:cubicBezTo>
                  <a:pt x="302298" y="196887"/>
                  <a:pt x="310715" y="196001"/>
                  <a:pt x="316401" y="200579"/>
                </a:cubicBezTo>
                <a:cubicBezTo>
                  <a:pt x="322086" y="205157"/>
                  <a:pt x="322972" y="213574"/>
                  <a:pt x="318395" y="219260"/>
                </a:cubicBezTo>
                <a:lnTo>
                  <a:pt x="261171" y="290143"/>
                </a:lnTo>
                <a:cubicBezTo>
                  <a:pt x="261171" y="290143"/>
                  <a:pt x="261171" y="290143"/>
                  <a:pt x="261097" y="290217"/>
                </a:cubicBezTo>
                <a:cubicBezTo>
                  <a:pt x="260802" y="290586"/>
                  <a:pt x="260506" y="290882"/>
                  <a:pt x="260137" y="291251"/>
                </a:cubicBezTo>
                <a:cubicBezTo>
                  <a:pt x="260063" y="291325"/>
                  <a:pt x="259989" y="291399"/>
                  <a:pt x="259842" y="291472"/>
                </a:cubicBezTo>
                <a:cubicBezTo>
                  <a:pt x="259546" y="291768"/>
                  <a:pt x="259251" y="291989"/>
                  <a:pt x="259029" y="292211"/>
                </a:cubicBezTo>
                <a:cubicBezTo>
                  <a:pt x="258882" y="292358"/>
                  <a:pt x="258734" y="292432"/>
                  <a:pt x="258586" y="292506"/>
                </a:cubicBezTo>
                <a:cubicBezTo>
                  <a:pt x="258365" y="292654"/>
                  <a:pt x="258143" y="292875"/>
                  <a:pt x="257848" y="293023"/>
                </a:cubicBezTo>
                <a:cubicBezTo>
                  <a:pt x="257700" y="293097"/>
                  <a:pt x="257553" y="293245"/>
                  <a:pt x="257331" y="293318"/>
                </a:cubicBezTo>
                <a:cubicBezTo>
                  <a:pt x="257110" y="293466"/>
                  <a:pt x="256814" y="293614"/>
                  <a:pt x="256593" y="293761"/>
                </a:cubicBezTo>
                <a:cubicBezTo>
                  <a:pt x="256445" y="293835"/>
                  <a:pt x="256297" y="293909"/>
                  <a:pt x="256076" y="293983"/>
                </a:cubicBezTo>
                <a:cubicBezTo>
                  <a:pt x="255781" y="294131"/>
                  <a:pt x="255559" y="294204"/>
                  <a:pt x="255264" y="294278"/>
                </a:cubicBezTo>
                <a:cubicBezTo>
                  <a:pt x="255116" y="294352"/>
                  <a:pt x="254968" y="294426"/>
                  <a:pt x="254821" y="294426"/>
                </a:cubicBezTo>
                <a:cubicBezTo>
                  <a:pt x="254525" y="294500"/>
                  <a:pt x="254230" y="294574"/>
                  <a:pt x="253935" y="294647"/>
                </a:cubicBezTo>
                <a:cubicBezTo>
                  <a:pt x="253787" y="294647"/>
                  <a:pt x="253639" y="294721"/>
                  <a:pt x="253492" y="294721"/>
                </a:cubicBezTo>
                <a:cubicBezTo>
                  <a:pt x="253196" y="294795"/>
                  <a:pt x="252827" y="294869"/>
                  <a:pt x="252532" y="294869"/>
                </a:cubicBezTo>
                <a:cubicBezTo>
                  <a:pt x="252384" y="294869"/>
                  <a:pt x="252236" y="294943"/>
                  <a:pt x="252163" y="294943"/>
                </a:cubicBezTo>
                <a:cubicBezTo>
                  <a:pt x="251720" y="295017"/>
                  <a:pt x="251277" y="295017"/>
                  <a:pt x="250833" y="295017"/>
                </a:cubicBezTo>
                <a:lnTo>
                  <a:pt x="250833" y="295017"/>
                </a:lnTo>
                <a:cubicBezTo>
                  <a:pt x="250833" y="295017"/>
                  <a:pt x="250833" y="295017"/>
                  <a:pt x="250833" y="295017"/>
                </a:cubicBezTo>
                <a:cubicBezTo>
                  <a:pt x="250464" y="295017"/>
                  <a:pt x="250021" y="295017"/>
                  <a:pt x="249652" y="294943"/>
                </a:cubicBezTo>
                <a:cubicBezTo>
                  <a:pt x="249578" y="294943"/>
                  <a:pt x="249431" y="294943"/>
                  <a:pt x="249357" y="294869"/>
                </a:cubicBezTo>
                <a:cubicBezTo>
                  <a:pt x="249061" y="294869"/>
                  <a:pt x="248766" y="294795"/>
                  <a:pt x="248471" y="294721"/>
                </a:cubicBezTo>
                <a:cubicBezTo>
                  <a:pt x="248323" y="294721"/>
                  <a:pt x="248175" y="294647"/>
                  <a:pt x="248102" y="294647"/>
                </a:cubicBezTo>
                <a:cubicBezTo>
                  <a:pt x="247806" y="294574"/>
                  <a:pt x="247585" y="294500"/>
                  <a:pt x="247289" y="294426"/>
                </a:cubicBezTo>
                <a:cubicBezTo>
                  <a:pt x="247142" y="294352"/>
                  <a:pt x="246994" y="294352"/>
                  <a:pt x="246846" y="294278"/>
                </a:cubicBezTo>
                <a:cubicBezTo>
                  <a:pt x="246625" y="294204"/>
                  <a:pt x="246329" y="294131"/>
                  <a:pt x="246108" y="293983"/>
                </a:cubicBezTo>
                <a:cubicBezTo>
                  <a:pt x="245960" y="293909"/>
                  <a:pt x="245813" y="293909"/>
                  <a:pt x="245665" y="293835"/>
                </a:cubicBezTo>
                <a:cubicBezTo>
                  <a:pt x="245443" y="293761"/>
                  <a:pt x="245222" y="293614"/>
                  <a:pt x="244927" y="293540"/>
                </a:cubicBezTo>
                <a:cubicBezTo>
                  <a:pt x="244779" y="293466"/>
                  <a:pt x="244631" y="293392"/>
                  <a:pt x="244483" y="293318"/>
                </a:cubicBezTo>
                <a:cubicBezTo>
                  <a:pt x="244188" y="293171"/>
                  <a:pt x="243967" y="293023"/>
                  <a:pt x="243671" y="292875"/>
                </a:cubicBezTo>
                <a:cubicBezTo>
                  <a:pt x="243524" y="292802"/>
                  <a:pt x="243376" y="292728"/>
                  <a:pt x="243228" y="292580"/>
                </a:cubicBezTo>
                <a:cubicBezTo>
                  <a:pt x="242933" y="292358"/>
                  <a:pt x="242711" y="292211"/>
                  <a:pt x="242416" y="291989"/>
                </a:cubicBezTo>
                <a:cubicBezTo>
                  <a:pt x="242416" y="291989"/>
                  <a:pt x="242416" y="291989"/>
                  <a:pt x="242342" y="291915"/>
                </a:cubicBezTo>
                <a:cubicBezTo>
                  <a:pt x="242195" y="291768"/>
                  <a:pt x="242047" y="291620"/>
                  <a:pt x="241825" y="291472"/>
                </a:cubicBezTo>
                <a:cubicBezTo>
                  <a:pt x="241678" y="291325"/>
                  <a:pt x="241456" y="291177"/>
                  <a:pt x="241308" y="290956"/>
                </a:cubicBezTo>
                <a:cubicBezTo>
                  <a:pt x="241308" y="290956"/>
                  <a:pt x="241235" y="290956"/>
                  <a:pt x="241235" y="290882"/>
                </a:cubicBezTo>
                <a:lnTo>
                  <a:pt x="213546" y="26282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12F871-AFA1-2249-8B31-31DE4FAAB688}"/>
              </a:ext>
            </a:extLst>
          </p:cNvPr>
          <p:cNvGrpSpPr/>
          <p:nvPr/>
        </p:nvGrpSpPr>
        <p:grpSpPr>
          <a:xfrm>
            <a:off x="1770322" y="10348110"/>
            <a:ext cx="4031098" cy="2031326"/>
            <a:chOff x="1765466" y="10375733"/>
            <a:chExt cx="4031098" cy="2031326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BC1284D3-01BB-7A48-A31D-D12F4F51B8C8}"/>
                </a:ext>
              </a:extLst>
            </p:cNvPr>
            <p:cNvSpPr txBox="1"/>
            <p:nvPr/>
          </p:nvSpPr>
          <p:spPr>
            <a:xfrm>
              <a:off x="1770322" y="10375733"/>
              <a:ext cx="4026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66" name="TextBox 17">
              <a:extLst>
                <a:ext uri="{FF2B5EF4-FFF2-40B4-BE49-F238E27FC236}">
                  <a16:creationId xmlns:a16="http://schemas.microsoft.com/office/drawing/2014/main" id="{9211F705-4CF7-F74B-9F34-C420CF09D78E}"/>
                </a:ext>
              </a:extLst>
            </p:cNvPr>
            <p:cNvSpPr txBox="1"/>
            <p:nvPr/>
          </p:nvSpPr>
          <p:spPr>
            <a:xfrm>
              <a:off x="1765466" y="11022064"/>
              <a:ext cx="403109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22BE7DB-4FD6-4846-AE58-9217D86B0BEE}"/>
              </a:ext>
            </a:extLst>
          </p:cNvPr>
          <p:cNvGrpSpPr/>
          <p:nvPr/>
        </p:nvGrpSpPr>
        <p:grpSpPr>
          <a:xfrm>
            <a:off x="9219993" y="10348110"/>
            <a:ext cx="4031098" cy="2031326"/>
            <a:chOff x="1765466" y="10375733"/>
            <a:chExt cx="4031098" cy="2031326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5D1634BC-7C32-264F-9C1B-71676D3BA4DA}"/>
                </a:ext>
              </a:extLst>
            </p:cNvPr>
            <p:cNvSpPr txBox="1"/>
            <p:nvPr/>
          </p:nvSpPr>
          <p:spPr>
            <a:xfrm>
              <a:off x="1770322" y="10375733"/>
              <a:ext cx="4026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69" name="TextBox 17">
              <a:extLst>
                <a:ext uri="{FF2B5EF4-FFF2-40B4-BE49-F238E27FC236}">
                  <a16:creationId xmlns:a16="http://schemas.microsoft.com/office/drawing/2014/main" id="{D18CE27E-EA78-8847-99F6-7E484E5605C0}"/>
                </a:ext>
              </a:extLst>
            </p:cNvPr>
            <p:cNvSpPr txBox="1"/>
            <p:nvPr/>
          </p:nvSpPr>
          <p:spPr>
            <a:xfrm>
              <a:off x="1765466" y="11022064"/>
              <a:ext cx="403109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E56A2CC-AB2E-8D48-A969-7858BDC19E2B}"/>
              </a:ext>
            </a:extLst>
          </p:cNvPr>
          <p:cNvGrpSpPr/>
          <p:nvPr/>
        </p:nvGrpSpPr>
        <p:grpSpPr>
          <a:xfrm>
            <a:off x="16639751" y="10348110"/>
            <a:ext cx="4031098" cy="2031326"/>
            <a:chOff x="1765466" y="10375733"/>
            <a:chExt cx="4031098" cy="2031326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EF7BD8BF-3D84-324D-8492-B28A69801B49}"/>
                </a:ext>
              </a:extLst>
            </p:cNvPr>
            <p:cNvSpPr txBox="1"/>
            <p:nvPr/>
          </p:nvSpPr>
          <p:spPr>
            <a:xfrm>
              <a:off x="1770322" y="10375733"/>
              <a:ext cx="4026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Community</a:t>
              </a:r>
            </a:p>
          </p:txBody>
        </p:sp>
        <p:sp>
          <p:nvSpPr>
            <p:cNvPr id="72" name="TextBox 17">
              <a:extLst>
                <a:ext uri="{FF2B5EF4-FFF2-40B4-BE49-F238E27FC236}">
                  <a16:creationId xmlns:a16="http://schemas.microsoft.com/office/drawing/2014/main" id="{EBB72375-88A8-5140-BA21-74894B5B56CA}"/>
                </a:ext>
              </a:extLst>
            </p:cNvPr>
            <p:cNvSpPr txBox="1"/>
            <p:nvPr/>
          </p:nvSpPr>
          <p:spPr>
            <a:xfrm>
              <a:off x="1765466" y="11022064"/>
              <a:ext cx="403109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70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4">
            <a:extLst>
              <a:ext uri="{FF2B5EF4-FFF2-40B4-BE49-F238E27FC236}">
                <a16:creationId xmlns:a16="http://schemas.microsoft.com/office/drawing/2014/main" id="{AF4247F7-99AC-4A44-929F-9C5E0C81671D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15" name="CuadroTexto 350">
              <a:extLst>
                <a:ext uri="{FF2B5EF4-FFF2-40B4-BE49-F238E27FC236}">
                  <a16:creationId xmlns:a16="http://schemas.microsoft.com/office/drawing/2014/main" id="{3418B775-353C-3F41-A8BF-86DCC716599B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16" name="CuadroTexto 351">
              <a:extLst>
                <a:ext uri="{FF2B5EF4-FFF2-40B4-BE49-F238E27FC236}">
                  <a16:creationId xmlns:a16="http://schemas.microsoft.com/office/drawing/2014/main" id="{B9CB1ECE-2E85-9E42-842A-84FF5A672F91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7" name="Rectangle 99">
              <a:extLst>
                <a:ext uri="{FF2B5EF4-FFF2-40B4-BE49-F238E27FC236}">
                  <a16:creationId xmlns:a16="http://schemas.microsoft.com/office/drawing/2014/main" id="{6234F1CE-6830-E044-B207-91077201DD87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7" name="Rectangle: Rounded Corners 13">
            <a:extLst>
              <a:ext uri="{FF2B5EF4-FFF2-40B4-BE49-F238E27FC236}">
                <a16:creationId xmlns:a16="http://schemas.microsoft.com/office/drawing/2014/main" id="{B540526A-56EC-7A43-BF0E-3664F9793D39}"/>
              </a:ext>
            </a:extLst>
          </p:cNvPr>
          <p:cNvSpPr/>
          <p:nvPr/>
        </p:nvSpPr>
        <p:spPr>
          <a:xfrm>
            <a:off x="15041790" y="8591694"/>
            <a:ext cx="7495340" cy="403418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13">
            <a:extLst>
              <a:ext uri="{FF2B5EF4-FFF2-40B4-BE49-F238E27FC236}">
                <a16:creationId xmlns:a16="http://schemas.microsoft.com/office/drawing/2014/main" id="{9B2B161A-08F9-8445-8209-1481888C4092}"/>
              </a:ext>
            </a:extLst>
          </p:cNvPr>
          <p:cNvSpPr/>
          <p:nvPr/>
        </p:nvSpPr>
        <p:spPr>
          <a:xfrm>
            <a:off x="15041790" y="4048585"/>
            <a:ext cx="7495340" cy="403418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13">
            <a:extLst>
              <a:ext uri="{FF2B5EF4-FFF2-40B4-BE49-F238E27FC236}">
                <a16:creationId xmlns:a16="http://schemas.microsoft.com/office/drawing/2014/main" id="{64DB1EFD-361E-8241-A56D-5BC6171CBF51}"/>
              </a:ext>
            </a:extLst>
          </p:cNvPr>
          <p:cNvSpPr/>
          <p:nvPr/>
        </p:nvSpPr>
        <p:spPr>
          <a:xfrm>
            <a:off x="1840520" y="4048584"/>
            <a:ext cx="12651863" cy="857729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8C915C9B-DA21-484C-A621-281867B0F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181066"/>
              </p:ext>
            </p:extLst>
          </p:nvPr>
        </p:nvGraphicFramePr>
        <p:xfrm>
          <a:off x="7500484" y="4946524"/>
          <a:ext cx="6393067" cy="7144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4C7CFFE-D2F1-8B49-A27B-1B8B3FEC047F}"/>
              </a:ext>
            </a:extLst>
          </p:cNvPr>
          <p:cNvSpPr txBox="1"/>
          <p:nvPr/>
        </p:nvSpPr>
        <p:spPr>
          <a:xfrm>
            <a:off x="2628537" y="5799838"/>
            <a:ext cx="40147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C2E46A1-1CF3-074D-80A1-C3A29C506CBB}"/>
              </a:ext>
            </a:extLst>
          </p:cNvPr>
          <p:cNvSpPr/>
          <p:nvPr/>
        </p:nvSpPr>
        <p:spPr>
          <a:xfrm>
            <a:off x="2628536" y="4926784"/>
            <a:ext cx="40147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Business Model</a:t>
            </a:r>
            <a:endParaRPr lang="en-US" sz="6000" b="1" dirty="0">
              <a:solidFill>
                <a:schemeClr val="accent1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936F07-A96C-D140-B9AB-5047DCA2C917}"/>
              </a:ext>
            </a:extLst>
          </p:cNvPr>
          <p:cNvSpPr txBox="1"/>
          <p:nvPr/>
        </p:nvSpPr>
        <p:spPr>
          <a:xfrm>
            <a:off x="2628537" y="9649386"/>
            <a:ext cx="40147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951CB84-7B26-7B4E-9A77-1D9530C080B9}"/>
              </a:ext>
            </a:extLst>
          </p:cNvPr>
          <p:cNvSpPr/>
          <p:nvPr/>
        </p:nvSpPr>
        <p:spPr>
          <a:xfrm>
            <a:off x="2628536" y="8776332"/>
            <a:ext cx="40147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Suppliers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338505-305A-B645-96DB-1942C30D1ED8}"/>
              </a:ext>
            </a:extLst>
          </p:cNvPr>
          <p:cNvGrpSpPr/>
          <p:nvPr/>
        </p:nvGrpSpPr>
        <p:grpSpPr>
          <a:xfrm>
            <a:off x="15827003" y="4796286"/>
            <a:ext cx="5963166" cy="2538786"/>
            <a:chOff x="16212074" y="4580824"/>
            <a:chExt cx="5963166" cy="2538786"/>
          </a:xfrm>
        </p:grpSpPr>
        <p:sp>
          <p:nvSpPr>
            <p:cNvPr id="52" name="CuadroTexto 350">
              <a:extLst>
                <a:ext uri="{FF2B5EF4-FFF2-40B4-BE49-F238E27FC236}">
                  <a16:creationId xmlns:a16="http://schemas.microsoft.com/office/drawing/2014/main" id="{D51A5423-DDD7-4147-979A-4CFEE415DD12}"/>
                </a:ext>
              </a:extLst>
            </p:cNvPr>
            <p:cNvSpPr txBox="1"/>
            <p:nvPr/>
          </p:nvSpPr>
          <p:spPr>
            <a:xfrm>
              <a:off x="16212074" y="4580824"/>
              <a:ext cx="491371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+92,482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B0B21D9-12F1-CE40-8D0F-D21A64BC54AA}"/>
                </a:ext>
              </a:extLst>
            </p:cNvPr>
            <p:cNvSpPr txBox="1"/>
            <p:nvPr/>
          </p:nvSpPr>
          <p:spPr>
            <a:xfrm>
              <a:off x="16212074" y="5734615"/>
              <a:ext cx="596316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EC3C0F-EC53-3644-9D4E-4F5CBDBF9DC2}"/>
              </a:ext>
            </a:extLst>
          </p:cNvPr>
          <p:cNvGrpSpPr/>
          <p:nvPr/>
        </p:nvGrpSpPr>
        <p:grpSpPr>
          <a:xfrm>
            <a:off x="15827003" y="9339395"/>
            <a:ext cx="5963166" cy="2538786"/>
            <a:chOff x="16212074" y="4580824"/>
            <a:chExt cx="5963166" cy="2538786"/>
          </a:xfrm>
        </p:grpSpPr>
        <p:sp>
          <p:nvSpPr>
            <p:cNvPr id="58" name="CuadroTexto 350">
              <a:extLst>
                <a:ext uri="{FF2B5EF4-FFF2-40B4-BE49-F238E27FC236}">
                  <a16:creationId xmlns:a16="http://schemas.microsoft.com/office/drawing/2014/main" id="{EB121C00-0444-AD43-A183-E5CF9477FA89}"/>
                </a:ext>
              </a:extLst>
            </p:cNvPr>
            <p:cNvSpPr txBox="1"/>
            <p:nvPr/>
          </p:nvSpPr>
          <p:spPr>
            <a:xfrm>
              <a:off x="16212074" y="4580824"/>
              <a:ext cx="491371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+38,658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B7DB7DA-C7E2-B447-9950-178D3D087C44}"/>
                </a:ext>
              </a:extLst>
            </p:cNvPr>
            <p:cNvSpPr txBox="1"/>
            <p:nvPr/>
          </p:nvSpPr>
          <p:spPr>
            <a:xfrm>
              <a:off x="16212074" y="5734615"/>
              <a:ext cx="596316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79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4">
            <a:extLst>
              <a:ext uri="{FF2B5EF4-FFF2-40B4-BE49-F238E27FC236}">
                <a16:creationId xmlns:a16="http://schemas.microsoft.com/office/drawing/2014/main" id="{AF4247F7-99AC-4A44-929F-9C5E0C81671D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15" name="CuadroTexto 350">
              <a:extLst>
                <a:ext uri="{FF2B5EF4-FFF2-40B4-BE49-F238E27FC236}">
                  <a16:creationId xmlns:a16="http://schemas.microsoft.com/office/drawing/2014/main" id="{3418B775-353C-3F41-A8BF-86DCC716599B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16" name="CuadroTexto 351">
              <a:extLst>
                <a:ext uri="{FF2B5EF4-FFF2-40B4-BE49-F238E27FC236}">
                  <a16:creationId xmlns:a16="http://schemas.microsoft.com/office/drawing/2014/main" id="{B9CB1ECE-2E85-9E42-842A-84FF5A672F91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7" name="Rectangle 99">
              <a:extLst>
                <a:ext uri="{FF2B5EF4-FFF2-40B4-BE49-F238E27FC236}">
                  <a16:creationId xmlns:a16="http://schemas.microsoft.com/office/drawing/2014/main" id="{6234F1CE-6830-E044-B207-91077201DD87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65" name="Rectangle: Rounded Corners 2">
            <a:extLst>
              <a:ext uri="{FF2B5EF4-FFF2-40B4-BE49-F238E27FC236}">
                <a16:creationId xmlns:a16="http://schemas.microsoft.com/office/drawing/2014/main" id="{7EEA97E7-219B-9849-B833-7DA3EA253823}"/>
              </a:ext>
            </a:extLst>
          </p:cNvPr>
          <p:cNvSpPr/>
          <p:nvPr/>
        </p:nvSpPr>
        <p:spPr>
          <a:xfrm>
            <a:off x="10526557" y="4091092"/>
            <a:ext cx="12578411" cy="29442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12700" dir="5400000" algn="ctr" rotWithShape="0">
              <a:srgbClr val="00010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3">
            <a:extLst>
              <a:ext uri="{FF2B5EF4-FFF2-40B4-BE49-F238E27FC236}">
                <a16:creationId xmlns:a16="http://schemas.microsoft.com/office/drawing/2014/main" id="{6637B02C-469A-5546-A64F-6BA9E732A91D}"/>
              </a:ext>
            </a:extLst>
          </p:cNvPr>
          <p:cNvSpPr/>
          <p:nvPr/>
        </p:nvSpPr>
        <p:spPr>
          <a:xfrm>
            <a:off x="10526557" y="8054822"/>
            <a:ext cx="5767176" cy="45427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2700000" algn="ctr" rotWithShape="0">
              <a:srgbClr val="000104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">
            <a:extLst>
              <a:ext uri="{FF2B5EF4-FFF2-40B4-BE49-F238E27FC236}">
                <a16:creationId xmlns:a16="http://schemas.microsoft.com/office/drawing/2014/main" id="{4EDEF7C5-7EB3-9A4E-8822-AFA91A6CB512}"/>
              </a:ext>
            </a:extLst>
          </p:cNvPr>
          <p:cNvSpPr/>
          <p:nvPr/>
        </p:nvSpPr>
        <p:spPr>
          <a:xfrm>
            <a:off x="17337790" y="8054822"/>
            <a:ext cx="5767178" cy="45427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2700000" algn="ctr" rotWithShape="0">
              <a:srgbClr val="000104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7">
            <a:extLst>
              <a:ext uri="{FF2B5EF4-FFF2-40B4-BE49-F238E27FC236}">
                <a16:creationId xmlns:a16="http://schemas.microsoft.com/office/drawing/2014/main" id="{0C18DF9F-6702-1E41-9E0E-89DE8538B83E}"/>
              </a:ext>
            </a:extLst>
          </p:cNvPr>
          <p:cNvSpPr/>
          <p:nvPr/>
        </p:nvSpPr>
        <p:spPr>
          <a:xfrm>
            <a:off x="1272682" y="4091094"/>
            <a:ext cx="8239646" cy="850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2700000" algn="ctr" rotWithShape="0">
              <a:srgbClr val="000104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1C4B01-0131-9E4D-B45B-6FC2048D1FAB}"/>
              </a:ext>
            </a:extLst>
          </p:cNvPr>
          <p:cNvGrpSpPr/>
          <p:nvPr/>
        </p:nvGrpSpPr>
        <p:grpSpPr>
          <a:xfrm>
            <a:off x="16293733" y="4953464"/>
            <a:ext cx="4940667" cy="1289538"/>
            <a:chOff x="17272893" y="4953464"/>
            <a:chExt cx="4976051" cy="128953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229DDCA-CAAA-A649-9AA7-D7297EDA4487}"/>
                </a:ext>
              </a:extLst>
            </p:cNvPr>
            <p:cNvGrpSpPr/>
            <p:nvPr/>
          </p:nvGrpSpPr>
          <p:grpSpPr>
            <a:xfrm>
              <a:off x="17272893" y="4953464"/>
              <a:ext cx="4976051" cy="0"/>
              <a:chOff x="13457909" y="4910916"/>
              <a:chExt cx="5039864" cy="0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9DDE764-9D12-CB4C-9F57-93CB5382F551}"/>
                  </a:ext>
                </a:extLst>
              </p:cNvPr>
              <p:cNvCxnSpPr/>
              <p:nvPr/>
            </p:nvCxnSpPr>
            <p:spPr>
              <a:xfrm>
                <a:off x="13457909" y="4910916"/>
                <a:ext cx="5039864" cy="0"/>
              </a:xfrm>
              <a:prstGeom prst="line">
                <a:avLst/>
              </a:prstGeom>
              <a:ln w="317500" cap="sq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FADD0D4-8BC0-274F-A0EF-C0C07B093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57909" y="4910916"/>
                <a:ext cx="1647735" cy="0"/>
              </a:xfrm>
              <a:prstGeom prst="line">
                <a:avLst/>
              </a:prstGeom>
              <a:ln w="317500" cap="sq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BB47D1E-9492-9043-91C2-DAADDE4C6DDA}"/>
                </a:ext>
              </a:extLst>
            </p:cNvPr>
            <p:cNvGrpSpPr/>
            <p:nvPr/>
          </p:nvGrpSpPr>
          <p:grpSpPr>
            <a:xfrm>
              <a:off x="17272893" y="6243002"/>
              <a:ext cx="4976051" cy="0"/>
              <a:chOff x="20933560" y="4910916"/>
              <a:chExt cx="5039864" cy="0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41CF891-5962-6148-AD88-B788D995070A}"/>
                  </a:ext>
                </a:extLst>
              </p:cNvPr>
              <p:cNvCxnSpPr/>
              <p:nvPr/>
            </p:nvCxnSpPr>
            <p:spPr>
              <a:xfrm>
                <a:off x="20933560" y="4910916"/>
                <a:ext cx="5039864" cy="0"/>
              </a:xfrm>
              <a:prstGeom prst="line">
                <a:avLst/>
              </a:prstGeom>
              <a:ln w="317500" cap="sq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8ACA65F-F287-9346-AE2E-4A916DEBC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3560" y="4910916"/>
                <a:ext cx="3670045" cy="0"/>
              </a:xfrm>
              <a:prstGeom prst="line">
                <a:avLst/>
              </a:prstGeom>
              <a:ln w="31750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7" name="Chart 96">
            <a:extLst>
              <a:ext uri="{FF2B5EF4-FFF2-40B4-BE49-F238E27FC236}">
                <a16:creationId xmlns:a16="http://schemas.microsoft.com/office/drawing/2014/main" id="{C2790EEF-04C8-6440-8550-5B7D154B63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010924"/>
              </p:ext>
            </p:extLst>
          </p:nvPr>
        </p:nvGraphicFramePr>
        <p:xfrm>
          <a:off x="2090788" y="4930326"/>
          <a:ext cx="6603433" cy="68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8" name="Group 97">
            <a:extLst>
              <a:ext uri="{FF2B5EF4-FFF2-40B4-BE49-F238E27FC236}">
                <a16:creationId xmlns:a16="http://schemas.microsoft.com/office/drawing/2014/main" id="{CC8E5290-1E97-3440-8384-8031B33988B7}"/>
              </a:ext>
            </a:extLst>
          </p:cNvPr>
          <p:cNvGrpSpPr/>
          <p:nvPr/>
        </p:nvGrpSpPr>
        <p:grpSpPr>
          <a:xfrm>
            <a:off x="11016137" y="8841353"/>
            <a:ext cx="4788016" cy="2969673"/>
            <a:chOff x="16799649" y="4580824"/>
            <a:chExt cx="4788016" cy="2969673"/>
          </a:xfrm>
        </p:grpSpPr>
        <p:sp>
          <p:nvSpPr>
            <p:cNvPr id="99" name="CuadroTexto 350">
              <a:extLst>
                <a:ext uri="{FF2B5EF4-FFF2-40B4-BE49-F238E27FC236}">
                  <a16:creationId xmlns:a16="http://schemas.microsoft.com/office/drawing/2014/main" id="{B345BDFB-30C7-B14B-94B4-B2AFDC67652B}"/>
                </a:ext>
              </a:extLst>
            </p:cNvPr>
            <p:cNvSpPr txBox="1"/>
            <p:nvPr/>
          </p:nvSpPr>
          <p:spPr>
            <a:xfrm>
              <a:off x="16799649" y="4580824"/>
              <a:ext cx="478801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+92,482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1D4821D-4612-F044-8BB9-A33BFAD09846}"/>
                </a:ext>
              </a:extLst>
            </p:cNvPr>
            <p:cNvSpPr txBox="1"/>
            <p:nvPr/>
          </p:nvSpPr>
          <p:spPr>
            <a:xfrm>
              <a:off x="16802970" y="5734615"/>
              <a:ext cx="478137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social.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3A4D5A2-3EC9-0D42-A50F-DA98DEA6A69B}"/>
              </a:ext>
            </a:extLst>
          </p:cNvPr>
          <p:cNvGrpSpPr/>
          <p:nvPr/>
        </p:nvGrpSpPr>
        <p:grpSpPr>
          <a:xfrm>
            <a:off x="17827371" y="8841353"/>
            <a:ext cx="4788016" cy="2969673"/>
            <a:chOff x="16799649" y="4580824"/>
            <a:chExt cx="4788016" cy="2969673"/>
          </a:xfrm>
        </p:grpSpPr>
        <p:sp>
          <p:nvSpPr>
            <p:cNvPr id="102" name="CuadroTexto 350">
              <a:extLst>
                <a:ext uri="{FF2B5EF4-FFF2-40B4-BE49-F238E27FC236}">
                  <a16:creationId xmlns:a16="http://schemas.microsoft.com/office/drawing/2014/main" id="{C8D60D98-A59E-EE45-8361-B604D74FD54E}"/>
                </a:ext>
              </a:extLst>
            </p:cNvPr>
            <p:cNvSpPr txBox="1"/>
            <p:nvPr/>
          </p:nvSpPr>
          <p:spPr>
            <a:xfrm>
              <a:off x="16799649" y="4580824"/>
              <a:ext cx="478801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+46,985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9DC21F0-DE1C-224A-8EFE-2167A17C6147}"/>
                </a:ext>
              </a:extLst>
            </p:cNvPr>
            <p:cNvSpPr txBox="1"/>
            <p:nvPr/>
          </p:nvSpPr>
          <p:spPr>
            <a:xfrm>
              <a:off x="16802970" y="5734615"/>
              <a:ext cx="478137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social.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A3D9851-3F9E-9E40-803A-94EAFAFE653D}"/>
              </a:ext>
            </a:extLst>
          </p:cNvPr>
          <p:cNvSpPr/>
          <p:nvPr/>
        </p:nvSpPr>
        <p:spPr>
          <a:xfrm>
            <a:off x="11019459" y="4626660"/>
            <a:ext cx="4487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Business Model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8A5A9B9-30FA-8749-AF2A-C6A50EDEBD1B}"/>
              </a:ext>
            </a:extLst>
          </p:cNvPr>
          <p:cNvSpPr/>
          <p:nvPr/>
        </p:nvSpPr>
        <p:spPr>
          <a:xfrm>
            <a:off x="11019459" y="5919836"/>
            <a:ext cx="4487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Marketing Process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82E7F7-407C-A847-9224-1AB81D3B74AC}"/>
              </a:ext>
            </a:extLst>
          </p:cNvPr>
          <p:cNvSpPr txBox="1"/>
          <p:nvPr/>
        </p:nvSpPr>
        <p:spPr>
          <a:xfrm>
            <a:off x="21600457" y="4672973"/>
            <a:ext cx="1011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01B256-2750-1F4C-86AC-AD78C818C744}"/>
              </a:ext>
            </a:extLst>
          </p:cNvPr>
          <p:cNvSpPr txBox="1"/>
          <p:nvPr/>
        </p:nvSpPr>
        <p:spPr>
          <a:xfrm>
            <a:off x="21600457" y="5972383"/>
            <a:ext cx="1011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318228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4">
            <a:extLst>
              <a:ext uri="{FF2B5EF4-FFF2-40B4-BE49-F238E27FC236}">
                <a16:creationId xmlns:a16="http://schemas.microsoft.com/office/drawing/2014/main" id="{AF4247F7-99AC-4A44-929F-9C5E0C81671D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15" name="CuadroTexto 350">
              <a:extLst>
                <a:ext uri="{FF2B5EF4-FFF2-40B4-BE49-F238E27FC236}">
                  <a16:creationId xmlns:a16="http://schemas.microsoft.com/office/drawing/2014/main" id="{3418B775-353C-3F41-A8BF-86DCC716599B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16" name="CuadroTexto 351">
              <a:extLst>
                <a:ext uri="{FF2B5EF4-FFF2-40B4-BE49-F238E27FC236}">
                  <a16:creationId xmlns:a16="http://schemas.microsoft.com/office/drawing/2014/main" id="{B9CB1ECE-2E85-9E42-842A-84FF5A672F91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7" name="Rectangle 99">
              <a:extLst>
                <a:ext uri="{FF2B5EF4-FFF2-40B4-BE49-F238E27FC236}">
                  <a16:creationId xmlns:a16="http://schemas.microsoft.com/office/drawing/2014/main" id="{6234F1CE-6830-E044-B207-91077201DD87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BB9F94F-C251-084B-92C3-CAB03A19CA64}"/>
              </a:ext>
            </a:extLst>
          </p:cNvPr>
          <p:cNvGrpSpPr/>
          <p:nvPr/>
        </p:nvGrpSpPr>
        <p:grpSpPr>
          <a:xfrm>
            <a:off x="1303377" y="8063873"/>
            <a:ext cx="7273066" cy="4612000"/>
            <a:chOff x="11859929" y="4048413"/>
            <a:chExt cx="4341470" cy="461200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AD76DF4-6493-CB48-AC83-1D151AD03230}"/>
                </a:ext>
              </a:extLst>
            </p:cNvPr>
            <p:cNvSpPr txBox="1"/>
            <p:nvPr/>
          </p:nvSpPr>
          <p:spPr>
            <a:xfrm>
              <a:off x="11859929" y="6413644"/>
              <a:ext cx="434147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These influencers create detailed content that provides useful information.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EA479-AA00-6A49-ADCA-089219E8E3CA}"/>
                </a:ext>
              </a:extLst>
            </p:cNvPr>
            <p:cNvSpPr txBox="1"/>
            <p:nvPr/>
          </p:nvSpPr>
          <p:spPr>
            <a:xfrm>
              <a:off x="11866800" y="4048413"/>
              <a:ext cx="433459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useful.</a:t>
              </a:r>
              <a:endParaRPr lang="en-US" sz="44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A666CB5F-EB7B-344A-8547-B11FA6CBE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751750"/>
              </p:ext>
            </p:extLst>
          </p:nvPr>
        </p:nvGraphicFramePr>
        <p:xfrm>
          <a:off x="9559307" y="8063873"/>
          <a:ext cx="13825554" cy="4580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C9E1DC9-32F1-754E-97E5-C7363B677AB9}"/>
              </a:ext>
            </a:extLst>
          </p:cNvPr>
          <p:cNvGrpSpPr/>
          <p:nvPr/>
        </p:nvGrpSpPr>
        <p:grpSpPr>
          <a:xfrm>
            <a:off x="1303377" y="4213764"/>
            <a:ext cx="21761451" cy="2890176"/>
            <a:chOff x="1303377" y="4335413"/>
            <a:chExt cx="21761451" cy="289017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3E24524-A668-0545-91BB-470DDAF06A02}"/>
                </a:ext>
              </a:extLst>
            </p:cNvPr>
            <p:cNvGrpSpPr/>
            <p:nvPr/>
          </p:nvGrpSpPr>
          <p:grpSpPr>
            <a:xfrm>
              <a:off x="1303377" y="4335413"/>
              <a:ext cx="21761451" cy="2890176"/>
              <a:chOff x="1308099" y="4112552"/>
              <a:chExt cx="21761451" cy="2654008"/>
            </a:xfrm>
          </p:grpSpPr>
          <p:sp>
            <p:nvSpPr>
              <p:cNvPr id="20" name="Rectangle: Rounded Corners 2">
                <a:extLst>
                  <a:ext uri="{FF2B5EF4-FFF2-40B4-BE49-F238E27FC236}">
                    <a16:creationId xmlns:a16="http://schemas.microsoft.com/office/drawing/2014/main" id="{DBC3A1AF-A467-4F4C-8705-805624FE3F22}"/>
                  </a:ext>
                </a:extLst>
              </p:cNvPr>
              <p:cNvSpPr/>
              <p:nvPr/>
            </p:nvSpPr>
            <p:spPr>
              <a:xfrm>
                <a:off x="1308099" y="4112552"/>
                <a:ext cx="5032188" cy="2654008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: Rounded Corners 3">
                <a:extLst>
                  <a:ext uri="{FF2B5EF4-FFF2-40B4-BE49-F238E27FC236}">
                    <a16:creationId xmlns:a16="http://schemas.microsoft.com/office/drawing/2014/main" id="{6B111E07-4F15-1044-86B2-B8F9CDE05FA2}"/>
                  </a:ext>
                </a:extLst>
              </p:cNvPr>
              <p:cNvSpPr/>
              <p:nvPr/>
            </p:nvSpPr>
            <p:spPr>
              <a:xfrm>
                <a:off x="6884519" y="4112552"/>
                <a:ext cx="5032188" cy="265400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: Rounded Corners 4">
                <a:extLst>
                  <a:ext uri="{FF2B5EF4-FFF2-40B4-BE49-F238E27FC236}">
                    <a16:creationId xmlns:a16="http://schemas.microsoft.com/office/drawing/2014/main" id="{1C3C7FFE-AAF0-3441-9196-563A5FF72550}"/>
                  </a:ext>
                </a:extLst>
              </p:cNvPr>
              <p:cNvSpPr/>
              <p:nvPr/>
            </p:nvSpPr>
            <p:spPr>
              <a:xfrm>
                <a:off x="12460942" y="4112552"/>
                <a:ext cx="5032188" cy="2654008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: Rounded Corners 5">
                <a:extLst>
                  <a:ext uri="{FF2B5EF4-FFF2-40B4-BE49-F238E27FC236}">
                    <a16:creationId xmlns:a16="http://schemas.microsoft.com/office/drawing/2014/main" id="{8C838995-06D0-0A4C-B2B3-2B2E3431F9E1}"/>
                  </a:ext>
                </a:extLst>
              </p:cNvPr>
              <p:cNvSpPr/>
              <p:nvPr/>
            </p:nvSpPr>
            <p:spPr>
              <a:xfrm>
                <a:off x="18037362" y="4112552"/>
                <a:ext cx="5032188" cy="2654008"/>
              </a:xfrm>
              <a:prstGeom prst="roundRect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4C7C8F-F011-5C47-B39B-A48901F4E026}"/>
                </a:ext>
              </a:extLst>
            </p:cNvPr>
            <p:cNvGrpSpPr/>
            <p:nvPr/>
          </p:nvGrpSpPr>
          <p:grpSpPr>
            <a:xfrm>
              <a:off x="1799804" y="4764837"/>
              <a:ext cx="4039334" cy="2031326"/>
              <a:chOff x="1806605" y="4397791"/>
              <a:chExt cx="4039334" cy="2031326"/>
            </a:xfrm>
          </p:grpSpPr>
          <p:sp>
            <p:nvSpPr>
              <p:cNvPr id="63" name="CuadroTexto 395">
                <a:extLst>
                  <a:ext uri="{FF2B5EF4-FFF2-40B4-BE49-F238E27FC236}">
                    <a16:creationId xmlns:a16="http://schemas.microsoft.com/office/drawing/2014/main" id="{204B2A6B-D8DA-464D-A91B-C626AEC7EB89}"/>
                  </a:ext>
                </a:extLst>
              </p:cNvPr>
              <p:cNvSpPr txBox="1"/>
              <p:nvPr/>
            </p:nvSpPr>
            <p:spPr>
              <a:xfrm>
                <a:off x="1811461" y="4397791"/>
                <a:ext cx="4034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Business</a:t>
                </a:r>
              </a:p>
            </p:txBody>
          </p:sp>
          <p:sp>
            <p:nvSpPr>
              <p:cNvPr id="64" name="TextBox 17">
                <a:extLst>
                  <a:ext uri="{FF2B5EF4-FFF2-40B4-BE49-F238E27FC236}">
                    <a16:creationId xmlns:a16="http://schemas.microsoft.com/office/drawing/2014/main" id="{27C934D1-9682-CB42-8E20-DFCA0D840478}"/>
                  </a:ext>
                </a:extLst>
              </p:cNvPr>
              <p:cNvSpPr txBox="1"/>
              <p:nvPr/>
            </p:nvSpPr>
            <p:spPr>
              <a:xfrm>
                <a:off x="1806605" y="5044122"/>
                <a:ext cx="403902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followers.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989DD6-7D67-1E40-AFC6-3EF3690D4169}"/>
                </a:ext>
              </a:extLst>
            </p:cNvPr>
            <p:cNvGrpSpPr/>
            <p:nvPr/>
          </p:nvGrpSpPr>
          <p:grpSpPr>
            <a:xfrm>
              <a:off x="7376224" y="4764837"/>
              <a:ext cx="4039334" cy="2031326"/>
              <a:chOff x="1806605" y="4397791"/>
              <a:chExt cx="4039334" cy="2031326"/>
            </a:xfrm>
          </p:grpSpPr>
          <p:sp>
            <p:nvSpPr>
              <p:cNvPr id="25" name="CuadroTexto 395">
                <a:extLst>
                  <a:ext uri="{FF2B5EF4-FFF2-40B4-BE49-F238E27FC236}">
                    <a16:creationId xmlns:a16="http://schemas.microsoft.com/office/drawing/2014/main" id="{2AFF0A47-F08A-FA4A-BF17-DA47505FC7DD}"/>
                  </a:ext>
                </a:extLst>
              </p:cNvPr>
              <p:cNvSpPr txBox="1"/>
              <p:nvPr/>
            </p:nvSpPr>
            <p:spPr>
              <a:xfrm>
                <a:off x="1811461" y="4397791"/>
                <a:ext cx="4034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Suppliers</a:t>
                </a:r>
              </a:p>
            </p:txBody>
          </p:sp>
          <p:sp>
            <p:nvSpPr>
              <p:cNvPr id="26" name="TextBox 17">
                <a:extLst>
                  <a:ext uri="{FF2B5EF4-FFF2-40B4-BE49-F238E27FC236}">
                    <a16:creationId xmlns:a16="http://schemas.microsoft.com/office/drawing/2014/main" id="{BD3040C4-6530-0E4D-BA2B-F8DE602F22B0}"/>
                  </a:ext>
                </a:extLst>
              </p:cNvPr>
              <p:cNvSpPr txBox="1"/>
              <p:nvPr/>
            </p:nvSpPr>
            <p:spPr>
              <a:xfrm>
                <a:off x="1806605" y="5044122"/>
                <a:ext cx="403902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followers.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478C6B9-0F54-A94E-956D-16B089A2DBC1}"/>
                </a:ext>
              </a:extLst>
            </p:cNvPr>
            <p:cNvGrpSpPr/>
            <p:nvPr/>
          </p:nvGrpSpPr>
          <p:grpSpPr>
            <a:xfrm>
              <a:off x="12952647" y="4764837"/>
              <a:ext cx="4039334" cy="2031326"/>
              <a:chOff x="1806605" y="4397791"/>
              <a:chExt cx="4039334" cy="2031326"/>
            </a:xfrm>
          </p:grpSpPr>
          <p:sp>
            <p:nvSpPr>
              <p:cNvPr id="28" name="CuadroTexto 395">
                <a:extLst>
                  <a:ext uri="{FF2B5EF4-FFF2-40B4-BE49-F238E27FC236}">
                    <a16:creationId xmlns:a16="http://schemas.microsoft.com/office/drawing/2014/main" id="{D01BA385-1A46-F141-8CE3-E049848F6BB0}"/>
                  </a:ext>
                </a:extLst>
              </p:cNvPr>
              <p:cNvSpPr txBox="1"/>
              <p:nvPr/>
            </p:nvSpPr>
            <p:spPr>
              <a:xfrm>
                <a:off x="1811461" y="4397791"/>
                <a:ext cx="4034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Community</a:t>
                </a:r>
              </a:p>
            </p:txBody>
          </p:sp>
          <p:sp>
            <p:nvSpPr>
              <p:cNvPr id="29" name="TextBox 17">
                <a:extLst>
                  <a:ext uri="{FF2B5EF4-FFF2-40B4-BE49-F238E27FC236}">
                    <a16:creationId xmlns:a16="http://schemas.microsoft.com/office/drawing/2014/main" id="{EC6AD034-0D34-E34A-98DA-B1B367C10874}"/>
                  </a:ext>
                </a:extLst>
              </p:cNvPr>
              <p:cNvSpPr txBox="1"/>
              <p:nvPr/>
            </p:nvSpPr>
            <p:spPr>
              <a:xfrm>
                <a:off x="1806605" y="5044122"/>
                <a:ext cx="403902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followers.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FE14766-1128-2642-9056-DDDE8F7DDBB7}"/>
                </a:ext>
              </a:extLst>
            </p:cNvPr>
            <p:cNvGrpSpPr/>
            <p:nvPr/>
          </p:nvGrpSpPr>
          <p:grpSpPr>
            <a:xfrm>
              <a:off x="18529067" y="4764837"/>
              <a:ext cx="4039334" cy="2031326"/>
              <a:chOff x="1806605" y="4397791"/>
              <a:chExt cx="4039334" cy="2031326"/>
            </a:xfrm>
          </p:grpSpPr>
          <p:sp>
            <p:nvSpPr>
              <p:cNvPr id="31" name="CuadroTexto 395">
                <a:extLst>
                  <a:ext uri="{FF2B5EF4-FFF2-40B4-BE49-F238E27FC236}">
                    <a16:creationId xmlns:a16="http://schemas.microsoft.com/office/drawing/2014/main" id="{DF67D4AF-60D0-0C48-89FC-D9C4871DFD1A}"/>
                  </a:ext>
                </a:extLst>
              </p:cNvPr>
              <p:cNvSpPr txBox="1"/>
              <p:nvPr/>
            </p:nvSpPr>
            <p:spPr>
              <a:xfrm>
                <a:off x="1811461" y="4397791"/>
                <a:ext cx="4034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Competitors</a:t>
                </a:r>
              </a:p>
            </p:txBody>
          </p:sp>
          <p:sp>
            <p:nvSpPr>
              <p:cNvPr id="32" name="TextBox 17">
                <a:extLst>
                  <a:ext uri="{FF2B5EF4-FFF2-40B4-BE49-F238E27FC236}">
                    <a16:creationId xmlns:a16="http://schemas.microsoft.com/office/drawing/2014/main" id="{2E177379-BF9B-B545-829A-A7D48EB0E7D5}"/>
                  </a:ext>
                </a:extLst>
              </p:cNvPr>
              <p:cNvSpPr txBox="1"/>
              <p:nvPr/>
            </p:nvSpPr>
            <p:spPr>
              <a:xfrm>
                <a:off x="1806605" y="5044122"/>
                <a:ext cx="403902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751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4">
            <a:extLst>
              <a:ext uri="{FF2B5EF4-FFF2-40B4-BE49-F238E27FC236}">
                <a16:creationId xmlns:a16="http://schemas.microsoft.com/office/drawing/2014/main" id="{AF4247F7-99AC-4A44-929F-9C5E0C81671D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15" name="CuadroTexto 350">
              <a:extLst>
                <a:ext uri="{FF2B5EF4-FFF2-40B4-BE49-F238E27FC236}">
                  <a16:creationId xmlns:a16="http://schemas.microsoft.com/office/drawing/2014/main" id="{3418B775-353C-3F41-A8BF-86DCC716599B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16" name="CuadroTexto 351">
              <a:extLst>
                <a:ext uri="{FF2B5EF4-FFF2-40B4-BE49-F238E27FC236}">
                  <a16:creationId xmlns:a16="http://schemas.microsoft.com/office/drawing/2014/main" id="{B9CB1ECE-2E85-9E42-842A-84FF5A672F91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7" name="Rectangle 99">
              <a:extLst>
                <a:ext uri="{FF2B5EF4-FFF2-40B4-BE49-F238E27FC236}">
                  <a16:creationId xmlns:a16="http://schemas.microsoft.com/office/drawing/2014/main" id="{6234F1CE-6830-E044-B207-91077201DD87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3" name="Rectangle: Rounded Corners 13">
            <a:extLst>
              <a:ext uri="{FF2B5EF4-FFF2-40B4-BE49-F238E27FC236}">
                <a16:creationId xmlns:a16="http://schemas.microsoft.com/office/drawing/2014/main" id="{99B1FBAA-54FA-4545-9344-8048D5D5A8B8}"/>
              </a:ext>
            </a:extLst>
          </p:cNvPr>
          <p:cNvSpPr/>
          <p:nvPr/>
        </p:nvSpPr>
        <p:spPr>
          <a:xfrm>
            <a:off x="15041790" y="8591694"/>
            <a:ext cx="7495340" cy="403418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13">
            <a:extLst>
              <a:ext uri="{FF2B5EF4-FFF2-40B4-BE49-F238E27FC236}">
                <a16:creationId xmlns:a16="http://schemas.microsoft.com/office/drawing/2014/main" id="{C27C09A6-2ACF-B74C-88BD-8EEB078E57CF}"/>
              </a:ext>
            </a:extLst>
          </p:cNvPr>
          <p:cNvSpPr/>
          <p:nvPr/>
        </p:nvSpPr>
        <p:spPr>
          <a:xfrm>
            <a:off x="15041790" y="4048585"/>
            <a:ext cx="7495340" cy="403418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13">
            <a:extLst>
              <a:ext uri="{FF2B5EF4-FFF2-40B4-BE49-F238E27FC236}">
                <a16:creationId xmlns:a16="http://schemas.microsoft.com/office/drawing/2014/main" id="{C0356A3A-2EB1-0D46-A530-E2FBFDA7FD07}"/>
              </a:ext>
            </a:extLst>
          </p:cNvPr>
          <p:cNvSpPr/>
          <p:nvPr/>
        </p:nvSpPr>
        <p:spPr>
          <a:xfrm>
            <a:off x="1840520" y="4048584"/>
            <a:ext cx="12651863" cy="857729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612479CE-412C-5B4C-AC73-721C87FA8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832615"/>
              </p:ext>
            </p:extLst>
          </p:nvPr>
        </p:nvGraphicFramePr>
        <p:xfrm>
          <a:off x="2723452" y="4959679"/>
          <a:ext cx="10885998" cy="4442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FC2E133-190D-F049-AD24-D4A752BCDE6E}"/>
              </a:ext>
            </a:extLst>
          </p:cNvPr>
          <p:cNvGrpSpPr/>
          <p:nvPr/>
        </p:nvGrpSpPr>
        <p:grpSpPr>
          <a:xfrm>
            <a:off x="2723452" y="10040024"/>
            <a:ext cx="5093491" cy="1827161"/>
            <a:chOff x="2723452" y="10161952"/>
            <a:chExt cx="5093491" cy="182716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F84E1CA-C74B-9B45-97A3-1BBB43F0A051}"/>
                </a:ext>
              </a:extLst>
            </p:cNvPr>
            <p:cNvSpPr txBox="1"/>
            <p:nvPr/>
          </p:nvSpPr>
          <p:spPr>
            <a:xfrm>
              <a:off x="2723453" y="11035006"/>
              <a:ext cx="50934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C1F1EBE-B24F-1043-AF6E-B22860510105}"/>
                </a:ext>
              </a:extLst>
            </p:cNvPr>
            <p:cNvSpPr/>
            <p:nvPr/>
          </p:nvSpPr>
          <p:spPr>
            <a:xfrm>
              <a:off x="2723452" y="10161952"/>
              <a:ext cx="509349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Business Model</a:t>
              </a:r>
              <a:endParaRPr lang="en-US" sz="6000" b="1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E91B5A7-FA83-4E46-9329-77C1D49BDF4C}"/>
              </a:ext>
            </a:extLst>
          </p:cNvPr>
          <p:cNvGrpSpPr/>
          <p:nvPr/>
        </p:nvGrpSpPr>
        <p:grpSpPr>
          <a:xfrm>
            <a:off x="8515959" y="10040024"/>
            <a:ext cx="5093491" cy="1827161"/>
            <a:chOff x="2723452" y="10161952"/>
            <a:chExt cx="5093491" cy="182716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D9A28F1-7164-614B-9A99-B5B13B5344CF}"/>
                </a:ext>
              </a:extLst>
            </p:cNvPr>
            <p:cNvSpPr txBox="1"/>
            <p:nvPr/>
          </p:nvSpPr>
          <p:spPr>
            <a:xfrm>
              <a:off x="2723453" y="11035006"/>
              <a:ext cx="50934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A5A4E2C-BB0B-9447-8454-5C56AC907025}"/>
                </a:ext>
              </a:extLst>
            </p:cNvPr>
            <p:cNvSpPr/>
            <p:nvPr/>
          </p:nvSpPr>
          <p:spPr>
            <a:xfrm>
              <a:off x="2723452" y="10161952"/>
              <a:ext cx="509349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Marketing</a:t>
              </a:r>
              <a:endParaRPr lang="en-US" sz="6000" b="1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B14702A-8534-1540-A983-A1BED2383866}"/>
              </a:ext>
            </a:extLst>
          </p:cNvPr>
          <p:cNvGrpSpPr/>
          <p:nvPr/>
        </p:nvGrpSpPr>
        <p:grpSpPr>
          <a:xfrm>
            <a:off x="14856704" y="4791863"/>
            <a:ext cx="7190496" cy="7193541"/>
            <a:chOff x="14755104" y="4791863"/>
            <a:chExt cx="7190496" cy="7193541"/>
          </a:xfrm>
        </p:grpSpPr>
        <p:grpSp>
          <p:nvGrpSpPr>
            <p:cNvPr id="71" name="Group 4">
              <a:extLst>
                <a:ext uri="{FF2B5EF4-FFF2-40B4-BE49-F238E27FC236}">
                  <a16:creationId xmlns:a16="http://schemas.microsoft.com/office/drawing/2014/main" id="{FBF6F30A-97AB-D140-B4E0-A1A17A51308F}"/>
                </a:ext>
              </a:extLst>
            </p:cNvPr>
            <p:cNvGrpSpPr/>
            <p:nvPr/>
          </p:nvGrpSpPr>
          <p:grpSpPr>
            <a:xfrm>
              <a:off x="14755104" y="4791863"/>
              <a:ext cx="4051402" cy="2700934"/>
              <a:chOff x="4758321" y="4042478"/>
              <a:chExt cx="5860494" cy="3906996"/>
            </a:xfrm>
          </p:grpSpPr>
          <p:graphicFrame>
            <p:nvGraphicFramePr>
              <p:cNvPr id="72" name="Chart 53">
                <a:extLst>
                  <a:ext uri="{FF2B5EF4-FFF2-40B4-BE49-F238E27FC236}">
                    <a16:creationId xmlns:a16="http://schemas.microsoft.com/office/drawing/2014/main" id="{DD578409-6AA5-C54E-B611-E8E0A310D68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30003371"/>
                  </p:ext>
                </p:extLst>
              </p:nvPr>
            </p:nvGraphicFramePr>
            <p:xfrm>
              <a:off x="4758321" y="4042478"/>
              <a:ext cx="5860494" cy="390699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73" name="TextBox 54">
                <a:extLst>
                  <a:ext uri="{FF2B5EF4-FFF2-40B4-BE49-F238E27FC236}">
                    <a16:creationId xmlns:a16="http://schemas.microsoft.com/office/drawing/2014/main" id="{AC3C7EE5-64C3-C84F-BB15-0B1B1A6741BF}"/>
                  </a:ext>
                </a:extLst>
              </p:cNvPr>
              <p:cNvSpPr txBox="1"/>
              <p:nvPr/>
            </p:nvSpPr>
            <p:spPr>
              <a:xfrm>
                <a:off x="6624795" y="5482632"/>
                <a:ext cx="2222026" cy="1023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65%</a:t>
                </a:r>
              </a:p>
            </p:txBody>
          </p:sp>
        </p:grpSp>
        <p:grpSp>
          <p:nvGrpSpPr>
            <p:cNvPr id="74" name="Group 4">
              <a:extLst>
                <a:ext uri="{FF2B5EF4-FFF2-40B4-BE49-F238E27FC236}">
                  <a16:creationId xmlns:a16="http://schemas.microsoft.com/office/drawing/2014/main" id="{8694ACD2-E8D2-B94F-A5AE-D35AE2084B7E}"/>
                </a:ext>
              </a:extLst>
            </p:cNvPr>
            <p:cNvGrpSpPr/>
            <p:nvPr/>
          </p:nvGrpSpPr>
          <p:grpSpPr>
            <a:xfrm>
              <a:off x="14765152" y="9284470"/>
              <a:ext cx="4051402" cy="2700934"/>
              <a:chOff x="4758321" y="4042478"/>
              <a:chExt cx="5860494" cy="3906996"/>
            </a:xfrm>
          </p:grpSpPr>
          <p:graphicFrame>
            <p:nvGraphicFramePr>
              <p:cNvPr id="75" name="Chart 53">
                <a:extLst>
                  <a:ext uri="{FF2B5EF4-FFF2-40B4-BE49-F238E27FC236}">
                    <a16:creationId xmlns:a16="http://schemas.microsoft.com/office/drawing/2014/main" id="{5F7D1D93-3D3A-0747-A369-BB8A1E8D4F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52446510"/>
                  </p:ext>
                </p:extLst>
              </p:nvPr>
            </p:nvGraphicFramePr>
            <p:xfrm>
              <a:off x="4758321" y="4042478"/>
              <a:ext cx="5860494" cy="390699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76" name="TextBox 54">
                <a:extLst>
                  <a:ext uri="{FF2B5EF4-FFF2-40B4-BE49-F238E27FC236}">
                    <a16:creationId xmlns:a16="http://schemas.microsoft.com/office/drawing/2014/main" id="{52A04AE7-1421-3C4D-919E-9BD895C12207}"/>
                  </a:ext>
                </a:extLst>
              </p:cNvPr>
              <p:cNvSpPr txBox="1"/>
              <p:nvPr/>
            </p:nvSpPr>
            <p:spPr>
              <a:xfrm>
                <a:off x="6624795" y="5482632"/>
                <a:ext cx="2222026" cy="1023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40%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4C94083-5FF8-E841-9D8D-D9BF4938A2E0}"/>
                </a:ext>
              </a:extLst>
            </p:cNvPr>
            <p:cNvSpPr txBox="1"/>
            <p:nvPr/>
          </p:nvSpPr>
          <p:spPr>
            <a:xfrm>
              <a:off x="18307292" y="5514211"/>
              <a:ext cx="36383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91BE4A3-7F84-2645-8A95-5173E054A660}"/>
                </a:ext>
              </a:extLst>
            </p:cNvPr>
            <p:cNvSpPr txBox="1"/>
            <p:nvPr/>
          </p:nvSpPr>
          <p:spPr>
            <a:xfrm>
              <a:off x="18307292" y="9916290"/>
              <a:ext cx="36383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60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3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50D2B6"/>
      </a:accent1>
      <a:accent2>
        <a:srgbClr val="697792"/>
      </a:accent2>
      <a:accent3>
        <a:srgbClr val="F99578"/>
      </a:accent3>
      <a:accent4>
        <a:srgbClr val="82A4FE"/>
      </a:accent4>
      <a:accent5>
        <a:srgbClr val="50D2B6"/>
      </a:accent5>
      <a:accent6>
        <a:srgbClr val="697792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4623</TotalTime>
  <Words>666</Words>
  <Application>Microsoft Macintosh PowerPoint</Application>
  <PresentationFormat>Custom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Luis Lopez</cp:lastModifiedBy>
  <cp:revision>731</cp:revision>
  <dcterms:created xsi:type="dcterms:W3CDTF">2020-05-04T13:20:50Z</dcterms:created>
  <dcterms:modified xsi:type="dcterms:W3CDTF">2020-09-29T21:18:52Z</dcterms:modified>
</cp:coreProperties>
</file>