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E7C"/>
    <a:srgbClr val="9F774E"/>
    <a:srgbClr val="F5C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/>
    <p:restoredTop sz="95970"/>
  </p:normalViewPr>
  <p:slideViewPr>
    <p:cSldViewPr snapToGrid="0" snapToObjects="1">
      <p:cViewPr varScale="1">
        <p:scale>
          <a:sx n="63" d="100"/>
          <a:sy n="63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4-D242-8ABB-6AC1D2F74B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4-D242-8ABB-6AC1D2F74B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24-D242-8ABB-6AC1D2F7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1-9C4E-9C2B-28A2FAAAC0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1-9C4E-9C2B-28A2FAAAC0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1-9C4E-9C2B-28A2FAAAC010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21-9C4E-9C2B-28A2FAAAC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1-9C4E-9C2B-28A2FAAAC0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1-9C4E-9C2B-28A2FAAAC0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1-9C4E-9C2B-28A2FAAAC010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21-9C4E-9C2B-28A2FAAAC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1-9C4E-9C2B-28A2FAAAC0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1-9C4E-9C2B-28A2FAAAC0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1-9C4E-9C2B-28A2FAAAC010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Purchased</c:v>
                </c:pt>
                <c:pt idx="2">
                  <c:v>Expenses</c:v>
                </c:pt>
                <c:pt idx="3">
                  <c:v>Returns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21-9C4E-9C2B-28A2FAAAC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42"/>
        <c:axId val="1159094704"/>
        <c:axId val="1158908720"/>
      </c:barChart>
      <c:catAx>
        <c:axId val="1159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8908720"/>
        <c:crosses val="autoZero"/>
        <c:auto val="1"/>
        <c:lblAlgn val="ctr"/>
        <c:lblOffset val="100"/>
        <c:noMultiLvlLbl val="0"/>
      </c:catAx>
      <c:valAx>
        <c:axId val="11589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1159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033-4D45-87D2-1306A6F4FB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033-4D45-87D2-1306A6F4FB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033-4D45-87D2-1306A6F4FB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33-4D45-87D2-1306A6F4FB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0"/>
        <c:overlap val="-27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Sale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3-D948-B533-2CC7EE9C549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Sale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43-D948-B533-2CC7EE9C549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Sale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43-D948-B533-2CC7EE9C549E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4.2</c:v>
                </c:pt>
                <c:pt idx="1">
                  <c:v>2.4</c:v>
                </c:pt>
                <c:pt idx="2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54-C044-A061-A0980E2E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34428928"/>
        <c:axId val="1234765568"/>
      </c:barChart>
      <c:catAx>
        <c:axId val="1234428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34765568"/>
        <c:crosses val="autoZero"/>
        <c:auto val="1"/>
        <c:lblAlgn val="ctr"/>
        <c:lblOffset val="100"/>
        <c:noMultiLvlLbl val="0"/>
      </c:catAx>
      <c:valAx>
        <c:axId val="123476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3442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21-8B4F-9AE4-A18EE7531BA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21-8B4F-9AE4-A18EE7531B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21-8B4F-9AE4-A18EE7531BA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21-8B4F-9AE4-A18EE7531BA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7-674B-AC4C-EDC6171BF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7-674B-AC4C-EDC6171BF7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7-674B-AC4C-EDC6171BF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4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81-7045-B26D-338BE4E4D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81-7045-B26D-338BE4E4D0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March</c:v>
                </c:pt>
                <c:pt idx="1">
                  <c:v>April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4.9000000000000004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81-7045-B26D-338BE4E4D04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C6-B843-BA87-B3688330C9A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C6-B843-BA87-B3688330C9A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C6-B843-BA87-B3688330C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58-DB47-836E-74EC7AD9453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58-DB47-836E-74EC7AD9453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8-DB47-836E-74EC7AD94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BE-1D4C-9ABC-B16165DB214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BE-1D4C-9ABC-B16165DB214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BE-1D4C-9ABC-B16165DB2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1.4</c:v>
                </c:pt>
                <c:pt idx="1">
                  <c:v>1</c:v>
                </c:pt>
                <c:pt idx="2">
                  <c:v>0.7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C-DA40-B714-E8E1C1C5FA8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softEdge rad="0"/>
            </a:effectLst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4.3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C-DA40-B714-E8E1C1C5F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5288927"/>
        <c:axId val="2055290559"/>
      </c:barChart>
      <c:catAx>
        <c:axId val="205528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5290559"/>
        <c:crosses val="autoZero"/>
        <c:auto val="1"/>
        <c:lblAlgn val="ctr"/>
        <c:lblOffset val="100"/>
        <c:noMultiLvlLbl val="0"/>
      </c:catAx>
      <c:valAx>
        <c:axId val="20552905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528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5-334C-A04F-80BD1EBBB11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5-334C-A04F-80BD1EBBB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5-334C-A04F-80BD1EBBB11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F5-334C-A04F-80BD1EBBB1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3F-144D-8565-AADED0CEA56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3F-144D-8565-AADED0CEA56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3F-144D-8565-AADED0CEA56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AE-F342-A02C-9C45703EDF0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AE-F342-A02C-9C45703EDF0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AE-F342-A02C-9C45703EDF08}"/>
              </c:ext>
            </c:extLst>
          </c:dPt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AE-F342-A02C-9C45703EDF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</c:v>
                </c:pt>
                <c:pt idx="1">
                  <c:v>4.5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AE-F342-A02C-9C45703ED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8"/>
        <c:overlap val="45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1.4</c:v>
                </c:pt>
                <c:pt idx="2">
                  <c:v>3.2</c:v>
                </c:pt>
                <c:pt idx="3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7AE-F342-A02C-9C45703ED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D21-C146-A13B-9323159AE25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D21-C146-A13B-9323159AE25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D21-C146-A13B-9323159AE25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D21-C146-A13B-9323159AE2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21-C146-A13B-9323159AE254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4.5999999999999996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21-C146-A13B-9323159AE2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D21-C146-A13B-9323159AE25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D21-C146-A13B-9323159AE25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D21-C146-A13B-9323159AE25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D21-C146-A13B-9323159AE2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21-C146-A13B-9323159AE25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4.5999999999999996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21-C146-A13B-9323159AE2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F9-BA4A-AC7A-363B9ECD1ED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F9-BA4A-AC7A-363B9ECD1ED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F9-BA4A-AC7A-363B9ECD1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C-834A-876B-83E6DC689DC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834A-876B-83E6DC689D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6C-834A-876B-83E6DC689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46-6A4F-84BC-6BD150B08CD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46-6A4F-84BC-6BD150B08C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46-6A4F-84BC-6BD150B08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9-EB45-92D9-CE0C8E0AEF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9-EB45-92D9-CE0C8E0AEF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9-EB45-92D9-CE0C8E0AE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4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2-E84F-A2AD-A6E4A51DEE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2-E84F-A2AD-A6E4A51DEE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2-E84F-A2AD-A6E4A51DEE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2-E84F-A2AD-A6E4A51DEE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MX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</a:defRPr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ED-F449-A89B-76890D6BAF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ED-F449-A89B-76890D6BAF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ED-F449-A89B-76890D6BAFD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ED-F449-A89B-76890D6BAF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1">
            <a:extLst>
              <a:ext uri="{FF2B5EF4-FFF2-40B4-BE49-F238E27FC236}">
                <a16:creationId xmlns:a16="http://schemas.microsoft.com/office/drawing/2014/main" id="{2586FC0F-B758-7949-9746-3B9621252209}"/>
              </a:ext>
            </a:extLst>
          </p:cNvPr>
          <p:cNvSpPr/>
          <p:nvPr/>
        </p:nvSpPr>
        <p:spPr>
          <a:xfrm>
            <a:off x="2046592" y="5731146"/>
            <a:ext cx="9817346" cy="6913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1">
            <a:extLst>
              <a:ext uri="{FF2B5EF4-FFF2-40B4-BE49-F238E27FC236}">
                <a16:creationId xmlns:a16="http://schemas.microsoft.com/office/drawing/2014/main" id="{084CBAD7-FF60-E54C-9266-41CA2ADED71A}"/>
              </a:ext>
            </a:extLst>
          </p:cNvPr>
          <p:cNvSpPr/>
          <p:nvPr/>
        </p:nvSpPr>
        <p:spPr>
          <a:xfrm>
            <a:off x="12851679" y="5731146"/>
            <a:ext cx="9817346" cy="6913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193B6EC3-8ACC-B34C-A4EF-0BF14AF74150}"/>
              </a:ext>
            </a:extLst>
          </p:cNvPr>
          <p:cNvSpPr/>
          <p:nvPr/>
        </p:nvSpPr>
        <p:spPr>
          <a:xfrm>
            <a:off x="2046592" y="4498427"/>
            <a:ext cx="9817346" cy="1238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43C12D2C-B760-494A-86DA-836D907ADD6C}"/>
              </a:ext>
            </a:extLst>
          </p:cNvPr>
          <p:cNvSpPr/>
          <p:nvPr/>
        </p:nvSpPr>
        <p:spPr>
          <a:xfrm>
            <a:off x="12851679" y="4492523"/>
            <a:ext cx="9817346" cy="1238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B1B96629-33E8-1246-ADD2-74B257F8464B}"/>
              </a:ext>
            </a:extLst>
          </p:cNvPr>
          <p:cNvSpPr txBox="1"/>
          <p:nvPr/>
        </p:nvSpPr>
        <p:spPr>
          <a:xfrm>
            <a:off x="4421097" y="4815371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B63E4-79E6-E344-9360-C471FA2600B1}"/>
              </a:ext>
            </a:extLst>
          </p:cNvPr>
          <p:cNvSpPr txBox="1"/>
          <p:nvPr/>
        </p:nvSpPr>
        <p:spPr>
          <a:xfrm>
            <a:off x="3025272" y="6615580"/>
            <a:ext cx="7859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B5FF5C1A-4FB4-1942-9035-E376ED09B13B}"/>
              </a:ext>
            </a:extLst>
          </p:cNvPr>
          <p:cNvSpPr txBox="1"/>
          <p:nvPr/>
        </p:nvSpPr>
        <p:spPr>
          <a:xfrm>
            <a:off x="15226184" y="4809445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Commerce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3DE2CBBE-7416-8D4F-8C3B-045E9A35261E}"/>
              </a:ext>
            </a:extLst>
          </p:cNvPr>
          <p:cNvSpPr txBox="1"/>
          <p:nvPr/>
        </p:nvSpPr>
        <p:spPr>
          <a:xfrm>
            <a:off x="13830359" y="6609654"/>
            <a:ext cx="7859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EF173C-EFA0-894B-8CA7-D55F55D80DA4}"/>
              </a:ext>
            </a:extLst>
          </p:cNvPr>
          <p:cNvGrpSpPr/>
          <p:nvPr/>
        </p:nvGrpSpPr>
        <p:grpSpPr>
          <a:xfrm>
            <a:off x="2677063" y="8454100"/>
            <a:ext cx="8838666" cy="3584121"/>
            <a:chOff x="3025272" y="8454100"/>
            <a:chExt cx="8838666" cy="3584121"/>
          </a:xfrm>
        </p:grpSpPr>
        <p:graphicFrame>
          <p:nvGraphicFramePr>
            <p:cNvPr id="48" name="Chart 28">
              <a:extLst>
                <a:ext uri="{FF2B5EF4-FFF2-40B4-BE49-F238E27FC236}">
                  <a16:creationId xmlns:a16="http://schemas.microsoft.com/office/drawing/2014/main" id="{B0E702AF-965C-C741-B9C3-03981DB9B6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56074691"/>
                </p:ext>
              </p:extLst>
            </p:nvPr>
          </p:nvGraphicFramePr>
          <p:xfrm>
            <a:off x="6487754" y="8454100"/>
            <a:ext cx="5376184" cy="35841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CBBE2C25-2A39-914F-940B-49BF1958AEB3}"/>
                </a:ext>
              </a:extLst>
            </p:cNvPr>
            <p:cNvSpPr txBox="1"/>
            <p:nvPr/>
          </p:nvSpPr>
          <p:spPr>
            <a:xfrm>
              <a:off x="3025272" y="9458378"/>
              <a:ext cx="36324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87%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DC82DD-CFBD-A546-B10F-AA16C0273291}"/>
              </a:ext>
            </a:extLst>
          </p:cNvPr>
          <p:cNvGrpSpPr/>
          <p:nvPr/>
        </p:nvGrpSpPr>
        <p:grpSpPr>
          <a:xfrm>
            <a:off x="13331952" y="8451148"/>
            <a:ext cx="9008631" cy="3584121"/>
            <a:chOff x="14127905" y="8451148"/>
            <a:chExt cx="9008631" cy="3584121"/>
          </a:xfrm>
        </p:grpSpPr>
        <p:graphicFrame>
          <p:nvGraphicFramePr>
            <p:cNvPr id="58" name="Chart 28">
              <a:extLst>
                <a:ext uri="{FF2B5EF4-FFF2-40B4-BE49-F238E27FC236}">
                  <a16:creationId xmlns:a16="http://schemas.microsoft.com/office/drawing/2014/main" id="{01F7A248-59CA-084E-911A-E413D2B561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2627592"/>
                </p:ext>
              </p:extLst>
            </p:nvPr>
          </p:nvGraphicFramePr>
          <p:xfrm>
            <a:off x="17760352" y="8451148"/>
            <a:ext cx="5376184" cy="35841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2C519DC5-7B63-FF46-9C83-C55EB497B739}"/>
                </a:ext>
              </a:extLst>
            </p:cNvPr>
            <p:cNvSpPr txBox="1"/>
            <p:nvPr/>
          </p:nvSpPr>
          <p:spPr>
            <a:xfrm>
              <a:off x="14127905" y="9458378"/>
              <a:ext cx="36324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48%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29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>
            <a:extLst>
              <a:ext uri="{FF2B5EF4-FFF2-40B4-BE49-F238E27FC236}">
                <a16:creationId xmlns:a16="http://schemas.microsoft.com/office/drawing/2014/main" id="{0BFE1FF7-AEFB-3B4E-99F7-4F11B4DE96B5}"/>
              </a:ext>
            </a:extLst>
          </p:cNvPr>
          <p:cNvSpPr/>
          <p:nvPr/>
        </p:nvSpPr>
        <p:spPr>
          <a:xfrm>
            <a:off x="862955" y="3829725"/>
            <a:ext cx="18437416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4">
            <a:extLst>
              <a:ext uri="{FF2B5EF4-FFF2-40B4-BE49-F238E27FC236}">
                <a16:creationId xmlns:a16="http://schemas.microsoft.com/office/drawing/2014/main" id="{2C0310E5-7EB9-404E-BC8B-6C45222D0E2C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C59689F8-8035-B54C-8362-874DFEDB21F1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4EC41F67-3821-704C-978A-361C28C167D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9" name="Rectangle 99">
              <a:extLst>
                <a:ext uri="{FF2B5EF4-FFF2-40B4-BE49-F238E27FC236}">
                  <a16:creationId xmlns:a16="http://schemas.microsoft.com/office/drawing/2014/main" id="{B9643FC6-AC13-5349-A7CD-CB17B826368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8" name="TextBox 70">
            <a:extLst>
              <a:ext uri="{FF2B5EF4-FFF2-40B4-BE49-F238E27FC236}">
                <a16:creationId xmlns:a16="http://schemas.microsoft.com/office/drawing/2014/main" id="{CDE6A77A-C435-6C4F-BD2D-528EBEEA663F}"/>
              </a:ext>
            </a:extLst>
          </p:cNvPr>
          <p:cNvSpPr txBox="1"/>
          <p:nvPr/>
        </p:nvSpPr>
        <p:spPr>
          <a:xfrm flipH="1">
            <a:off x="1732355" y="6896277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$80K</a:t>
            </a:r>
          </a:p>
        </p:txBody>
      </p:sp>
      <p:sp>
        <p:nvSpPr>
          <p:cNvPr id="59" name="TextBox 71">
            <a:extLst>
              <a:ext uri="{FF2B5EF4-FFF2-40B4-BE49-F238E27FC236}">
                <a16:creationId xmlns:a16="http://schemas.microsoft.com/office/drawing/2014/main" id="{C93A4E86-B786-5B4D-BA94-25504EA79D00}"/>
              </a:ext>
            </a:extLst>
          </p:cNvPr>
          <p:cNvSpPr txBox="1"/>
          <p:nvPr/>
        </p:nvSpPr>
        <p:spPr>
          <a:xfrm flipH="1">
            <a:off x="1732355" y="7850538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$60K</a:t>
            </a:r>
          </a:p>
        </p:txBody>
      </p:sp>
      <p:sp>
        <p:nvSpPr>
          <p:cNvPr id="60" name="TextBox 72">
            <a:extLst>
              <a:ext uri="{FF2B5EF4-FFF2-40B4-BE49-F238E27FC236}">
                <a16:creationId xmlns:a16="http://schemas.microsoft.com/office/drawing/2014/main" id="{5A63E49D-02F5-F04B-873C-0FE03A74BD7C}"/>
              </a:ext>
            </a:extLst>
          </p:cNvPr>
          <p:cNvSpPr txBox="1"/>
          <p:nvPr/>
        </p:nvSpPr>
        <p:spPr>
          <a:xfrm flipH="1">
            <a:off x="1732355" y="8804798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$40K</a:t>
            </a:r>
          </a:p>
        </p:txBody>
      </p:sp>
      <p:sp>
        <p:nvSpPr>
          <p:cNvPr id="61" name="TextBox 73">
            <a:extLst>
              <a:ext uri="{FF2B5EF4-FFF2-40B4-BE49-F238E27FC236}">
                <a16:creationId xmlns:a16="http://schemas.microsoft.com/office/drawing/2014/main" id="{1FC0CA60-0A74-B74A-8A9E-64603474254E}"/>
              </a:ext>
            </a:extLst>
          </p:cNvPr>
          <p:cNvSpPr txBox="1"/>
          <p:nvPr/>
        </p:nvSpPr>
        <p:spPr>
          <a:xfrm flipH="1">
            <a:off x="1732355" y="9759059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$20K</a:t>
            </a:r>
          </a:p>
        </p:txBody>
      </p:sp>
      <p:sp>
        <p:nvSpPr>
          <p:cNvPr id="62" name="TextBox 74">
            <a:extLst>
              <a:ext uri="{FF2B5EF4-FFF2-40B4-BE49-F238E27FC236}">
                <a16:creationId xmlns:a16="http://schemas.microsoft.com/office/drawing/2014/main" id="{859505A4-B8DC-8846-860E-675797C948E9}"/>
              </a:ext>
            </a:extLst>
          </p:cNvPr>
          <p:cNvSpPr txBox="1"/>
          <p:nvPr/>
        </p:nvSpPr>
        <p:spPr>
          <a:xfrm flipH="1">
            <a:off x="1732355" y="10713320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$0K</a:t>
            </a:r>
          </a:p>
        </p:txBody>
      </p:sp>
      <p:sp>
        <p:nvSpPr>
          <p:cNvPr id="63" name="TextBox 75">
            <a:extLst>
              <a:ext uri="{FF2B5EF4-FFF2-40B4-BE49-F238E27FC236}">
                <a16:creationId xmlns:a16="http://schemas.microsoft.com/office/drawing/2014/main" id="{D01D608A-0FC3-F64F-B81C-14445342E0D8}"/>
              </a:ext>
            </a:extLst>
          </p:cNvPr>
          <p:cNvSpPr txBox="1"/>
          <p:nvPr/>
        </p:nvSpPr>
        <p:spPr>
          <a:xfrm flipH="1">
            <a:off x="2929443" y="1134080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May</a:t>
            </a:r>
          </a:p>
        </p:txBody>
      </p:sp>
      <p:sp>
        <p:nvSpPr>
          <p:cNvPr id="64" name="TextBox 76">
            <a:extLst>
              <a:ext uri="{FF2B5EF4-FFF2-40B4-BE49-F238E27FC236}">
                <a16:creationId xmlns:a16="http://schemas.microsoft.com/office/drawing/2014/main" id="{A10E3491-23A3-754C-BC77-A571E4AFE05E}"/>
              </a:ext>
            </a:extLst>
          </p:cNvPr>
          <p:cNvSpPr txBox="1"/>
          <p:nvPr/>
        </p:nvSpPr>
        <p:spPr>
          <a:xfrm flipH="1">
            <a:off x="4436043" y="1134080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Jun</a:t>
            </a:r>
          </a:p>
        </p:txBody>
      </p:sp>
      <p:sp>
        <p:nvSpPr>
          <p:cNvPr id="65" name="TextBox 77">
            <a:extLst>
              <a:ext uri="{FF2B5EF4-FFF2-40B4-BE49-F238E27FC236}">
                <a16:creationId xmlns:a16="http://schemas.microsoft.com/office/drawing/2014/main" id="{BC2D40B3-A21C-A749-9CF9-7858F68666F9}"/>
              </a:ext>
            </a:extLst>
          </p:cNvPr>
          <p:cNvSpPr txBox="1"/>
          <p:nvPr/>
        </p:nvSpPr>
        <p:spPr>
          <a:xfrm flipH="1">
            <a:off x="5942643" y="1134080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Jul</a:t>
            </a:r>
          </a:p>
        </p:txBody>
      </p:sp>
      <p:sp>
        <p:nvSpPr>
          <p:cNvPr id="66" name="TextBox 78">
            <a:extLst>
              <a:ext uri="{FF2B5EF4-FFF2-40B4-BE49-F238E27FC236}">
                <a16:creationId xmlns:a16="http://schemas.microsoft.com/office/drawing/2014/main" id="{7C85A2C6-D8C1-1947-8A94-18790DFE0BC7}"/>
              </a:ext>
            </a:extLst>
          </p:cNvPr>
          <p:cNvSpPr txBox="1"/>
          <p:nvPr/>
        </p:nvSpPr>
        <p:spPr>
          <a:xfrm flipH="1">
            <a:off x="7392488" y="1134080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Aug</a:t>
            </a:r>
          </a:p>
        </p:txBody>
      </p:sp>
      <p:sp>
        <p:nvSpPr>
          <p:cNvPr id="67" name="TextBox 79">
            <a:extLst>
              <a:ext uri="{FF2B5EF4-FFF2-40B4-BE49-F238E27FC236}">
                <a16:creationId xmlns:a16="http://schemas.microsoft.com/office/drawing/2014/main" id="{1E4EC8EF-EC70-9D46-98AE-ECBC122BA129}"/>
              </a:ext>
            </a:extLst>
          </p:cNvPr>
          <p:cNvSpPr txBox="1"/>
          <p:nvPr/>
        </p:nvSpPr>
        <p:spPr>
          <a:xfrm flipH="1">
            <a:off x="8870710" y="1134080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Sep</a:t>
            </a:r>
          </a:p>
        </p:txBody>
      </p:sp>
      <p:sp>
        <p:nvSpPr>
          <p:cNvPr id="68" name="TextBox 80">
            <a:extLst>
              <a:ext uri="{FF2B5EF4-FFF2-40B4-BE49-F238E27FC236}">
                <a16:creationId xmlns:a16="http://schemas.microsoft.com/office/drawing/2014/main" id="{AFD5E488-022A-BB45-BEBD-71C6C5438637}"/>
              </a:ext>
            </a:extLst>
          </p:cNvPr>
          <p:cNvSpPr txBox="1"/>
          <p:nvPr/>
        </p:nvSpPr>
        <p:spPr>
          <a:xfrm flipH="1">
            <a:off x="10348933" y="1134080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Oct</a:t>
            </a:r>
          </a:p>
        </p:txBody>
      </p:sp>
      <p:sp>
        <p:nvSpPr>
          <p:cNvPr id="69" name="TextBox 81">
            <a:extLst>
              <a:ext uri="{FF2B5EF4-FFF2-40B4-BE49-F238E27FC236}">
                <a16:creationId xmlns:a16="http://schemas.microsoft.com/office/drawing/2014/main" id="{0D0E689C-4877-8D4C-8D41-9BF15316D740}"/>
              </a:ext>
            </a:extLst>
          </p:cNvPr>
          <p:cNvSpPr txBox="1"/>
          <p:nvPr/>
        </p:nvSpPr>
        <p:spPr>
          <a:xfrm flipH="1">
            <a:off x="2929443" y="1186733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70" name="TextBox 82">
            <a:extLst>
              <a:ext uri="{FF2B5EF4-FFF2-40B4-BE49-F238E27FC236}">
                <a16:creationId xmlns:a16="http://schemas.microsoft.com/office/drawing/2014/main" id="{5B794185-DBA1-BE45-AA1C-C9B9568791D1}"/>
              </a:ext>
            </a:extLst>
          </p:cNvPr>
          <p:cNvSpPr txBox="1"/>
          <p:nvPr/>
        </p:nvSpPr>
        <p:spPr>
          <a:xfrm flipH="1">
            <a:off x="4436043" y="1186733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24%</a:t>
            </a:r>
          </a:p>
        </p:txBody>
      </p:sp>
      <p:sp>
        <p:nvSpPr>
          <p:cNvPr id="71" name="TextBox 83">
            <a:extLst>
              <a:ext uri="{FF2B5EF4-FFF2-40B4-BE49-F238E27FC236}">
                <a16:creationId xmlns:a16="http://schemas.microsoft.com/office/drawing/2014/main" id="{6055C5EA-4450-A64E-988A-A59A18CB57F6}"/>
              </a:ext>
            </a:extLst>
          </p:cNvPr>
          <p:cNvSpPr txBox="1"/>
          <p:nvPr/>
        </p:nvSpPr>
        <p:spPr>
          <a:xfrm flipH="1">
            <a:off x="5942643" y="1186733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72" name="TextBox 84">
            <a:extLst>
              <a:ext uri="{FF2B5EF4-FFF2-40B4-BE49-F238E27FC236}">
                <a16:creationId xmlns:a16="http://schemas.microsoft.com/office/drawing/2014/main" id="{C25B629C-987D-0D46-A5CA-8A2F7A8926FF}"/>
              </a:ext>
            </a:extLst>
          </p:cNvPr>
          <p:cNvSpPr txBox="1"/>
          <p:nvPr/>
        </p:nvSpPr>
        <p:spPr>
          <a:xfrm flipH="1">
            <a:off x="7392488" y="1186733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62%</a:t>
            </a:r>
          </a:p>
        </p:txBody>
      </p:sp>
      <p:sp>
        <p:nvSpPr>
          <p:cNvPr id="73" name="TextBox 85">
            <a:extLst>
              <a:ext uri="{FF2B5EF4-FFF2-40B4-BE49-F238E27FC236}">
                <a16:creationId xmlns:a16="http://schemas.microsoft.com/office/drawing/2014/main" id="{61537872-00D6-C14A-8940-3B2754E3C653}"/>
              </a:ext>
            </a:extLst>
          </p:cNvPr>
          <p:cNvSpPr txBox="1"/>
          <p:nvPr/>
        </p:nvSpPr>
        <p:spPr>
          <a:xfrm flipH="1">
            <a:off x="8870710" y="1186733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74" name="TextBox 86">
            <a:extLst>
              <a:ext uri="{FF2B5EF4-FFF2-40B4-BE49-F238E27FC236}">
                <a16:creationId xmlns:a16="http://schemas.microsoft.com/office/drawing/2014/main" id="{533154BA-81F1-1C4E-B2BE-8E628BD1C571}"/>
              </a:ext>
            </a:extLst>
          </p:cNvPr>
          <p:cNvSpPr txBox="1"/>
          <p:nvPr/>
        </p:nvSpPr>
        <p:spPr>
          <a:xfrm flipH="1">
            <a:off x="10348933" y="1186733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17%</a:t>
            </a:r>
          </a:p>
        </p:txBody>
      </p:sp>
      <p:sp>
        <p:nvSpPr>
          <p:cNvPr id="75" name="Rounded Rectangle 126">
            <a:extLst>
              <a:ext uri="{FF2B5EF4-FFF2-40B4-BE49-F238E27FC236}">
                <a16:creationId xmlns:a16="http://schemas.microsoft.com/office/drawing/2014/main" id="{A12D7745-FDF9-A04B-959B-EDBC7249E692}"/>
              </a:ext>
            </a:extLst>
          </p:cNvPr>
          <p:cNvSpPr/>
          <p:nvPr/>
        </p:nvSpPr>
        <p:spPr>
          <a:xfrm>
            <a:off x="1732355" y="4405750"/>
            <a:ext cx="9779036" cy="1874865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DC52050D-72FF-134F-A9DA-1B921EF6FE73}"/>
              </a:ext>
            </a:extLst>
          </p:cNvPr>
          <p:cNvSpPr txBox="1"/>
          <p:nvPr/>
        </p:nvSpPr>
        <p:spPr>
          <a:xfrm>
            <a:off x="2668575" y="4774564"/>
            <a:ext cx="50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77" name="TextBox 130">
            <a:extLst>
              <a:ext uri="{FF2B5EF4-FFF2-40B4-BE49-F238E27FC236}">
                <a16:creationId xmlns:a16="http://schemas.microsoft.com/office/drawing/2014/main" id="{323C4849-5796-CA4F-8285-B71621BE33A0}"/>
              </a:ext>
            </a:extLst>
          </p:cNvPr>
          <p:cNvSpPr txBox="1"/>
          <p:nvPr/>
        </p:nvSpPr>
        <p:spPr>
          <a:xfrm>
            <a:off x="2666132" y="5420895"/>
            <a:ext cx="7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There are people who have a significant.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9F673462-8E0B-694A-926F-5002BB04BB60}"/>
              </a:ext>
            </a:extLst>
          </p:cNvPr>
          <p:cNvSpPr txBox="1"/>
          <p:nvPr/>
        </p:nvSpPr>
        <p:spPr>
          <a:xfrm>
            <a:off x="16728034" y="5060384"/>
            <a:ext cx="2109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E48CF480-504B-6A4E-9627-D8127B8D1BEA}"/>
              </a:ext>
            </a:extLst>
          </p:cNvPr>
          <p:cNvSpPr txBox="1"/>
          <p:nvPr/>
        </p:nvSpPr>
        <p:spPr>
          <a:xfrm>
            <a:off x="16715472" y="9089512"/>
            <a:ext cx="2109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D00622-36FB-FE41-B30D-34B8479A1110}"/>
              </a:ext>
            </a:extLst>
          </p:cNvPr>
          <p:cNvGrpSpPr/>
          <p:nvPr/>
        </p:nvGrpSpPr>
        <p:grpSpPr>
          <a:xfrm>
            <a:off x="12896321" y="5152958"/>
            <a:ext cx="3574525" cy="6632346"/>
            <a:chOff x="12896793" y="5060384"/>
            <a:chExt cx="3574525" cy="6632346"/>
          </a:xfrm>
        </p:grpSpPr>
        <p:sp>
          <p:nvSpPr>
            <p:cNvPr id="81" name="TextBox 62">
              <a:extLst>
                <a:ext uri="{FF2B5EF4-FFF2-40B4-BE49-F238E27FC236}">
                  <a16:creationId xmlns:a16="http://schemas.microsoft.com/office/drawing/2014/main" id="{04553376-B6EA-4343-9EF5-E80A5410EEEB}"/>
                </a:ext>
              </a:extLst>
            </p:cNvPr>
            <p:cNvSpPr txBox="1"/>
            <p:nvPr/>
          </p:nvSpPr>
          <p:spPr>
            <a:xfrm>
              <a:off x="12911501" y="5706715"/>
              <a:ext cx="3559817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  <a:endPara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endParaRPr>
            </a:p>
          </p:txBody>
        </p:sp>
        <p:sp>
          <p:nvSpPr>
            <p:cNvPr id="82" name="TextBox 63">
              <a:extLst>
                <a:ext uri="{FF2B5EF4-FFF2-40B4-BE49-F238E27FC236}">
                  <a16:creationId xmlns:a16="http://schemas.microsoft.com/office/drawing/2014/main" id="{0A2B2A03-2FE3-DF44-916A-78E5F874795E}"/>
                </a:ext>
              </a:extLst>
            </p:cNvPr>
            <p:cNvSpPr txBox="1"/>
            <p:nvPr/>
          </p:nvSpPr>
          <p:spPr>
            <a:xfrm>
              <a:off x="12911502" y="5060384"/>
              <a:ext cx="33177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sp>
          <p:nvSpPr>
            <p:cNvPr id="85" name="TextBox 62">
              <a:extLst>
                <a:ext uri="{FF2B5EF4-FFF2-40B4-BE49-F238E27FC236}">
                  <a16:creationId xmlns:a16="http://schemas.microsoft.com/office/drawing/2014/main" id="{136295DE-5D76-F44B-8D11-5A1EEB853541}"/>
                </a:ext>
              </a:extLst>
            </p:cNvPr>
            <p:cNvSpPr txBox="1"/>
            <p:nvPr/>
          </p:nvSpPr>
          <p:spPr>
            <a:xfrm>
              <a:off x="12896793" y="9656595"/>
              <a:ext cx="3559817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  <a:endPara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endParaRPr>
            </a:p>
          </p:txBody>
        </p:sp>
        <p:sp>
          <p:nvSpPr>
            <p:cNvPr id="86" name="TextBox 63">
              <a:extLst>
                <a:ext uri="{FF2B5EF4-FFF2-40B4-BE49-F238E27FC236}">
                  <a16:creationId xmlns:a16="http://schemas.microsoft.com/office/drawing/2014/main" id="{3561FB41-D411-7A4B-9595-ABF03F447D87}"/>
                </a:ext>
              </a:extLst>
            </p:cNvPr>
            <p:cNvSpPr txBox="1"/>
            <p:nvPr/>
          </p:nvSpPr>
          <p:spPr>
            <a:xfrm>
              <a:off x="12896794" y="9010264"/>
              <a:ext cx="33177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</p:grpSp>
      <p:sp>
        <p:nvSpPr>
          <p:cNvPr id="87" name="Rectangle 21">
            <a:extLst>
              <a:ext uri="{FF2B5EF4-FFF2-40B4-BE49-F238E27FC236}">
                <a16:creationId xmlns:a16="http://schemas.microsoft.com/office/drawing/2014/main" id="{2B8A4000-7EEF-BB43-AA97-EEB244EB48BF}"/>
              </a:ext>
            </a:extLst>
          </p:cNvPr>
          <p:cNvSpPr/>
          <p:nvPr/>
        </p:nvSpPr>
        <p:spPr>
          <a:xfrm>
            <a:off x="19557087" y="3829109"/>
            <a:ext cx="3967133" cy="4405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21">
            <a:extLst>
              <a:ext uri="{FF2B5EF4-FFF2-40B4-BE49-F238E27FC236}">
                <a16:creationId xmlns:a16="http://schemas.microsoft.com/office/drawing/2014/main" id="{2C10D71E-22E6-5540-95AA-00F09F5FCB36}"/>
              </a:ext>
            </a:extLst>
          </p:cNvPr>
          <p:cNvSpPr/>
          <p:nvPr/>
        </p:nvSpPr>
        <p:spPr>
          <a:xfrm>
            <a:off x="19547039" y="8477002"/>
            <a:ext cx="3967133" cy="4405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4">
            <a:extLst>
              <a:ext uri="{FF2B5EF4-FFF2-40B4-BE49-F238E27FC236}">
                <a16:creationId xmlns:a16="http://schemas.microsoft.com/office/drawing/2014/main" id="{613E508C-D651-3046-A4E7-9B460585ABEA}"/>
              </a:ext>
            </a:extLst>
          </p:cNvPr>
          <p:cNvGrpSpPr/>
          <p:nvPr/>
        </p:nvGrpSpPr>
        <p:grpSpPr>
          <a:xfrm>
            <a:off x="19504904" y="4681281"/>
            <a:ext cx="4051402" cy="2700934"/>
            <a:chOff x="4758321" y="4042478"/>
            <a:chExt cx="5860494" cy="3906996"/>
          </a:xfrm>
        </p:grpSpPr>
        <p:graphicFrame>
          <p:nvGraphicFramePr>
            <p:cNvPr id="90" name="Chart 53">
              <a:extLst>
                <a:ext uri="{FF2B5EF4-FFF2-40B4-BE49-F238E27FC236}">
                  <a16:creationId xmlns:a16="http://schemas.microsoft.com/office/drawing/2014/main" id="{07457EE7-0A3F-9947-899A-7C92F737CB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6569891"/>
                </p:ext>
              </p:extLst>
            </p:nvPr>
          </p:nvGraphicFramePr>
          <p:xfrm>
            <a:off x="4758321" y="4042478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TextBox 54">
              <a:extLst>
                <a:ext uri="{FF2B5EF4-FFF2-40B4-BE49-F238E27FC236}">
                  <a16:creationId xmlns:a16="http://schemas.microsoft.com/office/drawing/2014/main" id="{2C87D91E-4B75-794A-86F1-40162B81EE37}"/>
                </a:ext>
              </a:extLst>
            </p:cNvPr>
            <p:cNvSpPr txBox="1"/>
            <p:nvPr/>
          </p:nvSpPr>
          <p:spPr>
            <a:xfrm>
              <a:off x="6577555" y="5577111"/>
              <a:ext cx="2222026" cy="102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pSp>
        <p:nvGrpSpPr>
          <p:cNvPr id="92" name="Group 4">
            <a:extLst>
              <a:ext uri="{FF2B5EF4-FFF2-40B4-BE49-F238E27FC236}">
                <a16:creationId xmlns:a16="http://schemas.microsoft.com/office/drawing/2014/main" id="{9D875AA3-1372-5A49-B64B-F970A2BEC47E}"/>
              </a:ext>
            </a:extLst>
          </p:cNvPr>
          <p:cNvGrpSpPr/>
          <p:nvPr/>
        </p:nvGrpSpPr>
        <p:grpSpPr>
          <a:xfrm>
            <a:off x="19514952" y="9374179"/>
            <a:ext cx="4051402" cy="2700934"/>
            <a:chOff x="4758321" y="4042478"/>
            <a:chExt cx="5860494" cy="3906996"/>
          </a:xfrm>
        </p:grpSpPr>
        <p:graphicFrame>
          <p:nvGraphicFramePr>
            <p:cNvPr id="93" name="Chart 53">
              <a:extLst>
                <a:ext uri="{FF2B5EF4-FFF2-40B4-BE49-F238E27FC236}">
                  <a16:creationId xmlns:a16="http://schemas.microsoft.com/office/drawing/2014/main" id="{BD4C541A-972B-DF49-85A9-08A7AE7A84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64307488"/>
                </p:ext>
              </p:extLst>
            </p:nvPr>
          </p:nvGraphicFramePr>
          <p:xfrm>
            <a:off x="4758321" y="4042478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4" name="TextBox 54">
              <a:extLst>
                <a:ext uri="{FF2B5EF4-FFF2-40B4-BE49-F238E27FC236}">
                  <a16:creationId xmlns:a16="http://schemas.microsoft.com/office/drawing/2014/main" id="{0973E5FF-9E20-1744-9E04-7E000CD8A473}"/>
                </a:ext>
              </a:extLst>
            </p:cNvPr>
            <p:cNvSpPr txBox="1"/>
            <p:nvPr/>
          </p:nvSpPr>
          <p:spPr>
            <a:xfrm>
              <a:off x="6577555" y="5577111"/>
              <a:ext cx="2222026" cy="102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aphicFrame>
        <p:nvGraphicFramePr>
          <p:cNvPr id="79" name="Gráfico 78">
            <a:extLst>
              <a:ext uri="{FF2B5EF4-FFF2-40B4-BE49-F238E27FC236}">
                <a16:creationId xmlns:a16="http://schemas.microsoft.com/office/drawing/2014/main" id="{9B6DE734-3D80-634A-A93A-8D2102608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902714"/>
              </p:ext>
            </p:extLst>
          </p:nvPr>
        </p:nvGraphicFramePr>
        <p:xfrm>
          <a:off x="2624074" y="6649429"/>
          <a:ext cx="8553653" cy="4402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630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">
            <a:extLst>
              <a:ext uri="{FF2B5EF4-FFF2-40B4-BE49-F238E27FC236}">
                <a16:creationId xmlns:a16="http://schemas.microsoft.com/office/drawing/2014/main" id="{D0908838-27A7-C34F-ABE2-4A14BC9DC0D6}"/>
              </a:ext>
            </a:extLst>
          </p:cNvPr>
          <p:cNvSpPr/>
          <p:nvPr/>
        </p:nvSpPr>
        <p:spPr>
          <a:xfrm>
            <a:off x="901150" y="8673221"/>
            <a:ext cx="22584874" cy="455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">
            <a:extLst>
              <a:ext uri="{FF2B5EF4-FFF2-40B4-BE49-F238E27FC236}">
                <a16:creationId xmlns:a16="http://schemas.microsoft.com/office/drawing/2014/main" id="{899B495C-5C88-3140-91A4-2160B6416EAC}"/>
              </a:ext>
            </a:extLst>
          </p:cNvPr>
          <p:cNvSpPr/>
          <p:nvPr/>
        </p:nvSpPr>
        <p:spPr>
          <a:xfrm>
            <a:off x="901150" y="906717"/>
            <a:ext cx="22584874" cy="73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Chart 30">
            <a:extLst>
              <a:ext uri="{FF2B5EF4-FFF2-40B4-BE49-F238E27FC236}">
                <a16:creationId xmlns:a16="http://schemas.microsoft.com/office/drawing/2014/main" id="{E8BA66D6-8BA0-E942-87D4-9F89C0465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892320"/>
              </p:ext>
            </p:extLst>
          </p:nvPr>
        </p:nvGraphicFramePr>
        <p:xfrm>
          <a:off x="2070629" y="9243283"/>
          <a:ext cx="3572082" cy="346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8" name="CuadroTexto 395">
            <a:extLst>
              <a:ext uri="{FF2B5EF4-FFF2-40B4-BE49-F238E27FC236}">
                <a16:creationId xmlns:a16="http://schemas.microsoft.com/office/drawing/2014/main" id="{CD12E204-00E0-F041-8583-7AD7EC97B0DC}"/>
              </a:ext>
            </a:extLst>
          </p:cNvPr>
          <p:cNvSpPr txBox="1"/>
          <p:nvPr/>
        </p:nvSpPr>
        <p:spPr>
          <a:xfrm>
            <a:off x="5807489" y="995019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Result 1</a:t>
            </a:r>
          </a:p>
        </p:txBody>
      </p:sp>
      <p:sp>
        <p:nvSpPr>
          <p:cNvPr id="99" name="TextBox 17">
            <a:extLst>
              <a:ext uri="{FF2B5EF4-FFF2-40B4-BE49-F238E27FC236}">
                <a16:creationId xmlns:a16="http://schemas.microsoft.com/office/drawing/2014/main" id="{6DE5A31B-8011-AE4E-AD57-B4A519840948}"/>
              </a:ext>
            </a:extLst>
          </p:cNvPr>
          <p:cNvSpPr txBox="1"/>
          <p:nvPr/>
        </p:nvSpPr>
        <p:spPr>
          <a:xfrm>
            <a:off x="5802633" y="10596523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25C5F8DC-4092-1244-9C63-6DE0851A12D4}"/>
              </a:ext>
            </a:extLst>
          </p:cNvPr>
          <p:cNvSpPr txBox="1"/>
          <p:nvPr/>
        </p:nvSpPr>
        <p:spPr>
          <a:xfrm>
            <a:off x="2974037" y="11358772"/>
            <a:ext cx="125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0.12%</a:t>
            </a:r>
          </a:p>
        </p:txBody>
      </p:sp>
      <p:graphicFrame>
        <p:nvGraphicFramePr>
          <p:cNvPr id="101" name="Chart 29">
            <a:extLst>
              <a:ext uri="{FF2B5EF4-FFF2-40B4-BE49-F238E27FC236}">
                <a16:creationId xmlns:a16="http://schemas.microsoft.com/office/drawing/2014/main" id="{DD95E721-39D1-FD40-BABF-C11E4044D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022821"/>
              </p:ext>
            </p:extLst>
          </p:nvPr>
        </p:nvGraphicFramePr>
        <p:xfrm>
          <a:off x="13498416" y="9243283"/>
          <a:ext cx="3572082" cy="346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CuadroTexto 395">
            <a:extLst>
              <a:ext uri="{FF2B5EF4-FFF2-40B4-BE49-F238E27FC236}">
                <a16:creationId xmlns:a16="http://schemas.microsoft.com/office/drawing/2014/main" id="{D4E655C3-404F-C243-A00B-46A03EB1C6B3}"/>
              </a:ext>
            </a:extLst>
          </p:cNvPr>
          <p:cNvSpPr txBox="1"/>
          <p:nvPr/>
        </p:nvSpPr>
        <p:spPr>
          <a:xfrm>
            <a:off x="17241740" y="995019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Result 2</a:t>
            </a:r>
          </a:p>
        </p:txBody>
      </p:sp>
      <p:sp>
        <p:nvSpPr>
          <p:cNvPr id="103" name="TextBox 13">
            <a:extLst>
              <a:ext uri="{FF2B5EF4-FFF2-40B4-BE49-F238E27FC236}">
                <a16:creationId xmlns:a16="http://schemas.microsoft.com/office/drawing/2014/main" id="{0E6FDEDF-A8D2-5249-8E40-4DF4101530B3}"/>
              </a:ext>
            </a:extLst>
          </p:cNvPr>
          <p:cNvSpPr txBox="1"/>
          <p:nvPr/>
        </p:nvSpPr>
        <p:spPr>
          <a:xfrm>
            <a:off x="17236883" y="10596523"/>
            <a:ext cx="507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8E629E63-1953-074B-AD81-5EBEA2E8315E}"/>
              </a:ext>
            </a:extLst>
          </p:cNvPr>
          <p:cNvSpPr txBox="1"/>
          <p:nvPr/>
        </p:nvSpPr>
        <p:spPr>
          <a:xfrm>
            <a:off x="13929979" y="10459239"/>
            <a:ext cx="125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1.87%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3588E0-40AD-B34B-92BE-418807FA0088}"/>
              </a:ext>
            </a:extLst>
          </p:cNvPr>
          <p:cNvGrpSpPr/>
          <p:nvPr/>
        </p:nvGrpSpPr>
        <p:grpSpPr>
          <a:xfrm>
            <a:off x="1488545" y="1782872"/>
            <a:ext cx="21410084" cy="5645725"/>
            <a:chOff x="1488545" y="1491159"/>
            <a:chExt cx="21410084" cy="5645725"/>
          </a:xfrm>
        </p:grpSpPr>
        <p:graphicFrame>
          <p:nvGraphicFramePr>
            <p:cNvPr id="96" name="Chart 5">
              <a:extLst>
                <a:ext uri="{FF2B5EF4-FFF2-40B4-BE49-F238E27FC236}">
                  <a16:creationId xmlns:a16="http://schemas.microsoft.com/office/drawing/2014/main" id="{A5B8507F-D51B-C74B-B3BD-463EF17180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7801290"/>
                </p:ext>
              </p:extLst>
            </p:nvPr>
          </p:nvGraphicFramePr>
          <p:xfrm>
            <a:off x="1488545" y="1491159"/>
            <a:ext cx="21410084" cy="51225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CuadroTexto 395">
              <a:extLst>
                <a:ext uri="{FF2B5EF4-FFF2-40B4-BE49-F238E27FC236}">
                  <a16:creationId xmlns:a16="http://schemas.microsoft.com/office/drawing/2014/main" id="{05AD85D3-3911-0647-8E38-96A4AAC8D42F}"/>
                </a:ext>
              </a:extLst>
            </p:cNvPr>
            <p:cNvSpPr txBox="1"/>
            <p:nvPr/>
          </p:nvSpPr>
          <p:spPr>
            <a:xfrm>
              <a:off x="2974037" y="6613664"/>
              <a:ext cx="3341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4" name="CuadroTexto 395">
              <a:extLst>
                <a:ext uri="{FF2B5EF4-FFF2-40B4-BE49-F238E27FC236}">
                  <a16:creationId xmlns:a16="http://schemas.microsoft.com/office/drawing/2014/main" id="{5E30034A-0ED0-494B-821D-D890CE1CBAA8}"/>
                </a:ext>
              </a:extLst>
            </p:cNvPr>
            <p:cNvSpPr txBox="1"/>
            <p:nvPr/>
          </p:nvSpPr>
          <p:spPr>
            <a:xfrm>
              <a:off x="8133866" y="6613664"/>
              <a:ext cx="3341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8474B27C-FD30-094B-9B83-E37B6A75B762}"/>
                </a:ext>
              </a:extLst>
            </p:cNvPr>
            <p:cNvSpPr txBox="1"/>
            <p:nvPr/>
          </p:nvSpPr>
          <p:spPr>
            <a:xfrm>
              <a:off x="13326351" y="6613664"/>
              <a:ext cx="3341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6" name="CuadroTexto 395">
              <a:extLst>
                <a:ext uri="{FF2B5EF4-FFF2-40B4-BE49-F238E27FC236}">
                  <a16:creationId xmlns:a16="http://schemas.microsoft.com/office/drawing/2014/main" id="{E781AFE0-FCBB-1D4F-B0D3-FC8D06482AAB}"/>
                </a:ext>
              </a:extLst>
            </p:cNvPr>
            <p:cNvSpPr txBox="1"/>
            <p:nvPr/>
          </p:nvSpPr>
          <p:spPr>
            <a:xfrm>
              <a:off x="18536815" y="6613664"/>
              <a:ext cx="3341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62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extLst>
              <a:ext uri="{FF2B5EF4-FFF2-40B4-BE49-F238E27FC236}">
                <a16:creationId xmlns:a16="http://schemas.microsoft.com/office/drawing/2014/main" id="{097D8C54-0321-4E48-8C8C-384CC2D9403D}"/>
              </a:ext>
            </a:extLst>
          </p:cNvPr>
          <p:cNvSpPr/>
          <p:nvPr/>
        </p:nvSpPr>
        <p:spPr>
          <a:xfrm>
            <a:off x="868493" y="3829725"/>
            <a:ext cx="22650188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Rounded Rectangle 36">
            <a:extLst>
              <a:ext uri="{FF2B5EF4-FFF2-40B4-BE49-F238E27FC236}">
                <a16:creationId xmlns:a16="http://schemas.microsoft.com/office/drawing/2014/main" id="{D5743207-D02F-054F-8790-4207184D4A6F}"/>
              </a:ext>
            </a:extLst>
          </p:cNvPr>
          <p:cNvSpPr/>
          <p:nvPr/>
        </p:nvSpPr>
        <p:spPr>
          <a:xfrm>
            <a:off x="1660929" y="8889369"/>
            <a:ext cx="6174420" cy="329937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9596A13D-391D-294A-BC22-95CCD2FB660E}"/>
              </a:ext>
            </a:extLst>
          </p:cNvPr>
          <p:cNvSpPr/>
          <p:nvPr/>
        </p:nvSpPr>
        <p:spPr>
          <a:xfrm>
            <a:off x="1660929" y="4797637"/>
            <a:ext cx="6174420" cy="32993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756318EB-0A9F-1A46-A87E-686B25EC71F2}"/>
              </a:ext>
            </a:extLst>
          </p:cNvPr>
          <p:cNvSpPr txBox="1"/>
          <p:nvPr/>
        </p:nvSpPr>
        <p:spPr>
          <a:xfrm>
            <a:off x="2407030" y="6023778"/>
            <a:ext cx="4682218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1A11A92-67B8-AC49-9263-47F447629799}"/>
              </a:ext>
            </a:extLst>
          </p:cNvPr>
          <p:cNvSpPr txBox="1"/>
          <p:nvPr/>
        </p:nvSpPr>
        <p:spPr>
          <a:xfrm>
            <a:off x="3018754" y="5261454"/>
            <a:ext cx="345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Sellers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E96D7DB2-B00B-0D4D-8210-816A077C54F3}"/>
              </a:ext>
            </a:extLst>
          </p:cNvPr>
          <p:cNvSpPr txBox="1"/>
          <p:nvPr/>
        </p:nvSpPr>
        <p:spPr>
          <a:xfrm>
            <a:off x="2407030" y="10155758"/>
            <a:ext cx="4682218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67B2BC1B-9871-1743-B5D7-038FE2593D18}"/>
              </a:ext>
            </a:extLst>
          </p:cNvPr>
          <p:cNvSpPr txBox="1"/>
          <p:nvPr/>
        </p:nvSpPr>
        <p:spPr>
          <a:xfrm>
            <a:off x="3018754" y="9393434"/>
            <a:ext cx="345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graphicFrame>
        <p:nvGraphicFramePr>
          <p:cNvPr id="26" name="Chart 18">
            <a:extLst>
              <a:ext uri="{FF2B5EF4-FFF2-40B4-BE49-F238E27FC236}">
                <a16:creationId xmlns:a16="http://schemas.microsoft.com/office/drawing/2014/main" id="{2CF795AC-BF40-5542-AC06-81DE06DE2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963941"/>
              </p:ext>
            </p:extLst>
          </p:nvPr>
        </p:nvGraphicFramePr>
        <p:xfrm>
          <a:off x="8830494" y="4795164"/>
          <a:ext cx="6716664" cy="343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6B1BCDB4-3F83-6348-8AC7-77869D66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81428"/>
              </p:ext>
            </p:extLst>
          </p:nvPr>
        </p:nvGraphicFramePr>
        <p:xfrm>
          <a:off x="16635561" y="4795164"/>
          <a:ext cx="6093812" cy="739358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48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730"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Commerce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Financial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456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9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78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490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9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hart 18">
            <a:extLst>
              <a:ext uri="{FF2B5EF4-FFF2-40B4-BE49-F238E27FC236}">
                <a16:creationId xmlns:a16="http://schemas.microsoft.com/office/drawing/2014/main" id="{DA43C236-1A1A-F644-AB65-281BD5F63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629060"/>
              </p:ext>
            </p:extLst>
          </p:nvPr>
        </p:nvGraphicFramePr>
        <p:xfrm>
          <a:off x="8830494" y="8811993"/>
          <a:ext cx="6716664" cy="343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59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1">
            <a:extLst>
              <a:ext uri="{FF2B5EF4-FFF2-40B4-BE49-F238E27FC236}">
                <a16:creationId xmlns:a16="http://schemas.microsoft.com/office/drawing/2014/main" id="{F8C101D4-EB69-3142-80EA-715B4B61D571}"/>
              </a:ext>
            </a:extLst>
          </p:cNvPr>
          <p:cNvSpPr/>
          <p:nvPr/>
        </p:nvSpPr>
        <p:spPr>
          <a:xfrm>
            <a:off x="862955" y="3829725"/>
            <a:ext cx="22642504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40">
            <a:extLst>
              <a:ext uri="{FF2B5EF4-FFF2-40B4-BE49-F238E27FC236}">
                <a16:creationId xmlns:a16="http://schemas.microsoft.com/office/drawing/2014/main" id="{1D089D51-CD90-EA4E-B1F4-171D4BC0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2414"/>
              </p:ext>
            </p:extLst>
          </p:nvPr>
        </p:nvGraphicFramePr>
        <p:xfrm>
          <a:off x="1792793" y="8312728"/>
          <a:ext cx="15582985" cy="369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370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5370370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4842245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System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Suppliers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Community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51387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grpSp>
        <p:nvGrpSpPr>
          <p:cNvPr id="33" name="Group 2">
            <a:extLst>
              <a:ext uri="{FF2B5EF4-FFF2-40B4-BE49-F238E27FC236}">
                <a16:creationId xmlns:a16="http://schemas.microsoft.com/office/drawing/2014/main" id="{104A46BF-965B-6E47-8D9A-3274F8A51B3E}"/>
              </a:ext>
            </a:extLst>
          </p:cNvPr>
          <p:cNvGrpSpPr/>
          <p:nvPr/>
        </p:nvGrpSpPr>
        <p:grpSpPr>
          <a:xfrm>
            <a:off x="7330736" y="4393307"/>
            <a:ext cx="5022521" cy="3348347"/>
            <a:chOff x="10582773" y="4831125"/>
            <a:chExt cx="5860494" cy="3906996"/>
          </a:xfrm>
        </p:grpSpPr>
        <p:graphicFrame>
          <p:nvGraphicFramePr>
            <p:cNvPr id="34" name="Chart 42">
              <a:extLst>
                <a:ext uri="{FF2B5EF4-FFF2-40B4-BE49-F238E27FC236}">
                  <a16:creationId xmlns:a16="http://schemas.microsoft.com/office/drawing/2014/main" id="{12FA02C0-574C-FC47-947A-00749DDD19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56391257"/>
                </p:ext>
              </p:extLst>
            </p:nvPr>
          </p:nvGraphicFramePr>
          <p:xfrm>
            <a:off x="10582773" y="4831125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36DCCC36-56F9-C648-BD64-3B880856CD2C}"/>
                </a:ext>
              </a:extLst>
            </p:cNvPr>
            <p:cNvSpPr txBox="1"/>
            <p:nvPr/>
          </p:nvSpPr>
          <p:spPr>
            <a:xfrm>
              <a:off x="12402007" y="6365759"/>
              <a:ext cx="22220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pSp>
        <p:nvGrpSpPr>
          <p:cNvPr id="36" name="Group 3">
            <a:extLst>
              <a:ext uri="{FF2B5EF4-FFF2-40B4-BE49-F238E27FC236}">
                <a16:creationId xmlns:a16="http://schemas.microsoft.com/office/drawing/2014/main" id="{DE5D24EA-9CD4-1E43-A45F-2639F23C3044}"/>
              </a:ext>
            </a:extLst>
          </p:cNvPr>
          <p:cNvGrpSpPr/>
          <p:nvPr/>
        </p:nvGrpSpPr>
        <p:grpSpPr>
          <a:xfrm>
            <a:off x="12353257" y="4393307"/>
            <a:ext cx="5022521" cy="3348347"/>
            <a:chOff x="15863263" y="4831125"/>
            <a:chExt cx="5860494" cy="3906996"/>
          </a:xfrm>
        </p:grpSpPr>
        <p:graphicFrame>
          <p:nvGraphicFramePr>
            <p:cNvPr id="37" name="Chart 47">
              <a:extLst>
                <a:ext uri="{FF2B5EF4-FFF2-40B4-BE49-F238E27FC236}">
                  <a16:creationId xmlns:a16="http://schemas.microsoft.com/office/drawing/2014/main" id="{0A7259C4-4557-E348-AA1F-554ED5361C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5178645"/>
                </p:ext>
              </p:extLst>
            </p:nvPr>
          </p:nvGraphicFramePr>
          <p:xfrm>
            <a:off x="15863263" y="4831125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TextBox 48">
              <a:extLst>
                <a:ext uri="{FF2B5EF4-FFF2-40B4-BE49-F238E27FC236}">
                  <a16:creationId xmlns:a16="http://schemas.microsoft.com/office/drawing/2014/main" id="{01E0EE04-BF74-F648-94CC-33B00F7E5F19}"/>
                </a:ext>
              </a:extLst>
            </p:cNvPr>
            <p:cNvSpPr txBox="1"/>
            <p:nvPr/>
          </p:nvSpPr>
          <p:spPr>
            <a:xfrm>
              <a:off x="17682497" y="6365759"/>
              <a:ext cx="22220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45%</a:t>
              </a: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72053931-9243-5B47-B8BB-92D79544222F}"/>
              </a:ext>
            </a:extLst>
          </p:cNvPr>
          <p:cNvGrpSpPr/>
          <p:nvPr/>
        </p:nvGrpSpPr>
        <p:grpSpPr>
          <a:xfrm>
            <a:off x="2102552" y="4393307"/>
            <a:ext cx="5022521" cy="3348347"/>
            <a:chOff x="4758321" y="4042478"/>
            <a:chExt cx="5860494" cy="3906996"/>
          </a:xfrm>
        </p:grpSpPr>
        <p:graphicFrame>
          <p:nvGraphicFramePr>
            <p:cNvPr id="40" name="Chart 53">
              <a:extLst>
                <a:ext uri="{FF2B5EF4-FFF2-40B4-BE49-F238E27FC236}">
                  <a16:creationId xmlns:a16="http://schemas.microsoft.com/office/drawing/2014/main" id="{B9A36D38-6B6A-304C-888A-B3840062FC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73863135"/>
                </p:ext>
              </p:extLst>
            </p:nvPr>
          </p:nvGraphicFramePr>
          <p:xfrm>
            <a:off x="4758321" y="4042478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1" name="TextBox 54">
              <a:extLst>
                <a:ext uri="{FF2B5EF4-FFF2-40B4-BE49-F238E27FC236}">
                  <a16:creationId xmlns:a16="http://schemas.microsoft.com/office/drawing/2014/main" id="{993F20CA-C9FD-CC49-AA12-6C6849990942}"/>
                </a:ext>
              </a:extLst>
            </p:cNvPr>
            <p:cNvSpPr txBox="1"/>
            <p:nvPr/>
          </p:nvSpPr>
          <p:spPr>
            <a:xfrm>
              <a:off x="6577555" y="5577112"/>
              <a:ext cx="22220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pSp>
        <p:nvGrpSpPr>
          <p:cNvPr id="43" name="Group 94">
            <a:extLst>
              <a:ext uri="{FF2B5EF4-FFF2-40B4-BE49-F238E27FC236}">
                <a16:creationId xmlns:a16="http://schemas.microsoft.com/office/drawing/2014/main" id="{03119A46-DB7D-504E-9073-CB6AD3E3E1AB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D9B3E40F-C186-C84C-A5D9-D81BAF2AFF73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EA9CDCC9-E6C7-524D-9230-AA5B622B18C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46" name="Rectangle 99">
              <a:extLst>
                <a:ext uri="{FF2B5EF4-FFF2-40B4-BE49-F238E27FC236}">
                  <a16:creationId xmlns:a16="http://schemas.microsoft.com/office/drawing/2014/main" id="{D009637C-3129-2A49-9BAA-8A6697D2C78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9EBD8DCB-0514-B74F-BAE9-BCB52175B756}"/>
              </a:ext>
            </a:extLst>
          </p:cNvPr>
          <p:cNvSpPr txBox="1"/>
          <p:nvPr/>
        </p:nvSpPr>
        <p:spPr>
          <a:xfrm>
            <a:off x="18090513" y="8232046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Commerce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8B00F8DD-0F0C-B447-AC87-5D83F34BF945}"/>
              </a:ext>
            </a:extLst>
          </p:cNvPr>
          <p:cNvSpPr txBox="1"/>
          <p:nvPr/>
        </p:nvSpPr>
        <p:spPr>
          <a:xfrm>
            <a:off x="18090514" y="8878377"/>
            <a:ext cx="4796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There are people who have a significant number of followers in every business.</a:t>
            </a:r>
          </a:p>
          <a:p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98C2C0A1-A38F-4E47-A5E2-C5D606C82A5A}"/>
              </a:ext>
            </a:extLst>
          </p:cNvPr>
          <p:cNvSpPr txBox="1"/>
          <p:nvPr/>
        </p:nvSpPr>
        <p:spPr>
          <a:xfrm>
            <a:off x="17999073" y="5405760"/>
            <a:ext cx="4796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+57,837</a:t>
            </a:r>
          </a:p>
        </p:txBody>
      </p:sp>
    </p:spTree>
    <p:extLst>
      <p:ext uri="{BB962C8B-B14F-4D97-AF65-F5344CB8AC3E}">
        <p14:creationId xmlns:p14="http://schemas.microsoft.com/office/powerpoint/2010/main" val="162676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1">
            <a:extLst>
              <a:ext uri="{FF2B5EF4-FFF2-40B4-BE49-F238E27FC236}">
                <a16:creationId xmlns:a16="http://schemas.microsoft.com/office/drawing/2014/main" id="{685931DD-9117-1944-92F2-3D69773B9A0B}"/>
              </a:ext>
            </a:extLst>
          </p:cNvPr>
          <p:cNvSpPr/>
          <p:nvPr/>
        </p:nvSpPr>
        <p:spPr>
          <a:xfrm>
            <a:off x="862955" y="3829725"/>
            <a:ext cx="22642504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hart 16">
            <a:extLst>
              <a:ext uri="{FF2B5EF4-FFF2-40B4-BE49-F238E27FC236}">
                <a16:creationId xmlns:a16="http://schemas.microsoft.com/office/drawing/2014/main" id="{101A5805-45EA-6948-9DE6-FC75D235F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337767"/>
              </p:ext>
            </p:extLst>
          </p:nvPr>
        </p:nvGraphicFramePr>
        <p:xfrm>
          <a:off x="10246903" y="4201937"/>
          <a:ext cx="13296986" cy="849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0891E5-0F25-A247-9431-95740B42E70C}"/>
              </a:ext>
            </a:extLst>
          </p:cNvPr>
          <p:cNvGrpSpPr/>
          <p:nvPr/>
        </p:nvGrpSpPr>
        <p:grpSpPr>
          <a:xfrm>
            <a:off x="1959042" y="5244005"/>
            <a:ext cx="7628323" cy="6480312"/>
            <a:chOff x="1959042" y="5548805"/>
            <a:chExt cx="7628323" cy="6480312"/>
          </a:xfrm>
        </p:grpSpPr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96EDAD97-A255-F646-8225-839483AD90FA}"/>
                </a:ext>
              </a:extLst>
            </p:cNvPr>
            <p:cNvSpPr/>
            <p:nvPr/>
          </p:nvSpPr>
          <p:spPr>
            <a:xfrm>
              <a:off x="2655512" y="5548805"/>
              <a:ext cx="6931853" cy="2071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519319F3-40B1-6741-B661-F12DF6668614}"/>
                </a:ext>
              </a:extLst>
            </p:cNvPr>
            <p:cNvSpPr/>
            <p:nvPr/>
          </p:nvSpPr>
          <p:spPr>
            <a:xfrm>
              <a:off x="2655512" y="7753412"/>
              <a:ext cx="6931853" cy="2071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128B0D8-7F47-CF49-8634-9AB87E8DCB44}"/>
                </a:ext>
              </a:extLst>
            </p:cNvPr>
            <p:cNvSpPr/>
            <p:nvPr/>
          </p:nvSpPr>
          <p:spPr>
            <a:xfrm>
              <a:off x="2655512" y="9958018"/>
              <a:ext cx="6931853" cy="2071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4" name="CuadroTexto 395">
              <a:extLst>
                <a:ext uri="{FF2B5EF4-FFF2-40B4-BE49-F238E27FC236}">
                  <a16:creationId xmlns:a16="http://schemas.microsoft.com/office/drawing/2014/main" id="{96EEF46A-7151-CE45-8CD8-8DBC9C4A1F49}"/>
                </a:ext>
              </a:extLst>
            </p:cNvPr>
            <p:cNvSpPr txBox="1"/>
            <p:nvPr/>
          </p:nvSpPr>
          <p:spPr>
            <a:xfrm>
              <a:off x="5777721" y="6296450"/>
              <a:ext cx="137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24%</a:t>
              </a:r>
            </a:p>
          </p:txBody>
        </p:sp>
        <p:grpSp>
          <p:nvGrpSpPr>
            <p:cNvPr id="26" name="Group 32">
              <a:extLst>
                <a:ext uri="{FF2B5EF4-FFF2-40B4-BE49-F238E27FC236}">
                  <a16:creationId xmlns:a16="http://schemas.microsoft.com/office/drawing/2014/main" id="{69F0C5CE-7E7B-AD46-8EE3-71BD52BDB247}"/>
                </a:ext>
              </a:extLst>
            </p:cNvPr>
            <p:cNvGrpSpPr/>
            <p:nvPr/>
          </p:nvGrpSpPr>
          <p:grpSpPr>
            <a:xfrm>
              <a:off x="7667045" y="6371094"/>
              <a:ext cx="1371600" cy="609399"/>
              <a:chOff x="7521677" y="11115569"/>
              <a:chExt cx="1371600" cy="609399"/>
            </a:xfrm>
          </p:grpSpPr>
          <p:sp>
            <p:nvSpPr>
              <p:cNvPr id="27" name="Rounded Rectangle 33">
                <a:extLst>
                  <a:ext uri="{FF2B5EF4-FFF2-40B4-BE49-F238E27FC236}">
                    <a16:creationId xmlns:a16="http://schemas.microsoft.com/office/drawing/2014/main" id="{B955919E-A657-5D4F-8A5D-B9E9C786EF68}"/>
                  </a:ext>
                </a:extLst>
              </p:cNvPr>
              <p:cNvSpPr/>
              <p:nvPr/>
            </p:nvSpPr>
            <p:spPr>
              <a:xfrm>
                <a:off x="7521677" y="11115569"/>
                <a:ext cx="1371600" cy="60939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8" name="Group 34">
                <a:extLst>
                  <a:ext uri="{FF2B5EF4-FFF2-40B4-BE49-F238E27FC236}">
                    <a16:creationId xmlns:a16="http://schemas.microsoft.com/office/drawing/2014/main" id="{4361D792-D5ED-534A-940A-8DA034C5558F}"/>
                  </a:ext>
                </a:extLst>
              </p:cNvPr>
              <p:cNvGrpSpPr/>
              <p:nvPr/>
            </p:nvGrpSpPr>
            <p:grpSpPr>
              <a:xfrm>
                <a:off x="7822180" y="11239796"/>
                <a:ext cx="959209" cy="407993"/>
                <a:chOff x="7798531" y="11239796"/>
                <a:chExt cx="959209" cy="407993"/>
              </a:xfrm>
            </p:grpSpPr>
            <p:sp>
              <p:nvSpPr>
                <p:cNvPr id="29" name="CuadroTexto 395">
                  <a:extLst>
                    <a:ext uri="{FF2B5EF4-FFF2-40B4-BE49-F238E27FC236}">
                      <a16:creationId xmlns:a16="http://schemas.microsoft.com/office/drawing/2014/main" id="{77519EF2-8F04-8146-9B66-D1D4DB8CEA5C}"/>
                    </a:ext>
                  </a:extLst>
                </p:cNvPr>
                <p:cNvSpPr txBox="1"/>
                <p:nvPr/>
              </p:nvSpPr>
              <p:spPr>
                <a:xfrm>
                  <a:off x="7875391" y="11247679"/>
                  <a:ext cx="8823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120%</a:t>
                  </a:r>
                </a:p>
              </p:txBody>
            </p:sp>
            <p:cxnSp>
              <p:nvCxnSpPr>
                <p:cNvPr id="30" name="Straight Arrow Connector 36">
                  <a:extLst>
                    <a:ext uri="{FF2B5EF4-FFF2-40B4-BE49-F238E27FC236}">
                      <a16:creationId xmlns:a16="http://schemas.microsoft.com/office/drawing/2014/main" id="{14476209-B2A0-A34C-8AD9-DEE3F1279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8531" y="11239796"/>
                  <a:ext cx="0" cy="334122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9289CB24-5102-764E-9C45-50B7B28243D0}"/>
                </a:ext>
              </a:extLst>
            </p:cNvPr>
            <p:cNvSpPr txBox="1"/>
            <p:nvPr/>
          </p:nvSpPr>
          <p:spPr>
            <a:xfrm>
              <a:off x="5777721" y="8471949"/>
              <a:ext cx="137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70%</a:t>
              </a:r>
            </a:p>
          </p:txBody>
        </p:sp>
        <p:grpSp>
          <p:nvGrpSpPr>
            <p:cNvPr id="51" name="Group 47">
              <a:extLst>
                <a:ext uri="{FF2B5EF4-FFF2-40B4-BE49-F238E27FC236}">
                  <a16:creationId xmlns:a16="http://schemas.microsoft.com/office/drawing/2014/main" id="{EBB9C18B-CB9A-1C4B-9A45-24A6E2D3408C}"/>
                </a:ext>
              </a:extLst>
            </p:cNvPr>
            <p:cNvGrpSpPr/>
            <p:nvPr/>
          </p:nvGrpSpPr>
          <p:grpSpPr>
            <a:xfrm>
              <a:off x="7667045" y="8546593"/>
              <a:ext cx="1371600" cy="609399"/>
              <a:chOff x="7521677" y="11115569"/>
              <a:chExt cx="1371600" cy="609399"/>
            </a:xfrm>
          </p:grpSpPr>
          <p:sp>
            <p:nvSpPr>
              <p:cNvPr id="52" name="Rounded Rectangle 49">
                <a:extLst>
                  <a:ext uri="{FF2B5EF4-FFF2-40B4-BE49-F238E27FC236}">
                    <a16:creationId xmlns:a16="http://schemas.microsoft.com/office/drawing/2014/main" id="{F84232DF-1739-EC4C-940A-E7772B699BD6}"/>
                  </a:ext>
                </a:extLst>
              </p:cNvPr>
              <p:cNvSpPr/>
              <p:nvPr/>
            </p:nvSpPr>
            <p:spPr>
              <a:xfrm>
                <a:off x="7521677" y="11115569"/>
                <a:ext cx="1371600" cy="60939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53" name="Group 51">
                <a:extLst>
                  <a:ext uri="{FF2B5EF4-FFF2-40B4-BE49-F238E27FC236}">
                    <a16:creationId xmlns:a16="http://schemas.microsoft.com/office/drawing/2014/main" id="{9923D2A5-3F3E-A74A-8A1B-852E74956AED}"/>
                  </a:ext>
                </a:extLst>
              </p:cNvPr>
              <p:cNvGrpSpPr/>
              <p:nvPr/>
            </p:nvGrpSpPr>
            <p:grpSpPr>
              <a:xfrm>
                <a:off x="7822180" y="11239796"/>
                <a:ext cx="959209" cy="407993"/>
                <a:chOff x="7798531" y="11239796"/>
                <a:chExt cx="959209" cy="407993"/>
              </a:xfrm>
            </p:grpSpPr>
            <p:sp>
              <p:nvSpPr>
                <p:cNvPr id="54" name="CuadroTexto 395">
                  <a:extLst>
                    <a:ext uri="{FF2B5EF4-FFF2-40B4-BE49-F238E27FC236}">
                      <a16:creationId xmlns:a16="http://schemas.microsoft.com/office/drawing/2014/main" id="{F5120F7D-5FE8-0A4B-A3C9-035C93FA15C9}"/>
                    </a:ext>
                  </a:extLst>
                </p:cNvPr>
                <p:cNvSpPr txBox="1"/>
                <p:nvPr/>
              </p:nvSpPr>
              <p:spPr>
                <a:xfrm>
                  <a:off x="7875391" y="11247679"/>
                  <a:ext cx="8823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160%</a:t>
                  </a:r>
                </a:p>
              </p:txBody>
            </p:sp>
            <p:cxnSp>
              <p:nvCxnSpPr>
                <p:cNvPr id="55" name="Straight Arrow Connector 53">
                  <a:extLst>
                    <a:ext uri="{FF2B5EF4-FFF2-40B4-BE49-F238E27FC236}">
                      <a16:creationId xmlns:a16="http://schemas.microsoft.com/office/drawing/2014/main" id="{10FCBA71-0D46-2744-BC6C-C63EBA435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8531" y="11239796"/>
                  <a:ext cx="0" cy="334122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FD0D79C1-5710-F542-A93B-8D7F00196818}"/>
                </a:ext>
              </a:extLst>
            </p:cNvPr>
            <p:cNvSpPr txBox="1"/>
            <p:nvPr/>
          </p:nvSpPr>
          <p:spPr>
            <a:xfrm>
              <a:off x="5777721" y="10657210"/>
              <a:ext cx="137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52%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E475333-5C5D-6F44-9132-7E4FFDB9D454}"/>
                </a:ext>
              </a:extLst>
            </p:cNvPr>
            <p:cNvGrpSpPr/>
            <p:nvPr/>
          </p:nvGrpSpPr>
          <p:grpSpPr>
            <a:xfrm>
              <a:off x="7667045" y="10731854"/>
              <a:ext cx="1371600" cy="609399"/>
              <a:chOff x="7521677" y="11115569"/>
              <a:chExt cx="1371600" cy="609399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2AF8AB5E-F544-1941-8464-17467B863C65}"/>
                  </a:ext>
                </a:extLst>
              </p:cNvPr>
              <p:cNvSpPr/>
              <p:nvPr/>
            </p:nvSpPr>
            <p:spPr>
              <a:xfrm>
                <a:off x="7521677" y="11115569"/>
                <a:ext cx="1371600" cy="609399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949BAC5-10A7-7F4F-A43B-BA9FFD74D556}"/>
                  </a:ext>
                </a:extLst>
              </p:cNvPr>
              <p:cNvGrpSpPr/>
              <p:nvPr/>
            </p:nvGrpSpPr>
            <p:grpSpPr>
              <a:xfrm>
                <a:off x="7822180" y="11239796"/>
                <a:ext cx="959209" cy="407993"/>
                <a:chOff x="7798531" y="11239796"/>
                <a:chExt cx="959209" cy="407993"/>
              </a:xfrm>
            </p:grpSpPr>
            <p:sp>
              <p:nvSpPr>
                <p:cNvPr id="61" name="CuadroTexto 395">
                  <a:extLst>
                    <a:ext uri="{FF2B5EF4-FFF2-40B4-BE49-F238E27FC236}">
                      <a16:creationId xmlns:a16="http://schemas.microsoft.com/office/drawing/2014/main" id="{18FD952F-A692-A949-B80A-EED609BE2A20}"/>
                    </a:ext>
                  </a:extLst>
                </p:cNvPr>
                <p:cNvSpPr txBox="1"/>
                <p:nvPr/>
              </p:nvSpPr>
              <p:spPr>
                <a:xfrm>
                  <a:off x="7875391" y="11247679"/>
                  <a:ext cx="8823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183%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0118A1D-2FBC-2D47-877B-870D2DD2D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8531" y="11239796"/>
                  <a:ext cx="0" cy="334122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2">
              <a:extLst>
                <a:ext uri="{FF2B5EF4-FFF2-40B4-BE49-F238E27FC236}">
                  <a16:creationId xmlns:a16="http://schemas.microsoft.com/office/drawing/2014/main" id="{A93DECCE-7424-DA4D-85E5-10EDC1B315EF}"/>
                </a:ext>
              </a:extLst>
            </p:cNvPr>
            <p:cNvSpPr txBox="1"/>
            <p:nvPr/>
          </p:nvSpPr>
          <p:spPr>
            <a:xfrm>
              <a:off x="1961188" y="6320353"/>
              <a:ext cx="3559817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5" name="TextBox 63">
              <a:extLst>
                <a:ext uri="{FF2B5EF4-FFF2-40B4-BE49-F238E27FC236}">
                  <a16:creationId xmlns:a16="http://schemas.microsoft.com/office/drawing/2014/main" id="{554EE5AE-80D1-6545-97D9-4FE211D58271}"/>
                </a:ext>
              </a:extLst>
            </p:cNvPr>
            <p:cNvSpPr txBox="1"/>
            <p:nvPr/>
          </p:nvSpPr>
          <p:spPr>
            <a:xfrm>
              <a:off x="1961189" y="5674022"/>
              <a:ext cx="33177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66" name="TextBox 62">
              <a:extLst>
                <a:ext uri="{FF2B5EF4-FFF2-40B4-BE49-F238E27FC236}">
                  <a16:creationId xmlns:a16="http://schemas.microsoft.com/office/drawing/2014/main" id="{8D82B734-C2AC-1B40-9043-756E67FE555D}"/>
                </a:ext>
              </a:extLst>
            </p:cNvPr>
            <p:cNvSpPr txBox="1"/>
            <p:nvPr/>
          </p:nvSpPr>
          <p:spPr>
            <a:xfrm>
              <a:off x="1959042" y="8489771"/>
              <a:ext cx="3559817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7" name="TextBox 63">
              <a:extLst>
                <a:ext uri="{FF2B5EF4-FFF2-40B4-BE49-F238E27FC236}">
                  <a16:creationId xmlns:a16="http://schemas.microsoft.com/office/drawing/2014/main" id="{B69CA705-9637-B740-8702-52E97F2A85FA}"/>
                </a:ext>
              </a:extLst>
            </p:cNvPr>
            <p:cNvSpPr txBox="1"/>
            <p:nvPr/>
          </p:nvSpPr>
          <p:spPr>
            <a:xfrm>
              <a:off x="1959043" y="7843440"/>
              <a:ext cx="33177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68" name="TextBox 62">
              <a:extLst>
                <a:ext uri="{FF2B5EF4-FFF2-40B4-BE49-F238E27FC236}">
                  <a16:creationId xmlns:a16="http://schemas.microsoft.com/office/drawing/2014/main" id="{496FF5F2-4E59-3E46-8400-40D4F474A75E}"/>
                </a:ext>
              </a:extLst>
            </p:cNvPr>
            <p:cNvSpPr txBox="1"/>
            <p:nvPr/>
          </p:nvSpPr>
          <p:spPr>
            <a:xfrm>
              <a:off x="1959042" y="10736009"/>
              <a:ext cx="3559817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9" name="TextBox 63">
              <a:extLst>
                <a:ext uri="{FF2B5EF4-FFF2-40B4-BE49-F238E27FC236}">
                  <a16:creationId xmlns:a16="http://schemas.microsoft.com/office/drawing/2014/main" id="{F30ED904-E6EB-3340-8A55-951B56D887E0}"/>
                </a:ext>
              </a:extLst>
            </p:cNvPr>
            <p:cNvSpPr txBox="1"/>
            <p:nvPr/>
          </p:nvSpPr>
          <p:spPr>
            <a:xfrm>
              <a:off x="1959043" y="10089678"/>
              <a:ext cx="33177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78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1">
            <a:extLst>
              <a:ext uri="{FF2B5EF4-FFF2-40B4-BE49-F238E27FC236}">
                <a16:creationId xmlns:a16="http://schemas.microsoft.com/office/drawing/2014/main" id="{685931DD-9117-1944-92F2-3D69773B9A0B}"/>
              </a:ext>
            </a:extLst>
          </p:cNvPr>
          <p:cNvSpPr/>
          <p:nvPr/>
        </p:nvSpPr>
        <p:spPr>
          <a:xfrm>
            <a:off x="862955" y="7503459"/>
            <a:ext cx="22642504" cy="5378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35" name="Chart 28">
            <a:extLst>
              <a:ext uri="{FF2B5EF4-FFF2-40B4-BE49-F238E27FC236}">
                <a16:creationId xmlns:a16="http://schemas.microsoft.com/office/drawing/2014/main" id="{92D93646-5164-B54B-AE70-6746C8EDA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390741"/>
              </p:ext>
            </p:extLst>
          </p:nvPr>
        </p:nvGraphicFramePr>
        <p:xfrm>
          <a:off x="1386219" y="7749544"/>
          <a:ext cx="9856432" cy="479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angle 1">
            <a:extLst>
              <a:ext uri="{FF2B5EF4-FFF2-40B4-BE49-F238E27FC236}">
                <a16:creationId xmlns:a16="http://schemas.microsoft.com/office/drawing/2014/main" id="{55C4E355-A5A1-E344-8246-2A917478C0B5}"/>
              </a:ext>
            </a:extLst>
          </p:cNvPr>
          <p:cNvSpPr/>
          <p:nvPr/>
        </p:nvSpPr>
        <p:spPr>
          <a:xfrm>
            <a:off x="862955" y="4368708"/>
            <a:ext cx="11104928" cy="2723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EAD8343D-2A9B-7943-9041-701C9AADFBD4}"/>
              </a:ext>
            </a:extLst>
          </p:cNvPr>
          <p:cNvSpPr/>
          <p:nvPr/>
        </p:nvSpPr>
        <p:spPr>
          <a:xfrm>
            <a:off x="12400531" y="4368708"/>
            <a:ext cx="11104928" cy="2723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DA3EF990-819C-AE4C-893B-0D4E79039B99}"/>
              </a:ext>
            </a:extLst>
          </p:cNvPr>
          <p:cNvSpPr txBox="1"/>
          <p:nvPr/>
        </p:nvSpPr>
        <p:spPr>
          <a:xfrm>
            <a:off x="1386219" y="5551959"/>
            <a:ext cx="416814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1F15205C-D968-0F4E-8C70-A1614DB03F4E}"/>
              </a:ext>
            </a:extLst>
          </p:cNvPr>
          <p:cNvSpPr txBox="1"/>
          <p:nvPr/>
        </p:nvSpPr>
        <p:spPr>
          <a:xfrm>
            <a:off x="1386219" y="4905628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42" name="TextBox 62">
            <a:extLst>
              <a:ext uri="{FF2B5EF4-FFF2-40B4-BE49-F238E27FC236}">
                <a16:creationId xmlns:a16="http://schemas.microsoft.com/office/drawing/2014/main" id="{DDE14560-E59F-2F4E-9ABE-6BBCB77B190C}"/>
              </a:ext>
            </a:extLst>
          </p:cNvPr>
          <p:cNvSpPr txBox="1"/>
          <p:nvPr/>
        </p:nvSpPr>
        <p:spPr>
          <a:xfrm>
            <a:off x="12947104" y="5551959"/>
            <a:ext cx="422460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3" name="TextBox 63">
            <a:extLst>
              <a:ext uri="{FF2B5EF4-FFF2-40B4-BE49-F238E27FC236}">
                <a16:creationId xmlns:a16="http://schemas.microsoft.com/office/drawing/2014/main" id="{976C1685-7FF3-F144-9C7B-ED0BE78A1C22}"/>
              </a:ext>
            </a:extLst>
          </p:cNvPr>
          <p:cNvSpPr txBox="1"/>
          <p:nvPr/>
        </p:nvSpPr>
        <p:spPr>
          <a:xfrm>
            <a:off x="12947105" y="4905628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94354687-0A23-B942-849B-43ADA3774ED0}"/>
              </a:ext>
            </a:extLst>
          </p:cNvPr>
          <p:cNvSpPr txBox="1"/>
          <p:nvPr/>
        </p:nvSpPr>
        <p:spPr>
          <a:xfrm>
            <a:off x="18329590" y="5171120"/>
            <a:ext cx="4530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+837,572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0317001B-E4FC-EB43-9362-19A62BD43511}"/>
              </a:ext>
            </a:extLst>
          </p:cNvPr>
          <p:cNvSpPr txBox="1"/>
          <p:nvPr/>
        </p:nvSpPr>
        <p:spPr>
          <a:xfrm>
            <a:off x="6712244" y="5171120"/>
            <a:ext cx="4530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+597,837</a:t>
            </a:r>
          </a:p>
        </p:txBody>
      </p:sp>
      <p:graphicFrame>
        <p:nvGraphicFramePr>
          <p:cNvPr id="17" name="Chart 28">
            <a:extLst>
              <a:ext uri="{FF2B5EF4-FFF2-40B4-BE49-F238E27FC236}">
                <a16:creationId xmlns:a16="http://schemas.microsoft.com/office/drawing/2014/main" id="{6A33CDA7-B2E2-6F4F-ABE5-DD91C766B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293880"/>
              </p:ext>
            </p:extLst>
          </p:nvPr>
        </p:nvGraphicFramePr>
        <p:xfrm>
          <a:off x="12947104" y="7749544"/>
          <a:ext cx="9856432" cy="479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26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Rectangle 1">
            <a:extLst>
              <a:ext uri="{FF2B5EF4-FFF2-40B4-BE49-F238E27FC236}">
                <a16:creationId xmlns:a16="http://schemas.microsoft.com/office/drawing/2014/main" id="{55C4E355-A5A1-E344-8246-2A917478C0B5}"/>
              </a:ext>
            </a:extLst>
          </p:cNvPr>
          <p:cNvSpPr/>
          <p:nvPr/>
        </p:nvSpPr>
        <p:spPr>
          <a:xfrm>
            <a:off x="862955" y="4368707"/>
            <a:ext cx="11104928" cy="8513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EAD8343D-2A9B-7943-9041-701C9AADFBD4}"/>
              </a:ext>
            </a:extLst>
          </p:cNvPr>
          <p:cNvSpPr/>
          <p:nvPr/>
        </p:nvSpPr>
        <p:spPr>
          <a:xfrm>
            <a:off x="12400531" y="4368708"/>
            <a:ext cx="11104928" cy="851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8">
            <a:extLst>
              <a:ext uri="{FF2B5EF4-FFF2-40B4-BE49-F238E27FC236}">
                <a16:creationId xmlns:a16="http://schemas.microsoft.com/office/drawing/2014/main" id="{76166AD7-6D9D-CE4B-96BC-8EFEB9201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914312"/>
              </p:ext>
            </p:extLst>
          </p:nvPr>
        </p:nvGraphicFramePr>
        <p:xfrm>
          <a:off x="3330810" y="4866063"/>
          <a:ext cx="6083640" cy="570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50">
            <a:extLst>
              <a:ext uri="{FF2B5EF4-FFF2-40B4-BE49-F238E27FC236}">
                <a16:creationId xmlns:a16="http://schemas.microsoft.com/office/drawing/2014/main" id="{FAAAAF70-7F46-CC45-AC01-52F323C7D832}"/>
              </a:ext>
            </a:extLst>
          </p:cNvPr>
          <p:cNvGrpSpPr/>
          <p:nvPr/>
        </p:nvGrpSpPr>
        <p:grpSpPr>
          <a:xfrm>
            <a:off x="4888571" y="6553977"/>
            <a:ext cx="3057576" cy="1377278"/>
            <a:chOff x="3447030" y="9202717"/>
            <a:chExt cx="2163214" cy="1204272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DD9E2E3D-DC62-8B47-904D-A2FF4A1CFE2E}"/>
                </a:ext>
              </a:extLst>
            </p:cNvPr>
            <p:cNvSpPr txBox="1"/>
            <p:nvPr/>
          </p:nvSpPr>
          <p:spPr>
            <a:xfrm>
              <a:off x="3554106" y="9734201"/>
              <a:ext cx="1911008" cy="67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-2.50%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15963404-554F-4243-9CB8-FD44F7713DC2}"/>
                </a:ext>
              </a:extLst>
            </p:cNvPr>
            <p:cNvSpPr txBox="1"/>
            <p:nvPr/>
          </p:nvSpPr>
          <p:spPr>
            <a:xfrm>
              <a:off x="3447030" y="9202717"/>
              <a:ext cx="2163214" cy="40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3 month ago</a:t>
              </a:r>
            </a:p>
          </p:txBody>
        </p:sp>
      </p:grp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id="{CC64BAB0-6A12-4646-9EAE-1943E77EDE50}"/>
              </a:ext>
            </a:extLst>
          </p:cNvPr>
          <p:cNvSpPr/>
          <p:nvPr/>
        </p:nvSpPr>
        <p:spPr>
          <a:xfrm>
            <a:off x="5606142" y="8102450"/>
            <a:ext cx="1568645" cy="69694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31" name="Group 52">
            <a:extLst>
              <a:ext uri="{FF2B5EF4-FFF2-40B4-BE49-F238E27FC236}">
                <a16:creationId xmlns:a16="http://schemas.microsoft.com/office/drawing/2014/main" id="{F9EB20B1-1347-9645-85F2-3FF9E0A015FA}"/>
              </a:ext>
            </a:extLst>
          </p:cNvPr>
          <p:cNvGrpSpPr/>
          <p:nvPr/>
        </p:nvGrpSpPr>
        <p:grpSpPr>
          <a:xfrm>
            <a:off x="6042225" y="8217788"/>
            <a:ext cx="904415" cy="461665"/>
            <a:chOff x="7798531" y="11210211"/>
            <a:chExt cx="790807" cy="403673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0BA85B37-EDFC-0642-AEDC-ACD11737C6A3}"/>
                </a:ext>
              </a:extLst>
            </p:cNvPr>
            <p:cNvSpPr txBox="1"/>
            <p:nvPr/>
          </p:nvSpPr>
          <p:spPr>
            <a:xfrm>
              <a:off x="7875392" y="11210211"/>
              <a:ext cx="713946" cy="40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75%</a:t>
              </a:r>
            </a:p>
          </p:txBody>
        </p:sp>
        <p:cxnSp>
          <p:nvCxnSpPr>
            <p:cNvPr id="33" name="Straight Arrow Connector 54">
              <a:extLst>
                <a:ext uri="{FF2B5EF4-FFF2-40B4-BE49-F238E27FC236}">
                  <a16:creationId xmlns:a16="http://schemas.microsoft.com/office/drawing/2014/main" id="{83201285-640B-834E-BCAF-AF14D5AD57C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531" y="11280759"/>
              <a:ext cx="0" cy="293159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FC50E26-F709-9641-9C94-925D230781EC}"/>
              </a:ext>
            </a:extLst>
          </p:cNvPr>
          <p:cNvGrpSpPr/>
          <p:nvPr/>
        </p:nvGrpSpPr>
        <p:grpSpPr>
          <a:xfrm>
            <a:off x="12937242" y="7254339"/>
            <a:ext cx="10031506" cy="2841812"/>
            <a:chOff x="12937242" y="7204588"/>
            <a:chExt cx="10031506" cy="2841812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83DEAB84-96D9-4B4F-91B3-4C41D93C2CEB}"/>
                </a:ext>
              </a:extLst>
            </p:cNvPr>
            <p:cNvCxnSpPr/>
            <p:nvPr/>
          </p:nvCxnSpPr>
          <p:spPr>
            <a:xfrm>
              <a:off x="12937242" y="7204588"/>
              <a:ext cx="100315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3EE7AB2-7692-A142-96A8-557ED267FA29}"/>
                </a:ext>
              </a:extLst>
            </p:cNvPr>
            <p:cNvCxnSpPr/>
            <p:nvPr/>
          </p:nvCxnSpPr>
          <p:spPr>
            <a:xfrm>
              <a:off x="12937242" y="10046400"/>
              <a:ext cx="100315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A5B64DF7-3F0F-9F4D-A48B-2C9099DF1C9C}"/>
              </a:ext>
            </a:extLst>
          </p:cNvPr>
          <p:cNvSpPr txBox="1"/>
          <p:nvPr/>
        </p:nvSpPr>
        <p:spPr>
          <a:xfrm>
            <a:off x="13098346" y="4837396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+92,482</a:t>
            </a: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646420B6-B8A6-2142-81B5-BB39D19C4EF9}"/>
              </a:ext>
            </a:extLst>
          </p:cNvPr>
          <p:cNvSpPr txBox="1"/>
          <p:nvPr/>
        </p:nvSpPr>
        <p:spPr>
          <a:xfrm>
            <a:off x="13179028" y="5966158"/>
            <a:ext cx="432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9B594FD5-35EC-C446-98AB-7966FB38CE63}"/>
              </a:ext>
            </a:extLst>
          </p:cNvPr>
          <p:cNvSpPr txBox="1"/>
          <p:nvPr/>
        </p:nvSpPr>
        <p:spPr>
          <a:xfrm>
            <a:off x="13098345" y="7629134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+38,658</a:t>
            </a:r>
          </a:p>
        </p:txBody>
      </p:sp>
      <p:sp>
        <p:nvSpPr>
          <p:cNvPr id="52" name="TextBox 37">
            <a:extLst>
              <a:ext uri="{FF2B5EF4-FFF2-40B4-BE49-F238E27FC236}">
                <a16:creationId xmlns:a16="http://schemas.microsoft.com/office/drawing/2014/main" id="{2A293080-10E1-1A48-BBF5-BE87C0D915CC}"/>
              </a:ext>
            </a:extLst>
          </p:cNvPr>
          <p:cNvSpPr txBox="1"/>
          <p:nvPr/>
        </p:nvSpPr>
        <p:spPr>
          <a:xfrm>
            <a:off x="13179028" y="8757896"/>
            <a:ext cx="432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7DD8E6ED-C407-0E4B-93D4-9BF101D2559C}"/>
              </a:ext>
            </a:extLst>
          </p:cNvPr>
          <p:cNvSpPr txBox="1"/>
          <p:nvPr/>
        </p:nvSpPr>
        <p:spPr>
          <a:xfrm>
            <a:off x="13179027" y="10403036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+62,839</a:t>
            </a:r>
          </a:p>
        </p:txBody>
      </p:sp>
      <p:sp>
        <p:nvSpPr>
          <p:cNvPr id="54" name="TextBox 37">
            <a:extLst>
              <a:ext uri="{FF2B5EF4-FFF2-40B4-BE49-F238E27FC236}">
                <a16:creationId xmlns:a16="http://schemas.microsoft.com/office/drawing/2014/main" id="{479AF8AB-14E3-0641-A5E0-6004BD9E9853}"/>
              </a:ext>
            </a:extLst>
          </p:cNvPr>
          <p:cNvSpPr txBox="1"/>
          <p:nvPr/>
        </p:nvSpPr>
        <p:spPr>
          <a:xfrm>
            <a:off x="13259710" y="11531798"/>
            <a:ext cx="432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AA6234C-A7AC-7C43-AB90-CABBAB7C2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000012"/>
              </p:ext>
            </p:extLst>
          </p:nvPr>
        </p:nvGraphicFramePr>
        <p:xfrm>
          <a:off x="17750090" y="4837396"/>
          <a:ext cx="5218658" cy="202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54FEE68D-6A25-9344-8FBE-7501A2E16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20835"/>
              </p:ext>
            </p:extLst>
          </p:nvPr>
        </p:nvGraphicFramePr>
        <p:xfrm>
          <a:off x="17750090" y="7580596"/>
          <a:ext cx="5218658" cy="202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A677D01-01B8-2341-B803-540F8D67C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689359"/>
              </p:ext>
            </p:extLst>
          </p:nvPr>
        </p:nvGraphicFramePr>
        <p:xfrm>
          <a:off x="17750090" y="10403309"/>
          <a:ext cx="5218658" cy="202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F926FDC-B481-1A48-8400-7778B51221A9}"/>
              </a:ext>
            </a:extLst>
          </p:cNvPr>
          <p:cNvGrpSpPr/>
          <p:nvPr/>
        </p:nvGrpSpPr>
        <p:grpSpPr>
          <a:xfrm>
            <a:off x="1795817" y="11430350"/>
            <a:ext cx="9485134" cy="826928"/>
            <a:chOff x="1867333" y="11430350"/>
            <a:chExt cx="9485134" cy="826928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070D64C4-EFAB-7B48-B25E-0F0F2F0FC45A}"/>
                </a:ext>
              </a:extLst>
            </p:cNvPr>
            <p:cNvSpPr txBox="1"/>
            <p:nvPr/>
          </p:nvSpPr>
          <p:spPr>
            <a:xfrm>
              <a:off x="2412685" y="11584260"/>
              <a:ext cx="1861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5B6D6008-77B2-C744-A5E1-E8FBAE452E82}"/>
                </a:ext>
              </a:extLst>
            </p:cNvPr>
            <p:cNvSpPr/>
            <p:nvPr/>
          </p:nvSpPr>
          <p:spPr>
            <a:xfrm>
              <a:off x="1867333" y="11430350"/>
              <a:ext cx="207744" cy="8171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3A130107-4417-8C48-A97C-5B05D559EDEA}"/>
                </a:ext>
              </a:extLst>
            </p:cNvPr>
            <p:cNvSpPr/>
            <p:nvPr/>
          </p:nvSpPr>
          <p:spPr>
            <a:xfrm>
              <a:off x="5169245" y="11440131"/>
              <a:ext cx="207744" cy="8171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A85CF2FF-D03B-2B4B-B29F-4C3CAFAC7823}"/>
                </a:ext>
              </a:extLst>
            </p:cNvPr>
            <p:cNvSpPr txBox="1"/>
            <p:nvPr/>
          </p:nvSpPr>
          <p:spPr>
            <a:xfrm>
              <a:off x="5714597" y="11596959"/>
              <a:ext cx="1861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AC45517D-78E4-9A48-870D-2E030957D715}"/>
                </a:ext>
              </a:extLst>
            </p:cNvPr>
            <p:cNvSpPr/>
            <p:nvPr/>
          </p:nvSpPr>
          <p:spPr>
            <a:xfrm>
              <a:off x="8565587" y="11440131"/>
              <a:ext cx="207744" cy="8171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C5513CA4-08BE-0748-9B3A-DD073DE6C3A4}"/>
                </a:ext>
              </a:extLst>
            </p:cNvPr>
            <p:cNvSpPr txBox="1"/>
            <p:nvPr/>
          </p:nvSpPr>
          <p:spPr>
            <a:xfrm>
              <a:off x="9110938" y="11596959"/>
              <a:ext cx="224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96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Rectangle 1">
            <a:extLst>
              <a:ext uri="{FF2B5EF4-FFF2-40B4-BE49-F238E27FC236}">
                <a16:creationId xmlns:a16="http://schemas.microsoft.com/office/drawing/2014/main" id="{55C4E355-A5A1-E344-8246-2A917478C0B5}"/>
              </a:ext>
            </a:extLst>
          </p:cNvPr>
          <p:cNvSpPr/>
          <p:nvPr/>
        </p:nvSpPr>
        <p:spPr>
          <a:xfrm>
            <a:off x="862955" y="4368707"/>
            <a:ext cx="15010886" cy="8513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EAD8343D-2A9B-7943-9041-701C9AADFBD4}"/>
              </a:ext>
            </a:extLst>
          </p:cNvPr>
          <p:cNvSpPr/>
          <p:nvPr/>
        </p:nvSpPr>
        <p:spPr>
          <a:xfrm>
            <a:off x="16173679" y="4368708"/>
            <a:ext cx="7331780" cy="851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26">
            <a:extLst>
              <a:ext uri="{FF2B5EF4-FFF2-40B4-BE49-F238E27FC236}">
                <a16:creationId xmlns:a16="http://schemas.microsoft.com/office/drawing/2014/main" id="{BA1F5C43-3F0F-EC41-8E76-09FC8F52D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674359"/>
              </p:ext>
            </p:extLst>
          </p:nvPr>
        </p:nvGraphicFramePr>
        <p:xfrm>
          <a:off x="1485410" y="7905785"/>
          <a:ext cx="14303350" cy="4360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Group 28">
            <a:extLst>
              <a:ext uri="{FF2B5EF4-FFF2-40B4-BE49-F238E27FC236}">
                <a16:creationId xmlns:a16="http://schemas.microsoft.com/office/drawing/2014/main" id="{5B7417F6-73C8-6B47-B45B-B71ABA849408}"/>
              </a:ext>
            </a:extLst>
          </p:cNvPr>
          <p:cNvGrpSpPr/>
          <p:nvPr/>
        </p:nvGrpSpPr>
        <p:grpSpPr>
          <a:xfrm>
            <a:off x="2563164" y="5452537"/>
            <a:ext cx="1795048" cy="1648642"/>
            <a:chOff x="15600342" y="4791462"/>
            <a:chExt cx="2623862" cy="1432295"/>
          </a:xfrm>
          <a:solidFill>
            <a:schemeClr val="accent1"/>
          </a:solidFill>
        </p:grpSpPr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FBEDA912-5ED4-0A49-ADF6-AD31E0FA560A}"/>
                </a:ext>
              </a:extLst>
            </p:cNvPr>
            <p:cNvSpPr/>
            <p:nvPr/>
          </p:nvSpPr>
          <p:spPr>
            <a:xfrm rot="10800000">
              <a:off x="15600342" y="4791462"/>
              <a:ext cx="2623862" cy="1200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  <p:sp>
          <p:nvSpPr>
            <p:cNvPr id="40" name="Triangle 33">
              <a:extLst>
                <a:ext uri="{FF2B5EF4-FFF2-40B4-BE49-F238E27FC236}">
                  <a16:creationId xmlns:a16="http://schemas.microsoft.com/office/drawing/2014/main" id="{55FDAD28-47B4-234C-9DD7-5605D9B1DFEB}"/>
                </a:ext>
              </a:extLst>
            </p:cNvPr>
            <p:cNvSpPr/>
            <p:nvPr/>
          </p:nvSpPr>
          <p:spPr>
            <a:xfrm rot="10800000">
              <a:off x="16687706" y="5836698"/>
              <a:ext cx="448987" cy="387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</p:grpSp>
      <p:sp>
        <p:nvSpPr>
          <p:cNvPr id="41" name="TextBox 30">
            <a:extLst>
              <a:ext uri="{FF2B5EF4-FFF2-40B4-BE49-F238E27FC236}">
                <a16:creationId xmlns:a16="http://schemas.microsoft.com/office/drawing/2014/main" id="{FAF1C10E-7CFA-6D4D-9627-759F764512FA}"/>
              </a:ext>
            </a:extLst>
          </p:cNvPr>
          <p:cNvSpPr txBox="1"/>
          <p:nvPr/>
        </p:nvSpPr>
        <p:spPr>
          <a:xfrm>
            <a:off x="2563071" y="5600009"/>
            <a:ext cx="1794946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Suppliers</a:t>
            </a: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41D44C4B-73D6-DA4B-9554-9C4C18D9B170}"/>
              </a:ext>
            </a:extLst>
          </p:cNvPr>
          <p:cNvSpPr/>
          <p:nvPr/>
        </p:nvSpPr>
        <p:spPr>
          <a:xfrm>
            <a:off x="2890964" y="6114634"/>
            <a:ext cx="1139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82" name="Group 28">
            <a:extLst>
              <a:ext uri="{FF2B5EF4-FFF2-40B4-BE49-F238E27FC236}">
                <a16:creationId xmlns:a16="http://schemas.microsoft.com/office/drawing/2014/main" id="{85A8F3F7-8933-0349-B0B9-238B4642ABD8}"/>
              </a:ext>
            </a:extLst>
          </p:cNvPr>
          <p:cNvGrpSpPr/>
          <p:nvPr/>
        </p:nvGrpSpPr>
        <p:grpSpPr>
          <a:xfrm>
            <a:off x="5184126" y="5452537"/>
            <a:ext cx="1795048" cy="1648642"/>
            <a:chOff x="15600342" y="4791462"/>
            <a:chExt cx="2623862" cy="1432295"/>
          </a:xfrm>
          <a:solidFill>
            <a:schemeClr val="accent1"/>
          </a:solidFill>
        </p:grpSpPr>
        <p:sp>
          <p:nvSpPr>
            <p:cNvPr id="85" name="Rectangle 32">
              <a:extLst>
                <a:ext uri="{FF2B5EF4-FFF2-40B4-BE49-F238E27FC236}">
                  <a16:creationId xmlns:a16="http://schemas.microsoft.com/office/drawing/2014/main" id="{2580D810-41E4-5849-98AB-300CD1943405}"/>
                </a:ext>
              </a:extLst>
            </p:cNvPr>
            <p:cNvSpPr/>
            <p:nvPr/>
          </p:nvSpPr>
          <p:spPr>
            <a:xfrm rot="10800000">
              <a:off x="15600342" y="4791462"/>
              <a:ext cx="2623862" cy="12003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  <p:sp>
          <p:nvSpPr>
            <p:cNvPr id="86" name="Triangle 33">
              <a:extLst>
                <a:ext uri="{FF2B5EF4-FFF2-40B4-BE49-F238E27FC236}">
                  <a16:creationId xmlns:a16="http://schemas.microsoft.com/office/drawing/2014/main" id="{504FA448-CC54-8F40-B227-D676B43C2456}"/>
                </a:ext>
              </a:extLst>
            </p:cNvPr>
            <p:cNvSpPr/>
            <p:nvPr/>
          </p:nvSpPr>
          <p:spPr>
            <a:xfrm rot="10800000">
              <a:off x="16687706" y="5836698"/>
              <a:ext cx="448987" cy="387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</p:grpSp>
      <p:sp>
        <p:nvSpPr>
          <p:cNvPr id="83" name="TextBox 30">
            <a:extLst>
              <a:ext uri="{FF2B5EF4-FFF2-40B4-BE49-F238E27FC236}">
                <a16:creationId xmlns:a16="http://schemas.microsoft.com/office/drawing/2014/main" id="{7170BDE5-EF62-884D-AC2B-2DF5F9B122AD}"/>
              </a:ext>
            </a:extLst>
          </p:cNvPr>
          <p:cNvSpPr txBox="1"/>
          <p:nvPr/>
        </p:nvSpPr>
        <p:spPr>
          <a:xfrm>
            <a:off x="5184033" y="5600009"/>
            <a:ext cx="1794946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Financial</a:t>
            </a:r>
          </a:p>
        </p:txBody>
      </p:sp>
      <p:sp>
        <p:nvSpPr>
          <p:cNvPr id="84" name="Rectangle 31">
            <a:extLst>
              <a:ext uri="{FF2B5EF4-FFF2-40B4-BE49-F238E27FC236}">
                <a16:creationId xmlns:a16="http://schemas.microsoft.com/office/drawing/2014/main" id="{9E10C307-7C93-A246-9782-0104AA6C1544}"/>
              </a:ext>
            </a:extLst>
          </p:cNvPr>
          <p:cNvSpPr/>
          <p:nvPr/>
        </p:nvSpPr>
        <p:spPr>
          <a:xfrm>
            <a:off x="5511926" y="6114634"/>
            <a:ext cx="1139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94" name="Group 28">
            <a:extLst>
              <a:ext uri="{FF2B5EF4-FFF2-40B4-BE49-F238E27FC236}">
                <a16:creationId xmlns:a16="http://schemas.microsoft.com/office/drawing/2014/main" id="{C8AEA5E1-CE2C-5B44-A17B-522A6AB97BAE}"/>
              </a:ext>
            </a:extLst>
          </p:cNvPr>
          <p:cNvGrpSpPr/>
          <p:nvPr/>
        </p:nvGrpSpPr>
        <p:grpSpPr>
          <a:xfrm>
            <a:off x="7950060" y="5452533"/>
            <a:ext cx="1795048" cy="1648650"/>
            <a:chOff x="15600344" y="4791456"/>
            <a:chExt cx="2623862" cy="1432301"/>
          </a:xfrm>
          <a:solidFill>
            <a:schemeClr val="accent1"/>
          </a:solidFill>
        </p:grpSpPr>
        <p:sp>
          <p:nvSpPr>
            <p:cNvPr id="97" name="Rectangle 32">
              <a:extLst>
                <a:ext uri="{FF2B5EF4-FFF2-40B4-BE49-F238E27FC236}">
                  <a16:creationId xmlns:a16="http://schemas.microsoft.com/office/drawing/2014/main" id="{8DFEF81D-7C18-E444-B900-30F44E1CEF13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  <p:sp>
          <p:nvSpPr>
            <p:cNvPr id="98" name="Triangle 33">
              <a:extLst>
                <a:ext uri="{FF2B5EF4-FFF2-40B4-BE49-F238E27FC236}">
                  <a16:creationId xmlns:a16="http://schemas.microsoft.com/office/drawing/2014/main" id="{3B217E56-0E0C-D141-8F91-62E8C085CCE0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</p:grpSp>
      <p:sp>
        <p:nvSpPr>
          <p:cNvPr id="95" name="TextBox 30">
            <a:extLst>
              <a:ext uri="{FF2B5EF4-FFF2-40B4-BE49-F238E27FC236}">
                <a16:creationId xmlns:a16="http://schemas.microsoft.com/office/drawing/2014/main" id="{2433B1D5-6D85-044F-A9A9-DB842B432FB2}"/>
              </a:ext>
            </a:extLst>
          </p:cNvPr>
          <p:cNvSpPr txBox="1"/>
          <p:nvPr/>
        </p:nvSpPr>
        <p:spPr>
          <a:xfrm>
            <a:off x="7949965" y="5600009"/>
            <a:ext cx="1794946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</a:t>
            </a:r>
          </a:p>
        </p:txBody>
      </p:sp>
      <p:sp>
        <p:nvSpPr>
          <p:cNvPr id="96" name="Rectangle 31">
            <a:extLst>
              <a:ext uri="{FF2B5EF4-FFF2-40B4-BE49-F238E27FC236}">
                <a16:creationId xmlns:a16="http://schemas.microsoft.com/office/drawing/2014/main" id="{1F66F9E9-59CE-7D48-8130-88AEC633593A}"/>
              </a:ext>
            </a:extLst>
          </p:cNvPr>
          <p:cNvSpPr/>
          <p:nvPr/>
        </p:nvSpPr>
        <p:spPr>
          <a:xfrm>
            <a:off x="8277858" y="6114634"/>
            <a:ext cx="1139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00" name="Group 28">
            <a:extLst>
              <a:ext uri="{FF2B5EF4-FFF2-40B4-BE49-F238E27FC236}">
                <a16:creationId xmlns:a16="http://schemas.microsoft.com/office/drawing/2014/main" id="{54F432AA-893A-2549-9764-43BC7000A9E0}"/>
              </a:ext>
            </a:extLst>
          </p:cNvPr>
          <p:cNvGrpSpPr/>
          <p:nvPr/>
        </p:nvGrpSpPr>
        <p:grpSpPr>
          <a:xfrm>
            <a:off x="10681929" y="5452533"/>
            <a:ext cx="1795048" cy="1648650"/>
            <a:chOff x="15600344" y="4791456"/>
            <a:chExt cx="2623862" cy="143230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03" name="Rectangle 32">
              <a:extLst>
                <a:ext uri="{FF2B5EF4-FFF2-40B4-BE49-F238E27FC236}">
                  <a16:creationId xmlns:a16="http://schemas.microsoft.com/office/drawing/2014/main" id="{0FC5FE67-08BC-6D41-BBA7-9EA511951812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  <p:sp>
          <p:nvSpPr>
            <p:cNvPr id="104" name="Triangle 33">
              <a:extLst>
                <a:ext uri="{FF2B5EF4-FFF2-40B4-BE49-F238E27FC236}">
                  <a16:creationId xmlns:a16="http://schemas.microsoft.com/office/drawing/2014/main" id="{A43C4E8D-7F98-3F41-9C8B-5C12B38AEC52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</p:grpSp>
      <p:sp>
        <p:nvSpPr>
          <p:cNvPr id="101" name="TextBox 30">
            <a:extLst>
              <a:ext uri="{FF2B5EF4-FFF2-40B4-BE49-F238E27FC236}">
                <a16:creationId xmlns:a16="http://schemas.microsoft.com/office/drawing/2014/main" id="{67D7CBD2-6EC0-A24E-A750-CBBC7D6D9F97}"/>
              </a:ext>
            </a:extLst>
          </p:cNvPr>
          <p:cNvSpPr txBox="1"/>
          <p:nvPr/>
        </p:nvSpPr>
        <p:spPr>
          <a:xfrm>
            <a:off x="10681834" y="5600009"/>
            <a:ext cx="1794946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102" name="Rectangle 31">
            <a:extLst>
              <a:ext uri="{FF2B5EF4-FFF2-40B4-BE49-F238E27FC236}">
                <a16:creationId xmlns:a16="http://schemas.microsoft.com/office/drawing/2014/main" id="{DDD5CDEC-592C-8C4A-B464-5BBDE849ADE7}"/>
              </a:ext>
            </a:extLst>
          </p:cNvPr>
          <p:cNvSpPr/>
          <p:nvPr/>
        </p:nvSpPr>
        <p:spPr>
          <a:xfrm>
            <a:off x="11009727" y="6114634"/>
            <a:ext cx="1139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06" name="Group 28">
            <a:extLst>
              <a:ext uri="{FF2B5EF4-FFF2-40B4-BE49-F238E27FC236}">
                <a16:creationId xmlns:a16="http://schemas.microsoft.com/office/drawing/2014/main" id="{CE5A5A8A-C121-684A-8D0C-744672AA7A34}"/>
              </a:ext>
            </a:extLst>
          </p:cNvPr>
          <p:cNvGrpSpPr/>
          <p:nvPr/>
        </p:nvGrpSpPr>
        <p:grpSpPr>
          <a:xfrm>
            <a:off x="13373681" y="5452533"/>
            <a:ext cx="1795048" cy="1648650"/>
            <a:chOff x="15600344" y="4791456"/>
            <a:chExt cx="2623862" cy="1432301"/>
          </a:xfrm>
          <a:solidFill>
            <a:schemeClr val="accent1"/>
          </a:solidFill>
        </p:grpSpPr>
        <p:sp>
          <p:nvSpPr>
            <p:cNvPr id="109" name="Rectangle 32">
              <a:extLst>
                <a:ext uri="{FF2B5EF4-FFF2-40B4-BE49-F238E27FC236}">
                  <a16:creationId xmlns:a16="http://schemas.microsoft.com/office/drawing/2014/main" id="{33C21D09-300C-BA41-BCEB-A50850CE412A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  <p:sp>
          <p:nvSpPr>
            <p:cNvPr id="110" name="Triangle 33">
              <a:extLst>
                <a:ext uri="{FF2B5EF4-FFF2-40B4-BE49-F238E27FC236}">
                  <a16:creationId xmlns:a16="http://schemas.microsoft.com/office/drawing/2014/main" id="{2CDB09CA-4500-0744-9F35-33A065C1E743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entury Gothic" panose="020B0502020202020204" pitchFamily="34" charset="0"/>
              </a:endParaRPr>
            </a:p>
          </p:txBody>
        </p:sp>
      </p:grpSp>
      <p:sp>
        <p:nvSpPr>
          <p:cNvPr id="107" name="TextBox 30">
            <a:extLst>
              <a:ext uri="{FF2B5EF4-FFF2-40B4-BE49-F238E27FC236}">
                <a16:creationId xmlns:a16="http://schemas.microsoft.com/office/drawing/2014/main" id="{D97A3571-9DC7-634B-B195-70DE3496D789}"/>
              </a:ext>
            </a:extLst>
          </p:cNvPr>
          <p:cNvSpPr txBox="1"/>
          <p:nvPr/>
        </p:nvSpPr>
        <p:spPr>
          <a:xfrm>
            <a:off x="13373586" y="5600009"/>
            <a:ext cx="1794946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Suppliers</a:t>
            </a:r>
          </a:p>
        </p:txBody>
      </p:sp>
      <p:sp>
        <p:nvSpPr>
          <p:cNvPr id="108" name="Rectangle 31">
            <a:extLst>
              <a:ext uri="{FF2B5EF4-FFF2-40B4-BE49-F238E27FC236}">
                <a16:creationId xmlns:a16="http://schemas.microsoft.com/office/drawing/2014/main" id="{C2C3505B-D9AF-7749-A255-4D7980A49801}"/>
              </a:ext>
            </a:extLst>
          </p:cNvPr>
          <p:cNvSpPr/>
          <p:nvPr/>
        </p:nvSpPr>
        <p:spPr>
          <a:xfrm>
            <a:off x="13701479" y="6114634"/>
            <a:ext cx="1139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1" name="TextBox 31">
            <a:extLst>
              <a:ext uri="{FF2B5EF4-FFF2-40B4-BE49-F238E27FC236}">
                <a16:creationId xmlns:a16="http://schemas.microsoft.com/office/drawing/2014/main" id="{B9B3F617-15A9-6F49-B34D-E79EA6A12480}"/>
              </a:ext>
            </a:extLst>
          </p:cNvPr>
          <p:cNvSpPr txBox="1"/>
          <p:nvPr/>
        </p:nvSpPr>
        <p:spPr>
          <a:xfrm>
            <a:off x="17450393" y="9688706"/>
            <a:ext cx="5161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You need to make sure you promote by business company.</a:t>
            </a:r>
          </a:p>
        </p:txBody>
      </p:sp>
      <p:sp>
        <p:nvSpPr>
          <p:cNvPr id="112" name="CuadroTexto 350">
            <a:extLst>
              <a:ext uri="{FF2B5EF4-FFF2-40B4-BE49-F238E27FC236}">
                <a16:creationId xmlns:a16="http://schemas.microsoft.com/office/drawing/2014/main" id="{F15F2316-68BC-BF42-8532-1C21B6F3CAD5}"/>
              </a:ext>
            </a:extLst>
          </p:cNvPr>
          <p:cNvSpPr txBox="1"/>
          <p:nvPr/>
        </p:nvSpPr>
        <p:spPr>
          <a:xfrm>
            <a:off x="18187639" y="5669246"/>
            <a:ext cx="368722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410651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">
            <a:extLst>
              <a:ext uri="{FF2B5EF4-FFF2-40B4-BE49-F238E27FC236}">
                <a16:creationId xmlns:a16="http://schemas.microsoft.com/office/drawing/2014/main" id="{502DFB78-8CBA-6C41-B551-ECE68BA7D550}"/>
              </a:ext>
            </a:extLst>
          </p:cNvPr>
          <p:cNvSpPr/>
          <p:nvPr/>
        </p:nvSpPr>
        <p:spPr>
          <a:xfrm>
            <a:off x="901150" y="906717"/>
            <a:ext cx="22584874" cy="11902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9">
            <a:extLst>
              <a:ext uri="{FF2B5EF4-FFF2-40B4-BE49-F238E27FC236}">
                <a16:creationId xmlns:a16="http://schemas.microsoft.com/office/drawing/2014/main" id="{FD01D116-C394-A143-ACA7-B97194E7C46B}"/>
              </a:ext>
            </a:extLst>
          </p:cNvPr>
          <p:cNvSpPr/>
          <p:nvPr/>
        </p:nvSpPr>
        <p:spPr>
          <a:xfrm>
            <a:off x="12338033" y="1759162"/>
            <a:ext cx="10326024" cy="1539209"/>
          </a:xfrm>
          <a:prstGeom prst="roundRect">
            <a:avLst>
              <a:gd name="adj" fmla="val 50000"/>
            </a:avLst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63">
            <a:extLst>
              <a:ext uri="{FF2B5EF4-FFF2-40B4-BE49-F238E27FC236}">
                <a16:creationId xmlns:a16="http://schemas.microsoft.com/office/drawing/2014/main" id="{FF6D1FC3-C286-E44B-969F-705F4A738250}"/>
              </a:ext>
            </a:extLst>
          </p:cNvPr>
          <p:cNvSpPr/>
          <p:nvPr/>
        </p:nvSpPr>
        <p:spPr>
          <a:xfrm>
            <a:off x="1596344" y="1759162"/>
            <a:ext cx="10326024" cy="1539209"/>
          </a:xfrm>
          <a:prstGeom prst="roundRect">
            <a:avLst>
              <a:gd name="adj" fmla="val 50000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6">
            <a:extLst>
              <a:ext uri="{FF2B5EF4-FFF2-40B4-BE49-F238E27FC236}">
                <a16:creationId xmlns:a16="http://schemas.microsoft.com/office/drawing/2014/main" id="{F59F55B3-06BC-044E-A138-846F3FA6EB36}"/>
              </a:ext>
            </a:extLst>
          </p:cNvPr>
          <p:cNvGrpSpPr/>
          <p:nvPr/>
        </p:nvGrpSpPr>
        <p:grpSpPr>
          <a:xfrm>
            <a:off x="2312492" y="2025289"/>
            <a:ext cx="8709536" cy="1006952"/>
            <a:chOff x="12407042" y="4634193"/>
            <a:chExt cx="9241151" cy="1030410"/>
          </a:xfrm>
        </p:grpSpPr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957619AA-3163-9241-A096-8B249B286F07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70">
              <a:extLst>
                <a:ext uri="{FF2B5EF4-FFF2-40B4-BE49-F238E27FC236}">
                  <a16:creationId xmlns:a16="http://schemas.microsoft.com/office/drawing/2014/main" id="{A68CB900-6C6E-D44D-BAC9-CEA5FFE91247}"/>
                </a:ext>
              </a:extLst>
            </p:cNvPr>
            <p:cNvSpPr txBox="1"/>
            <p:nvPr/>
          </p:nvSpPr>
          <p:spPr>
            <a:xfrm>
              <a:off x="12407042" y="4826233"/>
              <a:ext cx="3604581" cy="66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</p:grpSp>
      <p:grpSp>
        <p:nvGrpSpPr>
          <p:cNvPr id="49" name="Group 74">
            <a:extLst>
              <a:ext uri="{FF2B5EF4-FFF2-40B4-BE49-F238E27FC236}">
                <a16:creationId xmlns:a16="http://schemas.microsoft.com/office/drawing/2014/main" id="{2C1C1204-C56F-F64B-A931-4AE65EBF5DB1}"/>
              </a:ext>
            </a:extLst>
          </p:cNvPr>
          <p:cNvGrpSpPr/>
          <p:nvPr/>
        </p:nvGrpSpPr>
        <p:grpSpPr>
          <a:xfrm>
            <a:off x="13054181" y="2025290"/>
            <a:ext cx="8709536" cy="1006952"/>
            <a:chOff x="12407042" y="4634193"/>
            <a:chExt cx="9241151" cy="1030410"/>
          </a:xfrm>
        </p:grpSpPr>
        <p:sp>
          <p:nvSpPr>
            <p:cNvPr id="50" name="TextBox 75">
              <a:extLst>
                <a:ext uri="{FF2B5EF4-FFF2-40B4-BE49-F238E27FC236}">
                  <a16:creationId xmlns:a16="http://schemas.microsoft.com/office/drawing/2014/main" id="{6F788759-A78B-F14B-9F2C-1FDA72B25F0F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76">
              <a:extLst>
                <a:ext uri="{FF2B5EF4-FFF2-40B4-BE49-F238E27FC236}">
                  <a16:creationId xmlns:a16="http://schemas.microsoft.com/office/drawing/2014/main" id="{C82761A4-96CD-A44A-BE2A-9783B0CF651B}"/>
                </a:ext>
              </a:extLst>
            </p:cNvPr>
            <p:cNvSpPr txBox="1"/>
            <p:nvPr/>
          </p:nvSpPr>
          <p:spPr>
            <a:xfrm>
              <a:off x="12407042" y="4826233"/>
              <a:ext cx="3604581" cy="66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</p:grpSp>
      <p:sp>
        <p:nvSpPr>
          <p:cNvPr id="55" name="Rounded Rectangle 59">
            <a:extLst>
              <a:ext uri="{FF2B5EF4-FFF2-40B4-BE49-F238E27FC236}">
                <a16:creationId xmlns:a16="http://schemas.microsoft.com/office/drawing/2014/main" id="{02466885-507B-6C40-A2E2-D9119366F022}"/>
              </a:ext>
            </a:extLst>
          </p:cNvPr>
          <p:cNvSpPr/>
          <p:nvPr/>
        </p:nvSpPr>
        <p:spPr>
          <a:xfrm>
            <a:off x="12338033" y="4150816"/>
            <a:ext cx="10326024" cy="1539209"/>
          </a:xfrm>
          <a:prstGeom prst="roundRect">
            <a:avLst>
              <a:gd name="adj" fmla="val 50000"/>
            </a:avLst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63">
            <a:extLst>
              <a:ext uri="{FF2B5EF4-FFF2-40B4-BE49-F238E27FC236}">
                <a16:creationId xmlns:a16="http://schemas.microsoft.com/office/drawing/2014/main" id="{3BD94BF3-455E-7041-A46F-9BBA641E3D3C}"/>
              </a:ext>
            </a:extLst>
          </p:cNvPr>
          <p:cNvSpPr/>
          <p:nvPr/>
        </p:nvSpPr>
        <p:spPr>
          <a:xfrm>
            <a:off x="1596344" y="4150816"/>
            <a:ext cx="10326024" cy="1539209"/>
          </a:xfrm>
          <a:prstGeom prst="roundRect">
            <a:avLst>
              <a:gd name="adj" fmla="val 50000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6">
            <a:extLst>
              <a:ext uri="{FF2B5EF4-FFF2-40B4-BE49-F238E27FC236}">
                <a16:creationId xmlns:a16="http://schemas.microsoft.com/office/drawing/2014/main" id="{2A6687AD-C89A-4346-ADF7-C481BA92F5AD}"/>
              </a:ext>
            </a:extLst>
          </p:cNvPr>
          <p:cNvGrpSpPr/>
          <p:nvPr/>
        </p:nvGrpSpPr>
        <p:grpSpPr>
          <a:xfrm>
            <a:off x="2312492" y="4416943"/>
            <a:ext cx="8709536" cy="1006952"/>
            <a:chOff x="12407042" y="4634193"/>
            <a:chExt cx="9241151" cy="1030410"/>
          </a:xfrm>
        </p:grpSpPr>
        <p:sp>
          <p:nvSpPr>
            <p:cNvPr id="61" name="TextBox 69">
              <a:extLst>
                <a:ext uri="{FF2B5EF4-FFF2-40B4-BE49-F238E27FC236}">
                  <a16:creationId xmlns:a16="http://schemas.microsoft.com/office/drawing/2014/main" id="{17AA1780-390B-FB42-BAF2-C4B06796B6CA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2" name="TextBox 70">
              <a:extLst>
                <a:ext uri="{FF2B5EF4-FFF2-40B4-BE49-F238E27FC236}">
                  <a16:creationId xmlns:a16="http://schemas.microsoft.com/office/drawing/2014/main" id="{ED6E324A-0F64-E74E-AD09-185ED9340C58}"/>
                </a:ext>
              </a:extLst>
            </p:cNvPr>
            <p:cNvSpPr txBox="1"/>
            <p:nvPr/>
          </p:nvSpPr>
          <p:spPr>
            <a:xfrm>
              <a:off x="12407042" y="4826233"/>
              <a:ext cx="3604581" cy="66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</p:grpSp>
      <p:grpSp>
        <p:nvGrpSpPr>
          <p:cNvPr id="58" name="Group 74">
            <a:extLst>
              <a:ext uri="{FF2B5EF4-FFF2-40B4-BE49-F238E27FC236}">
                <a16:creationId xmlns:a16="http://schemas.microsoft.com/office/drawing/2014/main" id="{9E40E610-0C03-F64D-9B3B-C8A7483AF600}"/>
              </a:ext>
            </a:extLst>
          </p:cNvPr>
          <p:cNvGrpSpPr/>
          <p:nvPr/>
        </p:nvGrpSpPr>
        <p:grpSpPr>
          <a:xfrm>
            <a:off x="13054181" y="4416944"/>
            <a:ext cx="8709536" cy="1006952"/>
            <a:chOff x="12407042" y="4634193"/>
            <a:chExt cx="9241151" cy="1030410"/>
          </a:xfrm>
        </p:grpSpPr>
        <p:sp>
          <p:nvSpPr>
            <p:cNvPr id="59" name="TextBox 75">
              <a:extLst>
                <a:ext uri="{FF2B5EF4-FFF2-40B4-BE49-F238E27FC236}">
                  <a16:creationId xmlns:a16="http://schemas.microsoft.com/office/drawing/2014/main" id="{2079B2A4-2878-874F-96D5-1D07D4331CB3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0" name="TextBox 76">
              <a:extLst>
                <a:ext uri="{FF2B5EF4-FFF2-40B4-BE49-F238E27FC236}">
                  <a16:creationId xmlns:a16="http://schemas.microsoft.com/office/drawing/2014/main" id="{D0D2F27B-4238-3445-A4BD-3CD0F638EF36}"/>
                </a:ext>
              </a:extLst>
            </p:cNvPr>
            <p:cNvSpPr txBox="1"/>
            <p:nvPr/>
          </p:nvSpPr>
          <p:spPr>
            <a:xfrm>
              <a:off x="12407042" y="4826233"/>
              <a:ext cx="3604581" cy="66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DDD46F-45B9-E744-AF5A-8604E01105AD}"/>
              </a:ext>
            </a:extLst>
          </p:cNvPr>
          <p:cNvGrpSpPr/>
          <p:nvPr/>
        </p:nvGrpSpPr>
        <p:grpSpPr>
          <a:xfrm>
            <a:off x="3440479" y="6857999"/>
            <a:ext cx="19615464" cy="5472243"/>
            <a:chOff x="3440479" y="6857999"/>
            <a:chExt cx="19615464" cy="5472243"/>
          </a:xfrm>
        </p:grpSpPr>
        <p:graphicFrame>
          <p:nvGraphicFramePr>
            <p:cNvPr id="44" name="Gráfico 43">
              <a:extLst>
                <a:ext uri="{FF2B5EF4-FFF2-40B4-BE49-F238E27FC236}">
                  <a16:creationId xmlns:a16="http://schemas.microsoft.com/office/drawing/2014/main" id="{B6167A3C-F0D4-5B49-8578-089D65F53D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4511574"/>
                </p:ext>
              </p:extLst>
            </p:nvPr>
          </p:nvGraphicFramePr>
          <p:xfrm>
            <a:off x="9960429" y="6857999"/>
            <a:ext cx="13095514" cy="54722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36AB3D-AD4A-CB46-9EBB-0AE9554462AA}"/>
                </a:ext>
              </a:extLst>
            </p:cNvPr>
            <p:cNvGrpSpPr/>
            <p:nvPr/>
          </p:nvGrpSpPr>
          <p:grpSpPr>
            <a:xfrm>
              <a:off x="3440479" y="7966394"/>
              <a:ext cx="5161719" cy="3259127"/>
              <a:chOff x="3440479" y="7808952"/>
              <a:chExt cx="5161719" cy="3259127"/>
            </a:xfrm>
          </p:grpSpPr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2D3D4D8C-4F1F-0E4B-8DFC-231C7F82EA21}"/>
                  </a:ext>
                </a:extLst>
              </p:cNvPr>
              <p:cNvSpPr txBox="1"/>
              <p:nvPr/>
            </p:nvSpPr>
            <p:spPr>
              <a:xfrm>
                <a:off x="3440479" y="9313753"/>
                <a:ext cx="516171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You need to make sure you promote by business company.</a:t>
                </a:r>
              </a:p>
            </p:txBody>
          </p:sp>
          <p:sp>
            <p:nvSpPr>
              <p:cNvPr id="64" name="CuadroTexto 350">
                <a:extLst>
                  <a:ext uri="{FF2B5EF4-FFF2-40B4-BE49-F238E27FC236}">
                    <a16:creationId xmlns:a16="http://schemas.microsoft.com/office/drawing/2014/main" id="{F9C23D3C-C91E-634B-9A92-EA7713C5D4A9}"/>
                  </a:ext>
                </a:extLst>
              </p:cNvPr>
              <p:cNvSpPr txBox="1"/>
              <p:nvPr/>
            </p:nvSpPr>
            <p:spPr>
              <a:xfrm>
                <a:off x="4370085" y="7808952"/>
                <a:ext cx="330250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+92,482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738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">
            <a:extLst>
              <a:ext uri="{FF2B5EF4-FFF2-40B4-BE49-F238E27FC236}">
                <a16:creationId xmlns:a16="http://schemas.microsoft.com/office/drawing/2014/main" id="{B8329697-7BB4-7A4B-88CD-0DEE6EC62269}"/>
              </a:ext>
            </a:extLst>
          </p:cNvPr>
          <p:cNvSpPr/>
          <p:nvPr/>
        </p:nvSpPr>
        <p:spPr>
          <a:xfrm>
            <a:off x="13019854" y="906718"/>
            <a:ext cx="10359176" cy="5905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10566E2E-E623-D646-BD35-ECE5B5190152}"/>
              </a:ext>
            </a:extLst>
          </p:cNvPr>
          <p:cNvSpPr/>
          <p:nvPr/>
        </p:nvSpPr>
        <p:spPr>
          <a:xfrm>
            <a:off x="13019854" y="7757821"/>
            <a:ext cx="10359176" cy="5051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B6022C-5E9A-5C41-8606-ACC526EFC728}"/>
              </a:ext>
            </a:extLst>
          </p:cNvPr>
          <p:cNvSpPr/>
          <p:nvPr/>
        </p:nvSpPr>
        <p:spPr>
          <a:xfrm>
            <a:off x="901150" y="906717"/>
            <a:ext cx="11073739" cy="11902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B47DD09-A35D-3D40-9C30-110AC33CF51C}"/>
              </a:ext>
            </a:extLst>
          </p:cNvPr>
          <p:cNvGrpSpPr/>
          <p:nvPr/>
        </p:nvGrpSpPr>
        <p:grpSpPr>
          <a:xfrm>
            <a:off x="14592886" y="1349419"/>
            <a:ext cx="6658522" cy="4333103"/>
            <a:chOff x="2203272" y="1512705"/>
            <a:chExt cx="6658522" cy="4333103"/>
          </a:xfrm>
        </p:grpSpPr>
        <p:sp>
          <p:nvSpPr>
            <p:cNvPr id="24" name="Speech Bubble: Rectangle 2">
              <a:extLst>
                <a:ext uri="{FF2B5EF4-FFF2-40B4-BE49-F238E27FC236}">
                  <a16:creationId xmlns:a16="http://schemas.microsoft.com/office/drawing/2014/main" id="{6655D5BA-8D87-A840-8F17-E89DAB6DE7C1}"/>
                </a:ext>
              </a:extLst>
            </p:cNvPr>
            <p:cNvSpPr/>
            <p:nvPr/>
          </p:nvSpPr>
          <p:spPr>
            <a:xfrm>
              <a:off x="3074295" y="2682708"/>
              <a:ext cx="5787499" cy="3163100"/>
            </a:xfrm>
            <a:prstGeom prst="wedgeRectCallout">
              <a:avLst>
                <a:gd name="adj1" fmla="val -6895"/>
                <a:gd name="adj2" fmla="val 719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CE2CEB7E-5A52-E944-B7C7-8E03B260FCF0}"/>
                </a:ext>
              </a:extLst>
            </p:cNvPr>
            <p:cNvSpPr txBox="1"/>
            <p:nvPr/>
          </p:nvSpPr>
          <p:spPr>
            <a:xfrm>
              <a:off x="3988817" y="4616357"/>
              <a:ext cx="3988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4C123AFC-B511-F54E-A6C8-70AFDE3D6E4F}"/>
                </a:ext>
              </a:extLst>
            </p:cNvPr>
            <p:cNvSpPr txBox="1"/>
            <p:nvPr/>
          </p:nvSpPr>
          <p:spPr>
            <a:xfrm>
              <a:off x="5900785" y="3070370"/>
              <a:ext cx="257929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SemiBold" pitchFamily="2" charset="77"/>
                </a:rPr>
                <a:t>45%</a:t>
              </a:r>
            </a:p>
          </p:txBody>
        </p:sp>
        <p:graphicFrame>
          <p:nvGraphicFramePr>
            <p:cNvPr id="28" name="Chart 47">
              <a:extLst>
                <a:ext uri="{FF2B5EF4-FFF2-40B4-BE49-F238E27FC236}">
                  <a16:creationId xmlns:a16="http://schemas.microsoft.com/office/drawing/2014/main" id="{9A1D6C4C-2D7B-4240-B6D9-00C47D8217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10243242"/>
                </p:ext>
              </p:extLst>
            </p:nvPr>
          </p:nvGraphicFramePr>
          <p:xfrm>
            <a:off x="2203272" y="1512705"/>
            <a:ext cx="3030564" cy="29375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C31C7F0-3CB9-CD4E-8BCC-76A89F78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66313"/>
              </p:ext>
            </p:extLst>
          </p:nvPr>
        </p:nvGraphicFramePr>
        <p:xfrm>
          <a:off x="1789160" y="8161452"/>
          <a:ext cx="8690151" cy="369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890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2994890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2700371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System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Suppliers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Community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51387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sp>
        <p:nvSpPr>
          <p:cNvPr id="65" name="TextBox 28">
            <a:extLst>
              <a:ext uri="{FF2B5EF4-FFF2-40B4-BE49-F238E27FC236}">
                <a16:creationId xmlns:a16="http://schemas.microsoft.com/office/drawing/2014/main" id="{55AB06FB-6905-EB45-803E-DB1765E21E33}"/>
              </a:ext>
            </a:extLst>
          </p:cNvPr>
          <p:cNvSpPr txBox="1"/>
          <p:nvPr/>
        </p:nvSpPr>
        <p:spPr>
          <a:xfrm>
            <a:off x="2452106" y="3845389"/>
            <a:ext cx="7440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There are people who have a significant number of followers in every business.</a:t>
            </a:r>
          </a:p>
          <a:p>
            <a:pPr algn="ctr"/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4ABB8474-AEF3-6042-AC17-8BA869D2CAF2}"/>
              </a:ext>
            </a:extLst>
          </p:cNvPr>
          <p:cNvSpPr txBox="1"/>
          <p:nvPr/>
        </p:nvSpPr>
        <p:spPr>
          <a:xfrm>
            <a:off x="4520884" y="2449844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+92,482</a:t>
            </a:r>
          </a:p>
        </p:txBody>
      </p:sp>
      <p:graphicFrame>
        <p:nvGraphicFramePr>
          <p:cNvPr id="67" name="Chart 16">
            <a:extLst>
              <a:ext uri="{FF2B5EF4-FFF2-40B4-BE49-F238E27FC236}">
                <a16:creationId xmlns:a16="http://schemas.microsoft.com/office/drawing/2014/main" id="{EAE5EF1A-9F63-DC4E-8241-113FBEC1C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40318"/>
              </p:ext>
            </p:extLst>
          </p:nvPr>
        </p:nvGraphicFramePr>
        <p:xfrm>
          <a:off x="14102511" y="7968164"/>
          <a:ext cx="8605278" cy="469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37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>
            <a:extLst>
              <a:ext uri="{FF2B5EF4-FFF2-40B4-BE49-F238E27FC236}">
                <a16:creationId xmlns:a16="http://schemas.microsoft.com/office/drawing/2014/main" id="{CC9798EB-D461-B241-83B9-98A586400455}"/>
              </a:ext>
            </a:extLst>
          </p:cNvPr>
          <p:cNvSpPr/>
          <p:nvPr/>
        </p:nvSpPr>
        <p:spPr>
          <a:xfrm>
            <a:off x="862955" y="3829725"/>
            <a:ext cx="22642504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F5C2ECD7-A8B6-3842-9C44-22B41165F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24182"/>
              </p:ext>
            </p:extLst>
          </p:nvPr>
        </p:nvGraphicFramePr>
        <p:xfrm>
          <a:off x="1819045" y="7173135"/>
          <a:ext cx="5924547" cy="492143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6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6851"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Result 1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Result 2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456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78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490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3E2BBAA-233D-7748-9A0E-17E76CE1D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03715"/>
              </p:ext>
            </p:extLst>
          </p:nvPr>
        </p:nvGraphicFramePr>
        <p:xfrm>
          <a:off x="16576223" y="7173135"/>
          <a:ext cx="5924547" cy="492143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6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6851"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Result 1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Result 2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456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78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490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94">
            <a:extLst>
              <a:ext uri="{FF2B5EF4-FFF2-40B4-BE49-F238E27FC236}">
                <a16:creationId xmlns:a16="http://schemas.microsoft.com/office/drawing/2014/main" id="{9B5E2019-1DE5-7048-8D45-6E1E8A9C1C6E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741A9340-D4C0-274A-82DC-C6D6F73ED1E8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BA62D567-83D5-C747-ADF2-98E82805C04A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1" name="Rectangle 99">
              <a:extLst>
                <a:ext uri="{FF2B5EF4-FFF2-40B4-BE49-F238E27FC236}">
                  <a16:creationId xmlns:a16="http://schemas.microsoft.com/office/drawing/2014/main" id="{79E21D58-6472-914A-B436-C60260046DE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TextBox 26">
            <a:extLst>
              <a:ext uri="{FF2B5EF4-FFF2-40B4-BE49-F238E27FC236}">
                <a16:creationId xmlns:a16="http://schemas.microsoft.com/office/drawing/2014/main" id="{C4B63B2A-3E55-3C4A-A016-E58DD4AFE12C}"/>
              </a:ext>
            </a:extLst>
          </p:cNvPr>
          <p:cNvSpPr txBox="1"/>
          <p:nvPr/>
        </p:nvSpPr>
        <p:spPr>
          <a:xfrm>
            <a:off x="2472188" y="5483254"/>
            <a:ext cx="4776676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6751C7C2-CB6C-CD40-A9D6-3700B36C8385}"/>
              </a:ext>
            </a:extLst>
          </p:cNvPr>
          <p:cNvSpPr txBox="1"/>
          <p:nvPr/>
        </p:nvSpPr>
        <p:spPr>
          <a:xfrm>
            <a:off x="17197898" y="5451095"/>
            <a:ext cx="4776676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34" name="Chart 94">
            <a:extLst>
              <a:ext uri="{FF2B5EF4-FFF2-40B4-BE49-F238E27FC236}">
                <a16:creationId xmlns:a16="http://schemas.microsoft.com/office/drawing/2014/main" id="{D61C742F-C487-7947-90F9-E824833DC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858238"/>
              </p:ext>
            </p:extLst>
          </p:nvPr>
        </p:nvGraphicFramePr>
        <p:xfrm>
          <a:off x="8815639" y="6364956"/>
          <a:ext cx="6755896" cy="613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Group 125">
            <a:extLst>
              <a:ext uri="{FF2B5EF4-FFF2-40B4-BE49-F238E27FC236}">
                <a16:creationId xmlns:a16="http://schemas.microsoft.com/office/drawing/2014/main" id="{11144F9B-ABB4-6843-BFCF-AE52455FA2A1}"/>
              </a:ext>
            </a:extLst>
          </p:cNvPr>
          <p:cNvGrpSpPr/>
          <p:nvPr/>
        </p:nvGrpSpPr>
        <p:grpSpPr>
          <a:xfrm>
            <a:off x="11496535" y="9066074"/>
            <a:ext cx="1390044" cy="729885"/>
            <a:chOff x="4168739" y="6417733"/>
            <a:chExt cx="1676950" cy="880534"/>
          </a:xfrm>
        </p:grpSpPr>
        <p:sp>
          <p:nvSpPr>
            <p:cNvPr id="36" name="Rounded Rectangle 126">
              <a:extLst>
                <a:ext uri="{FF2B5EF4-FFF2-40B4-BE49-F238E27FC236}">
                  <a16:creationId xmlns:a16="http://schemas.microsoft.com/office/drawing/2014/main" id="{F986A9A2-AE56-CD4A-B4B1-B0FEA8862367}"/>
                </a:ext>
              </a:extLst>
            </p:cNvPr>
            <p:cNvSpPr/>
            <p:nvPr/>
          </p:nvSpPr>
          <p:spPr>
            <a:xfrm>
              <a:off x="4168739" y="6417733"/>
              <a:ext cx="1676950" cy="88053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7" name="Group 127">
              <a:extLst>
                <a:ext uri="{FF2B5EF4-FFF2-40B4-BE49-F238E27FC236}">
                  <a16:creationId xmlns:a16="http://schemas.microsoft.com/office/drawing/2014/main" id="{450E70C2-2AAF-B94D-ABFF-CBA8284A46DB}"/>
                </a:ext>
              </a:extLst>
            </p:cNvPr>
            <p:cNvGrpSpPr/>
            <p:nvPr/>
          </p:nvGrpSpPr>
          <p:grpSpPr>
            <a:xfrm>
              <a:off x="4534046" y="6575415"/>
              <a:ext cx="1311642" cy="461665"/>
              <a:chOff x="7798531" y="11145135"/>
              <a:chExt cx="1311642" cy="461665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7A35796E-44ED-004F-B202-977886703F4E}"/>
                  </a:ext>
                </a:extLst>
              </p:cNvPr>
              <p:cNvSpPr txBox="1"/>
              <p:nvPr/>
            </p:nvSpPr>
            <p:spPr>
              <a:xfrm>
                <a:off x="7875390" y="11145135"/>
                <a:ext cx="1234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310%</a:t>
                </a:r>
              </a:p>
            </p:txBody>
          </p:sp>
          <p:cxnSp>
            <p:nvCxnSpPr>
              <p:cNvPr id="39" name="Straight Arrow Connector 129">
                <a:extLst>
                  <a:ext uri="{FF2B5EF4-FFF2-40B4-BE49-F238E27FC236}">
                    <a16:creationId xmlns:a16="http://schemas.microsoft.com/office/drawing/2014/main" id="{71881F13-0C6D-C141-90EB-7EA28F9706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7D9AE476-EEBA-BC4B-AFB1-A276455C3D46}"/>
              </a:ext>
            </a:extLst>
          </p:cNvPr>
          <p:cNvSpPr txBox="1"/>
          <p:nvPr/>
        </p:nvSpPr>
        <p:spPr>
          <a:xfrm>
            <a:off x="3189623" y="4695542"/>
            <a:ext cx="334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B820456F-9F98-2142-82E7-1D647B344970}"/>
              </a:ext>
            </a:extLst>
          </p:cNvPr>
          <p:cNvSpPr txBox="1"/>
          <p:nvPr/>
        </p:nvSpPr>
        <p:spPr>
          <a:xfrm>
            <a:off x="17915333" y="4695542"/>
            <a:ext cx="334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Suppliers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E34B621-33AE-B846-8A5B-67C34DA57B3E}"/>
              </a:ext>
            </a:extLst>
          </p:cNvPr>
          <p:cNvSpPr txBox="1"/>
          <p:nvPr/>
        </p:nvSpPr>
        <p:spPr>
          <a:xfrm>
            <a:off x="8301099" y="4695542"/>
            <a:ext cx="776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You need to make sure you promote by business company.</a:t>
            </a:r>
          </a:p>
        </p:txBody>
      </p:sp>
    </p:spTree>
    <p:extLst>
      <p:ext uri="{BB962C8B-B14F-4D97-AF65-F5344CB8AC3E}">
        <p14:creationId xmlns:p14="http://schemas.microsoft.com/office/powerpoint/2010/main" val="406564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46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387FDD"/>
      </a:accent1>
      <a:accent2>
        <a:srgbClr val="F19B25"/>
      </a:accent2>
      <a:accent3>
        <a:srgbClr val="1D9171"/>
      </a:accent3>
      <a:accent4>
        <a:srgbClr val="9BB95B"/>
      </a:accent4>
      <a:accent5>
        <a:srgbClr val="445469"/>
      </a:accent5>
      <a:accent6>
        <a:srgbClr val="6D6F6B"/>
      </a:accent6>
      <a:hlink>
        <a:srgbClr val="9BB95B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4629</TotalTime>
  <Words>600</Words>
  <Application>Microsoft Macintosh PowerPoint</Application>
  <PresentationFormat>Personalizado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Lato Light</vt:lpstr>
      <vt:lpstr>Poppins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marcela'tamez .</cp:lastModifiedBy>
  <cp:revision>732</cp:revision>
  <dcterms:created xsi:type="dcterms:W3CDTF">2020-05-04T13:20:50Z</dcterms:created>
  <dcterms:modified xsi:type="dcterms:W3CDTF">2020-10-08T16:44:43Z</dcterms:modified>
</cp:coreProperties>
</file>