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Ex1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91" r:id="rId4"/>
    <p:sldId id="258" r:id="rId5"/>
    <p:sldId id="259" r:id="rId6"/>
    <p:sldId id="299" r:id="rId7"/>
    <p:sldId id="292" r:id="rId8"/>
    <p:sldId id="300" r:id="rId9"/>
    <p:sldId id="261" r:id="rId10"/>
    <p:sldId id="266" r:id="rId11"/>
    <p:sldId id="295" r:id="rId12"/>
    <p:sldId id="267" r:id="rId13"/>
    <p:sldId id="268" r:id="rId14"/>
    <p:sldId id="269" r:id="rId15"/>
    <p:sldId id="279" r:id="rId16"/>
    <p:sldId id="278" r:id="rId17"/>
    <p:sldId id="281" r:id="rId18"/>
    <p:sldId id="286" r:id="rId19"/>
    <p:sldId id="288" r:id="rId20"/>
    <p:sldId id="287" r:id="rId21"/>
    <p:sldId id="302" r:id="rId22"/>
    <p:sldId id="304" r:id="rId23"/>
    <p:sldId id="301" r:id="rId24"/>
    <p:sldId id="303" r:id="rId2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6295"/>
    <p:restoredTop sz="95673"/>
  </p:normalViewPr>
  <p:slideViewPr>
    <p:cSldViewPr snapToGrid="0" snapToObjects="1">
      <p:cViewPr>
        <p:scale>
          <a:sx n="45" d="100"/>
          <a:sy n="45" d="100"/>
        </p:scale>
        <p:origin x="352" y="576"/>
      </p:cViewPr>
      <p:guideLst/>
    </p:cSldViewPr>
  </p:slideViewPr>
  <p:outlineViewPr>
    <p:cViewPr>
      <p:scale>
        <a:sx n="33" d="100"/>
        <a:sy n="33" d="100"/>
      </p:scale>
      <p:origin x="0" y="-30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Hoja_de_c_lculo_de_Microsoft_Excel1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76200">
              <a:solidFill>
                <a:schemeClr val="accent2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2B-1740-9269-574EB0448D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76200"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2B-1740-9269-574EB0448D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2B-1740-9269-574EB0448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4113855"/>
        <c:axId val="1682008847"/>
      </c:areaChart>
      <c:catAx>
        <c:axId val="170411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82008847"/>
        <c:crosses val="autoZero"/>
        <c:auto val="1"/>
        <c:lblAlgn val="ctr"/>
        <c:lblOffset val="100"/>
        <c:noMultiLvlLbl val="0"/>
      </c:catAx>
      <c:valAx>
        <c:axId val="16820088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704113855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A5-B949-AC33-DB99F13C456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A5-B949-AC33-DB99F13C456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A5-B949-AC33-DB99F13C456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A5-B949-AC33-DB99F13C4569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A5-B949-AC33-DB99F13C4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B8-A147-8514-5E802439EB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B8-A147-8514-5E802439EB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B8-A147-8514-5E802439EBEA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3ed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B8-A147-8514-5E802439E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26"/>
        <c:holeSize val="1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58509776163641E-2"/>
          <c:y val="3.4471340049169907E-2"/>
          <c:w val="0.95469690034359367"/>
          <c:h val="0.919704107055365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7BE3E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C31E-2E4B-B848-6A26EF4A9D2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C31E-2E4B-B848-6A26EF4A9D2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5-C31E-2E4B-B848-6A26EF4A9D2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C31E-2E4B-B848-6A26EF4A9D2A}"/>
              </c:ext>
            </c:extLst>
          </c:dPt>
          <c:cat>
            <c:strRef>
              <c:f>Sheet1!$A$2:$A$5</c:f>
              <c:strCache>
                <c:ptCount val="4"/>
                <c:pt idx="0">
                  <c:v>Option  A</c:v>
                </c:pt>
                <c:pt idx="1">
                  <c:v>Option  B</c:v>
                </c:pt>
                <c:pt idx="2">
                  <c:v>Option  C</c:v>
                </c:pt>
                <c:pt idx="3">
                  <c:v>Option 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50</c:v>
                </c:pt>
                <c:pt idx="2">
                  <c:v>70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1E-2E4B-B848-6A26EF4A9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100"/>
        <c:axId val="179625344"/>
        <c:axId val="179631232"/>
      </c:barChart>
      <c:catAx>
        <c:axId val="17962534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9631232"/>
        <c:crosses val="autoZero"/>
        <c:auto val="1"/>
        <c:lblAlgn val="ctr"/>
        <c:lblOffset val="100"/>
        <c:noMultiLvlLbl val="0"/>
      </c:catAx>
      <c:valAx>
        <c:axId val="17963123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962534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s-SV"/>
    </a:p>
  </c:tx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1B-3841-965C-0076B9F6D0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1B-3841-965C-0076B9F6D0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F1B-3841-965C-0076B9F6D0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F1B-3841-965C-0076B9F6D07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1B-3841-965C-0076B9F6D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</c:v>
                </c:pt>
                <c:pt idx="1">
                  <c:v>2nd Q</c:v>
                </c:pt>
                <c:pt idx="2">
                  <c:v>3rd Q</c:v>
                </c:pt>
                <c:pt idx="3">
                  <c:v>4th 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39-5A43-A15A-7E4F9DB31A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</c:v>
                </c:pt>
                <c:pt idx="1">
                  <c:v>2nd Q</c:v>
                </c:pt>
                <c:pt idx="2">
                  <c:v>3rd Q</c:v>
                </c:pt>
                <c:pt idx="3">
                  <c:v>4th Q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39-5A43-A15A-7E4F9DB31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4113855"/>
        <c:axId val="1682008847"/>
      </c:lineChart>
      <c:catAx>
        <c:axId val="170411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82008847"/>
        <c:crosses val="autoZero"/>
        <c:auto val="1"/>
        <c:lblAlgn val="ctr"/>
        <c:lblOffset val="100"/>
        <c:noMultiLvlLbl val="0"/>
      </c:catAx>
      <c:valAx>
        <c:axId val="168200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70411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</c:v>
                </c:pt>
                <c:pt idx="1">
                  <c:v>2nd Q</c:v>
                </c:pt>
                <c:pt idx="2">
                  <c:v>3rd Q</c:v>
                </c:pt>
                <c:pt idx="3">
                  <c:v>4th 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39-5A43-A15A-7E4F9DB31A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</c:v>
                </c:pt>
                <c:pt idx="1">
                  <c:v>2nd Q</c:v>
                </c:pt>
                <c:pt idx="2">
                  <c:v>3rd Q</c:v>
                </c:pt>
                <c:pt idx="3">
                  <c:v>4th Q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39-5A43-A15A-7E4F9DB31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4113855"/>
        <c:axId val="1682008847"/>
      </c:lineChart>
      <c:catAx>
        <c:axId val="170411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82008847"/>
        <c:crosses val="autoZero"/>
        <c:auto val="1"/>
        <c:lblAlgn val="ctr"/>
        <c:lblOffset val="100"/>
        <c:noMultiLvlLbl val="0"/>
      </c:catAx>
      <c:valAx>
        <c:axId val="168200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704113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4721114223037E-2"/>
          <c:y val="3.6106111736032995E-2"/>
          <c:w val="0.86504504797186976"/>
          <c:h val="0.83275293713285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3D-1740-96E5-1D26652DBC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3D-1740-96E5-1D26652DBC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4721114223037E-2"/>
          <c:y val="3.6106111736032995E-2"/>
          <c:w val="0.86504504797186976"/>
          <c:h val="0.83275293713285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3D-1740-96E5-1D26652DBC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3D-1740-96E5-1D26652DBC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10000"/>
                  <a:lumOff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88-DF4D-87F1-B56BD738E87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88-DF4D-87F1-B56BD738E87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B88-DF4D-87F1-B56BD738E87D}"/>
              </c:ext>
            </c:extLst>
          </c:dPt>
          <c:dLbls>
            <c:dLbl>
              <c:idx val="0"/>
              <c:layout>
                <c:manualLayout>
                  <c:x val="-0.23940677625820139"/>
                  <c:y val="0.19356775451364205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600" b="1" i="0" u="none" strike="noStrike" kern="1200" baseline="0">
                        <a:solidFill>
                          <a:schemeClr val="accent1"/>
                        </a:solidFill>
                        <a:latin typeface="Century Gothic" panose="020B0502020202020204" pitchFamily="34" charset="0"/>
                        <a:ea typeface="+mn-ea"/>
                        <a:cs typeface="Poppins Medium" pitchFamily="2" charset="77"/>
                      </a:defRPr>
                    </a:pPr>
                    <a:fld id="{5439D958-CACE-4942-B81A-F7FF52AC1043}" type="PERCENTAGE">
                      <a:rPr lang="en-US" sz="3600" baseline="0" smtClean="0">
                        <a:solidFill>
                          <a:schemeClr val="accent1"/>
                        </a:solidFill>
                      </a:rPr>
                      <a:pPr>
                        <a:defRPr sz="3600">
                          <a:solidFill>
                            <a:schemeClr val="accent1"/>
                          </a:solidFill>
                        </a:defRPr>
                      </a:pPr>
                      <a:t>[PORCENTAJE]</a:t>
                    </a:fld>
                    <a:endParaRPr lang="es-SV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600" b="1" i="0" u="none" strike="noStrike" kern="1200" baseline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+mn-ea"/>
                      <a:cs typeface="Poppins Medium" pitchFamily="2" charset="77"/>
                    </a:defRPr>
                  </a:pPr>
                  <a:endParaRPr lang="es-SV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B88-DF4D-87F1-B56BD738E87D}"/>
                </c:ext>
              </c:extLst>
            </c:dLbl>
            <c:dLbl>
              <c:idx val="1"/>
              <c:layout>
                <c:manualLayout>
                  <c:x val="0.24705777245970623"/>
                  <c:y val="-0.19356775451364208"/>
                </c:manualLayout>
              </c:layout>
              <c:tx>
                <c:rich>
                  <a:bodyPr/>
                  <a:lstStyle/>
                  <a:p>
                    <a:fld id="{E7BB2802-4E22-B64F-BEF1-66E0D376FAD5}" type="PERCENTAGE">
                      <a:rPr lang="en-US" baseline="0" smtClean="0"/>
                      <a:pPr/>
                      <a:t>[PORCENTAJE]</a:t>
                    </a:fld>
                    <a:endParaRPr lang="es-SV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B88-DF4D-87F1-B56BD738E8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6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Poppins Medium" pitchFamily="2" charset="77"/>
                  </a:defRPr>
                </a:pPr>
                <a:endParaRPr lang="es-SV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B88-DF4D-87F1-B56BD738E87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1" i="0">
          <a:solidFill>
            <a:schemeClr val="bg1"/>
          </a:solidFill>
          <a:latin typeface="Century Gothic" panose="020B0502020202020204" pitchFamily="34" charset="0"/>
          <a:cs typeface="Poppins Medium" pitchFamily="2" charset="77"/>
        </a:defRPr>
      </a:pPr>
      <a:endParaRPr lang="es-SV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88-DF4D-87F1-B56BD738E8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88-DF4D-87F1-B56BD738E87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B88-DF4D-87F1-B56BD738E87D}"/>
              </c:ext>
            </c:extLst>
          </c:dPt>
          <c:dLbls>
            <c:dLbl>
              <c:idx val="0"/>
              <c:layout>
                <c:manualLayout>
                  <c:x val="-0.20626028926383078"/>
                  <c:y val="7.144640082568137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600" b="1" i="0" u="none" strike="noStrike" kern="1200" baseline="0">
                        <a:solidFill>
                          <a:schemeClr val="accent2"/>
                        </a:solidFill>
                        <a:latin typeface="Century Gothic" panose="020B0502020202020204" pitchFamily="34" charset="0"/>
                        <a:ea typeface="+mn-ea"/>
                        <a:cs typeface="Poppins Medium" pitchFamily="2" charset="77"/>
                      </a:defRPr>
                    </a:pPr>
                    <a:fld id="{5439D958-CACE-4942-B81A-F7FF52AC1043}" type="PERCENTAGE">
                      <a:rPr lang="en-US" sz="3600" baseline="0" smtClean="0">
                        <a:solidFill>
                          <a:schemeClr val="accent2"/>
                        </a:solidFill>
                      </a:rPr>
                      <a:pPr>
                        <a:defRPr sz="3600">
                          <a:solidFill>
                            <a:schemeClr val="accent2"/>
                          </a:solidFill>
                        </a:defRPr>
                      </a:pPr>
                      <a:t>[PORCENTAJE]</a:t>
                    </a:fld>
                    <a:endParaRPr lang="es-SV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600" b="1" i="0" u="none" strike="noStrike" kern="1200" baseline="0">
                      <a:solidFill>
                        <a:schemeClr val="accent2"/>
                      </a:solidFill>
                      <a:latin typeface="Century Gothic" panose="020B0502020202020204" pitchFamily="34" charset="0"/>
                      <a:ea typeface="+mn-ea"/>
                      <a:cs typeface="Poppins Medium" pitchFamily="2" charset="77"/>
                    </a:defRPr>
                  </a:pPr>
                  <a:endParaRPr lang="es-SV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B88-DF4D-87F1-B56BD738E87D}"/>
                </c:ext>
              </c:extLst>
            </c:dLbl>
            <c:dLbl>
              <c:idx val="1"/>
              <c:layout>
                <c:manualLayout>
                  <c:x val="0.20371236639014476"/>
                  <c:y val="-0.13250707766966183"/>
                </c:manualLayout>
              </c:layout>
              <c:tx>
                <c:rich>
                  <a:bodyPr/>
                  <a:lstStyle/>
                  <a:p>
                    <a:fld id="{E7BB2802-4E22-B64F-BEF1-66E0D376FAD5}" type="PERCENTAGE">
                      <a:rPr lang="en-US" baseline="0" smtClean="0"/>
                      <a:pPr/>
                      <a:t>[PORCENTAJE]</a:t>
                    </a:fld>
                    <a:endParaRPr lang="es-SV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B88-DF4D-87F1-B56BD738E8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6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Poppins Medium" pitchFamily="2" charset="77"/>
                  </a:defRPr>
                </a:pPr>
                <a:endParaRPr lang="es-SV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B88-DF4D-87F1-B56BD738E87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1" i="0">
          <a:solidFill>
            <a:schemeClr val="bg1"/>
          </a:solidFill>
          <a:latin typeface="Century Gothic" panose="020B0502020202020204" pitchFamily="34" charset="0"/>
          <a:cs typeface="Poppins Medium" pitchFamily="2" charset="77"/>
        </a:defRPr>
      </a:pPr>
      <a:endParaRPr lang="es-SV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B-E449-A93C-9BF520C514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5B-E449-A93C-9BF520C514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5B-E449-A93C-9BF520C51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defRPr>
            </a:pPr>
            <a:endParaRPr lang="es-SV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defRPr>
            </a:pPr>
            <a:endParaRPr lang="es-SV"/>
          </a:p>
        </c:txPr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  <a:ea typeface="Lato Light" panose="020F0502020204030203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88-DF4D-87F1-B56BD738E87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88-DF4D-87F1-B56BD738E87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B88-DF4D-87F1-B56BD738E87D}"/>
              </c:ext>
            </c:extLst>
          </c:dPt>
          <c:dLbls>
            <c:dLbl>
              <c:idx val="0"/>
              <c:layout>
                <c:manualLayout>
                  <c:x val="-0.30824948001574015"/>
                  <c:y val="-0.2058874672560118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600" b="1" i="0" u="none" strike="noStrike" kern="1200" baseline="0">
                        <a:solidFill>
                          <a:schemeClr val="accent1"/>
                        </a:solidFill>
                        <a:latin typeface="Century Gothic" panose="020B0502020202020204" pitchFamily="34" charset="0"/>
                        <a:ea typeface="+mn-ea"/>
                        <a:cs typeface="Poppins Medium" pitchFamily="2" charset="77"/>
                      </a:defRPr>
                    </a:pPr>
                    <a:fld id="{5439D958-CACE-4942-B81A-F7FF52AC1043}" type="PERCENTAGE">
                      <a:rPr lang="en-US" sz="3600" baseline="0" smtClean="0">
                        <a:solidFill>
                          <a:schemeClr val="accent1"/>
                        </a:solidFill>
                      </a:rPr>
                      <a:pPr>
                        <a:defRPr sz="3600">
                          <a:solidFill>
                            <a:schemeClr val="accent1"/>
                          </a:solidFill>
                        </a:defRPr>
                      </a:pPr>
                      <a:t>[PORCENTAJE]</a:t>
                    </a:fld>
                    <a:endParaRPr lang="es-SV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600" b="1" i="0" u="none" strike="noStrike" kern="1200" baseline="0">
                      <a:solidFill>
                        <a:schemeClr val="accent1"/>
                      </a:solidFill>
                      <a:latin typeface="Century Gothic" panose="020B0502020202020204" pitchFamily="34" charset="0"/>
                      <a:ea typeface="+mn-ea"/>
                      <a:cs typeface="Poppins Medium" pitchFamily="2" charset="77"/>
                    </a:defRPr>
                  </a:pPr>
                  <a:endParaRPr lang="es-SV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B88-DF4D-87F1-B56BD738E87D}"/>
                </c:ext>
              </c:extLst>
            </c:dLbl>
            <c:dLbl>
              <c:idx val="1"/>
              <c:layout>
                <c:manualLayout>
                  <c:x val="0.2062620961589425"/>
                  <c:y val="0.20334347271781714"/>
                </c:manualLayout>
              </c:layout>
              <c:tx>
                <c:rich>
                  <a:bodyPr/>
                  <a:lstStyle/>
                  <a:p>
                    <a:fld id="{E7BB2802-4E22-B64F-BEF1-66E0D376FAD5}" type="PERCENTAGE">
                      <a:rPr lang="en-US" baseline="0" smtClean="0"/>
                      <a:pPr/>
                      <a:t>[PORCENTAJE]</a:t>
                    </a:fld>
                    <a:endParaRPr lang="es-SV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B88-DF4D-87F1-B56BD738E8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6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Poppins Medium" pitchFamily="2" charset="77"/>
                  </a:defRPr>
                </a:pPr>
                <a:endParaRPr lang="es-SV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B88-DF4D-87F1-B56BD738E87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1" i="0">
          <a:solidFill>
            <a:schemeClr val="bg1"/>
          </a:solidFill>
          <a:latin typeface="Century Gothic" panose="020B0502020202020204" pitchFamily="34" charset="0"/>
          <a:cs typeface="Poppins Medium" pitchFamily="2" charset="77"/>
        </a:defRPr>
      </a:pPr>
      <a:endParaRPr lang="es-SV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INSTAGRAM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14-B040-B21B-134B44A34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12700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defRPr>
            </a:pPr>
            <a:endParaRPr lang="es-SV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defRPr>
          </a:pPr>
          <a:endParaRPr lang="es-SV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  <a:ea typeface="Lato Light" panose="020F0502020204030203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FACEBOOK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B-544E-81B6-7860A6AF7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12700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defRPr>
            </a:pPr>
            <a:endParaRPr lang="es-SV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defRPr>
          </a:pPr>
          <a:endParaRPr lang="es-SV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  <a:ea typeface="Lato Light" panose="020F0502020204030203" pitchFamily="34" charset="0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72-E448-8F0D-039151019AE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72-E448-8F0D-039151019AE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72-E448-8F0D-039151019AEB}"/>
              </c:ext>
            </c:extLst>
          </c:dPt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Instagram</c:v>
                </c:pt>
                <c:pt idx="2">
                  <c:v>Twitter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72-E448-8F0D-039151019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overlap val="100"/>
        <c:axId val="1680783695"/>
        <c:axId val="1680785375"/>
      </c:barChart>
      <c:catAx>
        <c:axId val="1680783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80785375"/>
        <c:crosses val="autoZero"/>
        <c:auto val="1"/>
        <c:lblAlgn val="ctr"/>
        <c:lblOffset val="100"/>
        <c:noMultiLvlLbl val="0"/>
      </c:catAx>
      <c:valAx>
        <c:axId val="16807853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8078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75-0F49-9CFE-CCF6CE28042F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75-0F49-9CFE-CCF6CE28042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75-0F49-9CFE-CCF6CE2804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F0-734A-85C6-A7FB57AACF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F0-734A-85C6-A7FB57AACFF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F0-734A-85C6-A7FB57AAC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Visits</c:v>
                </c:pt>
                <c:pt idx="1">
                  <c:v>Clients</c:v>
                </c:pt>
                <c:pt idx="2">
                  <c:v>Sales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AE-C44A-B597-1385979A99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Visits</c:v>
                </c:pt>
                <c:pt idx="1">
                  <c:v>Clients</c:v>
                </c:pt>
                <c:pt idx="2">
                  <c:v>Sales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AE-C44A-B597-1385979A99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AE-C44A-B597-1385979A99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AE-C44A-B597-1385979A99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AE-C44A-B597-1385979A99DB}"/>
              </c:ext>
            </c:extLst>
          </c:dPt>
          <c:cat>
            <c:strRef>
              <c:f>Sheet1!$A$2:$A$4</c:f>
              <c:strCache>
                <c:ptCount val="3"/>
                <c:pt idx="0">
                  <c:v>Visits</c:v>
                </c:pt>
                <c:pt idx="1">
                  <c:v>Clients</c:v>
                </c:pt>
                <c:pt idx="2">
                  <c:v>Sales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AE-C44A-B597-1385979A9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579800272"/>
        <c:axId val="579808512"/>
      </c:barChart>
      <c:catAx>
        <c:axId val="57980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579808512"/>
        <c:crosses val="autoZero"/>
        <c:auto val="1"/>
        <c:lblAlgn val="ctr"/>
        <c:lblOffset val="100"/>
        <c:noMultiLvlLbl val="0"/>
      </c:catAx>
      <c:valAx>
        <c:axId val="57980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57980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B-CF42-86BF-F3F22DB9A9A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B-CF42-86BF-F3F22DB9A9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4B-CF42-86BF-F3F22DB9A9A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4B-CF42-86BF-F3F22DB9A9A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57-F141-ACF8-E48B9F8C43E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57-F141-ACF8-E48B9F8C43E2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5.7</c:v>
                </c:pt>
                <c:pt idx="1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57-F141-ACF8-E48B9F8C43E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01-5543-B349-9F2D8E02F46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01-5543-B349-9F2D8E02F46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01-5543-B349-9F2D8E02F46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01-5543-B349-9F2D8E02F462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401-5543-B349-9F2D8E02F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17-6542-B5A4-CBD1E030A41F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17-6542-B5A4-CBD1E030A41F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4.7</c:v>
                </c:pt>
                <c:pt idx="1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17-6542-B5A4-CBD1E030A41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8D-7148-9AC1-5A7F73F9E31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8D-7148-9AC1-5A7F73F9E31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8D-7148-9AC1-5A7F73F9E31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E8D-7148-9AC1-5A7F73F9E318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E8D-7148-9AC1-5A7F73F9E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43-D64D-B59C-7DBF31CB3188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43-D64D-B59C-7DBF31CB3188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8.5</c:v>
                </c:pt>
                <c:pt idx="1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43-D64D-B59C-7DBF31CB318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84-A447-8393-6E2A21237D3D}"/>
              </c:ext>
            </c:extLst>
          </c:dPt>
          <c:dPt>
            <c:idx val="1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84-A447-8393-6E2A21237D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D84-A447-8393-6E2A21237D3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84-A447-8393-6E2A21237D3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4B-6643-AB1E-0E06DAFD1C3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4B-6643-AB1E-0E06DAFD1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100"/>
        <c:axId val="1707352703"/>
        <c:axId val="1706935695"/>
      </c:barChart>
      <c:catAx>
        <c:axId val="1707352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706935695"/>
        <c:crosses val="autoZero"/>
        <c:auto val="1"/>
        <c:lblAlgn val="ctr"/>
        <c:lblOffset val="100"/>
        <c:noMultiLvlLbl val="0"/>
      </c:catAx>
      <c:valAx>
        <c:axId val="170693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Poppins Light" pitchFamily="2" charset="77"/>
              </a:defRPr>
            </a:pPr>
            <a:endParaRPr lang="es-SV"/>
          </a:p>
        </c:txPr>
        <c:crossAx val="1707352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Poppins Light" pitchFamily="2" charset="77"/>
          <a:cs typeface="Poppins Light" pitchFamily="2" charset="77"/>
        </a:defRPr>
      </a:pPr>
      <a:endParaRPr lang="es-SV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99-A84F-A262-1FB44B77A96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99-A84F-A262-1FB44B77A969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5.7</c:v>
                </c:pt>
                <c:pt idx="1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99-A84F-A262-1FB44B77A96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71452467082794"/>
          <c:y val="3.0071510784522019E-2"/>
          <c:w val="0.53726785175116443"/>
          <c:h val="0.8059020667544487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53-B44F-9249-C94F63AF56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53-B44F-9249-C94F63AF566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53-B44F-9249-C94F63AF5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2E-DA4B-A6F2-5154D42350C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2E-DA4B-A6F2-5154D42350C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82E-DA4B-A6F2-5154D42350C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82E-DA4B-A6F2-5154D42350C6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2E-DA4B-A6F2-5154D4235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Instagram</c:v>
                </c:pt>
                <c:pt idx="2">
                  <c:v>Twitter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C-624F-A26C-46198D86A3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Instagram</c:v>
                </c:pt>
                <c:pt idx="2">
                  <c:v>Twitter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C-624F-A26C-46198D86A3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Instagram</c:v>
                </c:pt>
                <c:pt idx="2">
                  <c:v>Twitter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7C-624F-A26C-46198D86A3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Instagram</c:v>
                </c:pt>
                <c:pt idx="2">
                  <c:v>Twitter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7C-624F-A26C-46198D86A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53"/>
        <c:axId val="3286064"/>
        <c:axId val="7005728"/>
      </c:barChart>
      <c:catAx>
        <c:axId val="3286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7005728"/>
        <c:crosses val="autoZero"/>
        <c:auto val="1"/>
        <c:lblAlgn val="ctr"/>
        <c:lblOffset val="100"/>
        <c:noMultiLvlLbl val="0"/>
      </c:catAx>
      <c:valAx>
        <c:axId val="700572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328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Instagram</c:v>
                </c:pt>
                <c:pt idx="2">
                  <c:v>Twitter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C-624F-A26C-46198D86A3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Instagram</c:v>
                </c:pt>
                <c:pt idx="2">
                  <c:v>Twitter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C-624F-A26C-46198D86A3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Instagram</c:v>
                </c:pt>
                <c:pt idx="2">
                  <c:v>Twitter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7C-624F-A26C-46198D86A3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Facebook</c:v>
                </c:pt>
                <c:pt idx="1">
                  <c:v>Instagram</c:v>
                </c:pt>
                <c:pt idx="2">
                  <c:v>Twitter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7C-624F-A26C-46198D86A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53"/>
        <c:axId val="3286064"/>
        <c:axId val="7005728"/>
      </c:barChart>
      <c:catAx>
        <c:axId val="3286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7005728"/>
        <c:crosses val="autoZero"/>
        <c:auto val="1"/>
        <c:lblAlgn val="ctr"/>
        <c:lblOffset val="100"/>
        <c:noMultiLvlLbl val="0"/>
      </c:catAx>
      <c:valAx>
        <c:axId val="700572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328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4721114223037E-2"/>
          <c:y val="3.6106111736032995E-2"/>
          <c:w val="0.86504504797186976"/>
          <c:h val="0.83275293713285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9B-A54D-91D8-4A8C1FE4B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9B-A54D-91D8-4A8C1FE4B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E6-3243-8703-4176D73F9D50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E6-3243-8703-4176D73F9D50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E6-3243-8703-4176D73F9D5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4721114223037E-2"/>
          <c:y val="3.6106111736032995E-2"/>
          <c:w val="0.86504504797186976"/>
          <c:h val="0.8327529371328583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9B-A54D-91D8-4A8C1FE4B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9B-A54D-91D8-4A8C1FE4B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798623"/>
        <c:axId val="1612885231"/>
      </c:areaChart>
      <c:catAx>
        <c:axId val="1680798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12885231"/>
        <c:crosses val="autoZero"/>
        <c:auto val="1"/>
        <c:lblAlgn val="ctr"/>
        <c:lblOffset val="100"/>
        <c:noMultiLvlLbl val="0"/>
      </c:catAx>
      <c:valAx>
        <c:axId val="16128852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80798623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48-5D40-AD25-F04947524F0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48-5D40-AD25-F04947524F02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12.5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48-5D40-AD25-F04947524F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CA7-3E49-8C9C-8497DA70A398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A7-3E49-8C9C-8497DA70A3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CA7-3E49-8C9C-8497DA70A39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A7-3E49-8C9C-8497DA70A39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E5-7643-BFA9-5B664750951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E5-7643-BFA9-5B664750951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E5-7643-BFA9-5B66475095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B7-3948-BB58-C36485495C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B7-3948-BB58-C36485495CC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B7-3948-BB58-C36485495C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E84-044D-961F-37DAD7B8BB7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84-044D-961F-37DAD7B8BB7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84-044D-961F-37DAD7B8BB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E84-044D-961F-37DAD7B8BB74}"/>
              </c:ext>
            </c:extLst>
          </c:dPt>
          <c:cat>
            <c:strRef>
              <c:f>Sheet1!$A$2:$A$5</c:f>
              <c:strCache>
                <c:ptCount val="4"/>
                <c:pt idx="0">
                  <c:v>Sells</c:v>
                </c:pt>
                <c:pt idx="1">
                  <c:v>Purchases</c:v>
                </c:pt>
                <c:pt idx="2">
                  <c:v>Returns</c:v>
                </c:pt>
                <c:pt idx="3">
                  <c:v>Expenses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84-044D-961F-37DAD7B8BB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100"/>
        <c:axId val="1611027423"/>
        <c:axId val="1610998031"/>
      </c:barChart>
      <c:catAx>
        <c:axId val="161102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10998031"/>
        <c:crosses val="autoZero"/>
        <c:auto val="1"/>
        <c:lblAlgn val="ctr"/>
        <c:lblOffset val="100"/>
        <c:noMultiLvlLbl val="0"/>
      </c:catAx>
      <c:valAx>
        <c:axId val="161099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161102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Category 1</cx:pt>
          <cx:pt idx="1">Category 2</cx:pt>
          <cx:pt idx="2">Category 3</cx:pt>
          <cx:pt idx="3">Category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Category 1</cx:pt>
          <cx:pt idx="1">Category 2</cx:pt>
          <cx:pt idx="2">Category 3</cx:pt>
          <cx:pt idx="3">Category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Category 1</cx:pt>
          <cx:pt idx="1">Category 2</cx:pt>
          <cx:pt idx="2">Category 3</cx:pt>
          <cx:pt idx="3">Category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treemap" uniqueId="{B2D4DCD8-08EC-4E43-B25D-B07109581BA3}" formatIdx="0">
          <cx:tx>
            <cx:txData>
              <cx:f>Sheet1!$B$1</cx:f>
              <cx:v>Series 1</cx:v>
            </cx:txData>
          </cx:tx>
          <cx:dataId val="0"/>
          <cx:layoutPr/>
        </cx:series>
        <cx:series layoutId="treemap" hidden="1" uniqueId="{216129FA-8FF8-2648-9803-F021BD673A28}" formatIdx="1">
          <cx:tx>
            <cx:txData>
              <cx:f>Sheet1!$C$1</cx:f>
              <cx:v>Series 2</cx:v>
            </cx:txData>
          </cx:tx>
          <cx:dataId val="1"/>
          <cx:layoutPr/>
        </cx:series>
        <cx:series layoutId="treemap" hidden="1" uniqueId="{288830A0-6EAA-6D41-BA76-F2110FCCDC19}" formatIdx="2">
          <cx:tx>
            <cx:txData>
              <cx:f>Sheet1!$D$1</cx:f>
              <cx:v>Series 3</cx:v>
            </cx:txData>
          </cx:tx>
          <cx:dataId val="2"/>
          <cx:layoutPr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819824C1-3D05-2945-8CAD-B16B27066FBC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BF54F874-8904-1140-9345-65A2416DE1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914446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1828891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2743337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3657783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F874-8904-1140-9345-65A2416DE11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6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D6C28C6-E2AE-1B43-BE6B-3934904A9C5D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B5AEA49-F56D-844B-96A4-0E7B5754BBC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6121407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42771F29-BD9B-B044-BDEB-127156D24595}"/>
              </a:ext>
            </a:extLst>
          </p:cNvPr>
          <p:cNvSpPr/>
          <p:nvPr/>
        </p:nvSpPr>
        <p:spPr>
          <a:xfrm>
            <a:off x="1289576" y="3921083"/>
            <a:ext cx="6891498" cy="35049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BAE6E252-5C25-5F43-9734-41058E4F06DE}"/>
              </a:ext>
            </a:extLst>
          </p:cNvPr>
          <p:cNvSpPr/>
          <p:nvPr/>
        </p:nvSpPr>
        <p:spPr>
          <a:xfrm>
            <a:off x="8710217" y="3921083"/>
            <a:ext cx="6891498" cy="35049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4335871A-997F-CF4F-A8F7-7E4A026ABEED}"/>
              </a:ext>
            </a:extLst>
          </p:cNvPr>
          <p:cNvSpPr/>
          <p:nvPr/>
        </p:nvSpPr>
        <p:spPr>
          <a:xfrm>
            <a:off x="16167286" y="3921083"/>
            <a:ext cx="6891498" cy="35049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114">
            <a:extLst>
              <a:ext uri="{FF2B5EF4-FFF2-40B4-BE49-F238E27FC236}">
                <a16:creationId xmlns:a16="http://schemas.microsoft.com/office/drawing/2014/main" id="{C893BA0A-6703-A242-A230-20015D37D5DE}"/>
              </a:ext>
            </a:extLst>
          </p:cNvPr>
          <p:cNvSpPr/>
          <p:nvPr/>
        </p:nvSpPr>
        <p:spPr>
          <a:xfrm>
            <a:off x="1289576" y="7786255"/>
            <a:ext cx="21769208" cy="49144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8" name="Chart 19">
            <a:extLst>
              <a:ext uri="{FF2B5EF4-FFF2-40B4-BE49-F238E27FC236}">
                <a16:creationId xmlns:a16="http://schemas.microsoft.com/office/drawing/2014/main" id="{EE777065-9BAE-9349-A534-4AF1AC6A9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199798"/>
              </p:ext>
            </p:extLst>
          </p:nvPr>
        </p:nvGraphicFramePr>
        <p:xfrm>
          <a:off x="2034687" y="8125860"/>
          <a:ext cx="20308277" cy="4235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" name="TextBox 116">
            <a:extLst>
              <a:ext uri="{FF2B5EF4-FFF2-40B4-BE49-F238E27FC236}">
                <a16:creationId xmlns:a16="http://schemas.microsoft.com/office/drawing/2014/main" id="{2B4B72BB-B6DD-E140-97F4-49A0B07031B5}"/>
              </a:ext>
            </a:extLst>
          </p:cNvPr>
          <p:cNvSpPr txBox="1"/>
          <p:nvPr/>
        </p:nvSpPr>
        <p:spPr>
          <a:xfrm flipH="1">
            <a:off x="2501880" y="4846932"/>
            <a:ext cx="446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1,800 k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3F4BA499-4E91-E546-B0A0-9D36C52E9D88}"/>
              </a:ext>
            </a:extLst>
          </p:cNvPr>
          <p:cNvSpPr txBox="1"/>
          <p:nvPr/>
        </p:nvSpPr>
        <p:spPr>
          <a:xfrm>
            <a:off x="2489783" y="6164989"/>
            <a:ext cx="447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FACEBOOK LIKES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94409B8A-F973-6443-86B3-6A8470F2B28F}"/>
              </a:ext>
            </a:extLst>
          </p:cNvPr>
          <p:cNvSpPr txBox="1"/>
          <p:nvPr/>
        </p:nvSpPr>
        <p:spPr>
          <a:xfrm>
            <a:off x="9892444" y="6164989"/>
            <a:ext cx="447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WEB VIEWS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D05AF4AD-7BF2-674D-B93C-7C118FBB098D}"/>
              </a:ext>
            </a:extLst>
          </p:cNvPr>
          <p:cNvSpPr txBox="1"/>
          <p:nvPr/>
        </p:nvSpPr>
        <p:spPr>
          <a:xfrm>
            <a:off x="17373542" y="6194069"/>
            <a:ext cx="447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INSTAGRAM LIKES</a:t>
            </a:r>
          </a:p>
        </p:txBody>
      </p:sp>
      <p:sp>
        <p:nvSpPr>
          <p:cNvPr id="53" name="TextBox 116">
            <a:extLst>
              <a:ext uri="{FF2B5EF4-FFF2-40B4-BE49-F238E27FC236}">
                <a16:creationId xmlns:a16="http://schemas.microsoft.com/office/drawing/2014/main" id="{E6C7DFDE-8504-6A46-BE92-F2CBA59DD0CC}"/>
              </a:ext>
            </a:extLst>
          </p:cNvPr>
          <p:cNvSpPr txBox="1"/>
          <p:nvPr/>
        </p:nvSpPr>
        <p:spPr>
          <a:xfrm flipH="1">
            <a:off x="9882918" y="4846932"/>
            <a:ext cx="446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2,300 k</a:t>
            </a:r>
          </a:p>
        </p:txBody>
      </p:sp>
      <p:sp>
        <p:nvSpPr>
          <p:cNvPr id="54" name="TextBox 116">
            <a:extLst>
              <a:ext uri="{FF2B5EF4-FFF2-40B4-BE49-F238E27FC236}">
                <a16:creationId xmlns:a16="http://schemas.microsoft.com/office/drawing/2014/main" id="{2B122DAB-F9E3-024D-A765-C7B464AB7317}"/>
              </a:ext>
            </a:extLst>
          </p:cNvPr>
          <p:cNvSpPr txBox="1"/>
          <p:nvPr/>
        </p:nvSpPr>
        <p:spPr>
          <a:xfrm flipH="1">
            <a:off x="17373542" y="4846932"/>
            <a:ext cx="446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6,300 k</a:t>
            </a:r>
          </a:p>
        </p:txBody>
      </p: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350">
            <a:extLst>
              <a:ext uri="{FF2B5EF4-FFF2-40B4-BE49-F238E27FC236}">
                <a16:creationId xmlns:a16="http://schemas.microsoft.com/office/drawing/2014/main" id="{AEB84D87-998C-6D48-AEF4-676F20FC1FBA}"/>
              </a:ext>
            </a:extLst>
          </p:cNvPr>
          <p:cNvSpPr txBox="1"/>
          <p:nvPr/>
        </p:nvSpPr>
        <p:spPr>
          <a:xfrm>
            <a:off x="1300025" y="1071658"/>
            <a:ext cx="8204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075E3902-1E12-8A48-B98B-2D82628DDFBF}"/>
              </a:ext>
            </a:extLst>
          </p:cNvPr>
          <p:cNvSpPr txBox="1"/>
          <p:nvPr/>
        </p:nvSpPr>
        <p:spPr>
          <a:xfrm>
            <a:off x="1300025" y="3659533"/>
            <a:ext cx="5911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A0116EF1-9506-1642-8D9E-48D0CE39F01E}"/>
              </a:ext>
            </a:extLst>
          </p:cNvPr>
          <p:cNvSpPr/>
          <p:nvPr/>
        </p:nvSpPr>
        <p:spPr>
          <a:xfrm>
            <a:off x="1300025" y="4891760"/>
            <a:ext cx="1503356" cy="879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2" name="Rectangle 114">
            <a:extLst>
              <a:ext uri="{FF2B5EF4-FFF2-40B4-BE49-F238E27FC236}">
                <a16:creationId xmlns:a16="http://schemas.microsoft.com/office/drawing/2014/main" id="{B33A5EF8-BB53-1B45-B85E-C37241D4543B}"/>
              </a:ext>
            </a:extLst>
          </p:cNvPr>
          <p:cNvSpPr/>
          <p:nvPr/>
        </p:nvSpPr>
        <p:spPr>
          <a:xfrm>
            <a:off x="9504218" y="1783657"/>
            <a:ext cx="14882957" cy="51406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29">
            <a:extLst>
              <a:ext uri="{FF2B5EF4-FFF2-40B4-BE49-F238E27FC236}">
                <a16:creationId xmlns:a16="http://schemas.microsoft.com/office/drawing/2014/main" id="{D4D9EDE3-7702-5E42-B5A7-7750B79631FE}"/>
              </a:ext>
            </a:extLst>
          </p:cNvPr>
          <p:cNvSpPr/>
          <p:nvPr/>
        </p:nvSpPr>
        <p:spPr>
          <a:xfrm>
            <a:off x="1300026" y="6393392"/>
            <a:ext cx="7122926" cy="65453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2">
            <a:extLst>
              <a:ext uri="{FF2B5EF4-FFF2-40B4-BE49-F238E27FC236}">
                <a16:creationId xmlns:a16="http://schemas.microsoft.com/office/drawing/2014/main" id="{84DEFB90-87B4-7643-8AF1-82447CA4FE30}"/>
              </a:ext>
            </a:extLst>
          </p:cNvPr>
          <p:cNvSpPr/>
          <p:nvPr/>
        </p:nvSpPr>
        <p:spPr>
          <a:xfrm>
            <a:off x="1789038" y="7221453"/>
            <a:ext cx="30380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1</a:t>
            </a:r>
            <a:r>
              <a:rPr lang="en-US" sz="4000" baseline="300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st</a:t>
            </a:r>
            <a:r>
              <a:rPr lang="en-US" sz="40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 Q</a:t>
            </a:r>
            <a:endParaRPr lang="en-US" sz="9600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8C128313-EF0D-474E-A124-7F53D8652FDC}"/>
              </a:ext>
            </a:extLst>
          </p:cNvPr>
          <p:cNvSpPr txBox="1"/>
          <p:nvPr/>
        </p:nvSpPr>
        <p:spPr>
          <a:xfrm>
            <a:off x="2175361" y="8112464"/>
            <a:ext cx="2265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1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$1M</a:t>
            </a: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3125C261-08FA-5E4E-AE0C-F9155170C70F}"/>
              </a:ext>
            </a:extLst>
          </p:cNvPr>
          <p:cNvSpPr/>
          <p:nvPr/>
        </p:nvSpPr>
        <p:spPr>
          <a:xfrm>
            <a:off x="10399804" y="4193404"/>
            <a:ext cx="2979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Investment</a:t>
            </a:r>
          </a:p>
          <a:p>
            <a:r>
              <a:rPr lang="en-US" sz="32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Results</a:t>
            </a:r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B5F7241A-36AD-3149-AED1-1C16704D8EF3}"/>
              </a:ext>
            </a:extLst>
          </p:cNvPr>
          <p:cNvSpPr/>
          <p:nvPr/>
        </p:nvSpPr>
        <p:spPr>
          <a:xfrm>
            <a:off x="1789038" y="9963163"/>
            <a:ext cx="30380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2</a:t>
            </a:r>
            <a:r>
              <a:rPr lang="en-US" sz="4000" baseline="300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nd</a:t>
            </a:r>
            <a:r>
              <a:rPr lang="en-US" sz="40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 Q</a:t>
            </a:r>
            <a:endParaRPr lang="en-US" sz="9600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2B026463-CD38-FF4E-A183-61DF98380116}"/>
              </a:ext>
            </a:extLst>
          </p:cNvPr>
          <p:cNvSpPr txBox="1"/>
          <p:nvPr/>
        </p:nvSpPr>
        <p:spPr>
          <a:xfrm>
            <a:off x="2132882" y="10846227"/>
            <a:ext cx="2350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$4M</a:t>
            </a:r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2A9FFAA1-BB67-E442-A309-582944F39820}"/>
              </a:ext>
            </a:extLst>
          </p:cNvPr>
          <p:cNvSpPr txBox="1"/>
          <p:nvPr/>
        </p:nvSpPr>
        <p:spPr>
          <a:xfrm>
            <a:off x="5195702" y="8112464"/>
            <a:ext cx="2265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3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$3M</a:t>
            </a: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0A1C5BF2-922A-A84C-BC75-2D824B8A2502}"/>
              </a:ext>
            </a:extLst>
          </p:cNvPr>
          <p:cNvSpPr/>
          <p:nvPr/>
        </p:nvSpPr>
        <p:spPr>
          <a:xfrm>
            <a:off x="4809379" y="7221453"/>
            <a:ext cx="30380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3</a:t>
            </a:r>
            <a:r>
              <a:rPr lang="en-US" sz="4000" baseline="300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rd</a:t>
            </a:r>
            <a:r>
              <a:rPr lang="en-US" sz="40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 Q</a:t>
            </a:r>
            <a:endParaRPr lang="en-US" sz="9600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Rectangle 114">
            <a:extLst>
              <a:ext uri="{FF2B5EF4-FFF2-40B4-BE49-F238E27FC236}">
                <a16:creationId xmlns:a16="http://schemas.microsoft.com/office/drawing/2014/main" id="{F1C096A8-BD80-D447-ADBF-194529C68DEA}"/>
              </a:ext>
            </a:extLst>
          </p:cNvPr>
          <p:cNvSpPr/>
          <p:nvPr/>
        </p:nvSpPr>
        <p:spPr>
          <a:xfrm>
            <a:off x="9504218" y="7798139"/>
            <a:ext cx="14882957" cy="51406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30">
            <a:extLst>
              <a:ext uri="{FF2B5EF4-FFF2-40B4-BE49-F238E27FC236}">
                <a16:creationId xmlns:a16="http://schemas.microsoft.com/office/drawing/2014/main" id="{A8EF8974-9324-A544-BA61-CB8F118024EC}"/>
              </a:ext>
            </a:extLst>
          </p:cNvPr>
          <p:cNvSpPr/>
          <p:nvPr/>
        </p:nvSpPr>
        <p:spPr>
          <a:xfrm>
            <a:off x="10399804" y="10207886"/>
            <a:ext cx="2979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Profit </a:t>
            </a:r>
          </a:p>
          <a:p>
            <a:r>
              <a:rPr lang="en-US" sz="32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Results</a:t>
            </a:r>
          </a:p>
        </p:txBody>
      </p:sp>
      <p:graphicFrame>
        <p:nvGraphicFramePr>
          <p:cNvPr id="45" name="Chart 26">
            <a:extLst>
              <a:ext uri="{FF2B5EF4-FFF2-40B4-BE49-F238E27FC236}">
                <a16:creationId xmlns:a16="http://schemas.microsoft.com/office/drawing/2014/main" id="{B014A5FE-6782-E54F-B8B4-812D46FD7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663787"/>
              </p:ext>
            </p:extLst>
          </p:nvPr>
        </p:nvGraphicFramePr>
        <p:xfrm>
          <a:off x="13663033" y="8577954"/>
          <a:ext cx="8747291" cy="3910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26">
            <a:extLst>
              <a:ext uri="{FF2B5EF4-FFF2-40B4-BE49-F238E27FC236}">
                <a16:creationId xmlns:a16="http://schemas.microsoft.com/office/drawing/2014/main" id="{981D9B53-9621-2A4C-917A-2F54A74C6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5109913"/>
              </p:ext>
            </p:extLst>
          </p:nvPr>
        </p:nvGraphicFramePr>
        <p:xfrm>
          <a:off x="13663032" y="2483287"/>
          <a:ext cx="8747291" cy="3910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CuadroTexto 350">
            <a:extLst>
              <a:ext uri="{FF2B5EF4-FFF2-40B4-BE49-F238E27FC236}">
                <a16:creationId xmlns:a16="http://schemas.microsoft.com/office/drawing/2014/main" id="{0D6DAB0E-C647-8941-9F01-8C9566279B9E}"/>
              </a:ext>
            </a:extLst>
          </p:cNvPr>
          <p:cNvSpPr txBox="1"/>
          <p:nvPr/>
        </p:nvSpPr>
        <p:spPr>
          <a:xfrm>
            <a:off x="5152948" y="10896842"/>
            <a:ext cx="2265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1"/>
                </a:solidFill>
                <a:latin typeface="Roboto Medium" pitchFamily="2" charset="0"/>
                <a:ea typeface="Roboto Medium" pitchFamily="2" charset="0"/>
                <a:cs typeface="Poppins" pitchFamily="2" charset="77"/>
              </a:rPr>
              <a:t>$2M</a:t>
            </a:r>
          </a:p>
        </p:txBody>
      </p:sp>
      <p:sp>
        <p:nvSpPr>
          <p:cNvPr id="49" name="Rectangle 31">
            <a:extLst>
              <a:ext uri="{FF2B5EF4-FFF2-40B4-BE49-F238E27FC236}">
                <a16:creationId xmlns:a16="http://schemas.microsoft.com/office/drawing/2014/main" id="{B9B6FA65-20CA-4E48-B6EB-5C164C8E0B7C}"/>
              </a:ext>
            </a:extLst>
          </p:cNvPr>
          <p:cNvSpPr/>
          <p:nvPr/>
        </p:nvSpPr>
        <p:spPr>
          <a:xfrm>
            <a:off x="4766625" y="9940734"/>
            <a:ext cx="30380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4</a:t>
            </a:r>
            <a:r>
              <a:rPr lang="en-US" sz="4000" baseline="300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th</a:t>
            </a:r>
            <a:r>
              <a:rPr lang="en-US" sz="40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 Q</a:t>
            </a:r>
            <a:endParaRPr lang="en-US" sz="9600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8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4">
            <a:extLst>
              <a:ext uri="{FF2B5EF4-FFF2-40B4-BE49-F238E27FC236}">
                <a16:creationId xmlns:a16="http://schemas.microsoft.com/office/drawing/2014/main" id="{C8DF6FF7-A1A7-0544-8E07-F50C9CF7463B}"/>
              </a:ext>
            </a:extLst>
          </p:cNvPr>
          <p:cNvSpPr/>
          <p:nvPr/>
        </p:nvSpPr>
        <p:spPr>
          <a:xfrm>
            <a:off x="1770452" y="3962400"/>
            <a:ext cx="13134109" cy="88669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8D142A-82F6-3441-BC6F-54BBA1098835}"/>
              </a:ext>
            </a:extLst>
          </p:cNvPr>
          <p:cNvGrpSpPr/>
          <p:nvPr/>
        </p:nvGrpSpPr>
        <p:grpSpPr>
          <a:xfrm flipH="1">
            <a:off x="15471943" y="5697895"/>
            <a:ext cx="7372180" cy="5859061"/>
            <a:chOff x="16173620" y="5697895"/>
            <a:chExt cx="7372180" cy="585906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1C5A5B-7946-434B-9231-AA0EA12EE1C4}"/>
                </a:ext>
              </a:extLst>
            </p:cNvPr>
            <p:cNvSpPr txBox="1"/>
            <p:nvPr/>
          </p:nvSpPr>
          <p:spPr>
            <a:xfrm>
              <a:off x="17909230" y="6460219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52CA1F-B9B1-0A47-A6C4-13F1997E337B}"/>
                </a:ext>
              </a:extLst>
            </p:cNvPr>
            <p:cNvSpPr txBox="1"/>
            <p:nvPr/>
          </p:nvSpPr>
          <p:spPr>
            <a:xfrm>
              <a:off x="17909229" y="569789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Cash Flow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DFE172-7FDA-394A-A7D3-048FCE07E0E8}"/>
                </a:ext>
              </a:extLst>
            </p:cNvPr>
            <p:cNvSpPr/>
            <p:nvPr/>
          </p:nvSpPr>
          <p:spPr>
            <a:xfrm>
              <a:off x="16173620" y="5821080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33E696-BDE1-2346-B901-66AD8BD1B4E8}"/>
                </a:ext>
              </a:extLst>
            </p:cNvPr>
            <p:cNvSpPr txBox="1"/>
            <p:nvPr/>
          </p:nvSpPr>
          <p:spPr>
            <a:xfrm>
              <a:off x="17909230" y="10526546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910078-1D42-2D4C-B1EB-FAC2525A47D6}"/>
                </a:ext>
              </a:extLst>
            </p:cNvPr>
            <p:cNvSpPr txBox="1"/>
            <p:nvPr/>
          </p:nvSpPr>
          <p:spPr>
            <a:xfrm>
              <a:off x="17909229" y="9764222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Investment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AE9C19-1B2D-0148-BF4E-CEE8B563D36C}"/>
                </a:ext>
              </a:extLst>
            </p:cNvPr>
            <p:cNvSpPr/>
            <p:nvPr/>
          </p:nvSpPr>
          <p:spPr>
            <a:xfrm>
              <a:off x="16179442" y="9936937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02</a:t>
              </a:r>
            </a:p>
          </p:txBody>
        </p:sp>
      </p:grp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6F4EBE07-0051-8240-8962-636D9DB76E59}"/>
              </a:ext>
            </a:extLst>
          </p:cNvPr>
          <p:cNvSpPr txBox="1"/>
          <p:nvPr/>
        </p:nvSpPr>
        <p:spPr>
          <a:xfrm>
            <a:off x="1791925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F963977E-1074-8C4E-84D2-DD786A344E99}"/>
              </a:ext>
            </a:extLst>
          </p:cNvPr>
          <p:cNvSpPr txBox="1"/>
          <p:nvPr/>
        </p:nvSpPr>
        <p:spPr>
          <a:xfrm>
            <a:off x="1791925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881B7C71-0BB4-8343-9845-C13664C27B87}"/>
              </a:ext>
            </a:extLst>
          </p:cNvPr>
          <p:cNvSpPr/>
          <p:nvPr/>
        </p:nvSpPr>
        <p:spPr>
          <a:xfrm>
            <a:off x="1791925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3" name="Chart 29">
            <a:extLst>
              <a:ext uri="{FF2B5EF4-FFF2-40B4-BE49-F238E27FC236}">
                <a16:creationId xmlns:a16="http://schemas.microsoft.com/office/drawing/2014/main" id="{6EBC9783-FCAC-6545-BA6B-F7664B2AD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295350"/>
              </p:ext>
            </p:extLst>
          </p:nvPr>
        </p:nvGraphicFramePr>
        <p:xfrm>
          <a:off x="3074802" y="4574330"/>
          <a:ext cx="10525411" cy="3397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9">
            <a:extLst>
              <a:ext uri="{FF2B5EF4-FFF2-40B4-BE49-F238E27FC236}">
                <a16:creationId xmlns:a16="http://schemas.microsoft.com/office/drawing/2014/main" id="{F9FC1E01-29EF-F343-81A6-3618484AD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229835"/>
              </p:ext>
            </p:extLst>
          </p:nvPr>
        </p:nvGraphicFramePr>
        <p:xfrm>
          <a:off x="3074802" y="8766694"/>
          <a:ext cx="10525411" cy="3397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264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29">
            <a:extLst>
              <a:ext uri="{FF2B5EF4-FFF2-40B4-BE49-F238E27FC236}">
                <a16:creationId xmlns:a16="http://schemas.microsoft.com/office/drawing/2014/main" id="{94D14242-28A5-6B42-AB26-57C7C10B731E}"/>
              </a:ext>
            </a:extLst>
          </p:cNvPr>
          <p:cNvSpPr/>
          <p:nvPr/>
        </p:nvSpPr>
        <p:spPr>
          <a:xfrm>
            <a:off x="1300026" y="3942729"/>
            <a:ext cx="7122926" cy="63250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129">
            <a:extLst>
              <a:ext uri="{FF2B5EF4-FFF2-40B4-BE49-F238E27FC236}">
                <a16:creationId xmlns:a16="http://schemas.microsoft.com/office/drawing/2014/main" id="{620B5493-DEA1-1143-A3F9-ACCA6F51CA42}"/>
              </a:ext>
            </a:extLst>
          </p:cNvPr>
          <p:cNvSpPr/>
          <p:nvPr/>
        </p:nvSpPr>
        <p:spPr>
          <a:xfrm>
            <a:off x="8627363" y="3942729"/>
            <a:ext cx="7122926" cy="63250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129">
            <a:extLst>
              <a:ext uri="{FF2B5EF4-FFF2-40B4-BE49-F238E27FC236}">
                <a16:creationId xmlns:a16="http://schemas.microsoft.com/office/drawing/2014/main" id="{F25F2468-2DF3-B64D-BD72-A536009286E3}"/>
              </a:ext>
            </a:extLst>
          </p:cNvPr>
          <p:cNvSpPr/>
          <p:nvPr/>
        </p:nvSpPr>
        <p:spPr>
          <a:xfrm>
            <a:off x="15954700" y="3942728"/>
            <a:ext cx="7122926" cy="63250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2" name="Chart 67">
            <a:extLst>
              <a:ext uri="{FF2B5EF4-FFF2-40B4-BE49-F238E27FC236}">
                <a16:creationId xmlns:a16="http://schemas.microsoft.com/office/drawing/2014/main" id="{DDD23D37-C188-F44F-97C4-7B2BB0108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0831497"/>
              </p:ext>
            </p:extLst>
          </p:nvPr>
        </p:nvGraphicFramePr>
        <p:xfrm>
          <a:off x="2322206" y="4405899"/>
          <a:ext cx="4980920" cy="4991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TextBox 68">
            <a:extLst>
              <a:ext uri="{FF2B5EF4-FFF2-40B4-BE49-F238E27FC236}">
                <a16:creationId xmlns:a16="http://schemas.microsoft.com/office/drawing/2014/main" id="{49976D31-17C7-8945-BB3A-3E89DBE81A1C}"/>
              </a:ext>
            </a:extLst>
          </p:cNvPr>
          <p:cNvSpPr txBox="1"/>
          <p:nvPr/>
        </p:nvSpPr>
        <p:spPr>
          <a:xfrm>
            <a:off x="1484772" y="11501643"/>
            <a:ext cx="656833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4" name="TextBox 69">
            <a:extLst>
              <a:ext uri="{FF2B5EF4-FFF2-40B4-BE49-F238E27FC236}">
                <a16:creationId xmlns:a16="http://schemas.microsoft.com/office/drawing/2014/main" id="{83225697-4033-E544-AC29-B740783050DF}"/>
              </a:ext>
            </a:extLst>
          </p:cNvPr>
          <p:cNvSpPr txBox="1"/>
          <p:nvPr/>
        </p:nvSpPr>
        <p:spPr>
          <a:xfrm>
            <a:off x="2631050" y="10578568"/>
            <a:ext cx="427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Investment</a:t>
            </a:r>
          </a:p>
        </p:txBody>
      </p:sp>
      <p:sp>
        <p:nvSpPr>
          <p:cNvPr id="48" name="CuadroTexto 350">
            <a:extLst>
              <a:ext uri="{FF2B5EF4-FFF2-40B4-BE49-F238E27FC236}">
                <a16:creationId xmlns:a16="http://schemas.microsoft.com/office/drawing/2014/main" id="{F692A180-ED56-064B-9D9B-7431A3498EED}"/>
              </a:ext>
            </a:extLst>
          </p:cNvPr>
          <p:cNvSpPr txBox="1"/>
          <p:nvPr/>
        </p:nvSpPr>
        <p:spPr>
          <a:xfrm>
            <a:off x="6121407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F4FC5099-118D-7A44-A108-A937A999B19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D28BAC1E-967D-CB47-8EE9-0E2C4FFF888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51" name="Chart 67">
            <a:extLst>
              <a:ext uri="{FF2B5EF4-FFF2-40B4-BE49-F238E27FC236}">
                <a16:creationId xmlns:a16="http://schemas.microsoft.com/office/drawing/2014/main" id="{8D89B8ED-7443-1C4D-B9F9-BF5BFB28F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959576"/>
              </p:ext>
            </p:extLst>
          </p:nvPr>
        </p:nvGraphicFramePr>
        <p:xfrm>
          <a:off x="9581988" y="4405899"/>
          <a:ext cx="4980920" cy="4991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TextBox 68">
            <a:extLst>
              <a:ext uri="{FF2B5EF4-FFF2-40B4-BE49-F238E27FC236}">
                <a16:creationId xmlns:a16="http://schemas.microsoft.com/office/drawing/2014/main" id="{5F386E58-5927-1B48-970E-D7CC5C809E3A}"/>
              </a:ext>
            </a:extLst>
          </p:cNvPr>
          <p:cNvSpPr txBox="1"/>
          <p:nvPr/>
        </p:nvSpPr>
        <p:spPr>
          <a:xfrm>
            <a:off x="8744554" y="11501643"/>
            <a:ext cx="656833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3" name="TextBox 69">
            <a:extLst>
              <a:ext uri="{FF2B5EF4-FFF2-40B4-BE49-F238E27FC236}">
                <a16:creationId xmlns:a16="http://schemas.microsoft.com/office/drawing/2014/main" id="{10FD1DEF-DC1C-4E4A-9727-6EF32A094E78}"/>
              </a:ext>
            </a:extLst>
          </p:cNvPr>
          <p:cNvSpPr txBox="1"/>
          <p:nvPr/>
        </p:nvSpPr>
        <p:spPr>
          <a:xfrm>
            <a:off x="9890832" y="10578568"/>
            <a:ext cx="427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Inversion</a:t>
            </a:r>
          </a:p>
        </p:txBody>
      </p:sp>
      <p:graphicFrame>
        <p:nvGraphicFramePr>
          <p:cNvPr id="54" name="Chart 67">
            <a:extLst>
              <a:ext uri="{FF2B5EF4-FFF2-40B4-BE49-F238E27FC236}">
                <a16:creationId xmlns:a16="http://schemas.microsoft.com/office/drawing/2014/main" id="{7DF45924-C0BB-C94E-A303-0E9BFCFEA5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476134"/>
              </p:ext>
            </p:extLst>
          </p:nvPr>
        </p:nvGraphicFramePr>
        <p:xfrm>
          <a:off x="16841770" y="4489026"/>
          <a:ext cx="4980920" cy="4991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TextBox 68">
            <a:extLst>
              <a:ext uri="{FF2B5EF4-FFF2-40B4-BE49-F238E27FC236}">
                <a16:creationId xmlns:a16="http://schemas.microsoft.com/office/drawing/2014/main" id="{C0EB06F0-24C5-BD4A-A2A1-3609C482AEF2}"/>
              </a:ext>
            </a:extLst>
          </p:cNvPr>
          <p:cNvSpPr txBox="1"/>
          <p:nvPr/>
        </p:nvSpPr>
        <p:spPr>
          <a:xfrm>
            <a:off x="16004336" y="11584770"/>
            <a:ext cx="656833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6" name="TextBox 69">
            <a:extLst>
              <a:ext uri="{FF2B5EF4-FFF2-40B4-BE49-F238E27FC236}">
                <a16:creationId xmlns:a16="http://schemas.microsoft.com/office/drawing/2014/main" id="{ACBB57DD-91B4-1D47-8F4A-9734710467B6}"/>
              </a:ext>
            </a:extLst>
          </p:cNvPr>
          <p:cNvSpPr txBox="1"/>
          <p:nvPr/>
        </p:nvSpPr>
        <p:spPr>
          <a:xfrm>
            <a:off x="17150614" y="10661695"/>
            <a:ext cx="427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Profits</a:t>
            </a:r>
          </a:p>
        </p:txBody>
      </p:sp>
    </p:spTree>
    <p:extLst>
      <p:ext uri="{BB962C8B-B14F-4D97-AF65-F5344CB8AC3E}">
        <p14:creationId xmlns:p14="http://schemas.microsoft.com/office/powerpoint/2010/main" val="156625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4">
            <a:extLst>
              <a:ext uri="{FF2B5EF4-FFF2-40B4-BE49-F238E27FC236}">
                <a16:creationId xmlns:a16="http://schemas.microsoft.com/office/drawing/2014/main" id="{8C091A6A-1D12-BD48-885D-914F52ADC09A}"/>
              </a:ext>
            </a:extLst>
          </p:cNvPr>
          <p:cNvSpPr/>
          <p:nvPr/>
        </p:nvSpPr>
        <p:spPr>
          <a:xfrm>
            <a:off x="1715034" y="3897677"/>
            <a:ext cx="10726348" cy="62051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ECA80678-7F38-5744-A2E8-01031E60A4DD}"/>
              </a:ext>
            </a:extLst>
          </p:cNvPr>
          <p:cNvSpPr/>
          <p:nvPr/>
        </p:nvSpPr>
        <p:spPr>
          <a:xfrm>
            <a:off x="12859853" y="3839729"/>
            <a:ext cx="10726348" cy="62051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AAD85C15-3B97-9544-8259-3556122EDA32}"/>
              </a:ext>
            </a:extLst>
          </p:cNvPr>
          <p:cNvSpPr txBox="1"/>
          <p:nvPr/>
        </p:nvSpPr>
        <p:spPr>
          <a:xfrm>
            <a:off x="1791925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8736435F-D6E2-634B-9279-25F99007B709}"/>
              </a:ext>
            </a:extLst>
          </p:cNvPr>
          <p:cNvSpPr txBox="1"/>
          <p:nvPr/>
        </p:nvSpPr>
        <p:spPr>
          <a:xfrm>
            <a:off x="1791925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45">
            <a:extLst>
              <a:ext uri="{FF2B5EF4-FFF2-40B4-BE49-F238E27FC236}">
                <a16:creationId xmlns:a16="http://schemas.microsoft.com/office/drawing/2014/main" id="{3F2592EB-09F6-FA44-8DB9-9A9D9CCF188D}"/>
              </a:ext>
            </a:extLst>
          </p:cNvPr>
          <p:cNvSpPr/>
          <p:nvPr/>
        </p:nvSpPr>
        <p:spPr>
          <a:xfrm>
            <a:off x="1791925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8" name="Chart 36">
            <a:extLst>
              <a:ext uri="{FF2B5EF4-FFF2-40B4-BE49-F238E27FC236}">
                <a16:creationId xmlns:a16="http://schemas.microsoft.com/office/drawing/2014/main" id="{D74A2679-E90E-D543-AE85-E32FE6126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13622"/>
              </p:ext>
            </p:extLst>
          </p:nvPr>
        </p:nvGraphicFramePr>
        <p:xfrm>
          <a:off x="13753251" y="4228599"/>
          <a:ext cx="9020255" cy="5575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37">
            <a:extLst>
              <a:ext uri="{FF2B5EF4-FFF2-40B4-BE49-F238E27FC236}">
                <a16:creationId xmlns:a16="http://schemas.microsoft.com/office/drawing/2014/main" id="{D542CC33-4C4A-684F-B0A1-55AF88450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309064"/>
              </p:ext>
            </p:extLst>
          </p:nvPr>
        </p:nvGraphicFramePr>
        <p:xfrm>
          <a:off x="2662866" y="4228599"/>
          <a:ext cx="9020255" cy="5575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43">
            <a:extLst>
              <a:ext uri="{FF2B5EF4-FFF2-40B4-BE49-F238E27FC236}">
                <a16:creationId xmlns:a16="http://schemas.microsoft.com/office/drawing/2014/main" id="{4D604DC3-438D-2F45-861C-75942B5944CC}"/>
              </a:ext>
            </a:extLst>
          </p:cNvPr>
          <p:cNvSpPr txBox="1"/>
          <p:nvPr/>
        </p:nvSpPr>
        <p:spPr>
          <a:xfrm>
            <a:off x="3281547" y="1181578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Likes</a:t>
            </a:r>
          </a:p>
        </p:txBody>
      </p:sp>
      <p:sp>
        <p:nvSpPr>
          <p:cNvPr id="31" name="TextBox 47">
            <a:extLst>
              <a:ext uri="{FF2B5EF4-FFF2-40B4-BE49-F238E27FC236}">
                <a16:creationId xmlns:a16="http://schemas.microsoft.com/office/drawing/2014/main" id="{6039C751-0D29-0A49-8225-A9A0C977BA2C}"/>
              </a:ext>
            </a:extLst>
          </p:cNvPr>
          <p:cNvSpPr txBox="1"/>
          <p:nvPr/>
        </p:nvSpPr>
        <p:spPr>
          <a:xfrm>
            <a:off x="5467182" y="11504595"/>
            <a:ext cx="5777592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B761F700-51AF-3F46-80CF-F79A5D1AB508}"/>
              </a:ext>
            </a:extLst>
          </p:cNvPr>
          <p:cNvSpPr txBox="1"/>
          <p:nvPr/>
        </p:nvSpPr>
        <p:spPr>
          <a:xfrm>
            <a:off x="3188323" y="10566876"/>
            <a:ext cx="18950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1.8K</a:t>
            </a:r>
          </a:p>
        </p:txBody>
      </p:sp>
      <p:sp>
        <p:nvSpPr>
          <p:cNvPr id="33" name="TextBox 50">
            <a:extLst>
              <a:ext uri="{FF2B5EF4-FFF2-40B4-BE49-F238E27FC236}">
                <a16:creationId xmlns:a16="http://schemas.microsoft.com/office/drawing/2014/main" id="{089F6D57-585D-4F4E-B079-306787BE532F}"/>
              </a:ext>
            </a:extLst>
          </p:cNvPr>
          <p:cNvSpPr txBox="1"/>
          <p:nvPr/>
        </p:nvSpPr>
        <p:spPr>
          <a:xfrm>
            <a:off x="14613576" y="11846487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Follows</a:t>
            </a:r>
          </a:p>
        </p:txBody>
      </p:sp>
      <p:sp>
        <p:nvSpPr>
          <p:cNvPr id="34" name="TextBox 58">
            <a:extLst>
              <a:ext uri="{FF2B5EF4-FFF2-40B4-BE49-F238E27FC236}">
                <a16:creationId xmlns:a16="http://schemas.microsoft.com/office/drawing/2014/main" id="{8FCD006B-4E47-8B44-B652-FCDBF2F86F15}"/>
              </a:ext>
            </a:extLst>
          </p:cNvPr>
          <p:cNvSpPr txBox="1"/>
          <p:nvPr/>
        </p:nvSpPr>
        <p:spPr>
          <a:xfrm>
            <a:off x="16839591" y="11504595"/>
            <a:ext cx="5777592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25CAEC5C-C8BF-7844-A39B-B2A2E178623A}"/>
              </a:ext>
            </a:extLst>
          </p:cNvPr>
          <p:cNvSpPr txBox="1"/>
          <p:nvPr/>
        </p:nvSpPr>
        <p:spPr>
          <a:xfrm>
            <a:off x="14520352" y="10566876"/>
            <a:ext cx="18950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1.5K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ED89371F-F7D6-8046-92E1-B66807772794}"/>
              </a:ext>
            </a:extLst>
          </p:cNvPr>
          <p:cNvSpPr txBox="1"/>
          <p:nvPr/>
        </p:nvSpPr>
        <p:spPr>
          <a:xfrm>
            <a:off x="5581401" y="10686649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FACEBOOK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27994E3C-FD4E-914A-917A-2565EA6E5F13}"/>
              </a:ext>
            </a:extLst>
          </p:cNvPr>
          <p:cNvSpPr txBox="1"/>
          <p:nvPr/>
        </p:nvSpPr>
        <p:spPr>
          <a:xfrm>
            <a:off x="16839591" y="10686649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INSTAGRAM</a:t>
            </a:r>
          </a:p>
        </p:txBody>
      </p:sp>
    </p:spTree>
    <p:extLst>
      <p:ext uri="{BB962C8B-B14F-4D97-AF65-F5344CB8AC3E}">
        <p14:creationId xmlns:p14="http://schemas.microsoft.com/office/powerpoint/2010/main" val="197670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867502-FBE1-2244-B19D-A19D6968C92B}"/>
              </a:ext>
            </a:extLst>
          </p:cNvPr>
          <p:cNvGrpSpPr/>
          <p:nvPr/>
        </p:nvGrpSpPr>
        <p:grpSpPr>
          <a:xfrm>
            <a:off x="2276897" y="5636294"/>
            <a:ext cx="20605592" cy="5328568"/>
            <a:chOff x="2276897" y="5460551"/>
            <a:chExt cx="20605592" cy="532856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358DA8-4CEA-694B-9F1B-DF9A7825DB45}"/>
                </a:ext>
              </a:extLst>
            </p:cNvPr>
            <p:cNvSpPr/>
            <p:nvPr/>
          </p:nvSpPr>
          <p:spPr>
            <a:xfrm>
              <a:off x="2276897" y="7298426"/>
              <a:ext cx="487629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That’s why we provide point solutions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667D62-CA13-804B-B239-4DB5CB9D4862}"/>
                </a:ext>
              </a:extLst>
            </p:cNvPr>
            <p:cNvSpPr/>
            <p:nvPr/>
          </p:nvSpPr>
          <p:spPr>
            <a:xfrm>
              <a:off x="18006197" y="7311907"/>
              <a:ext cx="487629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That’s why we provide point solutions 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38ABF41-6687-6446-B25B-75F0A34B1D86}"/>
                </a:ext>
              </a:extLst>
            </p:cNvPr>
            <p:cNvSpPr txBox="1"/>
            <p:nvPr/>
          </p:nvSpPr>
          <p:spPr>
            <a:xfrm>
              <a:off x="2563739" y="9213688"/>
              <a:ext cx="4302607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4695C82-04E5-6347-8ADD-598E99876C19}"/>
                </a:ext>
              </a:extLst>
            </p:cNvPr>
            <p:cNvSpPr txBox="1"/>
            <p:nvPr/>
          </p:nvSpPr>
          <p:spPr>
            <a:xfrm>
              <a:off x="18293039" y="9213688"/>
              <a:ext cx="4302607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1DBAD51-4926-6A42-A577-303107246D63}"/>
                </a:ext>
              </a:extLst>
            </p:cNvPr>
            <p:cNvSpPr/>
            <p:nvPr/>
          </p:nvSpPr>
          <p:spPr>
            <a:xfrm>
              <a:off x="4095041" y="5460551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58776BE-656B-E64F-AA6E-9C5D91CEF031}"/>
                </a:ext>
              </a:extLst>
            </p:cNvPr>
            <p:cNvSpPr/>
            <p:nvPr/>
          </p:nvSpPr>
          <p:spPr>
            <a:xfrm>
              <a:off x="19694168" y="5460551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02</a:t>
              </a:r>
            </a:p>
          </p:txBody>
        </p: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65746410-5BD6-A844-92E1-A4C1015619AD}"/>
              </a:ext>
            </a:extLst>
          </p:cNvPr>
          <p:cNvSpPr txBox="1"/>
          <p:nvPr/>
        </p:nvSpPr>
        <p:spPr>
          <a:xfrm>
            <a:off x="6121407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B121A587-3604-A641-A740-5ABBDEDE888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45">
            <a:extLst>
              <a:ext uri="{FF2B5EF4-FFF2-40B4-BE49-F238E27FC236}">
                <a16:creationId xmlns:a16="http://schemas.microsoft.com/office/drawing/2014/main" id="{6090F687-5F6D-9F44-8098-B716068CF32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9184EF5E-2344-DE4F-86BA-E86FAB433260}"/>
              </a:ext>
            </a:extLst>
          </p:cNvPr>
          <p:cNvSpPr/>
          <p:nvPr/>
        </p:nvSpPr>
        <p:spPr>
          <a:xfrm>
            <a:off x="8631182" y="8853383"/>
            <a:ext cx="7323337" cy="41987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EDE79AB4-4923-314A-9897-913B8D6C7B0F}"/>
              </a:ext>
            </a:extLst>
          </p:cNvPr>
          <p:cNvSpPr/>
          <p:nvPr/>
        </p:nvSpPr>
        <p:spPr>
          <a:xfrm>
            <a:off x="8631182" y="4011013"/>
            <a:ext cx="7323337" cy="41987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C2A2BA-7AC9-E74B-96AB-1A420FB17A02}"/>
              </a:ext>
            </a:extLst>
          </p:cNvPr>
          <p:cNvGrpSpPr/>
          <p:nvPr/>
        </p:nvGrpSpPr>
        <p:grpSpPr>
          <a:xfrm>
            <a:off x="9200802" y="9247318"/>
            <a:ext cx="6294816" cy="3401595"/>
            <a:chOff x="2137814" y="4417863"/>
            <a:chExt cx="5126516" cy="294386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EFD2B80-B1F9-9B4C-97D0-62185F487B24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787599"/>
              <a:chOff x="1487218" y="4731001"/>
              <a:chExt cx="5122187" cy="1787599"/>
            </a:xfrm>
          </p:grpSpPr>
          <p:sp>
            <p:nvSpPr>
              <p:cNvPr id="26" name="Freeform 23">
                <a:extLst>
                  <a:ext uri="{FF2B5EF4-FFF2-40B4-BE49-F238E27FC236}">
                    <a16:creationId xmlns:a16="http://schemas.microsoft.com/office/drawing/2014/main" id="{840D0E72-C726-9B4E-981E-8EC648629DD3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545DFCCD-05BE-3946-ADE9-AD0B850572CE}"/>
                  </a:ext>
                </a:extLst>
              </p:cNvPr>
              <p:cNvSpPr/>
              <p:nvPr/>
            </p:nvSpPr>
            <p:spPr>
              <a:xfrm>
                <a:off x="3829772" y="4777085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TextBox 26">
                <a:extLst>
                  <a:ext uri="{FF2B5EF4-FFF2-40B4-BE49-F238E27FC236}">
                    <a16:creationId xmlns:a16="http://schemas.microsoft.com/office/drawing/2014/main" id="{8263C6F2-6952-D34E-A7FD-C830B44AE920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48028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29" name="TextBox 38">
                <a:extLst>
                  <a:ext uri="{FF2B5EF4-FFF2-40B4-BE49-F238E27FC236}">
                    <a16:creationId xmlns:a16="http://schemas.microsoft.com/office/drawing/2014/main" id="{38D45271-E60B-6440-9DDF-42BB74EED0D2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48028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B5CF48-FF8B-E84C-92CF-E288449AFEFD}"/>
                </a:ext>
              </a:extLst>
            </p:cNvPr>
            <p:cNvSpPr/>
            <p:nvPr/>
          </p:nvSpPr>
          <p:spPr>
            <a:xfrm>
              <a:off x="2145960" y="6908911"/>
              <a:ext cx="5118370" cy="452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Website</a:t>
              </a:r>
              <a:endParaRPr lang="en-US" sz="72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" name="Rectangle 39">
              <a:extLst>
                <a:ext uri="{FF2B5EF4-FFF2-40B4-BE49-F238E27FC236}">
                  <a16:creationId xmlns:a16="http://schemas.microsoft.com/office/drawing/2014/main" id="{FB410A1A-ABCA-5A4B-A3F7-1016CB63643D}"/>
                </a:ext>
              </a:extLst>
            </p:cNvPr>
            <p:cNvSpPr/>
            <p:nvPr/>
          </p:nvSpPr>
          <p:spPr>
            <a:xfrm>
              <a:off x="2145960" y="4417863"/>
              <a:ext cx="5118370" cy="559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60%</a:t>
              </a:r>
              <a:endParaRPr lang="en-US" sz="8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9" name="Group 51">
            <a:extLst>
              <a:ext uri="{FF2B5EF4-FFF2-40B4-BE49-F238E27FC236}">
                <a16:creationId xmlns:a16="http://schemas.microsoft.com/office/drawing/2014/main" id="{790D138B-DD8F-734C-86A1-B88A29894BC8}"/>
              </a:ext>
            </a:extLst>
          </p:cNvPr>
          <p:cNvGrpSpPr/>
          <p:nvPr/>
        </p:nvGrpSpPr>
        <p:grpSpPr>
          <a:xfrm>
            <a:off x="9200802" y="4404947"/>
            <a:ext cx="6294816" cy="3401595"/>
            <a:chOff x="2137814" y="4417863"/>
            <a:chExt cx="5126516" cy="2943861"/>
          </a:xfrm>
        </p:grpSpPr>
        <p:grpSp>
          <p:nvGrpSpPr>
            <p:cNvPr id="40" name="Group 52">
              <a:extLst>
                <a:ext uri="{FF2B5EF4-FFF2-40B4-BE49-F238E27FC236}">
                  <a16:creationId xmlns:a16="http://schemas.microsoft.com/office/drawing/2014/main" id="{404AAC62-EFD1-8042-A978-05596AF59197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787599"/>
              <a:chOff x="1487218" y="4731001"/>
              <a:chExt cx="5122187" cy="1787599"/>
            </a:xfrm>
          </p:grpSpPr>
          <p:sp>
            <p:nvSpPr>
              <p:cNvPr id="43" name="Freeform 55">
                <a:extLst>
                  <a:ext uri="{FF2B5EF4-FFF2-40B4-BE49-F238E27FC236}">
                    <a16:creationId xmlns:a16="http://schemas.microsoft.com/office/drawing/2014/main" id="{F8A238E6-DA3D-2D41-8054-66408C693624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 56">
                <a:extLst>
                  <a:ext uri="{FF2B5EF4-FFF2-40B4-BE49-F238E27FC236}">
                    <a16:creationId xmlns:a16="http://schemas.microsoft.com/office/drawing/2014/main" id="{BB0217B5-8C48-624F-8565-C4F6548A79BC}"/>
                  </a:ext>
                </a:extLst>
              </p:cNvPr>
              <p:cNvSpPr/>
              <p:nvPr/>
            </p:nvSpPr>
            <p:spPr>
              <a:xfrm rot="3593567">
                <a:off x="4411393" y="5197203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TextBox 57">
                <a:extLst>
                  <a:ext uri="{FF2B5EF4-FFF2-40B4-BE49-F238E27FC236}">
                    <a16:creationId xmlns:a16="http://schemas.microsoft.com/office/drawing/2014/main" id="{E4E900E7-D400-DD49-A4A8-B4F678649A2A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48028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46" name="TextBox 58">
                <a:extLst>
                  <a:ext uri="{FF2B5EF4-FFF2-40B4-BE49-F238E27FC236}">
                    <a16:creationId xmlns:a16="http://schemas.microsoft.com/office/drawing/2014/main" id="{1694095D-D168-A041-B9B6-7620BACD2E5D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48028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41" name="Rectangle 53">
              <a:extLst>
                <a:ext uri="{FF2B5EF4-FFF2-40B4-BE49-F238E27FC236}">
                  <a16:creationId xmlns:a16="http://schemas.microsoft.com/office/drawing/2014/main" id="{BB7D6B15-A26E-134A-AB90-BF2E4E9B9DAA}"/>
                </a:ext>
              </a:extLst>
            </p:cNvPr>
            <p:cNvSpPr/>
            <p:nvPr/>
          </p:nvSpPr>
          <p:spPr>
            <a:xfrm>
              <a:off x="2145960" y="6908911"/>
              <a:ext cx="5118370" cy="452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Social Media</a:t>
              </a:r>
              <a:endParaRPr lang="en-US" sz="72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2" name="Rectangle 54">
              <a:extLst>
                <a:ext uri="{FF2B5EF4-FFF2-40B4-BE49-F238E27FC236}">
                  <a16:creationId xmlns:a16="http://schemas.microsoft.com/office/drawing/2014/main" id="{1779AD29-5896-1F41-9CD5-EA7D69778F27}"/>
                </a:ext>
              </a:extLst>
            </p:cNvPr>
            <p:cNvSpPr/>
            <p:nvPr/>
          </p:nvSpPr>
          <p:spPr>
            <a:xfrm>
              <a:off x="2145960" y="4417863"/>
              <a:ext cx="5118370" cy="559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85%</a:t>
              </a:r>
              <a:endParaRPr lang="en-US" sz="8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3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73D15159-A9DC-994D-8C3B-D0F35E623C32}"/>
              </a:ext>
            </a:extLst>
          </p:cNvPr>
          <p:cNvSpPr/>
          <p:nvPr/>
        </p:nvSpPr>
        <p:spPr>
          <a:xfrm>
            <a:off x="1713721" y="6409355"/>
            <a:ext cx="229116" cy="2291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BBFFBB-749A-DA4E-9B4E-CA98F691A404}"/>
              </a:ext>
            </a:extLst>
          </p:cNvPr>
          <p:cNvSpPr/>
          <p:nvPr/>
        </p:nvSpPr>
        <p:spPr>
          <a:xfrm>
            <a:off x="1713721" y="10411510"/>
            <a:ext cx="229116" cy="2291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834BA0-6723-834F-AFF7-40205D727C14}"/>
              </a:ext>
            </a:extLst>
          </p:cNvPr>
          <p:cNvSpPr/>
          <p:nvPr/>
        </p:nvSpPr>
        <p:spPr>
          <a:xfrm>
            <a:off x="1713721" y="8410432"/>
            <a:ext cx="229116" cy="2291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9B8D22-D0E3-5442-9ED5-33C11552FDB8}"/>
              </a:ext>
            </a:extLst>
          </p:cNvPr>
          <p:cNvGrpSpPr/>
          <p:nvPr/>
        </p:nvGrpSpPr>
        <p:grpSpPr>
          <a:xfrm>
            <a:off x="2219186" y="6140959"/>
            <a:ext cx="8263326" cy="1549645"/>
            <a:chOff x="1815213" y="7999712"/>
            <a:chExt cx="8263326" cy="15496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D66EEF-629F-184A-870F-4DE653C1161E}"/>
                </a:ext>
              </a:extLst>
            </p:cNvPr>
            <p:cNvSpPr txBox="1"/>
            <p:nvPr/>
          </p:nvSpPr>
          <p:spPr>
            <a:xfrm>
              <a:off x="1815215" y="8595250"/>
              <a:ext cx="82633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advice, promotions only work as well.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DE7B25-8EF4-D642-80E9-2E9511375C0D}"/>
                </a:ext>
              </a:extLst>
            </p:cNvPr>
            <p:cNvSpPr txBox="1"/>
            <p:nvPr/>
          </p:nvSpPr>
          <p:spPr>
            <a:xfrm>
              <a:off x="1815213" y="7999712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Twitter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8EDF43A-B448-C848-BE98-6F332D080175}"/>
              </a:ext>
            </a:extLst>
          </p:cNvPr>
          <p:cNvGrpSpPr/>
          <p:nvPr/>
        </p:nvGrpSpPr>
        <p:grpSpPr>
          <a:xfrm>
            <a:off x="2219186" y="10115638"/>
            <a:ext cx="8263326" cy="1549645"/>
            <a:chOff x="1815213" y="7999712"/>
            <a:chExt cx="8263326" cy="154964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5954DC5-6FF9-0A40-9574-84144F76D31A}"/>
                </a:ext>
              </a:extLst>
            </p:cNvPr>
            <p:cNvSpPr txBox="1"/>
            <p:nvPr/>
          </p:nvSpPr>
          <p:spPr>
            <a:xfrm>
              <a:off x="1815215" y="8595250"/>
              <a:ext cx="82633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advice, promotions only work as well.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E12FE26-CBA7-E345-9A1E-842C98F93333}"/>
                </a:ext>
              </a:extLst>
            </p:cNvPr>
            <p:cNvSpPr txBox="1"/>
            <p:nvPr/>
          </p:nvSpPr>
          <p:spPr>
            <a:xfrm>
              <a:off x="1815213" y="7999712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Facebook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9FB5D1-7B0B-6A44-92DD-5660BC02D854}"/>
              </a:ext>
            </a:extLst>
          </p:cNvPr>
          <p:cNvGrpSpPr/>
          <p:nvPr/>
        </p:nvGrpSpPr>
        <p:grpSpPr>
          <a:xfrm>
            <a:off x="2219186" y="8119947"/>
            <a:ext cx="8263326" cy="1549645"/>
            <a:chOff x="1815213" y="7999712"/>
            <a:chExt cx="8263326" cy="154964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2FE6D8-51CC-FC4F-BD4C-1FF1A1631AEA}"/>
                </a:ext>
              </a:extLst>
            </p:cNvPr>
            <p:cNvSpPr txBox="1"/>
            <p:nvPr/>
          </p:nvSpPr>
          <p:spPr>
            <a:xfrm>
              <a:off x="1815215" y="8595250"/>
              <a:ext cx="82633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advice, promotions only work as well.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FEC6333-E2F2-6144-AC1F-9D07CC8F1A93}"/>
                </a:ext>
              </a:extLst>
            </p:cNvPr>
            <p:cNvSpPr txBox="1"/>
            <p:nvPr/>
          </p:nvSpPr>
          <p:spPr>
            <a:xfrm>
              <a:off x="1815213" y="7999712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Instagram</a:t>
              </a:r>
            </a:p>
          </p:txBody>
        </p:sp>
      </p:grpSp>
      <p:sp>
        <p:nvSpPr>
          <p:cNvPr id="24" name="CuadroTexto 350">
            <a:extLst>
              <a:ext uri="{FF2B5EF4-FFF2-40B4-BE49-F238E27FC236}">
                <a16:creationId xmlns:a16="http://schemas.microsoft.com/office/drawing/2014/main" id="{9F72F95D-FE4A-BC4E-AF94-FC347166632D}"/>
              </a:ext>
            </a:extLst>
          </p:cNvPr>
          <p:cNvSpPr txBox="1"/>
          <p:nvPr/>
        </p:nvSpPr>
        <p:spPr>
          <a:xfrm>
            <a:off x="1300025" y="1071658"/>
            <a:ext cx="8204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25" name="CuadroTexto 351">
            <a:extLst>
              <a:ext uri="{FF2B5EF4-FFF2-40B4-BE49-F238E27FC236}">
                <a16:creationId xmlns:a16="http://schemas.microsoft.com/office/drawing/2014/main" id="{A198D6A0-9E48-D94D-8036-7CDE6FB27278}"/>
              </a:ext>
            </a:extLst>
          </p:cNvPr>
          <p:cNvSpPr txBox="1"/>
          <p:nvPr/>
        </p:nvSpPr>
        <p:spPr>
          <a:xfrm>
            <a:off x="1300025" y="3659533"/>
            <a:ext cx="5911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1180E392-FD80-0745-B0B6-A30571D99DD4}"/>
              </a:ext>
            </a:extLst>
          </p:cNvPr>
          <p:cNvSpPr/>
          <p:nvPr/>
        </p:nvSpPr>
        <p:spPr>
          <a:xfrm>
            <a:off x="1300025" y="4891760"/>
            <a:ext cx="1503356" cy="879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7" name="Rectangle 38">
            <a:extLst>
              <a:ext uri="{FF2B5EF4-FFF2-40B4-BE49-F238E27FC236}">
                <a16:creationId xmlns:a16="http://schemas.microsoft.com/office/drawing/2014/main" id="{6BA4CE8F-371B-8749-AA31-8C4113DDF309}"/>
              </a:ext>
            </a:extLst>
          </p:cNvPr>
          <p:cNvSpPr/>
          <p:nvPr/>
        </p:nvSpPr>
        <p:spPr>
          <a:xfrm>
            <a:off x="12696657" y="1698938"/>
            <a:ext cx="9448968" cy="106316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4CC76A64-0916-584A-BAD7-35EC8FE2AC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058723"/>
              </p:ext>
            </p:extLst>
          </p:nvPr>
        </p:nvGraphicFramePr>
        <p:xfrm>
          <a:off x="13495093" y="3775817"/>
          <a:ext cx="7840076" cy="7889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FA57329D-E52B-0445-8316-B20B8ED91750}"/>
              </a:ext>
            </a:extLst>
          </p:cNvPr>
          <p:cNvSpPr/>
          <p:nvPr/>
        </p:nvSpPr>
        <p:spPr>
          <a:xfrm>
            <a:off x="14260148" y="2787388"/>
            <a:ext cx="6309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SOCIAL</a:t>
            </a:r>
            <a:r>
              <a: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 MEDIA</a:t>
            </a:r>
          </a:p>
        </p:txBody>
      </p:sp>
    </p:spTree>
    <p:extLst>
      <p:ext uri="{BB962C8B-B14F-4D97-AF65-F5344CB8AC3E}">
        <p14:creationId xmlns:p14="http://schemas.microsoft.com/office/powerpoint/2010/main" val="195254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3">
            <a:extLst>
              <a:ext uri="{FF2B5EF4-FFF2-40B4-BE49-F238E27FC236}">
                <a16:creationId xmlns:a16="http://schemas.microsoft.com/office/drawing/2014/main" id="{EACE4E8F-F114-A94A-970F-85CDEAFB9E3E}"/>
              </a:ext>
            </a:extLst>
          </p:cNvPr>
          <p:cNvSpPr/>
          <p:nvPr/>
        </p:nvSpPr>
        <p:spPr>
          <a:xfrm>
            <a:off x="1654480" y="8548975"/>
            <a:ext cx="6149591" cy="35049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33">
            <a:extLst>
              <a:ext uri="{FF2B5EF4-FFF2-40B4-BE49-F238E27FC236}">
                <a16:creationId xmlns:a16="http://schemas.microsoft.com/office/drawing/2014/main" id="{31E5A263-42A0-D445-B969-41515CCE0946}"/>
              </a:ext>
            </a:extLst>
          </p:cNvPr>
          <p:cNvSpPr/>
          <p:nvPr/>
        </p:nvSpPr>
        <p:spPr>
          <a:xfrm>
            <a:off x="1654480" y="4540261"/>
            <a:ext cx="6149591" cy="350495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16">
            <a:extLst>
              <a:ext uri="{FF2B5EF4-FFF2-40B4-BE49-F238E27FC236}">
                <a16:creationId xmlns:a16="http://schemas.microsoft.com/office/drawing/2014/main" id="{D9AEAB06-DC42-1B42-AE60-BBE449B7C024}"/>
              </a:ext>
            </a:extLst>
          </p:cNvPr>
          <p:cNvSpPr txBox="1"/>
          <p:nvPr/>
        </p:nvSpPr>
        <p:spPr>
          <a:xfrm flipH="1">
            <a:off x="2501880" y="5466110"/>
            <a:ext cx="446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1,500 k</a:t>
            </a:r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94CCA1E5-B395-ED49-BBDF-088099E12A24}"/>
              </a:ext>
            </a:extLst>
          </p:cNvPr>
          <p:cNvSpPr txBox="1"/>
          <p:nvPr/>
        </p:nvSpPr>
        <p:spPr>
          <a:xfrm>
            <a:off x="2489783" y="6784167"/>
            <a:ext cx="447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FACEBOOK LIKES</a:t>
            </a:r>
          </a:p>
        </p:txBody>
      </p:sp>
      <p:sp>
        <p:nvSpPr>
          <p:cNvPr id="20" name="CuadroTexto 395">
            <a:extLst>
              <a:ext uri="{FF2B5EF4-FFF2-40B4-BE49-F238E27FC236}">
                <a16:creationId xmlns:a16="http://schemas.microsoft.com/office/drawing/2014/main" id="{1455D9C0-8875-6B42-9E8F-7D977D6B9F0D}"/>
              </a:ext>
            </a:extLst>
          </p:cNvPr>
          <p:cNvSpPr txBox="1"/>
          <p:nvPr/>
        </p:nvSpPr>
        <p:spPr>
          <a:xfrm>
            <a:off x="2568220" y="10821961"/>
            <a:ext cx="447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INSTAGRAM LIKES</a:t>
            </a:r>
          </a:p>
        </p:txBody>
      </p:sp>
      <p:sp>
        <p:nvSpPr>
          <p:cNvPr id="22" name="TextBox 116">
            <a:extLst>
              <a:ext uri="{FF2B5EF4-FFF2-40B4-BE49-F238E27FC236}">
                <a16:creationId xmlns:a16="http://schemas.microsoft.com/office/drawing/2014/main" id="{6848A07A-A76D-A14D-88BA-BCDC5B8CC1DF}"/>
              </a:ext>
            </a:extLst>
          </p:cNvPr>
          <p:cNvSpPr txBox="1"/>
          <p:nvPr/>
        </p:nvSpPr>
        <p:spPr>
          <a:xfrm flipH="1">
            <a:off x="2568220" y="9474824"/>
            <a:ext cx="446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4,100 k</a:t>
            </a: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88506175-8B6E-E949-9542-243950683953}"/>
              </a:ext>
            </a:extLst>
          </p:cNvPr>
          <p:cNvSpPr txBox="1"/>
          <p:nvPr/>
        </p:nvSpPr>
        <p:spPr>
          <a:xfrm>
            <a:off x="1791925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6703114F-8D32-1146-81D5-7C9152E6227F}"/>
              </a:ext>
            </a:extLst>
          </p:cNvPr>
          <p:cNvSpPr txBox="1"/>
          <p:nvPr/>
        </p:nvSpPr>
        <p:spPr>
          <a:xfrm>
            <a:off x="1791925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FA859B3A-0366-624E-BD45-DDD283B9DF68}"/>
              </a:ext>
            </a:extLst>
          </p:cNvPr>
          <p:cNvSpPr/>
          <p:nvPr/>
        </p:nvSpPr>
        <p:spPr>
          <a:xfrm>
            <a:off x="1791925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814FA8ED-B177-574B-9123-6A5B469E1FE8}"/>
              </a:ext>
            </a:extLst>
          </p:cNvPr>
          <p:cNvSpPr/>
          <p:nvPr/>
        </p:nvSpPr>
        <p:spPr>
          <a:xfrm>
            <a:off x="16254734" y="3921083"/>
            <a:ext cx="6799640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25">
            <a:extLst>
              <a:ext uri="{FF2B5EF4-FFF2-40B4-BE49-F238E27FC236}">
                <a16:creationId xmlns:a16="http://schemas.microsoft.com/office/drawing/2014/main" id="{432566C7-2BCD-BA45-ACB3-2A8E96A9E64E}"/>
              </a:ext>
            </a:extLst>
          </p:cNvPr>
          <p:cNvSpPr/>
          <p:nvPr/>
        </p:nvSpPr>
        <p:spPr>
          <a:xfrm>
            <a:off x="9001795" y="3921083"/>
            <a:ext cx="6799640" cy="84769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adroTexto 350">
            <a:extLst>
              <a:ext uri="{FF2B5EF4-FFF2-40B4-BE49-F238E27FC236}">
                <a16:creationId xmlns:a16="http://schemas.microsoft.com/office/drawing/2014/main" id="{AA07FAB1-78E0-F941-B259-EC8EF6DBE603}"/>
              </a:ext>
            </a:extLst>
          </p:cNvPr>
          <p:cNvSpPr txBox="1"/>
          <p:nvPr/>
        </p:nvSpPr>
        <p:spPr>
          <a:xfrm>
            <a:off x="11008853" y="9368411"/>
            <a:ext cx="2749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Century Gothic" panose="020B0502020202020204" pitchFamily="34" charset="0"/>
                <a:ea typeface="Roboto Medium" pitchFamily="2" charset="0"/>
                <a:cs typeface="Poppins" pitchFamily="2" charset="77"/>
              </a:rPr>
              <a:t>1,996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24F892-B31E-8541-BD90-16E085BD3F2A}"/>
              </a:ext>
            </a:extLst>
          </p:cNvPr>
          <p:cNvGrpSpPr/>
          <p:nvPr/>
        </p:nvGrpSpPr>
        <p:grpSpPr>
          <a:xfrm>
            <a:off x="10635509" y="11149827"/>
            <a:ext cx="3496161" cy="461665"/>
            <a:chOff x="11054125" y="11149827"/>
            <a:chExt cx="3496161" cy="461665"/>
          </a:xfrm>
        </p:grpSpPr>
        <p:sp>
          <p:nvSpPr>
            <p:cNvPr id="55" name="TextBox 146">
              <a:extLst>
                <a:ext uri="{FF2B5EF4-FFF2-40B4-BE49-F238E27FC236}">
                  <a16:creationId xmlns:a16="http://schemas.microsoft.com/office/drawing/2014/main" id="{7CA779E7-70AB-3D44-B42B-9525DB575B73}"/>
                </a:ext>
              </a:extLst>
            </p:cNvPr>
            <p:cNvSpPr txBox="1"/>
            <p:nvPr/>
          </p:nvSpPr>
          <p:spPr>
            <a:xfrm>
              <a:off x="12306709" y="11149827"/>
              <a:ext cx="2243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FACEBOOK</a:t>
              </a:r>
            </a:p>
          </p:txBody>
        </p:sp>
        <p:sp>
          <p:nvSpPr>
            <p:cNvPr id="56" name="Rectangle 154">
              <a:extLst>
                <a:ext uri="{FF2B5EF4-FFF2-40B4-BE49-F238E27FC236}">
                  <a16:creationId xmlns:a16="http://schemas.microsoft.com/office/drawing/2014/main" id="{B274E03D-4695-934F-95E7-AD4CD44F90D3}"/>
                </a:ext>
              </a:extLst>
            </p:cNvPr>
            <p:cNvSpPr/>
            <p:nvPr/>
          </p:nvSpPr>
          <p:spPr>
            <a:xfrm>
              <a:off x="11054125" y="11175309"/>
              <a:ext cx="1009803" cy="3319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>
                <a:latin typeface="Poppins Light" pitchFamily="2" charset="77"/>
                <a:cs typeface="Poppins Light" pitchFamily="2" charset="77"/>
              </a:endParaRPr>
            </a:p>
          </p:txBody>
        </p:sp>
      </p:grpSp>
      <p:graphicFrame>
        <p:nvGraphicFramePr>
          <p:cNvPr id="57" name="Chart 26">
            <a:extLst>
              <a:ext uri="{FF2B5EF4-FFF2-40B4-BE49-F238E27FC236}">
                <a16:creationId xmlns:a16="http://schemas.microsoft.com/office/drawing/2014/main" id="{04789C58-F8AE-8F4D-8CB9-E6DD30BD0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283155"/>
              </p:ext>
            </p:extLst>
          </p:nvPr>
        </p:nvGraphicFramePr>
        <p:xfrm>
          <a:off x="9001795" y="4461722"/>
          <a:ext cx="6968392" cy="4645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TextBox 27">
            <a:extLst>
              <a:ext uri="{FF2B5EF4-FFF2-40B4-BE49-F238E27FC236}">
                <a16:creationId xmlns:a16="http://schemas.microsoft.com/office/drawing/2014/main" id="{F4A57390-2931-CC4E-ABFE-5430BD8ED308}"/>
              </a:ext>
            </a:extLst>
          </p:cNvPr>
          <p:cNvSpPr txBox="1"/>
          <p:nvPr/>
        </p:nvSpPr>
        <p:spPr>
          <a:xfrm>
            <a:off x="11156702" y="6162627"/>
            <a:ext cx="2740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Roboto" pitchFamily="2" charset="0"/>
                <a:cs typeface="Poppins Medium" pitchFamily="2" charset="77"/>
              </a:rPr>
              <a:t>35%</a:t>
            </a:r>
          </a:p>
        </p:txBody>
      </p:sp>
      <p:sp>
        <p:nvSpPr>
          <p:cNvPr id="61" name="CuadroTexto 350">
            <a:extLst>
              <a:ext uri="{FF2B5EF4-FFF2-40B4-BE49-F238E27FC236}">
                <a16:creationId xmlns:a16="http://schemas.microsoft.com/office/drawing/2014/main" id="{175EDB04-F119-BF4B-9D7A-CC10315344AE}"/>
              </a:ext>
            </a:extLst>
          </p:cNvPr>
          <p:cNvSpPr txBox="1"/>
          <p:nvPr/>
        </p:nvSpPr>
        <p:spPr>
          <a:xfrm>
            <a:off x="18350956" y="9368411"/>
            <a:ext cx="2749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Century Gothic" panose="020B0502020202020204" pitchFamily="34" charset="0"/>
                <a:ea typeface="Roboto Medium" pitchFamily="2" charset="0"/>
                <a:cs typeface="Poppins" pitchFamily="2" charset="77"/>
              </a:rPr>
              <a:t>2,641</a:t>
            </a:r>
          </a:p>
        </p:txBody>
      </p:sp>
      <p:grpSp>
        <p:nvGrpSpPr>
          <p:cNvPr id="62" name="Group 47">
            <a:extLst>
              <a:ext uri="{FF2B5EF4-FFF2-40B4-BE49-F238E27FC236}">
                <a16:creationId xmlns:a16="http://schemas.microsoft.com/office/drawing/2014/main" id="{83448AB1-3529-3C42-AA02-B24D62665073}"/>
              </a:ext>
            </a:extLst>
          </p:cNvPr>
          <p:cNvGrpSpPr/>
          <p:nvPr/>
        </p:nvGrpSpPr>
        <p:grpSpPr>
          <a:xfrm>
            <a:off x="17977610" y="11149827"/>
            <a:ext cx="3496163" cy="461665"/>
            <a:chOff x="9012892" y="9091679"/>
            <a:chExt cx="1809738" cy="591683"/>
          </a:xfrm>
        </p:grpSpPr>
        <p:sp>
          <p:nvSpPr>
            <p:cNvPr id="63" name="TextBox 48">
              <a:extLst>
                <a:ext uri="{FF2B5EF4-FFF2-40B4-BE49-F238E27FC236}">
                  <a16:creationId xmlns:a16="http://schemas.microsoft.com/office/drawing/2014/main" id="{2E4B7DEE-C57B-FE41-8BDB-A33F578C9520}"/>
                </a:ext>
              </a:extLst>
            </p:cNvPr>
            <p:cNvSpPr txBox="1"/>
            <p:nvPr/>
          </p:nvSpPr>
          <p:spPr>
            <a:xfrm>
              <a:off x="9661274" y="9091679"/>
              <a:ext cx="1161356" cy="591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INSTAGRAM</a:t>
              </a:r>
            </a:p>
          </p:txBody>
        </p:sp>
        <p:sp>
          <p:nvSpPr>
            <p:cNvPr id="64" name="Rectangle 49">
              <a:extLst>
                <a:ext uri="{FF2B5EF4-FFF2-40B4-BE49-F238E27FC236}">
                  <a16:creationId xmlns:a16="http://schemas.microsoft.com/office/drawing/2014/main" id="{414D107A-6017-A64B-9EF1-5B92995F3CDE}"/>
                </a:ext>
              </a:extLst>
            </p:cNvPr>
            <p:cNvSpPr/>
            <p:nvPr/>
          </p:nvSpPr>
          <p:spPr>
            <a:xfrm>
              <a:off x="9012892" y="9124337"/>
              <a:ext cx="522710" cy="4253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>
                <a:latin typeface="Poppins Light" pitchFamily="2" charset="77"/>
                <a:cs typeface="Poppins Light" pitchFamily="2" charset="77"/>
              </a:endParaRPr>
            </a:p>
          </p:txBody>
        </p:sp>
      </p:grpSp>
      <p:grpSp>
        <p:nvGrpSpPr>
          <p:cNvPr id="65" name="Group 50">
            <a:extLst>
              <a:ext uri="{FF2B5EF4-FFF2-40B4-BE49-F238E27FC236}">
                <a16:creationId xmlns:a16="http://schemas.microsoft.com/office/drawing/2014/main" id="{7C610B86-BE51-084E-BB32-DD102C570326}"/>
              </a:ext>
            </a:extLst>
          </p:cNvPr>
          <p:cNvGrpSpPr/>
          <p:nvPr/>
        </p:nvGrpSpPr>
        <p:grpSpPr>
          <a:xfrm>
            <a:off x="16291066" y="4461722"/>
            <a:ext cx="6968392" cy="4645594"/>
            <a:chOff x="6499495" y="8926839"/>
            <a:chExt cx="4729085" cy="3152723"/>
          </a:xfrm>
        </p:grpSpPr>
        <p:graphicFrame>
          <p:nvGraphicFramePr>
            <p:cNvPr id="66" name="Chart 51">
              <a:extLst>
                <a:ext uri="{FF2B5EF4-FFF2-40B4-BE49-F238E27FC236}">
                  <a16:creationId xmlns:a16="http://schemas.microsoft.com/office/drawing/2014/main" id="{7C90DB34-37C4-9C43-A717-6DD2CC1BB0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70397404"/>
                </p:ext>
              </p:extLst>
            </p:nvPr>
          </p:nvGraphicFramePr>
          <p:xfrm>
            <a:off x="6499495" y="8926839"/>
            <a:ext cx="4729085" cy="31527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7" name="TextBox 52">
              <a:extLst>
                <a:ext uri="{FF2B5EF4-FFF2-40B4-BE49-F238E27FC236}">
                  <a16:creationId xmlns:a16="http://schemas.microsoft.com/office/drawing/2014/main" id="{1F71DF56-C23F-454D-BCEB-58C19384D11D}"/>
                </a:ext>
              </a:extLst>
            </p:cNvPr>
            <p:cNvSpPr txBox="1"/>
            <p:nvPr/>
          </p:nvSpPr>
          <p:spPr>
            <a:xfrm>
              <a:off x="7961918" y="10081155"/>
              <a:ext cx="1859727" cy="89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" pitchFamily="2" charset="0"/>
                  <a:cs typeface="Poppins Medium" pitchFamily="2" charset="77"/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59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8">
            <a:extLst>
              <a:ext uri="{FF2B5EF4-FFF2-40B4-BE49-F238E27FC236}">
                <a16:creationId xmlns:a16="http://schemas.microsoft.com/office/drawing/2014/main" id="{D0078011-3C89-3043-BFAF-3B56E962074B}"/>
              </a:ext>
            </a:extLst>
          </p:cNvPr>
          <p:cNvSpPr/>
          <p:nvPr/>
        </p:nvSpPr>
        <p:spPr>
          <a:xfrm>
            <a:off x="8238957" y="4755860"/>
            <a:ext cx="14706768" cy="75599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2957F-E258-DD4E-8227-B15D03B720AF}"/>
              </a:ext>
            </a:extLst>
          </p:cNvPr>
          <p:cNvSpPr txBox="1"/>
          <p:nvPr/>
        </p:nvSpPr>
        <p:spPr>
          <a:xfrm>
            <a:off x="1724733" y="5553812"/>
            <a:ext cx="5811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You need to make sure you promote by business company.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F2728ADC-761D-B643-B44C-2C892981167E}"/>
              </a:ext>
            </a:extLst>
          </p:cNvPr>
          <p:cNvSpPr txBox="1"/>
          <p:nvPr/>
        </p:nvSpPr>
        <p:spPr>
          <a:xfrm>
            <a:off x="6121407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61A67783-94BB-994A-9A8F-1B3D96F7C68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45">
            <a:extLst>
              <a:ext uri="{FF2B5EF4-FFF2-40B4-BE49-F238E27FC236}">
                <a16:creationId xmlns:a16="http://schemas.microsoft.com/office/drawing/2014/main" id="{BAF26DE8-97E0-2A48-BF31-CEEDB3F6EA1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4" name="Chart 22">
            <a:extLst>
              <a:ext uri="{FF2B5EF4-FFF2-40B4-BE49-F238E27FC236}">
                <a16:creationId xmlns:a16="http://schemas.microsoft.com/office/drawing/2014/main" id="{CDE5554B-5B55-0347-83BE-400A5D3F1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921134"/>
              </p:ext>
            </p:extLst>
          </p:nvPr>
        </p:nvGraphicFramePr>
        <p:xfrm>
          <a:off x="9371759" y="5553812"/>
          <a:ext cx="12145216" cy="6147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23C62FD-709A-394A-A7AC-4A3A42E3D51A}"/>
              </a:ext>
            </a:extLst>
          </p:cNvPr>
          <p:cNvSpPr txBox="1"/>
          <p:nvPr/>
        </p:nvSpPr>
        <p:spPr>
          <a:xfrm>
            <a:off x="2387493" y="8627347"/>
            <a:ext cx="272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Visits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575B0B10-5BCA-194C-B382-E02B64B55F48}"/>
              </a:ext>
            </a:extLst>
          </p:cNvPr>
          <p:cNvSpPr txBox="1"/>
          <p:nvPr/>
        </p:nvSpPr>
        <p:spPr>
          <a:xfrm>
            <a:off x="2387493" y="10811739"/>
            <a:ext cx="272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Sales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78164B21-DCA4-EA43-B30C-C1F899527AF3}"/>
              </a:ext>
            </a:extLst>
          </p:cNvPr>
          <p:cNvSpPr/>
          <p:nvPr/>
        </p:nvSpPr>
        <p:spPr>
          <a:xfrm>
            <a:off x="1724733" y="8709721"/>
            <a:ext cx="485899" cy="485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D64D907F-BE3B-0F46-BA1A-12BF2F6B4ABB}"/>
              </a:ext>
            </a:extLst>
          </p:cNvPr>
          <p:cNvSpPr/>
          <p:nvPr/>
        </p:nvSpPr>
        <p:spPr>
          <a:xfrm>
            <a:off x="1724733" y="9828715"/>
            <a:ext cx="485899" cy="4858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B06CE488-E26C-C44C-8DC9-35ED34FC4F98}"/>
              </a:ext>
            </a:extLst>
          </p:cNvPr>
          <p:cNvSpPr/>
          <p:nvPr/>
        </p:nvSpPr>
        <p:spPr>
          <a:xfrm>
            <a:off x="1724733" y="10878587"/>
            <a:ext cx="485899" cy="4858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4F66D59F-43EC-E543-8063-C0017DB098D9}"/>
              </a:ext>
            </a:extLst>
          </p:cNvPr>
          <p:cNvSpPr txBox="1"/>
          <p:nvPr/>
        </p:nvSpPr>
        <p:spPr>
          <a:xfrm>
            <a:off x="2387493" y="9668283"/>
            <a:ext cx="272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230902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8">
            <a:extLst>
              <a:ext uri="{FF2B5EF4-FFF2-40B4-BE49-F238E27FC236}">
                <a16:creationId xmlns:a16="http://schemas.microsoft.com/office/drawing/2014/main" id="{0501F844-FCE6-1F40-AEC5-F3ECBAF1E3BD}"/>
              </a:ext>
            </a:extLst>
          </p:cNvPr>
          <p:cNvSpPr/>
          <p:nvPr/>
        </p:nvSpPr>
        <p:spPr>
          <a:xfrm>
            <a:off x="9127112" y="3885246"/>
            <a:ext cx="6694850" cy="90203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38">
            <a:extLst>
              <a:ext uri="{FF2B5EF4-FFF2-40B4-BE49-F238E27FC236}">
                <a16:creationId xmlns:a16="http://schemas.microsoft.com/office/drawing/2014/main" id="{BF920752-77F3-D94F-A85A-095D43B800A8}"/>
              </a:ext>
            </a:extLst>
          </p:cNvPr>
          <p:cNvSpPr/>
          <p:nvPr/>
        </p:nvSpPr>
        <p:spPr>
          <a:xfrm>
            <a:off x="1791925" y="3895553"/>
            <a:ext cx="6694850" cy="90203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351">
            <a:extLst>
              <a:ext uri="{FF2B5EF4-FFF2-40B4-BE49-F238E27FC236}">
                <a16:creationId xmlns:a16="http://schemas.microsoft.com/office/drawing/2014/main" id="{207C1FF0-87DB-3247-8FFE-27854924AF1D}"/>
              </a:ext>
            </a:extLst>
          </p:cNvPr>
          <p:cNvSpPr txBox="1"/>
          <p:nvPr/>
        </p:nvSpPr>
        <p:spPr>
          <a:xfrm>
            <a:off x="16957650" y="5989129"/>
            <a:ext cx="5562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Marketing is the study and management of exchange relationships.</a:t>
            </a:r>
          </a:p>
        </p:txBody>
      </p:sp>
      <p:sp>
        <p:nvSpPr>
          <p:cNvPr id="21" name="CuadroTexto 350">
            <a:extLst>
              <a:ext uri="{FF2B5EF4-FFF2-40B4-BE49-F238E27FC236}">
                <a16:creationId xmlns:a16="http://schemas.microsoft.com/office/drawing/2014/main" id="{051879DE-DDF0-0E47-80B7-4CF6AFFB092A}"/>
              </a:ext>
            </a:extLst>
          </p:cNvPr>
          <p:cNvSpPr txBox="1"/>
          <p:nvPr/>
        </p:nvSpPr>
        <p:spPr>
          <a:xfrm>
            <a:off x="1791925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EAA9E5AD-C420-D849-96C8-13A2A8AFFD6C}"/>
              </a:ext>
            </a:extLst>
          </p:cNvPr>
          <p:cNvSpPr txBox="1"/>
          <p:nvPr/>
        </p:nvSpPr>
        <p:spPr>
          <a:xfrm>
            <a:off x="1791925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45">
            <a:extLst>
              <a:ext uri="{FF2B5EF4-FFF2-40B4-BE49-F238E27FC236}">
                <a16:creationId xmlns:a16="http://schemas.microsoft.com/office/drawing/2014/main" id="{31E45354-BF49-FD40-972C-4F3B3D7A1576}"/>
              </a:ext>
            </a:extLst>
          </p:cNvPr>
          <p:cNvSpPr/>
          <p:nvPr/>
        </p:nvSpPr>
        <p:spPr>
          <a:xfrm>
            <a:off x="1791925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4" name="Chart 6">
            <a:extLst>
              <a:ext uri="{FF2B5EF4-FFF2-40B4-BE49-F238E27FC236}">
                <a16:creationId xmlns:a16="http://schemas.microsoft.com/office/drawing/2014/main" id="{FD6F054D-8FCC-114D-8B4B-F02472DE6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169485"/>
              </p:ext>
            </p:extLst>
          </p:nvPr>
        </p:nvGraphicFramePr>
        <p:xfrm>
          <a:off x="2432262" y="4251497"/>
          <a:ext cx="5316896" cy="515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Rectangle 17">
            <a:extLst>
              <a:ext uri="{FF2B5EF4-FFF2-40B4-BE49-F238E27FC236}">
                <a16:creationId xmlns:a16="http://schemas.microsoft.com/office/drawing/2014/main" id="{A493BBD5-618C-4342-B7BB-E52F73690147}"/>
              </a:ext>
            </a:extLst>
          </p:cNvPr>
          <p:cNvSpPr/>
          <p:nvPr/>
        </p:nvSpPr>
        <p:spPr>
          <a:xfrm>
            <a:off x="2878935" y="10020274"/>
            <a:ext cx="4423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Social media</a:t>
            </a:r>
            <a:endParaRPr lang="en-US" sz="8800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0D164036-0462-0748-A5D4-35CD34E7E43C}"/>
              </a:ext>
            </a:extLst>
          </p:cNvPr>
          <p:cNvSpPr/>
          <p:nvPr/>
        </p:nvSpPr>
        <p:spPr>
          <a:xfrm>
            <a:off x="5347605" y="10991190"/>
            <a:ext cx="1968153" cy="9005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B003A421-3C8C-3848-8542-5EAF926906A2}"/>
              </a:ext>
            </a:extLst>
          </p:cNvPr>
          <p:cNvSpPr txBox="1"/>
          <p:nvPr/>
        </p:nvSpPr>
        <p:spPr>
          <a:xfrm>
            <a:off x="5636614" y="11203553"/>
            <a:ext cx="139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75%</a:t>
            </a:r>
          </a:p>
        </p:txBody>
      </p:sp>
      <p:sp>
        <p:nvSpPr>
          <p:cNvPr id="31" name="TextBox 26">
            <a:extLst>
              <a:ext uri="{FF2B5EF4-FFF2-40B4-BE49-F238E27FC236}">
                <a16:creationId xmlns:a16="http://schemas.microsoft.com/office/drawing/2014/main" id="{19EF3C67-5747-A94E-B824-0E3445281043}"/>
              </a:ext>
            </a:extLst>
          </p:cNvPr>
          <p:cNvSpPr txBox="1"/>
          <p:nvPr/>
        </p:nvSpPr>
        <p:spPr>
          <a:xfrm>
            <a:off x="5347604" y="12167061"/>
            <a:ext cx="195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Roboto Light" panose="02000000000000000000" pitchFamily="2" charset="0"/>
              </a:rPr>
              <a:t>Profit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D9BEAE25-1337-7349-9682-B646A0535B31}"/>
              </a:ext>
            </a:extLst>
          </p:cNvPr>
          <p:cNvSpPr/>
          <p:nvPr/>
        </p:nvSpPr>
        <p:spPr>
          <a:xfrm>
            <a:off x="2865662" y="10991190"/>
            <a:ext cx="1968153" cy="9005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4BE155AF-8971-A949-B137-2CF77BFF0774}"/>
              </a:ext>
            </a:extLst>
          </p:cNvPr>
          <p:cNvSpPr txBox="1"/>
          <p:nvPr/>
        </p:nvSpPr>
        <p:spPr>
          <a:xfrm>
            <a:off x="3154671" y="11203553"/>
            <a:ext cx="139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25%</a:t>
            </a: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BA90E5DD-A322-5849-8879-E4A923EE20A3}"/>
              </a:ext>
            </a:extLst>
          </p:cNvPr>
          <p:cNvSpPr txBox="1"/>
          <p:nvPr/>
        </p:nvSpPr>
        <p:spPr>
          <a:xfrm>
            <a:off x="2865661" y="12167061"/>
            <a:ext cx="195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Roboto Light" panose="02000000000000000000" pitchFamily="2" charset="0"/>
              </a:rPr>
              <a:t>Invest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B77EEACF-067D-124B-9738-181AA6682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055290"/>
              </p:ext>
            </p:extLst>
          </p:nvPr>
        </p:nvGraphicFramePr>
        <p:xfrm>
          <a:off x="9816127" y="4251496"/>
          <a:ext cx="5316896" cy="515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Rectangle 43">
            <a:extLst>
              <a:ext uri="{FF2B5EF4-FFF2-40B4-BE49-F238E27FC236}">
                <a16:creationId xmlns:a16="http://schemas.microsoft.com/office/drawing/2014/main" id="{CB993ADB-2875-E64A-AC06-B3E3DE9E6D6F}"/>
              </a:ext>
            </a:extLst>
          </p:cNvPr>
          <p:cNvSpPr/>
          <p:nvPr/>
        </p:nvSpPr>
        <p:spPr>
          <a:xfrm>
            <a:off x="10262800" y="10020273"/>
            <a:ext cx="4423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Marketing</a:t>
            </a:r>
            <a:endParaRPr lang="en-US" sz="8800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B877FE20-7B88-9D4B-8C96-57BC2FF2D715}"/>
              </a:ext>
            </a:extLst>
          </p:cNvPr>
          <p:cNvSpPr/>
          <p:nvPr/>
        </p:nvSpPr>
        <p:spPr>
          <a:xfrm>
            <a:off x="12731470" y="10991189"/>
            <a:ext cx="1968153" cy="9005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7" name="TextBox 51">
            <a:extLst>
              <a:ext uri="{FF2B5EF4-FFF2-40B4-BE49-F238E27FC236}">
                <a16:creationId xmlns:a16="http://schemas.microsoft.com/office/drawing/2014/main" id="{F79CC7DA-F87D-A74A-9458-AEE3B45C830E}"/>
              </a:ext>
            </a:extLst>
          </p:cNvPr>
          <p:cNvSpPr txBox="1"/>
          <p:nvPr/>
        </p:nvSpPr>
        <p:spPr>
          <a:xfrm>
            <a:off x="13020479" y="11203552"/>
            <a:ext cx="139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48" name="TextBox 52">
            <a:extLst>
              <a:ext uri="{FF2B5EF4-FFF2-40B4-BE49-F238E27FC236}">
                <a16:creationId xmlns:a16="http://schemas.microsoft.com/office/drawing/2014/main" id="{9B012E85-49CA-024D-A380-C9BFAB23B027}"/>
              </a:ext>
            </a:extLst>
          </p:cNvPr>
          <p:cNvSpPr txBox="1"/>
          <p:nvPr/>
        </p:nvSpPr>
        <p:spPr>
          <a:xfrm>
            <a:off x="12731469" y="12167060"/>
            <a:ext cx="195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Roboto Light" panose="02000000000000000000" pitchFamily="2" charset="0"/>
              </a:rPr>
              <a:t>Profit</a:t>
            </a: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BCD57B1D-BB10-8842-BB61-BA313A4CCDFB}"/>
              </a:ext>
            </a:extLst>
          </p:cNvPr>
          <p:cNvSpPr/>
          <p:nvPr/>
        </p:nvSpPr>
        <p:spPr>
          <a:xfrm>
            <a:off x="10249527" y="10991189"/>
            <a:ext cx="1968153" cy="9005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0" name="TextBox 48">
            <a:extLst>
              <a:ext uri="{FF2B5EF4-FFF2-40B4-BE49-F238E27FC236}">
                <a16:creationId xmlns:a16="http://schemas.microsoft.com/office/drawing/2014/main" id="{E3093AEC-5EB0-414C-ABE4-E8ADE2C08B50}"/>
              </a:ext>
            </a:extLst>
          </p:cNvPr>
          <p:cNvSpPr txBox="1"/>
          <p:nvPr/>
        </p:nvSpPr>
        <p:spPr>
          <a:xfrm>
            <a:off x="10538536" y="11203552"/>
            <a:ext cx="139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40%</a:t>
            </a:r>
          </a:p>
        </p:txBody>
      </p:sp>
      <p:sp>
        <p:nvSpPr>
          <p:cNvPr id="51" name="TextBox 49">
            <a:extLst>
              <a:ext uri="{FF2B5EF4-FFF2-40B4-BE49-F238E27FC236}">
                <a16:creationId xmlns:a16="http://schemas.microsoft.com/office/drawing/2014/main" id="{59CE6A0D-DFBB-164E-B84B-9C6C4261C42E}"/>
              </a:ext>
            </a:extLst>
          </p:cNvPr>
          <p:cNvSpPr txBox="1"/>
          <p:nvPr/>
        </p:nvSpPr>
        <p:spPr>
          <a:xfrm>
            <a:off x="10249526" y="12167060"/>
            <a:ext cx="195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Roboto Light" panose="02000000000000000000" pitchFamily="2" charset="0"/>
              </a:rPr>
              <a:t>Invest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8C2CCD38-54AC-204C-AAF4-CDCAF5C8945A}"/>
              </a:ext>
            </a:extLst>
          </p:cNvPr>
          <p:cNvSpPr txBox="1"/>
          <p:nvPr/>
        </p:nvSpPr>
        <p:spPr>
          <a:xfrm>
            <a:off x="16957650" y="9910890"/>
            <a:ext cx="55620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Marketing is the business process of creating relationships with and satisfying customers.</a:t>
            </a:r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7AEE58B9-4ED5-F44A-BD30-87C9A2F5E3E2}"/>
              </a:ext>
            </a:extLst>
          </p:cNvPr>
          <p:cNvSpPr/>
          <p:nvPr/>
        </p:nvSpPr>
        <p:spPr>
          <a:xfrm>
            <a:off x="16957650" y="5043911"/>
            <a:ext cx="4423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Social media</a:t>
            </a:r>
            <a:endParaRPr lang="en-US" sz="8800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692CEDB2-3817-F24D-8F62-B73CA8AD9290}"/>
              </a:ext>
            </a:extLst>
          </p:cNvPr>
          <p:cNvSpPr/>
          <p:nvPr/>
        </p:nvSpPr>
        <p:spPr>
          <a:xfrm>
            <a:off x="16957650" y="9002951"/>
            <a:ext cx="4423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Marketing</a:t>
            </a:r>
            <a:endParaRPr lang="en-US" sz="8800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9376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4">
            <a:extLst>
              <a:ext uri="{FF2B5EF4-FFF2-40B4-BE49-F238E27FC236}">
                <a16:creationId xmlns:a16="http://schemas.microsoft.com/office/drawing/2014/main" id="{992DB3B8-F5A2-9B45-8CC3-050C75C4B683}"/>
              </a:ext>
            </a:extLst>
          </p:cNvPr>
          <p:cNvSpPr/>
          <p:nvPr/>
        </p:nvSpPr>
        <p:spPr>
          <a:xfrm>
            <a:off x="1179449" y="4420471"/>
            <a:ext cx="21964810" cy="3904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3">
            <a:extLst>
              <a:ext uri="{FF2B5EF4-FFF2-40B4-BE49-F238E27FC236}">
                <a16:creationId xmlns:a16="http://schemas.microsoft.com/office/drawing/2014/main" id="{C4561B04-8CF2-BA4B-A2C6-9594245016F6}"/>
              </a:ext>
            </a:extLst>
          </p:cNvPr>
          <p:cNvGrpSpPr/>
          <p:nvPr/>
        </p:nvGrpSpPr>
        <p:grpSpPr>
          <a:xfrm>
            <a:off x="1850303" y="5136484"/>
            <a:ext cx="3038011" cy="2055309"/>
            <a:chOff x="6531184" y="9847568"/>
            <a:chExt cx="3038011" cy="2055309"/>
          </a:xfrm>
        </p:grpSpPr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E6655D04-B35A-594B-B006-E9D13FB6E32A}"/>
                </a:ext>
              </a:extLst>
            </p:cNvPr>
            <p:cNvSpPr/>
            <p:nvPr/>
          </p:nvSpPr>
          <p:spPr>
            <a:xfrm>
              <a:off x="6531184" y="9847568"/>
              <a:ext cx="30380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Investment</a:t>
              </a:r>
              <a:endParaRPr lang="en-US" sz="72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5" name="CuadroTexto 350">
              <a:extLst>
                <a:ext uri="{FF2B5EF4-FFF2-40B4-BE49-F238E27FC236}">
                  <a16:creationId xmlns:a16="http://schemas.microsoft.com/office/drawing/2014/main" id="{3EA3F38E-7E2F-A846-81BF-B0EED6D05C4D}"/>
                </a:ext>
              </a:extLst>
            </p:cNvPr>
            <p:cNvSpPr txBox="1"/>
            <p:nvPr/>
          </p:nvSpPr>
          <p:spPr>
            <a:xfrm>
              <a:off x="7086624" y="10579438"/>
              <a:ext cx="19271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itchFamily="2" charset="0"/>
                  <a:cs typeface="Poppins" pitchFamily="2" charset="77"/>
                </a:rPr>
                <a:t>$3k</a:t>
              </a:r>
            </a:p>
          </p:txBody>
        </p:sp>
      </p:grpSp>
      <p:sp>
        <p:nvSpPr>
          <p:cNvPr id="26" name="Rectangle 40">
            <a:extLst>
              <a:ext uri="{FF2B5EF4-FFF2-40B4-BE49-F238E27FC236}">
                <a16:creationId xmlns:a16="http://schemas.microsoft.com/office/drawing/2014/main" id="{C03A6161-D644-454F-AFAF-A44B53234137}"/>
              </a:ext>
            </a:extLst>
          </p:cNvPr>
          <p:cNvSpPr/>
          <p:nvPr/>
        </p:nvSpPr>
        <p:spPr>
          <a:xfrm>
            <a:off x="1179449" y="8641447"/>
            <a:ext cx="21964810" cy="3904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47">
            <a:extLst>
              <a:ext uri="{FF2B5EF4-FFF2-40B4-BE49-F238E27FC236}">
                <a16:creationId xmlns:a16="http://schemas.microsoft.com/office/drawing/2014/main" id="{D89FF57C-BDFD-7E45-B4C6-64CF0D10CC98}"/>
              </a:ext>
            </a:extLst>
          </p:cNvPr>
          <p:cNvGrpSpPr/>
          <p:nvPr/>
        </p:nvGrpSpPr>
        <p:grpSpPr>
          <a:xfrm>
            <a:off x="1850303" y="9346764"/>
            <a:ext cx="3038011" cy="2055309"/>
            <a:chOff x="6531184" y="9847568"/>
            <a:chExt cx="3038011" cy="2055309"/>
          </a:xfrm>
        </p:grpSpPr>
        <p:sp>
          <p:nvSpPr>
            <p:cNvPr id="29" name="Rectangle 48">
              <a:extLst>
                <a:ext uri="{FF2B5EF4-FFF2-40B4-BE49-F238E27FC236}">
                  <a16:creationId xmlns:a16="http://schemas.microsoft.com/office/drawing/2014/main" id="{401632DA-3D6D-964D-A17E-4D46089593C0}"/>
                </a:ext>
              </a:extLst>
            </p:cNvPr>
            <p:cNvSpPr/>
            <p:nvPr/>
          </p:nvSpPr>
          <p:spPr>
            <a:xfrm>
              <a:off x="6531184" y="9847568"/>
              <a:ext cx="30380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Profit</a:t>
              </a:r>
              <a:endParaRPr lang="en-US" sz="72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CC268F9A-1161-2848-823B-EFA20A7884A4}"/>
                </a:ext>
              </a:extLst>
            </p:cNvPr>
            <p:cNvSpPr txBox="1"/>
            <p:nvPr/>
          </p:nvSpPr>
          <p:spPr>
            <a:xfrm>
              <a:off x="7086623" y="10579438"/>
              <a:ext cx="19271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itchFamily="2" charset="0"/>
                  <a:cs typeface="Poppins" pitchFamily="2" charset="77"/>
                </a:rPr>
                <a:t>$4k</a:t>
              </a:r>
            </a:p>
          </p:txBody>
        </p:sp>
      </p:grpSp>
      <p:graphicFrame>
        <p:nvGraphicFramePr>
          <p:cNvPr id="31" name="Chart 34">
            <a:extLst>
              <a:ext uri="{FF2B5EF4-FFF2-40B4-BE49-F238E27FC236}">
                <a16:creationId xmlns:a16="http://schemas.microsoft.com/office/drawing/2014/main" id="{B38A0909-670C-B249-9D27-C939A55FC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7032889"/>
              </p:ext>
            </p:extLst>
          </p:nvPr>
        </p:nvGraphicFramePr>
        <p:xfrm>
          <a:off x="5816157" y="4853955"/>
          <a:ext cx="7642667" cy="3254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37">
            <a:extLst>
              <a:ext uri="{FF2B5EF4-FFF2-40B4-BE49-F238E27FC236}">
                <a16:creationId xmlns:a16="http://schemas.microsoft.com/office/drawing/2014/main" id="{2EA2210E-C71A-7347-AFA9-DF210E30D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368446"/>
              </p:ext>
            </p:extLst>
          </p:nvPr>
        </p:nvGraphicFramePr>
        <p:xfrm>
          <a:off x="5816157" y="9071995"/>
          <a:ext cx="7642667" cy="3254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CuadroTexto 351">
            <a:extLst>
              <a:ext uri="{FF2B5EF4-FFF2-40B4-BE49-F238E27FC236}">
                <a16:creationId xmlns:a16="http://schemas.microsoft.com/office/drawing/2014/main" id="{3D98058A-A7D3-B64F-8D19-5180CE0EB770}"/>
              </a:ext>
            </a:extLst>
          </p:cNvPr>
          <p:cNvSpPr txBox="1"/>
          <p:nvPr/>
        </p:nvSpPr>
        <p:spPr>
          <a:xfrm>
            <a:off x="14386667" y="6472526"/>
            <a:ext cx="68319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Marketing is the study and management of exchange relationships.</a:t>
            </a:r>
          </a:p>
        </p:txBody>
      </p:sp>
      <p:sp>
        <p:nvSpPr>
          <p:cNvPr id="36" name="CuadroTexto 351">
            <a:extLst>
              <a:ext uri="{FF2B5EF4-FFF2-40B4-BE49-F238E27FC236}">
                <a16:creationId xmlns:a16="http://schemas.microsoft.com/office/drawing/2014/main" id="{2DC0AF39-B240-BC4F-BFF1-D42B2FC2E7DB}"/>
              </a:ext>
            </a:extLst>
          </p:cNvPr>
          <p:cNvSpPr txBox="1"/>
          <p:nvPr/>
        </p:nvSpPr>
        <p:spPr>
          <a:xfrm>
            <a:off x="14386667" y="10394287"/>
            <a:ext cx="68319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Marketing is the business process of creating relationships with and satisfying customers.</a:t>
            </a: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A0400B85-8D21-724C-8A65-63B42908954B}"/>
              </a:ext>
            </a:extLst>
          </p:cNvPr>
          <p:cNvSpPr/>
          <p:nvPr/>
        </p:nvSpPr>
        <p:spPr>
          <a:xfrm>
            <a:off x="14386667" y="5527308"/>
            <a:ext cx="5433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Analysis</a:t>
            </a:r>
            <a:endParaRPr lang="en-US" sz="8800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D0521481-7AAB-DC40-8365-AB2B9A044E9F}"/>
              </a:ext>
            </a:extLst>
          </p:cNvPr>
          <p:cNvSpPr/>
          <p:nvPr/>
        </p:nvSpPr>
        <p:spPr>
          <a:xfrm>
            <a:off x="14386667" y="9486348"/>
            <a:ext cx="5433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Analysis</a:t>
            </a:r>
            <a:endParaRPr lang="en-US" sz="8800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464711A8-1C2D-E249-9BA0-2ED28C0B3EF1}"/>
              </a:ext>
            </a:extLst>
          </p:cNvPr>
          <p:cNvSpPr txBox="1"/>
          <p:nvPr/>
        </p:nvSpPr>
        <p:spPr>
          <a:xfrm>
            <a:off x="1791925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07988565-1323-464B-B687-9A3C99FFDCC6}"/>
              </a:ext>
            </a:extLst>
          </p:cNvPr>
          <p:cNvSpPr txBox="1"/>
          <p:nvPr/>
        </p:nvSpPr>
        <p:spPr>
          <a:xfrm>
            <a:off x="1791925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4" name="Rectangle 45">
            <a:extLst>
              <a:ext uri="{FF2B5EF4-FFF2-40B4-BE49-F238E27FC236}">
                <a16:creationId xmlns:a16="http://schemas.microsoft.com/office/drawing/2014/main" id="{D97B9299-2347-5443-BAE4-50A60AF61E45}"/>
              </a:ext>
            </a:extLst>
          </p:cNvPr>
          <p:cNvSpPr/>
          <p:nvPr/>
        </p:nvSpPr>
        <p:spPr>
          <a:xfrm>
            <a:off x="1791925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9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4">
            <a:extLst>
              <a:ext uri="{FF2B5EF4-FFF2-40B4-BE49-F238E27FC236}">
                <a16:creationId xmlns:a16="http://schemas.microsoft.com/office/drawing/2014/main" id="{DA183853-4B21-1040-A6C9-65A7759D1C88}"/>
              </a:ext>
            </a:extLst>
          </p:cNvPr>
          <p:cNvSpPr/>
          <p:nvPr/>
        </p:nvSpPr>
        <p:spPr>
          <a:xfrm>
            <a:off x="1289576" y="3519493"/>
            <a:ext cx="21708969" cy="78702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DF14FA34-CF7C-F94C-A7BC-3489A87C545B}"/>
              </a:ext>
            </a:extLst>
          </p:cNvPr>
          <p:cNvSpPr txBox="1"/>
          <p:nvPr/>
        </p:nvSpPr>
        <p:spPr>
          <a:xfrm>
            <a:off x="6121407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94771354-D677-874F-BAF6-AE60354D15C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FBCB4380-2C9B-2349-A2D0-57A329A7789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31" name="Chart 37">
            <a:extLst>
              <a:ext uri="{FF2B5EF4-FFF2-40B4-BE49-F238E27FC236}">
                <a16:creationId xmlns:a16="http://schemas.microsoft.com/office/drawing/2014/main" id="{E1F3F817-D35A-CF4D-A7B0-47EB42335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184141"/>
              </p:ext>
            </p:extLst>
          </p:nvPr>
        </p:nvGraphicFramePr>
        <p:xfrm>
          <a:off x="1792434" y="4059357"/>
          <a:ext cx="20792781" cy="6730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Oval 35">
            <a:extLst>
              <a:ext uri="{FF2B5EF4-FFF2-40B4-BE49-F238E27FC236}">
                <a16:creationId xmlns:a16="http://schemas.microsoft.com/office/drawing/2014/main" id="{10CC4971-7608-C84D-A758-AB5623A3D7E6}"/>
              </a:ext>
            </a:extLst>
          </p:cNvPr>
          <p:cNvSpPr/>
          <p:nvPr/>
        </p:nvSpPr>
        <p:spPr>
          <a:xfrm>
            <a:off x="15814202" y="12119948"/>
            <a:ext cx="332233" cy="3322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C4C50700-2B4D-924F-A877-537A44E9E904}"/>
              </a:ext>
            </a:extLst>
          </p:cNvPr>
          <p:cNvSpPr/>
          <p:nvPr/>
        </p:nvSpPr>
        <p:spPr>
          <a:xfrm>
            <a:off x="10151214" y="12119948"/>
            <a:ext cx="332233" cy="332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id="{B5122789-50F9-3B4B-823B-6E2E36510332}"/>
              </a:ext>
            </a:extLst>
          </p:cNvPr>
          <p:cNvSpPr/>
          <p:nvPr/>
        </p:nvSpPr>
        <p:spPr>
          <a:xfrm>
            <a:off x="4397236" y="12119948"/>
            <a:ext cx="332233" cy="3322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6" name="TextBox 29">
            <a:extLst>
              <a:ext uri="{FF2B5EF4-FFF2-40B4-BE49-F238E27FC236}">
                <a16:creationId xmlns:a16="http://schemas.microsoft.com/office/drawing/2014/main" id="{064369FE-045F-5C42-B489-C9F77E266E79}"/>
              </a:ext>
            </a:extLst>
          </p:cNvPr>
          <p:cNvSpPr txBox="1"/>
          <p:nvPr/>
        </p:nvSpPr>
        <p:spPr>
          <a:xfrm>
            <a:off x="4978353" y="11944031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0" name="TextBox 30">
            <a:extLst>
              <a:ext uri="{FF2B5EF4-FFF2-40B4-BE49-F238E27FC236}">
                <a16:creationId xmlns:a16="http://schemas.microsoft.com/office/drawing/2014/main" id="{D0E37A79-F9DC-2C4A-8D8B-FB54106E4DA2}"/>
              </a:ext>
            </a:extLst>
          </p:cNvPr>
          <p:cNvSpPr txBox="1"/>
          <p:nvPr/>
        </p:nvSpPr>
        <p:spPr>
          <a:xfrm>
            <a:off x="10732331" y="11944031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DCC2E1D7-C079-1340-A249-FEB6ACED46C0}"/>
              </a:ext>
            </a:extLst>
          </p:cNvPr>
          <p:cNvSpPr txBox="1"/>
          <p:nvPr/>
        </p:nvSpPr>
        <p:spPr>
          <a:xfrm>
            <a:off x="16420993" y="11948908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</p:spTree>
    <p:extLst>
      <p:ext uri="{BB962C8B-B14F-4D97-AF65-F5344CB8AC3E}">
        <p14:creationId xmlns:p14="http://schemas.microsoft.com/office/powerpoint/2010/main" val="36791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14">
            <a:extLst>
              <a:ext uri="{FF2B5EF4-FFF2-40B4-BE49-F238E27FC236}">
                <a16:creationId xmlns:a16="http://schemas.microsoft.com/office/drawing/2014/main" id="{1D5ED36D-AF18-1B4F-A784-833AA82C9068}"/>
              </a:ext>
            </a:extLst>
          </p:cNvPr>
          <p:cNvSpPr/>
          <p:nvPr/>
        </p:nvSpPr>
        <p:spPr>
          <a:xfrm>
            <a:off x="979424" y="4471772"/>
            <a:ext cx="21964810" cy="3904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6A227508-0373-FF4F-B5B5-571C215315A4}"/>
              </a:ext>
            </a:extLst>
          </p:cNvPr>
          <p:cNvSpPr txBox="1"/>
          <p:nvPr/>
        </p:nvSpPr>
        <p:spPr>
          <a:xfrm>
            <a:off x="6121407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52546400-1968-1547-A020-BB432516FF7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F8B3D25E-ACAE-2646-882F-5A7238411D4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43" name="Chart 29">
            <a:extLst>
              <a:ext uri="{FF2B5EF4-FFF2-40B4-BE49-F238E27FC236}">
                <a16:creationId xmlns:a16="http://schemas.microsoft.com/office/drawing/2014/main" id="{1D9E8BAB-643D-FF48-9CC6-105ADB1AE2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359714"/>
              </p:ext>
            </p:extLst>
          </p:nvPr>
        </p:nvGraphicFramePr>
        <p:xfrm>
          <a:off x="12532027" y="4793876"/>
          <a:ext cx="3572082" cy="3462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4" name="Chart 27">
            <a:extLst>
              <a:ext uri="{FF2B5EF4-FFF2-40B4-BE49-F238E27FC236}">
                <a16:creationId xmlns:a16="http://schemas.microsoft.com/office/drawing/2014/main" id="{C1CBEDEB-1B95-EC40-9EAF-75FA5D9E6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120099"/>
              </p:ext>
            </p:extLst>
          </p:nvPr>
        </p:nvGraphicFramePr>
        <p:xfrm>
          <a:off x="1905937" y="4793876"/>
          <a:ext cx="3572082" cy="3462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CuadroTexto 395">
            <a:extLst>
              <a:ext uri="{FF2B5EF4-FFF2-40B4-BE49-F238E27FC236}">
                <a16:creationId xmlns:a16="http://schemas.microsoft.com/office/drawing/2014/main" id="{B91A810D-5447-1146-92A7-B8613E6DD40A}"/>
              </a:ext>
            </a:extLst>
          </p:cNvPr>
          <p:cNvSpPr txBox="1"/>
          <p:nvPr/>
        </p:nvSpPr>
        <p:spPr>
          <a:xfrm>
            <a:off x="5645476" y="5404228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Social Media</a:t>
            </a: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748569C8-1BFC-B347-9F3B-D1DE730BC9AD}"/>
              </a:ext>
            </a:extLst>
          </p:cNvPr>
          <p:cNvSpPr txBox="1"/>
          <p:nvPr/>
        </p:nvSpPr>
        <p:spPr>
          <a:xfrm>
            <a:off x="5640619" y="6164859"/>
            <a:ext cx="5079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FEB94DD4-9C0B-6E4E-930E-234059CD11B7}"/>
              </a:ext>
            </a:extLst>
          </p:cNvPr>
          <p:cNvSpPr txBox="1"/>
          <p:nvPr/>
        </p:nvSpPr>
        <p:spPr>
          <a:xfrm>
            <a:off x="16275351" y="5404228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1A08BFA4-1F2C-9742-8524-AB3846EBFC74}"/>
              </a:ext>
            </a:extLst>
          </p:cNvPr>
          <p:cNvSpPr txBox="1"/>
          <p:nvPr/>
        </p:nvSpPr>
        <p:spPr>
          <a:xfrm>
            <a:off x="16270494" y="6164859"/>
            <a:ext cx="5079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2" name="Rectangle 33">
            <a:extLst>
              <a:ext uri="{FF2B5EF4-FFF2-40B4-BE49-F238E27FC236}">
                <a16:creationId xmlns:a16="http://schemas.microsoft.com/office/drawing/2014/main" id="{9C890A0E-2F5D-C744-A7EF-2D75E5476997}"/>
              </a:ext>
            </a:extLst>
          </p:cNvPr>
          <p:cNvSpPr/>
          <p:nvPr/>
        </p:nvSpPr>
        <p:spPr>
          <a:xfrm>
            <a:off x="12719619" y="8886385"/>
            <a:ext cx="8630537" cy="350495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346FAB57-E22B-DD47-A250-728776CDA44C}"/>
              </a:ext>
            </a:extLst>
          </p:cNvPr>
          <p:cNvSpPr/>
          <p:nvPr/>
        </p:nvSpPr>
        <p:spPr>
          <a:xfrm>
            <a:off x="1905937" y="8886385"/>
            <a:ext cx="8317058" cy="35049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116">
            <a:extLst>
              <a:ext uri="{FF2B5EF4-FFF2-40B4-BE49-F238E27FC236}">
                <a16:creationId xmlns:a16="http://schemas.microsoft.com/office/drawing/2014/main" id="{7A33395A-1F5B-E940-AEF9-A0DC907ECD14}"/>
              </a:ext>
            </a:extLst>
          </p:cNvPr>
          <p:cNvSpPr txBox="1"/>
          <p:nvPr/>
        </p:nvSpPr>
        <p:spPr>
          <a:xfrm flipH="1">
            <a:off x="2747288" y="9812234"/>
            <a:ext cx="378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1,670 k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0EC75EA6-95EC-4647-8DFD-5663F0DF5C23}"/>
              </a:ext>
            </a:extLst>
          </p:cNvPr>
          <p:cNvSpPr txBox="1"/>
          <p:nvPr/>
        </p:nvSpPr>
        <p:spPr>
          <a:xfrm>
            <a:off x="2735191" y="11148984"/>
            <a:ext cx="379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INVESTMENT</a:t>
            </a:r>
          </a:p>
        </p:txBody>
      </p:sp>
      <p:sp>
        <p:nvSpPr>
          <p:cNvPr id="57" name="TextBox 116">
            <a:extLst>
              <a:ext uri="{FF2B5EF4-FFF2-40B4-BE49-F238E27FC236}">
                <a16:creationId xmlns:a16="http://schemas.microsoft.com/office/drawing/2014/main" id="{D9582B7F-63C6-EE43-9582-AE47E4826A83}"/>
              </a:ext>
            </a:extLst>
          </p:cNvPr>
          <p:cNvSpPr txBox="1"/>
          <p:nvPr/>
        </p:nvSpPr>
        <p:spPr>
          <a:xfrm flipH="1">
            <a:off x="13633360" y="9812234"/>
            <a:ext cx="446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3,960 k</a:t>
            </a:r>
          </a:p>
        </p:txBody>
      </p:sp>
      <p:sp>
        <p:nvSpPr>
          <p:cNvPr id="60" name="Rectangle 21">
            <a:extLst>
              <a:ext uri="{FF2B5EF4-FFF2-40B4-BE49-F238E27FC236}">
                <a16:creationId xmlns:a16="http://schemas.microsoft.com/office/drawing/2014/main" id="{3AB127C5-544E-3F40-BC97-0CEB9CC6068B}"/>
              </a:ext>
            </a:extLst>
          </p:cNvPr>
          <p:cNvSpPr/>
          <p:nvPr/>
        </p:nvSpPr>
        <p:spPr>
          <a:xfrm>
            <a:off x="7190945" y="9972896"/>
            <a:ext cx="1968153" cy="9005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93D0A6E1-86CC-EF44-9460-4E3C88155E10}"/>
              </a:ext>
            </a:extLst>
          </p:cNvPr>
          <p:cNvSpPr txBox="1"/>
          <p:nvPr/>
        </p:nvSpPr>
        <p:spPr>
          <a:xfrm>
            <a:off x="7479954" y="10099534"/>
            <a:ext cx="139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25%</a:t>
            </a: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60F8E13E-D49C-9443-A790-98DCE49A2982}"/>
              </a:ext>
            </a:extLst>
          </p:cNvPr>
          <p:cNvSpPr txBox="1"/>
          <p:nvPr/>
        </p:nvSpPr>
        <p:spPr>
          <a:xfrm>
            <a:off x="7190944" y="11148984"/>
            <a:ext cx="195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  <a:ea typeface="Roboto Light" panose="02000000000000000000" pitchFamily="2" charset="0"/>
              </a:rPr>
              <a:t>PROFIT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59C14BD0-766A-C64B-93A7-0AA61254AB7F}"/>
              </a:ext>
            </a:extLst>
          </p:cNvPr>
          <p:cNvSpPr txBox="1"/>
          <p:nvPr/>
        </p:nvSpPr>
        <p:spPr>
          <a:xfrm>
            <a:off x="13633360" y="11121588"/>
            <a:ext cx="379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INVESTMENT</a:t>
            </a:r>
          </a:p>
        </p:txBody>
      </p:sp>
      <p:sp>
        <p:nvSpPr>
          <p:cNvPr id="64" name="TextBox 23">
            <a:extLst>
              <a:ext uri="{FF2B5EF4-FFF2-40B4-BE49-F238E27FC236}">
                <a16:creationId xmlns:a16="http://schemas.microsoft.com/office/drawing/2014/main" id="{B0D7BDEF-0D61-5B41-A132-FA712F4A6537}"/>
              </a:ext>
            </a:extLst>
          </p:cNvPr>
          <p:cNvSpPr txBox="1"/>
          <p:nvPr/>
        </p:nvSpPr>
        <p:spPr>
          <a:xfrm>
            <a:off x="18089113" y="11121588"/>
            <a:ext cx="195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  <a:ea typeface="Roboto Light" panose="02000000000000000000" pitchFamily="2" charset="0"/>
              </a:rPr>
              <a:t>PROFIT</a:t>
            </a:r>
          </a:p>
        </p:txBody>
      </p:sp>
      <p:sp>
        <p:nvSpPr>
          <p:cNvPr id="65" name="Rectangle 21">
            <a:extLst>
              <a:ext uri="{FF2B5EF4-FFF2-40B4-BE49-F238E27FC236}">
                <a16:creationId xmlns:a16="http://schemas.microsoft.com/office/drawing/2014/main" id="{1FFB7E74-E235-FA44-ABFA-EE7A08CBA59B}"/>
              </a:ext>
            </a:extLst>
          </p:cNvPr>
          <p:cNvSpPr/>
          <p:nvPr/>
        </p:nvSpPr>
        <p:spPr>
          <a:xfrm>
            <a:off x="18208463" y="9972896"/>
            <a:ext cx="1968153" cy="9005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6" name="TextBox 22">
            <a:extLst>
              <a:ext uri="{FF2B5EF4-FFF2-40B4-BE49-F238E27FC236}">
                <a16:creationId xmlns:a16="http://schemas.microsoft.com/office/drawing/2014/main" id="{F9CE1ACC-ED2C-E449-97AE-5431115BF0CE}"/>
              </a:ext>
            </a:extLst>
          </p:cNvPr>
          <p:cNvSpPr txBox="1"/>
          <p:nvPr/>
        </p:nvSpPr>
        <p:spPr>
          <a:xfrm>
            <a:off x="18497472" y="10099534"/>
            <a:ext cx="139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761452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8">
            <a:extLst>
              <a:ext uri="{FF2B5EF4-FFF2-40B4-BE49-F238E27FC236}">
                <a16:creationId xmlns:a16="http://schemas.microsoft.com/office/drawing/2014/main" id="{EE698FC6-1F6D-CE46-B45E-77FBB3A22429}"/>
              </a:ext>
            </a:extLst>
          </p:cNvPr>
          <p:cNvSpPr/>
          <p:nvPr/>
        </p:nvSpPr>
        <p:spPr>
          <a:xfrm>
            <a:off x="1204958" y="4029743"/>
            <a:ext cx="14339842" cy="4787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38">
            <a:extLst>
              <a:ext uri="{FF2B5EF4-FFF2-40B4-BE49-F238E27FC236}">
                <a16:creationId xmlns:a16="http://schemas.microsoft.com/office/drawing/2014/main" id="{551C2132-174C-124C-9448-87395DE369D4}"/>
              </a:ext>
            </a:extLst>
          </p:cNvPr>
          <p:cNvSpPr/>
          <p:nvPr/>
        </p:nvSpPr>
        <p:spPr>
          <a:xfrm>
            <a:off x="16955725" y="4029742"/>
            <a:ext cx="6275750" cy="83872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6A227508-0373-FF4F-B5B5-571C215315A4}"/>
              </a:ext>
            </a:extLst>
          </p:cNvPr>
          <p:cNvSpPr txBox="1"/>
          <p:nvPr/>
        </p:nvSpPr>
        <p:spPr>
          <a:xfrm>
            <a:off x="6121407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52546400-1968-1547-A020-BB432516FF7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F8B3D25E-ACAE-2646-882F-5A7238411D4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D37234F-896E-BE49-9155-BAB34CE7F415}"/>
              </a:ext>
            </a:extLst>
          </p:cNvPr>
          <p:cNvSpPr/>
          <p:nvPr/>
        </p:nvSpPr>
        <p:spPr>
          <a:xfrm>
            <a:off x="1211955" y="9480827"/>
            <a:ext cx="7069866" cy="2936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5686E64-C142-E24C-BFEA-E36EC716F045}"/>
              </a:ext>
            </a:extLst>
          </p:cNvPr>
          <p:cNvSpPr/>
          <p:nvPr/>
        </p:nvSpPr>
        <p:spPr>
          <a:xfrm>
            <a:off x="8474934" y="9480827"/>
            <a:ext cx="7069866" cy="293618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graphicFrame>
        <p:nvGraphicFramePr>
          <p:cNvPr id="25" name="Chart 23">
            <a:extLst>
              <a:ext uri="{FF2B5EF4-FFF2-40B4-BE49-F238E27FC236}">
                <a16:creationId xmlns:a16="http://schemas.microsoft.com/office/drawing/2014/main" id="{54ECCC55-C63A-694F-BF9B-94234C5F7C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8661200"/>
              </p:ext>
            </p:extLst>
          </p:nvPr>
        </p:nvGraphicFramePr>
        <p:xfrm>
          <a:off x="1862641" y="4472567"/>
          <a:ext cx="12929966" cy="3831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4">
            <a:extLst>
              <a:ext uri="{FF2B5EF4-FFF2-40B4-BE49-F238E27FC236}">
                <a16:creationId xmlns:a16="http://schemas.microsoft.com/office/drawing/2014/main" id="{56BEBDD4-B3CB-1F4D-AFDD-4AF2A47E7D0A}"/>
              </a:ext>
            </a:extLst>
          </p:cNvPr>
          <p:cNvSpPr txBox="1"/>
          <p:nvPr/>
        </p:nvSpPr>
        <p:spPr>
          <a:xfrm>
            <a:off x="1797638" y="10959923"/>
            <a:ext cx="5223967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52595EF2-B953-5042-B53F-28866C9E2B22}"/>
              </a:ext>
            </a:extLst>
          </p:cNvPr>
          <p:cNvSpPr txBox="1"/>
          <p:nvPr/>
        </p:nvSpPr>
        <p:spPr>
          <a:xfrm>
            <a:off x="1935892" y="10033999"/>
            <a:ext cx="394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Store A</a:t>
            </a:r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EF94FB48-F6C6-8B42-93B5-40B3EE7CB203}"/>
              </a:ext>
            </a:extLst>
          </p:cNvPr>
          <p:cNvSpPr txBox="1"/>
          <p:nvPr/>
        </p:nvSpPr>
        <p:spPr>
          <a:xfrm>
            <a:off x="9060616" y="10816626"/>
            <a:ext cx="5223967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9" name="TextBox 27">
            <a:extLst>
              <a:ext uri="{FF2B5EF4-FFF2-40B4-BE49-F238E27FC236}">
                <a16:creationId xmlns:a16="http://schemas.microsoft.com/office/drawing/2014/main" id="{8FC27921-9D7B-464C-AC20-A6F3527016B5}"/>
              </a:ext>
            </a:extLst>
          </p:cNvPr>
          <p:cNvSpPr txBox="1"/>
          <p:nvPr/>
        </p:nvSpPr>
        <p:spPr>
          <a:xfrm>
            <a:off x="9060616" y="10008196"/>
            <a:ext cx="394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Store B</a:t>
            </a:r>
          </a:p>
        </p:txBody>
      </p:sp>
      <p:sp>
        <p:nvSpPr>
          <p:cNvPr id="31" name="TextBox 24">
            <a:extLst>
              <a:ext uri="{FF2B5EF4-FFF2-40B4-BE49-F238E27FC236}">
                <a16:creationId xmlns:a16="http://schemas.microsoft.com/office/drawing/2014/main" id="{188825EE-AEEA-DD47-91FF-030CA860A03A}"/>
              </a:ext>
            </a:extLst>
          </p:cNvPr>
          <p:cNvSpPr txBox="1"/>
          <p:nvPr/>
        </p:nvSpPr>
        <p:spPr>
          <a:xfrm>
            <a:off x="19552024" y="9971778"/>
            <a:ext cx="272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Visits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DCBEF3FF-CADF-654C-BCE8-A16316542324}"/>
              </a:ext>
            </a:extLst>
          </p:cNvPr>
          <p:cNvSpPr/>
          <p:nvPr/>
        </p:nvSpPr>
        <p:spPr>
          <a:xfrm>
            <a:off x="18889264" y="10054152"/>
            <a:ext cx="485899" cy="4858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E2FF1C26-7822-3A40-B42C-9289FDA33A17}"/>
              </a:ext>
            </a:extLst>
          </p:cNvPr>
          <p:cNvSpPr/>
          <p:nvPr/>
        </p:nvSpPr>
        <p:spPr>
          <a:xfrm>
            <a:off x="18889264" y="11173146"/>
            <a:ext cx="485899" cy="4858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26">
            <a:extLst>
              <a:ext uri="{FF2B5EF4-FFF2-40B4-BE49-F238E27FC236}">
                <a16:creationId xmlns:a16="http://schemas.microsoft.com/office/drawing/2014/main" id="{5B52F4C0-34AD-074A-A184-EA1FF2F06557}"/>
              </a:ext>
            </a:extLst>
          </p:cNvPr>
          <p:cNvSpPr txBox="1"/>
          <p:nvPr/>
        </p:nvSpPr>
        <p:spPr>
          <a:xfrm>
            <a:off x="19552024" y="11012714"/>
            <a:ext cx="272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Clients</a:t>
            </a:r>
          </a:p>
        </p:txBody>
      </p:sp>
      <p:graphicFrame>
        <p:nvGraphicFramePr>
          <p:cNvPr id="38" name="Chart 41">
            <a:extLst>
              <a:ext uri="{FF2B5EF4-FFF2-40B4-BE49-F238E27FC236}">
                <a16:creationId xmlns:a16="http://schemas.microsoft.com/office/drawing/2014/main" id="{CAEB7E87-1399-5E4B-9FFE-8DB07DD23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125676"/>
              </p:ext>
            </p:extLst>
          </p:nvPr>
        </p:nvGraphicFramePr>
        <p:xfrm>
          <a:off x="17474227" y="4344425"/>
          <a:ext cx="5316896" cy="515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Rectangle 50">
            <a:extLst>
              <a:ext uri="{FF2B5EF4-FFF2-40B4-BE49-F238E27FC236}">
                <a16:creationId xmlns:a16="http://schemas.microsoft.com/office/drawing/2014/main" id="{C409B741-7070-594D-9F86-9D028CECB694}"/>
              </a:ext>
            </a:extLst>
          </p:cNvPr>
          <p:cNvSpPr/>
          <p:nvPr/>
        </p:nvSpPr>
        <p:spPr>
          <a:xfrm>
            <a:off x="17817878" y="6512118"/>
            <a:ext cx="1968153" cy="9005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0" name="TextBox 51">
            <a:extLst>
              <a:ext uri="{FF2B5EF4-FFF2-40B4-BE49-F238E27FC236}">
                <a16:creationId xmlns:a16="http://schemas.microsoft.com/office/drawing/2014/main" id="{7D3239BF-B0E9-7241-BA0F-C935D0ECCD5C}"/>
              </a:ext>
            </a:extLst>
          </p:cNvPr>
          <p:cNvSpPr txBox="1"/>
          <p:nvPr/>
        </p:nvSpPr>
        <p:spPr>
          <a:xfrm>
            <a:off x="18358403" y="6700771"/>
            <a:ext cx="139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41" name="Rectangle 47">
            <a:extLst>
              <a:ext uri="{FF2B5EF4-FFF2-40B4-BE49-F238E27FC236}">
                <a16:creationId xmlns:a16="http://schemas.microsoft.com/office/drawing/2014/main" id="{C6D6A518-A9BA-694E-9A84-708A1E143F2A}"/>
              </a:ext>
            </a:extLst>
          </p:cNvPr>
          <p:cNvSpPr/>
          <p:nvPr/>
        </p:nvSpPr>
        <p:spPr>
          <a:xfrm>
            <a:off x="20304500" y="6061855"/>
            <a:ext cx="1968153" cy="9005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2" name="TextBox 48">
            <a:extLst>
              <a:ext uri="{FF2B5EF4-FFF2-40B4-BE49-F238E27FC236}">
                <a16:creationId xmlns:a16="http://schemas.microsoft.com/office/drawing/2014/main" id="{F6085682-6212-8248-BACF-6257DC2C2FF6}"/>
              </a:ext>
            </a:extLst>
          </p:cNvPr>
          <p:cNvSpPr txBox="1"/>
          <p:nvPr/>
        </p:nvSpPr>
        <p:spPr>
          <a:xfrm>
            <a:off x="20304500" y="6250508"/>
            <a:ext cx="1394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1291334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">
            <a:extLst>
              <a:ext uri="{FF2B5EF4-FFF2-40B4-BE49-F238E27FC236}">
                <a16:creationId xmlns:a16="http://schemas.microsoft.com/office/drawing/2014/main" id="{6BF3524B-6D89-4645-AE99-E9B7835BA644}"/>
              </a:ext>
            </a:extLst>
          </p:cNvPr>
          <p:cNvGrpSpPr/>
          <p:nvPr/>
        </p:nvGrpSpPr>
        <p:grpSpPr>
          <a:xfrm>
            <a:off x="2854229" y="4199737"/>
            <a:ext cx="19329327" cy="5477081"/>
            <a:chOff x="2668308" y="6968920"/>
            <a:chExt cx="20795922" cy="5477081"/>
          </a:xfrm>
        </p:grpSpPr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909DFDC-E56A-CF4F-8D02-C189348AB4EB}"/>
                </a:ext>
              </a:extLst>
            </p:cNvPr>
            <p:cNvSpPr/>
            <p:nvPr/>
          </p:nvSpPr>
          <p:spPr>
            <a:xfrm>
              <a:off x="2668308" y="6968920"/>
              <a:ext cx="5813540" cy="5477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5A2284BB-AB07-5E45-A3BB-DC0E24B7650B}"/>
                </a:ext>
              </a:extLst>
            </p:cNvPr>
            <p:cNvSpPr/>
            <p:nvPr/>
          </p:nvSpPr>
          <p:spPr>
            <a:xfrm>
              <a:off x="8889762" y="6968920"/>
              <a:ext cx="6983610" cy="5477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E9958EC3-7E47-D44A-B0B1-43E01549DEF1}"/>
                </a:ext>
              </a:extLst>
            </p:cNvPr>
            <p:cNvSpPr/>
            <p:nvPr/>
          </p:nvSpPr>
          <p:spPr>
            <a:xfrm>
              <a:off x="16480620" y="6968920"/>
              <a:ext cx="6983610" cy="5477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44" name="Group 51">
            <a:extLst>
              <a:ext uri="{FF2B5EF4-FFF2-40B4-BE49-F238E27FC236}">
                <a16:creationId xmlns:a16="http://schemas.microsoft.com/office/drawing/2014/main" id="{C9828CA7-ACFA-794D-AE16-F74F5BE2AD45}"/>
              </a:ext>
            </a:extLst>
          </p:cNvPr>
          <p:cNvGrpSpPr/>
          <p:nvPr/>
        </p:nvGrpSpPr>
        <p:grpSpPr>
          <a:xfrm>
            <a:off x="8752120" y="4833043"/>
            <a:ext cx="6294816" cy="2709130"/>
            <a:chOff x="2137814" y="4417863"/>
            <a:chExt cx="5126516" cy="2344577"/>
          </a:xfrm>
        </p:grpSpPr>
        <p:grpSp>
          <p:nvGrpSpPr>
            <p:cNvPr id="45" name="Group 52">
              <a:extLst>
                <a:ext uri="{FF2B5EF4-FFF2-40B4-BE49-F238E27FC236}">
                  <a16:creationId xmlns:a16="http://schemas.microsoft.com/office/drawing/2014/main" id="{1ECE88C9-075C-254B-81EC-1062EA7CCBA3}"/>
                </a:ext>
              </a:extLst>
            </p:cNvPr>
            <p:cNvGrpSpPr/>
            <p:nvPr/>
          </p:nvGrpSpPr>
          <p:grpSpPr>
            <a:xfrm>
              <a:off x="2137814" y="4974841"/>
              <a:ext cx="5122187" cy="1787599"/>
              <a:chOff x="1487218" y="4731001"/>
              <a:chExt cx="5122187" cy="1787599"/>
            </a:xfrm>
          </p:grpSpPr>
          <p:sp>
            <p:nvSpPr>
              <p:cNvPr id="48" name="Freeform 55">
                <a:extLst>
                  <a:ext uri="{FF2B5EF4-FFF2-40B4-BE49-F238E27FC236}">
                    <a16:creationId xmlns:a16="http://schemas.microsoft.com/office/drawing/2014/main" id="{09CC04E6-B626-9D4F-A414-C7BD5A9F95B1}"/>
                  </a:ext>
                </a:extLst>
              </p:cNvPr>
              <p:cNvSpPr/>
              <p:nvPr/>
            </p:nvSpPr>
            <p:spPr>
              <a:xfrm>
                <a:off x="2269207" y="4731001"/>
                <a:ext cx="3489724" cy="1742931"/>
              </a:xfrm>
              <a:custGeom>
                <a:avLst/>
                <a:gdLst>
                  <a:gd name="connsiteX0" fmla="*/ 1779598 w 1779650"/>
                  <a:gd name="connsiteY0" fmla="*/ 888722 h 888840"/>
                  <a:gd name="connsiteX1" fmla="*/ 889773 w 1779650"/>
                  <a:gd name="connsiteY1" fmla="*/ -118 h 888840"/>
                  <a:gd name="connsiteX2" fmla="*/ -53 w 1779650"/>
                  <a:gd name="connsiteY2" fmla="*/ 888722 h 888840"/>
                  <a:gd name="connsiteX3" fmla="*/ 386758 w 1779650"/>
                  <a:gd name="connsiteY3" fmla="*/ 888722 h 888840"/>
                  <a:gd name="connsiteX4" fmla="*/ 882801 w 1779650"/>
                  <a:gd name="connsiteY4" fmla="*/ 379394 h 888840"/>
                  <a:gd name="connsiteX5" fmla="*/ 1392693 w 1779650"/>
                  <a:gd name="connsiteY5" fmla="*/ 874897 h 888840"/>
                  <a:gd name="connsiteX6" fmla="*/ 1392693 w 1779650"/>
                  <a:gd name="connsiteY6" fmla="*/ 888722 h 8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9650" h="888840">
                    <a:moveTo>
                      <a:pt x="1779598" y="888722"/>
                    </a:moveTo>
                    <a:cubicBezTo>
                      <a:pt x="1779598" y="397833"/>
                      <a:pt x="1381206" y="-118"/>
                      <a:pt x="889773" y="-118"/>
                    </a:cubicBezTo>
                    <a:cubicBezTo>
                      <a:pt x="398336" y="-118"/>
                      <a:pt x="-53" y="397833"/>
                      <a:pt x="-53" y="888722"/>
                    </a:cubicBezTo>
                    <a:lnTo>
                      <a:pt x="386758" y="888722"/>
                    </a:lnTo>
                    <a:cubicBezTo>
                      <a:pt x="382935" y="611252"/>
                      <a:pt x="605023" y="383219"/>
                      <a:pt x="882801" y="379394"/>
                    </a:cubicBezTo>
                    <a:cubicBezTo>
                      <a:pt x="1160588" y="375579"/>
                      <a:pt x="1388874" y="597418"/>
                      <a:pt x="1392693" y="874897"/>
                    </a:cubicBezTo>
                    <a:cubicBezTo>
                      <a:pt x="1392760" y="879502"/>
                      <a:pt x="1392760" y="884117"/>
                      <a:pt x="1392693" y="88872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 56">
                <a:extLst>
                  <a:ext uri="{FF2B5EF4-FFF2-40B4-BE49-F238E27FC236}">
                    <a16:creationId xmlns:a16="http://schemas.microsoft.com/office/drawing/2014/main" id="{0221F739-40A8-1B4F-B52B-E4D30448653A}"/>
                  </a:ext>
                </a:extLst>
              </p:cNvPr>
              <p:cNvSpPr/>
              <p:nvPr/>
            </p:nvSpPr>
            <p:spPr>
              <a:xfrm rot="3593567">
                <a:off x="4411393" y="5197203"/>
                <a:ext cx="585867" cy="1739805"/>
              </a:xfrm>
              <a:custGeom>
                <a:avLst/>
                <a:gdLst>
                  <a:gd name="connsiteX0" fmla="*/ 46785 w 298774"/>
                  <a:gd name="connsiteY0" fmla="*/ 884535 h 887246"/>
                  <a:gd name="connsiteX1" fmla="*/ 2399 w 298774"/>
                  <a:gd name="connsiteY1" fmla="*/ 804804 h 887246"/>
                  <a:gd name="connsiteX2" fmla="*/ 298722 w 298774"/>
                  <a:gd name="connsiteY2" fmla="*/ -118 h 887246"/>
                  <a:gd name="connsiteX3" fmla="*/ 127272 w 298774"/>
                  <a:gd name="connsiteY3" fmla="*/ 840483 h 887246"/>
                  <a:gd name="connsiteX4" fmla="*/ 127272 w 298774"/>
                  <a:gd name="connsiteY4" fmla="*/ 840483 h 887246"/>
                  <a:gd name="connsiteX5" fmla="*/ 47319 w 298774"/>
                  <a:gd name="connsiteY5" fmla="*/ 884583 h 887246"/>
                  <a:gd name="connsiteX6" fmla="*/ 47166 w 298774"/>
                  <a:gd name="connsiteY6" fmla="*/ 884535 h 88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774" h="887246">
                    <a:moveTo>
                      <a:pt x="46785" y="884535"/>
                    </a:moveTo>
                    <a:cubicBezTo>
                      <a:pt x="12553" y="874669"/>
                      <a:pt x="-7278" y="839056"/>
                      <a:pt x="2399" y="804804"/>
                    </a:cubicBezTo>
                    <a:lnTo>
                      <a:pt x="298722" y="-118"/>
                    </a:lnTo>
                    <a:lnTo>
                      <a:pt x="127272" y="840483"/>
                    </a:lnTo>
                    <a:lnTo>
                      <a:pt x="127272" y="840483"/>
                    </a:lnTo>
                    <a:cubicBezTo>
                      <a:pt x="117385" y="874716"/>
                      <a:pt x="81590" y="894459"/>
                      <a:pt x="47319" y="884583"/>
                    </a:cubicBezTo>
                    <a:cubicBezTo>
                      <a:pt x="47271" y="884564"/>
                      <a:pt x="47214" y="884554"/>
                      <a:pt x="47166" y="88453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TextBox 57">
                <a:extLst>
                  <a:ext uri="{FF2B5EF4-FFF2-40B4-BE49-F238E27FC236}">
                    <a16:creationId xmlns:a16="http://schemas.microsoft.com/office/drawing/2014/main" id="{BBB662CD-E2C3-3440-A11F-6D91DA5941E4}"/>
                  </a:ext>
                </a:extLst>
              </p:cNvPr>
              <p:cNvSpPr txBox="1"/>
              <p:nvPr/>
            </p:nvSpPr>
            <p:spPr>
              <a:xfrm flipH="1">
                <a:off x="1487218" y="6038318"/>
                <a:ext cx="643397" cy="48028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57" name="TextBox 58">
                <a:extLst>
                  <a:ext uri="{FF2B5EF4-FFF2-40B4-BE49-F238E27FC236}">
                    <a16:creationId xmlns:a16="http://schemas.microsoft.com/office/drawing/2014/main" id="{B19564F4-C4CD-2542-AC8F-C26C30182B5C}"/>
                  </a:ext>
                </a:extLst>
              </p:cNvPr>
              <p:cNvSpPr txBox="1"/>
              <p:nvPr/>
            </p:nvSpPr>
            <p:spPr>
              <a:xfrm>
                <a:off x="5787416" y="6038318"/>
                <a:ext cx="821989" cy="480282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</p:grpSp>
        <p:sp>
          <p:nvSpPr>
            <p:cNvPr id="47" name="Rectangle 54">
              <a:extLst>
                <a:ext uri="{FF2B5EF4-FFF2-40B4-BE49-F238E27FC236}">
                  <a16:creationId xmlns:a16="http://schemas.microsoft.com/office/drawing/2014/main" id="{45DDC701-BBED-CA4C-AEE9-05D8DA393EF6}"/>
                </a:ext>
              </a:extLst>
            </p:cNvPr>
            <p:cNvSpPr/>
            <p:nvPr/>
          </p:nvSpPr>
          <p:spPr>
            <a:xfrm>
              <a:off x="2145960" y="4417863"/>
              <a:ext cx="5118370" cy="559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85%</a:t>
              </a:r>
              <a:endParaRPr lang="en-US" sz="8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aphicFrame>
        <p:nvGraphicFramePr>
          <p:cNvPr id="61" name="Chart 51">
            <a:extLst>
              <a:ext uri="{FF2B5EF4-FFF2-40B4-BE49-F238E27FC236}">
                <a16:creationId xmlns:a16="http://schemas.microsoft.com/office/drawing/2014/main" id="{3EF4C703-0A00-CA4B-A3AA-A5388E82C1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112154"/>
              </p:ext>
            </p:extLst>
          </p:nvPr>
        </p:nvGraphicFramePr>
        <p:xfrm>
          <a:off x="2431906" y="4523338"/>
          <a:ext cx="6968392" cy="4645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2" name="TextBox 52">
            <a:extLst>
              <a:ext uri="{FF2B5EF4-FFF2-40B4-BE49-F238E27FC236}">
                <a16:creationId xmlns:a16="http://schemas.microsoft.com/office/drawing/2014/main" id="{E3E711E1-2D0F-ED44-85F8-BFB57408CB82}"/>
              </a:ext>
            </a:extLst>
          </p:cNvPr>
          <p:cNvSpPr txBox="1"/>
          <p:nvPr/>
        </p:nvSpPr>
        <p:spPr>
          <a:xfrm>
            <a:off x="4185833" y="5821873"/>
            <a:ext cx="2740341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Roboto" pitchFamily="2" charset="0"/>
                <a:cs typeface="Poppins Medium" pitchFamily="2" charset="77"/>
              </a:rPr>
              <a:t>50%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015EC1EA-B0C8-F24A-A1C5-9E17A82CE7EA}"/>
              </a:ext>
            </a:extLst>
          </p:cNvPr>
          <p:cNvSpPr txBox="1"/>
          <p:nvPr/>
        </p:nvSpPr>
        <p:spPr>
          <a:xfrm>
            <a:off x="3348569" y="8791291"/>
            <a:ext cx="447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INVESTMENT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39D8685E-D622-1548-B8DF-CF5B1EBF6189}"/>
              </a:ext>
            </a:extLst>
          </p:cNvPr>
          <p:cNvSpPr txBox="1"/>
          <p:nvPr/>
        </p:nvSpPr>
        <p:spPr>
          <a:xfrm>
            <a:off x="9518342" y="8791291"/>
            <a:ext cx="447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SOCIAL MEDIA</a:t>
            </a:r>
          </a:p>
        </p:txBody>
      </p:sp>
      <p:graphicFrame>
        <p:nvGraphicFramePr>
          <p:cNvPr id="69" name="Chart 37">
            <a:extLst>
              <a:ext uri="{FF2B5EF4-FFF2-40B4-BE49-F238E27FC236}">
                <a16:creationId xmlns:a16="http://schemas.microsoft.com/office/drawing/2014/main" id="{D3E7DBDF-3681-9345-B7D6-A95EA1F21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895014"/>
              </p:ext>
            </p:extLst>
          </p:nvPr>
        </p:nvGraphicFramePr>
        <p:xfrm>
          <a:off x="15835522" y="4638617"/>
          <a:ext cx="6182232" cy="3258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0" name="CuadroTexto 395">
            <a:extLst>
              <a:ext uri="{FF2B5EF4-FFF2-40B4-BE49-F238E27FC236}">
                <a16:creationId xmlns:a16="http://schemas.microsoft.com/office/drawing/2014/main" id="{D6E4F51A-14DD-164E-B6C4-1C9E94FE2961}"/>
              </a:ext>
            </a:extLst>
          </p:cNvPr>
          <p:cNvSpPr txBox="1"/>
          <p:nvPr/>
        </p:nvSpPr>
        <p:spPr>
          <a:xfrm>
            <a:off x="16698511" y="8791291"/>
            <a:ext cx="447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OVERVIEW</a:t>
            </a:r>
          </a:p>
        </p:txBody>
      </p:sp>
      <p:sp>
        <p:nvSpPr>
          <p:cNvPr id="71" name="TextBox 27">
            <a:extLst>
              <a:ext uri="{FF2B5EF4-FFF2-40B4-BE49-F238E27FC236}">
                <a16:creationId xmlns:a16="http://schemas.microsoft.com/office/drawing/2014/main" id="{6D6796CF-8A6E-0345-8B90-1A80D0701EDA}"/>
              </a:ext>
            </a:extLst>
          </p:cNvPr>
          <p:cNvSpPr txBox="1"/>
          <p:nvPr/>
        </p:nvSpPr>
        <p:spPr>
          <a:xfrm>
            <a:off x="7954505" y="10547946"/>
            <a:ext cx="8051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provide point and click solutions.</a:t>
            </a:r>
          </a:p>
        </p:txBody>
      </p:sp>
      <p:sp>
        <p:nvSpPr>
          <p:cNvPr id="72" name="CuadroTexto 350">
            <a:extLst>
              <a:ext uri="{FF2B5EF4-FFF2-40B4-BE49-F238E27FC236}">
                <a16:creationId xmlns:a16="http://schemas.microsoft.com/office/drawing/2014/main" id="{F423ED3B-3F65-094C-9981-475765107C72}"/>
              </a:ext>
            </a:extLst>
          </p:cNvPr>
          <p:cNvSpPr txBox="1"/>
          <p:nvPr/>
        </p:nvSpPr>
        <p:spPr>
          <a:xfrm>
            <a:off x="6121407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73" name="CuadroTexto 351">
            <a:extLst>
              <a:ext uri="{FF2B5EF4-FFF2-40B4-BE49-F238E27FC236}">
                <a16:creationId xmlns:a16="http://schemas.microsoft.com/office/drawing/2014/main" id="{471FD076-686E-094B-A482-AB6DEF17D09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74" name="Rectangle 45">
            <a:extLst>
              <a:ext uri="{FF2B5EF4-FFF2-40B4-BE49-F238E27FC236}">
                <a16:creationId xmlns:a16="http://schemas.microsoft.com/office/drawing/2014/main" id="{80915EA8-EAC1-4E4E-BAE5-44DD4147DA4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298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8">
            <a:extLst>
              <a:ext uri="{FF2B5EF4-FFF2-40B4-BE49-F238E27FC236}">
                <a16:creationId xmlns:a16="http://schemas.microsoft.com/office/drawing/2014/main" id="{43E8DF23-4A80-204B-9373-DCE8F42AB58B}"/>
              </a:ext>
            </a:extLst>
          </p:cNvPr>
          <p:cNvSpPr/>
          <p:nvPr/>
        </p:nvSpPr>
        <p:spPr>
          <a:xfrm>
            <a:off x="1092898" y="3491083"/>
            <a:ext cx="22191856" cy="4787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F1793E-22F4-D34B-B753-7B2FD33A07FB}"/>
              </a:ext>
            </a:extLst>
          </p:cNvPr>
          <p:cNvSpPr/>
          <p:nvPr/>
        </p:nvSpPr>
        <p:spPr>
          <a:xfrm>
            <a:off x="1092898" y="8473292"/>
            <a:ext cx="22191856" cy="47876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CD8114-9F90-A343-8D3B-46A2FC02BCE4}"/>
              </a:ext>
            </a:extLst>
          </p:cNvPr>
          <p:cNvGrpSpPr/>
          <p:nvPr/>
        </p:nvGrpSpPr>
        <p:grpSpPr>
          <a:xfrm>
            <a:off x="1736172" y="4971950"/>
            <a:ext cx="1922584" cy="1922584"/>
            <a:chOff x="3464191" y="7772400"/>
            <a:chExt cx="1922584" cy="19225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84E8C39-A3A2-714A-9356-D5CC5BA7D84F}"/>
                </a:ext>
              </a:extLst>
            </p:cNvPr>
            <p:cNvSpPr/>
            <p:nvPr/>
          </p:nvSpPr>
          <p:spPr>
            <a:xfrm>
              <a:off x="3464191" y="7772400"/>
              <a:ext cx="1922584" cy="19225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B741307-3CCD-974B-894A-B0C294F5E0FB}"/>
                </a:ext>
              </a:extLst>
            </p:cNvPr>
            <p:cNvGrpSpPr/>
            <p:nvPr/>
          </p:nvGrpSpPr>
          <p:grpSpPr>
            <a:xfrm>
              <a:off x="3996066" y="8264060"/>
              <a:ext cx="858833" cy="858829"/>
              <a:chOff x="8882016" y="4101195"/>
              <a:chExt cx="360824" cy="360824"/>
            </a:xfrm>
            <a:solidFill>
              <a:schemeClr val="bg1"/>
            </a:solidFill>
          </p:grpSpPr>
          <p:sp>
            <p:nvSpPr>
              <p:cNvPr id="21" name="Freeform 372">
                <a:extLst>
                  <a:ext uri="{FF2B5EF4-FFF2-40B4-BE49-F238E27FC236}">
                    <a16:creationId xmlns:a16="http://schemas.microsoft.com/office/drawing/2014/main" id="{F0CD48F5-1C7A-8F41-A946-3BACEEF24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16" y="4220805"/>
                <a:ext cx="360824" cy="241214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Freeform 373">
                <a:extLst>
                  <a:ext uri="{FF2B5EF4-FFF2-40B4-BE49-F238E27FC236}">
                    <a16:creationId xmlns:a16="http://schemas.microsoft.com/office/drawing/2014/main" id="{3AAF61FA-47FB-234D-9F8A-1F89A7A37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5938" y="4101195"/>
                <a:ext cx="316967" cy="197357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2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0C66BF-AD28-BC40-84E0-8266046E862C}"/>
              </a:ext>
            </a:extLst>
          </p:cNvPr>
          <p:cNvGrpSpPr/>
          <p:nvPr/>
        </p:nvGrpSpPr>
        <p:grpSpPr>
          <a:xfrm>
            <a:off x="20326967" y="10027659"/>
            <a:ext cx="1922584" cy="1922584"/>
            <a:chOff x="3464191" y="10401300"/>
            <a:chExt cx="1922584" cy="192258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7F7C6CD-F299-7D4F-9019-8AECFEF513CD}"/>
                </a:ext>
              </a:extLst>
            </p:cNvPr>
            <p:cNvSpPr/>
            <p:nvPr/>
          </p:nvSpPr>
          <p:spPr>
            <a:xfrm>
              <a:off x="3464191" y="10401300"/>
              <a:ext cx="1922584" cy="19225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874A386-107C-A945-A4F4-B1DF8D7B56E2}"/>
                </a:ext>
              </a:extLst>
            </p:cNvPr>
            <p:cNvGrpSpPr/>
            <p:nvPr/>
          </p:nvGrpSpPr>
          <p:grpSpPr>
            <a:xfrm>
              <a:off x="3959905" y="11033860"/>
              <a:ext cx="931154" cy="779383"/>
              <a:chOff x="2670175" y="2916235"/>
              <a:chExt cx="360365" cy="301629"/>
            </a:xfrm>
            <a:solidFill>
              <a:schemeClr val="bg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295056A1-04BA-D44C-BC61-166990538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15" y="3067046"/>
                <a:ext cx="60325" cy="136525"/>
              </a:xfrm>
              <a:custGeom>
                <a:avLst/>
                <a:gdLst>
                  <a:gd name="T0" fmla="*/ 14 w 16"/>
                  <a:gd name="T1" fmla="*/ 0 h 36"/>
                  <a:gd name="T2" fmla="*/ 2 w 16"/>
                  <a:gd name="T3" fmla="*/ 0 h 36"/>
                  <a:gd name="T4" fmla="*/ 0 w 16"/>
                  <a:gd name="T5" fmla="*/ 2 h 36"/>
                  <a:gd name="T6" fmla="*/ 0 w 16"/>
                  <a:gd name="T7" fmla="*/ 34 h 36"/>
                  <a:gd name="T8" fmla="*/ 2 w 16"/>
                  <a:gd name="T9" fmla="*/ 36 h 36"/>
                  <a:gd name="T10" fmla="*/ 14 w 16"/>
                  <a:gd name="T11" fmla="*/ 36 h 36"/>
                  <a:gd name="T12" fmla="*/ 16 w 16"/>
                  <a:gd name="T13" fmla="*/ 34 h 36"/>
                  <a:gd name="T14" fmla="*/ 16 w 16"/>
                  <a:gd name="T15" fmla="*/ 2 h 36"/>
                  <a:gd name="T16" fmla="*/ 14 w 1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36">
                    <a:moveTo>
                      <a:pt x="1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1" y="36"/>
                      <a:pt x="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6"/>
                      <a:pt x="16" y="35"/>
                      <a:pt x="16" y="3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67A6AD87-56ED-1D49-9A1C-CCF26873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16235"/>
                <a:ext cx="225425" cy="196850"/>
              </a:xfrm>
              <a:custGeom>
                <a:avLst/>
                <a:gdLst>
                  <a:gd name="T0" fmla="*/ 58 w 60"/>
                  <a:gd name="T1" fmla="*/ 0 h 52"/>
                  <a:gd name="T2" fmla="*/ 42 w 60"/>
                  <a:gd name="T3" fmla="*/ 0 h 52"/>
                  <a:gd name="T4" fmla="*/ 42 w 60"/>
                  <a:gd name="T5" fmla="*/ 34 h 52"/>
                  <a:gd name="T6" fmla="*/ 30 w 60"/>
                  <a:gd name="T7" fmla="*/ 24 h 52"/>
                  <a:gd name="T8" fmla="*/ 18 w 60"/>
                  <a:gd name="T9" fmla="*/ 34 h 52"/>
                  <a:gd name="T10" fmla="*/ 18 w 60"/>
                  <a:gd name="T11" fmla="*/ 0 h 52"/>
                  <a:gd name="T12" fmla="*/ 2 w 60"/>
                  <a:gd name="T13" fmla="*/ 0 h 52"/>
                  <a:gd name="T14" fmla="*/ 0 w 60"/>
                  <a:gd name="T15" fmla="*/ 2 h 52"/>
                  <a:gd name="T16" fmla="*/ 0 w 60"/>
                  <a:gd name="T17" fmla="*/ 48 h 52"/>
                  <a:gd name="T18" fmla="*/ 4 w 60"/>
                  <a:gd name="T19" fmla="*/ 48 h 52"/>
                  <a:gd name="T20" fmla="*/ 15 w 60"/>
                  <a:gd name="T21" fmla="*/ 52 h 52"/>
                  <a:gd name="T22" fmla="*/ 22 w 60"/>
                  <a:gd name="T23" fmla="*/ 48 h 52"/>
                  <a:gd name="T24" fmla="*/ 35 w 60"/>
                  <a:gd name="T25" fmla="*/ 48 h 52"/>
                  <a:gd name="T26" fmla="*/ 36 w 60"/>
                  <a:gd name="T27" fmla="*/ 47 h 52"/>
                  <a:gd name="T28" fmla="*/ 54 w 60"/>
                  <a:gd name="T29" fmla="*/ 40 h 52"/>
                  <a:gd name="T30" fmla="*/ 60 w 60"/>
                  <a:gd name="T31" fmla="*/ 40 h 52"/>
                  <a:gd name="T32" fmla="*/ 60 w 60"/>
                  <a:gd name="T33" fmla="*/ 2 h 52"/>
                  <a:gd name="T34" fmla="*/ 58 w 60"/>
                  <a:gd name="T3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" h="52">
                    <a:moveTo>
                      <a:pt x="58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" y="48"/>
                      <a:pt x="2" y="48"/>
                      <a:pt x="4" y="48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0"/>
                      <a:pt x="19" y="48"/>
                      <a:pt x="22" y="48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5" y="48"/>
                      <a:pt x="35" y="48"/>
                      <a:pt x="36" y="47"/>
                    </a:cubicBezTo>
                    <a:cubicBezTo>
                      <a:pt x="39" y="45"/>
                      <a:pt x="46" y="40"/>
                      <a:pt x="54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1"/>
                      <a:pt x="59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59DCE6C-E311-E34B-8385-E2BF17D43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75" y="3082926"/>
                <a:ext cx="285750" cy="134938"/>
              </a:xfrm>
              <a:custGeom>
                <a:avLst/>
                <a:gdLst>
                  <a:gd name="T0" fmla="*/ 76 w 76"/>
                  <a:gd name="T1" fmla="*/ 0 h 36"/>
                  <a:gd name="T2" fmla="*/ 66 w 76"/>
                  <a:gd name="T3" fmla="*/ 0 h 36"/>
                  <a:gd name="T4" fmla="*/ 50 w 76"/>
                  <a:gd name="T5" fmla="*/ 6 h 36"/>
                  <a:gd name="T6" fmla="*/ 48 w 76"/>
                  <a:gd name="T7" fmla="*/ 8 h 36"/>
                  <a:gd name="T8" fmla="*/ 46 w 76"/>
                  <a:gd name="T9" fmla="*/ 8 h 36"/>
                  <a:gd name="T10" fmla="*/ 34 w 76"/>
                  <a:gd name="T11" fmla="*/ 8 h 36"/>
                  <a:gd name="T12" fmla="*/ 32 w 76"/>
                  <a:gd name="T13" fmla="*/ 8 h 36"/>
                  <a:gd name="T14" fmla="*/ 32 w 76"/>
                  <a:gd name="T15" fmla="*/ 8 h 36"/>
                  <a:gd name="T16" fmla="*/ 31 w 76"/>
                  <a:gd name="T17" fmla="*/ 9 h 36"/>
                  <a:gd name="T18" fmla="*/ 30 w 76"/>
                  <a:gd name="T19" fmla="*/ 12 h 36"/>
                  <a:gd name="T20" fmla="*/ 34 w 76"/>
                  <a:gd name="T21" fmla="*/ 16 h 36"/>
                  <a:gd name="T22" fmla="*/ 56 w 76"/>
                  <a:gd name="T23" fmla="*/ 16 h 36"/>
                  <a:gd name="T24" fmla="*/ 58 w 76"/>
                  <a:gd name="T25" fmla="*/ 18 h 36"/>
                  <a:gd name="T26" fmla="*/ 56 w 76"/>
                  <a:gd name="T27" fmla="*/ 20 h 36"/>
                  <a:gd name="T28" fmla="*/ 34 w 76"/>
                  <a:gd name="T29" fmla="*/ 20 h 36"/>
                  <a:gd name="T30" fmla="*/ 26 w 76"/>
                  <a:gd name="T31" fmla="*/ 12 h 36"/>
                  <a:gd name="T32" fmla="*/ 26 w 76"/>
                  <a:gd name="T33" fmla="*/ 12 h 36"/>
                  <a:gd name="T34" fmla="*/ 15 w 76"/>
                  <a:gd name="T35" fmla="*/ 8 h 36"/>
                  <a:gd name="T36" fmla="*/ 1 w 76"/>
                  <a:gd name="T37" fmla="*/ 13 h 36"/>
                  <a:gd name="T38" fmla="*/ 0 w 76"/>
                  <a:gd name="T39" fmla="*/ 15 h 36"/>
                  <a:gd name="T40" fmla="*/ 1 w 76"/>
                  <a:gd name="T41" fmla="*/ 16 h 36"/>
                  <a:gd name="T42" fmla="*/ 21 w 76"/>
                  <a:gd name="T43" fmla="*/ 26 h 36"/>
                  <a:gd name="T44" fmla="*/ 45 w 76"/>
                  <a:gd name="T45" fmla="*/ 36 h 36"/>
                  <a:gd name="T46" fmla="*/ 67 w 76"/>
                  <a:gd name="T47" fmla="*/ 30 h 36"/>
                  <a:gd name="T48" fmla="*/ 76 w 76"/>
                  <a:gd name="T49" fmla="*/ 27 h 36"/>
                  <a:gd name="T50" fmla="*/ 76 w 76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6" h="36">
                    <a:moveTo>
                      <a:pt x="76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59" y="0"/>
                      <a:pt x="53" y="4"/>
                      <a:pt x="50" y="6"/>
                    </a:cubicBezTo>
                    <a:cubicBezTo>
                      <a:pt x="49" y="7"/>
                      <a:pt x="48" y="8"/>
                      <a:pt x="48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9"/>
                      <a:pt x="31" y="9"/>
                      <a:pt x="31" y="9"/>
                    </a:cubicBezTo>
                    <a:cubicBezTo>
                      <a:pt x="30" y="10"/>
                      <a:pt x="30" y="11"/>
                      <a:pt x="30" y="12"/>
                    </a:cubicBezTo>
                    <a:cubicBezTo>
                      <a:pt x="30" y="14"/>
                      <a:pt x="31" y="16"/>
                      <a:pt x="34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7" y="16"/>
                      <a:pt x="58" y="17"/>
                      <a:pt x="58" y="18"/>
                    </a:cubicBezTo>
                    <a:cubicBezTo>
                      <a:pt x="58" y="19"/>
                      <a:pt x="57" y="20"/>
                      <a:pt x="56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29" y="20"/>
                      <a:pt x="26" y="16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9" y="7"/>
                      <a:pt x="5" y="8"/>
                      <a:pt x="1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5"/>
                      <a:pt x="1" y="16"/>
                      <a:pt x="1" y="16"/>
                    </a:cubicBezTo>
                    <a:cubicBezTo>
                      <a:pt x="9" y="20"/>
                      <a:pt x="16" y="24"/>
                      <a:pt x="21" y="26"/>
                    </a:cubicBezTo>
                    <a:cubicBezTo>
                      <a:pt x="33" y="33"/>
                      <a:pt x="39" y="36"/>
                      <a:pt x="45" y="36"/>
                    </a:cubicBezTo>
                    <a:cubicBezTo>
                      <a:pt x="51" y="36"/>
                      <a:pt x="56" y="34"/>
                      <a:pt x="67" y="30"/>
                    </a:cubicBezTo>
                    <a:cubicBezTo>
                      <a:pt x="70" y="29"/>
                      <a:pt x="73" y="28"/>
                      <a:pt x="76" y="27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B10F44-8AD5-8249-8FFF-25843C7157E8}"/>
              </a:ext>
            </a:extLst>
          </p:cNvPr>
          <p:cNvGrpSpPr/>
          <p:nvPr/>
        </p:nvGrpSpPr>
        <p:grpSpPr>
          <a:xfrm>
            <a:off x="4190631" y="5072429"/>
            <a:ext cx="4466889" cy="1721625"/>
            <a:chOff x="18535846" y="2755728"/>
            <a:chExt cx="4466889" cy="17216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E35B02-BAAF-464F-BF79-CCA8759DC4E5}"/>
                </a:ext>
              </a:extLst>
            </p:cNvPr>
            <p:cNvSpPr txBox="1"/>
            <p:nvPr/>
          </p:nvSpPr>
          <p:spPr>
            <a:xfrm>
              <a:off x="18535846" y="3402059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B4D06C-1D70-E049-842A-4FF4E6803851}"/>
                </a:ext>
              </a:extLst>
            </p:cNvPr>
            <p:cNvSpPr txBox="1"/>
            <p:nvPr/>
          </p:nvSpPr>
          <p:spPr>
            <a:xfrm>
              <a:off x="18535846" y="2755728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Business System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E386853-2750-9F4D-BFF3-A72EC1C4F02C}"/>
              </a:ext>
            </a:extLst>
          </p:cNvPr>
          <p:cNvGrpSpPr/>
          <p:nvPr/>
        </p:nvGrpSpPr>
        <p:grpSpPr>
          <a:xfrm flipH="1">
            <a:off x="15337728" y="10128138"/>
            <a:ext cx="4466889" cy="1721625"/>
            <a:chOff x="18535846" y="2755728"/>
            <a:chExt cx="4466889" cy="172162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FC9ACD-4EC1-B545-BAA0-A3B4C16F4CCE}"/>
                </a:ext>
              </a:extLst>
            </p:cNvPr>
            <p:cNvSpPr txBox="1"/>
            <p:nvPr/>
          </p:nvSpPr>
          <p:spPr>
            <a:xfrm>
              <a:off x="18535846" y="3402059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856683-80D5-2A45-B929-32E73186570A}"/>
                </a:ext>
              </a:extLst>
            </p:cNvPr>
            <p:cNvSpPr txBox="1"/>
            <p:nvPr/>
          </p:nvSpPr>
          <p:spPr>
            <a:xfrm>
              <a:off x="18535846" y="2755728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</p:grp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6A227508-0373-FF4F-B5B5-571C215315A4}"/>
              </a:ext>
            </a:extLst>
          </p:cNvPr>
          <p:cNvSpPr txBox="1"/>
          <p:nvPr/>
        </p:nvSpPr>
        <p:spPr>
          <a:xfrm>
            <a:off x="6121407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52546400-1968-1547-A020-BB432516FF7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F8B3D25E-ACAE-2646-882F-5A7238411D4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36" name="Chart 28">
            <a:extLst>
              <a:ext uri="{FF2B5EF4-FFF2-40B4-BE49-F238E27FC236}">
                <a16:creationId xmlns:a16="http://schemas.microsoft.com/office/drawing/2014/main" id="{ADC1FD0E-5820-1144-A87B-0CFB838C81BE}"/>
              </a:ext>
            </a:extLst>
          </p:cNvPr>
          <p:cNvGraphicFramePr/>
          <p:nvPr>
            <p:extLst/>
          </p:nvPr>
        </p:nvGraphicFramePr>
        <p:xfrm>
          <a:off x="1856137" y="8925111"/>
          <a:ext cx="12440838" cy="3732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Chart 28">
            <a:extLst>
              <a:ext uri="{FF2B5EF4-FFF2-40B4-BE49-F238E27FC236}">
                <a16:creationId xmlns:a16="http://schemas.microsoft.com/office/drawing/2014/main" id="{D04AF6EB-3446-644C-AB0A-DA29DA8AC481}"/>
              </a:ext>
            </a:extLst>
          </p:cNvPr>
          <p:cNvGraphicFramePr/>
          <p:nvPr>
            <p:extLst/>
          </p:nvPr>
        </p:nvGraphicFramePr>
        <p:xfrm>
          <a:off x="9808713" y="4202387"/>
          <a:ext cx="12440838" cy="3429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472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E66627C2-F01F-734B-8CD4-D39E6DA12DBD}"/>
              </a:ext>
            </a:extLst>
          </p:cNvPr>
          <p:cNvSpPr txBox="1"/>
          <p:nvPr/>
        </p:nvSpPr>
        <p:spPr>
          <a:xfrm>
            <a:off x="1791925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3" name="CuadroTexto 351">
            <a:extLst>
              <a:ext uri="{FF2B5EF4-FFF2-40B4-BE49-F238E27FC236}">
                <a16:creationId xmlns:a16="http://schemas.microsoft.com/office/drawing/2014/main" id="{61122E3B-67F5-5442-B0F8-6418852A588B}"/>
              </a:ext>
            </a:extLst>
          </p:cNvPr>
          <p:cNvSpPr txBox="1"/>
          <p:nvPr/>
        </p:nvSpPr>
        <p:spPr>
          <a:xfrm>
            <a:off x="1791925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1A1B0145-7E72-E446-9C1A-205BC464BAB5}"/>
              </a:ext>
            </a:extLst>
          </p:cNvPr>
          <p:cNvSpPr/>
          <p:nvPr/>
        </p:nvSpPr>
        <p:spPr>
          <a:xfrm>
            <a:off x="1791925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A4F6C6AD-2379-CB4A-9A4F-A6F7E0ACAB2C}"/>
              </a:ext>
            </a:extLst>
          </p:cNvPr>
          <p:cNvSpPr/>
          <p:nvPr/>
        </p:nvSpPr>
        <p:spPr>
          <a:xfrm>
            <a:off x="1791925" y="5114925"/>
            <a:ext cx="10930255" cy="68878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39">
            <a:extLst>
              <a:ext uri="{FF2B5EF4-FFF2-40B4-BE49-F238E27FC236}">
                <a16:creationId xmlns:a16="http://schemas.microsoft.com/office/drawing/2014/main" id="{2ED2FF03-8103-C446-80BC-03B9A4DCB7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13032"/>
              </p:ext>
            </p:extLst>
          </p:nvPr>
        </p:nvGraphicFramePr>
        <p:xfrm>
          <a:off x="2439002" y="5819142"/>
          <a:ext cx="5888672" cy="560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14">
            <a:extLst>
              <a:ext uri="{FF2B5EF4-FFF2-40B4-BE49-F238E27FC236}">
                <a16:creationId xmlns:a16="http://schemas.microsoft.com/office/drawing/2014/main" id="{2AF36E55-E41B-E74A-BC7C-7030567A0F3D}"/>
              </a:ext>
            </a:extLst>
          </p:cNvPr>
          <p:cNvSpPr/>
          <p:nvPr/>
        </p:nvSpPr>
        <p:spPr>
          <a:xfrm>
            <a:off x="9519131" y="5114925"/>
            <a:ext cx="3203050" cy="6887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8">
            <a:extLst>
              <a:ext uri="{FF2B5EF4-FFF2-40B4-BE49-F238E27FC236}">
                <a16:creationId xmlns:a16="http://schemas.microsoft.com/office/drawing/2014/main" id="{5B2E4D6D-1AC5-AF45-886E-D59B1879C53B}"/>
              </a:ext>
            </a:extLst>
          </p:cNvPr>
          <p:cNvGrpSpPr/>
          <p:nvPr/>
        </p:nvGrpSpPr>
        <p:grpSpPr>
          <a:xfrm>
            <a:off x="9558887" y="6386496"/>
            <a:ext cx="3038011" cy="2055309"/>
            <a:chOff x="6531184" y="9847568"/>
            <a:chExt cx="3038011" cy="2055309"/>
          </a:xfrm>
        </p:grpSpPr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21D08DD4-F67E-4940-A7E7-B89D1EE8C181}"/>
                </a:ext>
              </a:extLst>
            </p:cNvPr>
            <p:cNvSpPr/>
            <p:nvPr/>
          </p:nvSpPr>
          <p:spPr>
            <a:xfrm>
              <a:off x="6531184" y="9847568"/>
              <a:ext cx="30380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1</a:t>
              </a:r>
              <a:r>
                <a:rPr lang="en-US" sz="2800" baseline="300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st</a:t>
              </a:r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 Half</a:t>
              </a:r>
              <a:endParaRPr lang="en-US" sz="72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" name="CuadroTexto 350">
              <a:extLst>
                <a:ext uri="{FF2B5EF4-FFF2-40B4-BE49-F238E27FC236}">
                  <a16:creationId xmlns:a16="http://schemas.microsoft.com/office/drawing/2014/main" id="{1DA72DF5-C9DD-DB48-A614-3BFAD7FD33BB}"/>
                </a:ext>
              </a:extLst>
            </p:cNvPr>
            <p:cNvSpPr txBox="1"/>
            <p:nvPr/>
          </p:nvSpPr>
          <p:spPr>
            <a:xfrm>
              <a:off x="6922316" y="10579438"/>
              <a:ext cx="225574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itchFamily="2" charset="0"/>
                  <a:cs typeface="Poppins" pitchFamily="2" charset="77"/>
                </a:rPr>
                <a:t>$2M</a:t>
              </a:r>
            </a:p>
          </p:txBody>
        </p:sp>
      </p:grpSp>
      <p:grpSp>
        <p:nvGrpSpPr>
          <p:cNvPr id="12" name="Group 24">
            <a:extLst>
              <a:ext uri="{FF2B5EF4-FFF2-40B4-BE49-F238E27FC236}">
                <a16:creationId xmlns:a16="http://schemas.microsoft.com/office/drawing/2014/main" id="{0E49DB54-BC50-2D4E-9462-2861555910A7}"/>
              </a:ext>
            </a:extLst>
          </p:cNvPr>
          <p:cNvGrpSpPr/>
          <p:nvPr/>
        </p:nvGrpSpPr>
        <p:grpSpPr>
          <a:xfrm>
            <a:off x="9558887" y="8968353"/>
            <a:ext cx="3038011" cy="2055309"/>
            <a:chOff x="6531184" y="9847568"/>
            <a:chExt cx="3038011" cy="2055309"/>
          </a:xfrm>
        </p:grpSpPr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A931937-E034-BA47-8EEC-B201B22D7972}"/>
                </a:ext>
              </a:extLst>
            </p:cNvPr>
            <p:cNvSpPr/>
            <p:nvPr/>
          </p:nvSpPr>
          <p:spPr>
            <a:xfrm>
              <a:off x="6531184" y="9847568"/>
              <a:ext cx="30380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</a:t>
              </a:r>
              <a:r>
                <a:rPr lang="en-US" sz="2800" baseline="300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nd</a:t>
              </a:r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 Half</a:t>
              </a:r>
              <a:endParaRPr lang="en-US" sz="72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" name="CuadroTexto 350">
              <a:extLst>
                <a:ext uri="{FF2B5EF4-FFF2-40B4-BE49-F238E27FC236}">
                  <a16:creationId xmlns:a16="http://schemas.microsoft.com/office/drawing/2014/main" id="{98163FA5-906D-6141-BCC0-7D4D565FBA2D}"/>
                </a:ext>
              </a:extLst>
            </p:cNvPr>
            <p:cNvSpPr txBox="1"/>
            <p:nvPr/>
          </p:nvSpPr>
          <p:spPr>
            <a:xfrm>
              <a:off x="6917506" y="10579438"/>
              <a:ext cx="22653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itchFamily="2" charset="0"/>
                  <a:cs typeface="Poppins" pitchFamily="2" charset="77"/>
                </a:rPr>
                <a:t>$3M</a:t>
              </a:r>
            </a:p>
          </p:txBody>
        </p:sp>
      </p:grpSp>
      <p:sp>
        <p:nvSpPr>
          <p:cNvPr id="15" name="Rectangle 21">
            <a:extLst>
              <a:ext uri="{FF2B5EF4-FFF2-40B4-BE49-F238E27FC236}">
                <a16:creationId xmlns:a16="http://schemas.microsoft.com/office/drawing/2014/main" id="{9E34CEA2-0F46-B44E-9E6E-273595552B2B}"/>
              </a:ext>
            </a:extLst>
          </p:cNvPr>
          <p:cNvSpPr/>
          <p:nvPr/>
        </p:nvSpPr>
        <p:spPr>
          <a:xfrm>
            <a:off x="12722180" y="5114924"/>
            <a:ext cx="10930255" cy="68878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39">
            <a:extLst>
              <a:ext uri="{FF2B5EF4-FFF2-40B4-BE49-F238E27FC236}">
                <a16:creationId xmlns:a16="http://schemas.microsoft.com/office/drawing/2014/main" id="{1D3FE14A-03D2-E745-A3E4-ADB3CA18B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653626"/>
              </p:ext>
            </p:extLst>
          </p:nvPr>
        </p:nvGraphicFramePr>
        <p:xfrm>
          <a:off x="13369257" y="5819141"/>
          <a:ext cx="5888672" cy="560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4">
            <a:extLst>
              <a:ext uri="{FF2B5EF4-FFF2-40B4-BE49-F238E27FC236}">
                <a16:creationId xmlns:a16="http://schemas.microsoft.com/office/drawing/2014/main" id="{7647A312-87D9-1545-84C2-0E059BAF86B6}"/>
              </a:ext>
            </a:extLst>
          </p:cNvPr>
          <p:cNvSpPr/>
          <p:nvPr/>
        </p:nvSpPr>
        <p:spPr>
          <a:xfrm>
            <a:off x="20449386" y="5114924"/>
            <a:ext cx="3203050" cy="6887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F172C4F0-E091-4C4E-979C-3A6F1EFC1089}"/>
              </a:ext>
            </a:extLst>
          </p:cNvPr>
          <p:cNvGrpSpPr/>
          <p:nvPr/>
        </p:nvGrpSpPr>
        <p:grpSpPr>
          <a:xfrm>
            <a:off x="20489142" y="6386495"/>
            <a:ext cx="3038011" cy="2055309"/>
            <a:chOff x="6531184" y="9847568"/>
            <a:chExt cx="3038011" cy="2055309"/>
          </a:xfrm>
        </p:grpSpPr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E5DCA78B-D121-BA4E-9A8E-404CA9ADB7C5}"/>
                </a:ext>
              </a:extLst>
            </p:cNvPr>
            <p:cNvSpPr/>
            <p:nvPr/>
          </p:nvSpPr>
          <p:spPr>
            <a:xfrm>
              <a:off x="6531184" y="9847568"/>
              <a:ext cx="30380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1</a:t>
              </a:r>
              <a:r>
                <a:rPr lang="en-US" sz="2800" baseline="300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st</a:t>
              </a:r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 Half</a:t>
              </a:r>
              <a:endParaRPr lang="en-US" sz="72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0" name="CuadroTexto 350">
              <a:extLst>
                <a:ext uri="{FF2B5EF4-FFF2-40B4-BE49-F238E27FC236}">
                  <a16:creationId xmlns:a16="http://schemas.microsoft.com/office/drawing/2014/main" id="{E2CDADF4-9462-B64C-8D3E-48A7DFD649F2}"/>
                </a:ext>
              </a:extLst>
            </p:cNvPr>
            <p:cNvSpPr txBox="1"/>
            <p:nvPr/>
          </p:nvSpPr>
          <p:spPr>
            <a:xfrm>
              <a:off x="6922316" y="10579438"/>
              <a:ext cx="225574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itchFamily="2" charset="0"/>
                  <a:cs typeface="Poppins" pitchFamily="2" charset="77"/>
                </a:rPr>
                <a:t>$3M</a:t>
              </a:r>
            </a:p>
          </p:txBody>
        </p:sp>
      </p:grpSp>
      <p:grpSp>
        <p:nvGrpSpPr>
          <p:cNvPr id="21" name="Group 24">
            <a:extLst>
              <a:ext uri="{FF2B5EF4-FFF2-40B4-BE49-F238E27FC236}">
                <a16:creationId xmlns:a16="http://schemas.microsoft.com/office/drawing/2014/main" id="{CC6054C5-FB56-1C44-A539-186FF73CE720}"/>
              </a:ext>
            </a:extLst>
          </p:cNvPr>
          <p:cNvGrpSpPr/>
          <p:nvPr/>
        </p:nvGrpSpPr>
        <p:grpSpPr>
          <a:xfrm>
            <a:off x="20489142" y="8968352"/>
            <a:ext cx="3038011" cy="2055309"/>
            <a:chOff x="6531184" y="9847568"/>
            <a:chExt cx="3038011" cy="2055309"/>
          </a:xfrm>
        </p:grpSpPr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9AD5CD09-0EC9-AD4B-9873-FA76DE396569}"/>
                </a:ext>
              </a:extLst>
            </p:cNvPr>
            <p:cNvSpPr/>
            <p:nvPr/>
          </p:nvSpPr>
          <p:spPr>
            <a:xfrm>
              <a:off x="6531184" y="9847568"/>
              <a:ext cx="303801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</a:t>
              </a:r>
              <a:r>
                <a:rPr lang="en-US" sz="2800" baseline="300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nd</a:t>
              </a:r>
              <a:r>
                <a:rPr lang="en-US" sz="28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 Half</a:t>
              </a:r>
              <a:endParaRPr lang="en-US" sz="72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3" name="CuadroTexto 350">
              <a:extLst>
                <a:ext uri="{FF2B5EF4-FFF2-40B4-BE49-F238E27FC236}">
                  <a16:creationId xmlns:a16="http://schemas.microsoft.com/office/drawing/2014/main" id="{CA2F380D-75B1-C346-9EEE-A1DFC1E509B5}"/>
                </a:ext>
              </a:extLst>
            </p:cNvPr>
            <p:cNvSpPr txBox="1"/>
            <p:nvPr/>
          </p:nvSpPr>
          <p:spPr>
            <a:xfrm>
              <a:off x="6922316" y="10579438"/>
              <a:ext cx="225574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itchFamily="2" charset="0"/>
                  <a:cs typeface="Poppins" pitchFamily="2" charset="77"/>
                </a:rPr>
                <a:t>$1M</a:t>
              </a:r>
            </a:p>
          </p:txBody>
        </p:sp>
      </p:grpSp>
      <p:sp>
        <p:nvSpPr>
          <p:cNvPr id="24" name="TextBox 39">
            <a:extLst>
              <a:ext uri="{FF2B5EF4-FFF2-40B4-BE49-F238E27FC236}">
                <a16:creationId xmlns:a16="http://schemas.microsoft.com/office/drawing/2014/main" id="{06F183D9-A43D-5341-B1A3-FD8C84842070}"/>
              </a:ext>
            </a:extLst>
          </p:cNvPr>
          <p:cNvSpPr txBox="1"/>
          <p:nvPr/>
        </p:nvSpPr>
        <p:spPr>
          <a:xfrm>
            <a:off x="1791925" y="410092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Product A</a:t>
            </a:r>
          </a:p>
        </p:txBody>
      </p:sp>
      <p:sp>
        <p:nvSpPr>
          <p:cNvPr id="25" name="TextBox 39">
            <a:extLst>
              <a:ext uri="{FF2B5EF4-FFF2-40B4-BE49-F238E27FC236}">
                <a16:creationId xmlns:a16="http://schemas.microsoft.com/office/drawing/2014/main" id="{78314A30-D669-BC41-AFED-0514173DAA3F}"/>
              </a:ext>
            </a:extLst>
          </p:cNvPr>
          <p:cNvSpPr txBox="1"/>
          <p:nvPr/>
        </p:nvSpPr>
        <p:spPr>
          <a:xfrm>
            <a:off x="12722180" y="4100921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Product A</a:t>
            </a:r>
          </a:p>
        </p:txBody>
      </p:sp>
    </p:spTree>
    <p:extLst>
      <p:ext uri="{BB962C8B-B14F-4D97-AF65-F5344CB8AC3E}">
        <p14:creationId xmlns:p14="http://schemas.microsoft.com/office/powerpoint/2010/main" val="105641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9446B0FE-065B-924F-A244-4AD12F18359A}"/>
              </a:ext>
            </a:extLst>
          </p:cNvPr>
          <p:cNvSpPr txBox="1"/>
          <p:nvPr/>
        </p:nvSpPr>
        <p:spPr>
          <a:xfrm>
            <a:off x="1327734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EBBBE5B4-E64A-6948-84F2-EA61246B283E}"/>
              </a:ext>
            </a:extLst>
          </p:cNvPr>
          <p:cNvSpPr txBox="1"/>
          <p:nvPr/>
        </p:nvSpPr>
        <p:spPr>
          <a:xfrm>
            <a:off x="1327734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9745A739-482C-3643-A750-0AD4240DA21B}"/>
              </a:ext>
            </a:extLst>
          </p:cNvPr>
          <p:cNvSpPr/>
          <p:nvPr/>
        </p:nvSpPr>
        <p:spPr>
          <a:xfrm>
            <a:off x="1327734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Rectangle 114">
            <a:extLst>
              <a:ext uri="{FF2B5EF4-FFF2-40B4-BE49-F238E27FC236}">
                <a16:creationId xmlns:a16="http://schemas.microsoft.com/office/drawing/2014/main" id="{3583DA26-61E0-CE46-9865-8F1E3DC0E222}"/>
              </a:ext>
            </a:extLst>
          </p:cNvPr>
          <p:cNvSpPr/>
          <p:nvPr/>
        </p:nvSpPr>
        <p:spPr>
          <a:xfrm>
            <a:off x="1327734" y="3919771"/>
            <a:ext cx="5272318" cy="85770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4">
            <a:extLst>
              <a:ext uri="{FF2B5EF4-FFF2-40B4-BE49-F238E27FC236}">
                <a16:creationId xmlns:a16="http://schemas.microsoft.com/office/drawing/2014/main" id="{CDF78AF2-322F-1C40-825C-54A4EB565DC1}"/>
              </a:ext>
            </a:extLst>
          </p:cNvPr>
          <p:cNvSpPr/>
          <p:nvPr/>
        </p:nvSpPr>
        <p:spPr>
          <a:xfrm>
            <a:off x="12574099" y="3919771"/>
            <a:ext cx="5272318" cy="85770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14">
            <a:extLst>
              <a:ext uri="{FF2B5EF4-FFF2-40B4-BE49-F238E27FC236}">
                <a16:creationId xmlns:a16="http://schemas.microsoft.com/office/drawing/2014/main" id="{1170AADF-22F2-D946-AA72-232CCA8797B8}"/>
              </a:ext>
            </a:extLst>
          </p:cNvPr>
          <p:cNvSpPr/>
          <p:nvPr/>
        </p:nvSpPr>
        <p:spPr>
          <a:xfrm>
            <a:off x="6950917" y="3919771"/>
            <a:ext cx="5272318" cy="85770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14">
            <a:extLst>
              <a:ext uri="{FF2B5EF4-FFF2-40B4-BE49-F238E27FC236}">
                <a16:creationId xmlns:a16="http://schemas.microsoft.com/office/drawing/2014/main" id="{F1138A6B-A700-BC4C-AA97-494FB632FA6A}"/>
              </a:ext>
            </a:extLst>
          </p:cNvPr>
          <p:cNvSpPr/>
          <p:nvPr/>
        </p:nvSpPr>
        <p:spPr>
          <a:xfrm>
            <a:off x="18197282" y="3919771"/>
            <a:ext cx="5272318" cy="85770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340F920C-E304-B640-BC93-10EA75FAAF33}"/>
              </a:ext>
            </a:extLst>
          </p:cNvPr>
          <p:cNvSpPr txBox="1"/>
          <p:nvPr/>
        </p:nvSpPr>
        <p:spPr>
          <a:xfrm>
            <a:off x="1701223" y="5153391"/>
            <a:ext cx="4436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$962,437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7CA5F0BF-ACD0-0243-A531-D5E3E54F1843}"/>
              </a:ext>
            </a:extLst>
          </p:cNvPr>
          <p:cNvSpPr txBox="1"/>
          <p:nvPr/>
        </p:nvSpPr>
        <p:spPr>
          <a:xfrm>
            <a:off x="1701223" y="4504870"/>
            <a:ext cx="4436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INVESTMENT</a:t>
            </a:r>
          </a:p>
        </p:txBody>
      </p:sp>
      <p:graphicFrame>
        <p:nvGraphicFramePr>
          <p:cNvPr id="31" name="Chart 82">
            <a:extLst>
              <a:ext uri="{FF2B5EF4-FFF2-40B4-BE49-F238E27FC236}">
                <a16:creationId xmlns:a16="http://schemas.microsoft.com/office/drawing/2014/main" id="{EF8D63DD-D992-9A45-99A2-B8ABB72125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458064"/>
              </p:ext>
            </p:extLst>
          </p:nvPr>
        </p:nvGraphicFramePr>
        <p:xfrm>
          <a:off x="1819269" y="6479027"/>
          <a:ext cx="4200219" cy="4071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CuadroTexto 395">
            <a:extLst>
              <a:ext uri="{FF2B5EF4-FFF2-40B4-BE49-F238E27FC236}">
                <a16:creationId xmlns:a16="http://schemas.microsoft.com/office/drawing/2014/main" id="{EA9E7325-A346-6045-8D5C-EE7E6618F481}"/>
              </a:ext>
            </a:extLst>
          </p:cNvPr>
          <p:cNvSpPr txBox="1"/>
          <p:nvPr/>
        </p:nvSpPr>
        <p:spPr>
          <a:xfrm>
            <a:off x="12958342" y="5153391"/>
            <a:ext cx="4436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3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$650,567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C19EBB08-BD7F-8646-9803-F451465C2CD1}"/>
              </a:ext>
            </a:extLst>
          </p:cNvPr>
          <p:cNvSpPr txBox="1"/>
          <p:nvPr/>
        </p:nvSpPr>
        <p:spPr>
          <a:xfrm>
            <a:off x="12958342" y="4504870"/>
            <a:ext cx="4436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PROFITS</a:t>
            </a:r>
          </a:p>
        </p:txBody>
      </p:sp>
      <p:graphicFrame>
        <p:nvGraphicFramePr>
          <p:cNvPr id="35" name="Chart 39">
            <a:extLst>
              <a:ext uri="{FF2B5EF4-FFF2-40B4-BE49-F238E27FC236}">
                <a16:creationId xmlns:a16="http://schemas.microsoft.com/office/drawing/2014/main" id="{79D33344-CA71-A748-89BD-B9CE28BF58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989778"/>
              </p:ext>
            </p:extLst>
          </p:nvPr>
        </p:nvGraphicFramePr>
        <p:xfrm>
          <a:off x="13076387" y="6479027"/>
          <a:ext cx="4200219" cy="4071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CuadroTexto 395">
            <a:extLst>
              <a:ext uri="{FF2B5EF4-FFF2-40B4-BE49-F238E27FC236}">
                <a16:creationId xmlns:a16="http://schemas.microsoft.com/office/drawing/2014/main" id="{5497BC06-7900-A146-9453-B63A6426BEAE}"/>
              </a:ext>
            </a:extLst>
          </p:cNvPr>
          <p:cNvSpPr txBox="1"/>
          <p:nvPr/>
        </p:nvSpPr>
        <p:spPr>
          <a:xfrm>
            <a:off x="18597528" y="5153391"/>
            <a:ext cx="4436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$234,892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66525567-BC4F-D247-AAD9-C87EFC3D5DE3}"/>
              </a:ext>
            </a:extLst>
          </p:cNvPr>
          <p:cNvSpPr txBox="1"/>
          <p:nvPr/>
        </p:nvSpPr>
        <p:spPr>
          <a:xfrm>
            <a:off x="18597528" y="4504870"/>
            <a:ext cx="4436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INNOVATION</a:t>
            </a:r>
          </a:p>
        </p:txBody>
      </p:sp>
      <p:graphicFrame>
        <p:nvGraphicFramePr>
          <p:cNvPr id="39" name="Chart 43">
            <a:extLst>
              <a:ext uri="{FF2B5EF4-FFF2-40B4-BE49-F238E27FC236}">
                <a16:creationId xmlns:a16="http://schemas.microsoft.com/office/drawing/2014/main" id="{3D2EE0BB-5FDB-0A45-98A4-D949ABE71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30720"/>
              </p:ext>
            </p:extLst>
          </p:nvPr>
        </p:nvGraphicFramePr>
        <p:xfrm>
          <a:off x="18715573" y="6479027"/>
          <a:ext cx="4200219" cy="4071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CuadroTexto 395">
            <a:extLst>
              <a:ext uri="{FF2B5EF4-FFF2-40B4-BE49-F238E27FC236}">
                <a16:creationId xmlns:a16="http://schemas.microsoft.com/office/drawing/2014/main" id="{D01FF608-B3D3-2245-BE26-60D459343A07}"/>
              </a:ext>
            </a:extLst>
          </p:cNvPr>
          <p:cNvSpPr txBox="1"/>
          <p:nvPr/>
        </p:nvSpPr>
        <p:spPr>
          <a:xfrm>
            <a:off x="7244420" y="5153391"/>
            <a:ext cx="4436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$268,523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4A44C8DA-897B-BF49-B0E0-208B446DCEE7}"/>
              </a:ext>
            </a:extLst>
          </p:cNvPr>
          <p:cNvSpPr txBox="1"/>
          <p:nvPr/>
        </p:nvSpPr>
        <p:spPr>
          <a:xfrm>
            <a:off x="7244420" y="4504870"/>
            <a:ext cx="4436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SALES</a:t>
            </a:r>
          </a:p>
        </p:txBody>
      </p:sp>
      <p:graphicFrame>
        <p:nvGraphicFramePr>
          <p:cNvPr id="46" name="Chart 83">
            <a:extLst>
              <a:ext uri="{FF2B5EF4-FFF2-40B4-BE49-F238E27FC236}">
                <a16:creationId xmlns:a16="http://schemas.microsoft.com/office/drawing/2014/main" id="{70C04BDC-B502-0442-95CA-A93F9637D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8616036"/>
              </p:ext>
            </p:extLst>
          </p:nvPr>
        </p:nvGraphicFramePr>
        <p:xfrm>
          <a:off x="7362466" y="6479027"/>
          <a:ext cx="4200219" cy="4071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7A5AE3DE-221E-7F4C-80DA-A9641CA48DC2}"/>
              </a:ext>
            </a:extLst>
          </p:cNvPr>
          <p:cNvSpPr/>
          <p:nvPr/>
        </p:nvSpPr>
        <p:spPr>
          <a:xfrm>
            <a:off x="1748638" y="10811240"/>
            <a:ext cx="4341480" cy="146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74CE7518-BB96-CC4D-933A-E6B86A719734}"/>
              </a:ext>
            </a:extLst>
          </p:cNvPr>
          <p:cNvSpPr/>
          <p:nvPr/>
        </p:nvSpPr>
        <p:spPr>
          <a:xfrm>
            <a:off x="7291835" y="10838950"/>
            <a:ext cx="4341480" cy="146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9FF8D1F-7D1C-8240-925B-5AF888E79CE3}"/>
              </a:ext>
            </a:extLst>
          </p:cNvPr>
          <p:cNvSpPr/>
          <p:nvPr/>
        </p:nvSpPr>
        <p:spPr>
          <a:xfrm>
            <a:off x="13053172" y="10838950"/>
            <a:ext cx="4341480" cy="146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7084D55B-A78A-3244-AB62-AABFF2113698}"/>
              </a:ext>
            </a:extLst>
          </p:cNvPr>
          <p:cNvSpPr/>
          <p:nvPr/>
        </p:nvSpPr>
        <p:spPr>
          <a:xfrm>
            <a:off x="18644943" y="10811240"/>
            <a:ext cx="4341480" cy="146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5297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4F95CE05-846A-CB48-85EA-F3BAFE7BFF6B}"/>
              </a:ext>
            </a:extLst>
          </p:cNvPr>
          <p:cNvSpPr txBox="1"/>
          <p:nvPr/>
        </p:nvSpPr>
        <p:spPr>
          <a:xfrm>
            <a:off x="1300025" y="1071658"/>
            <a:ext cx="8204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99E613F8-EDD3-EB49-AE5E-77C45EEEB5F7}"/>
              </a:ext>
            </a:extLst>
          </p:cNvPr>
          <p:cNvSpPr txBox="1"/>
          <p:nvPr/>
        </p:nvSpPr>
        <p:spPr>
          <a:xfrm>
            <a:off x="1300025" y="3659533"/>
            <a:ext cx="5911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B19A1E85-54B6-E149-92A3-752D61C8AA73}"/>
              </a:ext>
            </a:extLst>
          </p:cNvPr>
          <p:cNvSpPr/>
          <p:nvPr/>
        </p:nvSpPr>
        <p:spPr>
          <a:xfrm>
            <a:off x="1300025" y="4891760"/>
            <a:ext cx="1503356" cy="879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Rectangle 114">
            <a:extLst>
              <a:ext uri="{FF2B5EF4-FFF2-40B4-BE49-F238E27FC236}">
                <a16:creationId xmlns:a16="http://schemas.microsoft.com/office/drawing/2014/main" id="{5EB3B47D-067F-4447-A9A1-C2B3BB193E3C}"/>
              </a:ext>
            </a:extLst>
          </p:cNvPr>
          <p:cNvSpPr/>
          <p:nvPr/>
        </p:nvSpPr>
        <p:spPr>
          <a:xfrm>
            <a:off x="1289576" y="7841673"/>
            <a:ext cx="21708969" cy="50707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4">
            <a:extLst>
              <a:ext uri="{FF2B5EF4-FFF2-40B4-BE49-F238E27FC236}">
                <a16:creationId xmlns:a16="http://schemas.microsoft.com/office/drawing/2014/main" id="{D7C90BB6-D1FA-C349-9D52-1304BA3A7C37}"/>
              </a:ext>
            </a:extLst>
          </p:cNvPr>
          <p:cNvSpPr/>
          <p:nvPr/>
        </p:nvSpPr>
        <p:spPr>
          <a:xfrm>
            <a:off x="9082205" y="871771"/>
            <a:ext cx="6677890" cy="65296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14">
            <a:extLst>
              <a:ext uri="{FF2B5EF4-FFF2-40B4-BE49-F238E27FC236}">
                <a16:creationId xmlns:a16="http://schemas.microsoft.com/office/drawing/2014/main" id="{9EF59B22-BBC4-F84F-AB04-120EC8455680}"/>
              </a:ext>
            </a:extLst>
          </p:cNvPr>
          <p:cNvSpPr/>
          <p:nvPr/>
        </p:nvSpPr>
        <p:spPr>
          <a:xfrm>
            <a:off x="16320655" y="871771"/>
            <a:ext cx="6677890" cy="65296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Chart 26">
            <a:extLst>
              <a:ext uri="{FF2B5EF4-FFF2-40B4-BE49-F238E27FC236}">
                <a16:creationId xmlns:a16="http://schemas.microsoft.com/office/drawing/2014/main" id="{FFD74B8E-9D94-3F47-896F-C0DB7B4CA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766529"/>
              </p:ext>
            </p:extLst>
          </p:nvPr>
        </p:nvGraphicFramePr>
        <p:xfrm>
          <a:off x="8936954" y="1393085"/>
          <a:ext cx="6968392" cy="4645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51">
            <a:extLst>
              <a:ext uri="{FF2B5EF4-FFF2-40B4-BE49-F238E27FC236}">
                <a16:creationId xmlns:a16="http://schemas.microsoft.com/office/drawing/2014/main" id="{BC7258C8-84DC-B344-9A4F-8803588767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620981"/>
              </p:ext>
            </p:extLst>
          </p:nvPr>
        </p:nvGraphicFramePr>
        <p:xfrm>
          <a:off x="16030151" y="1333037"/>
          <a:ext cx="6968392" cy="4645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52">
            <a:extLst>
              <a:ext uri="{FF2B5EF4-FFF2-40B4-BE49-F238E27FC236}">
                <a16:creationId xmlns:a16="http://schemas.microsoft.com/office/drawing/2014/main" id="{B207D20B-C2F3-C243-8B4C-E5D6320E1DFA}"/>
              </a:ext>
            </a:extLst>
          </p:cNvPr>
          <p:cNvSpPr txBox="1"/>
          <p:nvPr/>
        </p:nvSpPr>
        <p:spPr>
          <a:xfrm>
            <a:off x="18144177" y="2951645"/>
            <a:ext cx="2740341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Roboto" pitchFamily="2" charset="0"/>
                <a:cs typeface="Poppins Medium" pitchFamily="2" charset="77"/>
              </a:rPr>
              <a:t>50%</a:t>
            </a:r>
          </a:p>
        </p:txBody>
      </p:sp>
      <p:sp>
        <p:nvSpPr>
          <p:cNvPr id="31" name="TextBox 52">
            <a:extLst>
              <a:ext uri="{FF2B5EF4-FFF2-40B4-BE49-F238E27FC236}">
                <a16:creationId xmlns:a16="http://schemas.microsoft.com/office/drawing/2014/main" id="{945C3D6B-30F5-444F-848A-856D348B8255}"/>
              </a:ext>
            </a:extLst>
          </p:cNvPr>
          <p:cNvSpPr txBox="1"/>
          <p:nvPr/>
        </p:nvSpPr>
        <p:spPr>
          <a:xfrm>
            <a:off x="11007879" y="3045102"/>
            <a:ext cx="2740341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Roboto" pitchFamily="2" charset="0"/>
                <a:cs typeface="Poppins Medium" pitchFamily="2" charset="77"/>
              </a:rPr>
              <a:t>30%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1278AA75-AAC2-9B47-BA38-32C579DA5A7F}"/>
              </a:ext>
            </a:extLst>
          </p:cNvPr>
          <p:cNvSpPr txBox="1"/>
          <p:nvPr/>
        </p:nvSpPr>
        <p:spPr>
          <a:xfrm>
            <a:off x="10386874" y="6356863"/>
            <a:ext cx="447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FACEBOOK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A9F7A4F5-685A-2A45-8E33-F2C8CF12CF72}"/>
              </a:ext>
            </a:extLst>
          </p:cNvPr>
          <p:cNvSpPr txBox="1"/>
          <p:nvPr/>
        </p:nvSpPr>
        <p:spPr>
          <a:xfrm>
            <a:off x="17278301" y="6439896"/>
            <a:ext cx="447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INSTAGRAM</a:t>
            </a: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7E9BB6D6-A336-A54D-9E6E-8DF0F7552AAB}"/>
              </a:ext>
            </a:extLst>
          </p:cNvPr>
          <p:cNvGrpSpPr/>
          <p:nvPr/>
        </p:nvGrpSpPr>
        <p:grpSpPr>
          <a:xfrm>
            <a:off x="12588534" y="9354524"/>
            <a:ext cx="3116559" cy="2055309"/>
            <a:chOff x="6491910" y="9847568"/>
            <a:chExt cx="3116559" cy="2055309"/>
          </a:xfrm>
        </p:grpSpPr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86F5A6F6-9D6D-AE46-BB8C-1123F4AC3DC0}"/>
                </a:ext>
              </a:extLst>
            </p:cNvPr>
            <p:cNvSpPr/>
            <p:nvPr/>
          </p:nvSpPr>
          <p:spPr>
            <a:xfrm>
              <a:off x="6531184" y="9847568"/>
              <a:ext cx="303801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AD Sales</a:t>
              </a:r>
              <a:endParaRPr lang="en-US" sz="80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EC26CB10-92A0-9742-B3E6-ACCF88F8896D}"/>
                </a:ext>
              </a:extLst>
            </p:cNvPr>
            <p:cNvSpPr txBox="1"/>
            <p:nvPr/>
          </p:nvSpPr>
          <p:spPr>
            <a:xfrm>
              <a:off x="6491910" y="10579438"/>
              <a:ext cx="31165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itchFamily="2" charset="0"/>
                  <a:cs typeface="Poppins" pitchFamily="2" charset="77"/>
                </a:rPr>
                <a:t>$2.3M</a:t>
              </a:r>
            </a:p>
          </p:txBody>
        </p:sp>
      </p:grpSp>
      <p:grpSp>
        <p:nvGrpSpPr>
          <p:cNvPr id="39" name="Group 47">
            <a:extLst>
              <a:ext uri="{FF2B5EF4-FFF2-40B4-BE49-F238E27FC236}">
                <a16:creationId xmlns:a16="http://schemas.microsoft.com/office/drawing/2014/main" id="{D1358744-2854-5046-B17A-F82E3A654F73}"/>
              </a:ext>
            </a:extLst>
          </p:cNvPr>
          <p:cNvGrpSpPr/>
          <p:nvPr/>
        </p:nvGrpSpPr>
        <p:grpSpPr>
          <a:xfrm>
            <a:off x="2016557" y="9346764"/>
            <a:ext cx="3038011" cy="2055309"/>
            <a:chOff x="6531184" y="9847568"/>
            <a:chExt cx="3038011" cy="2055309"/>
          </a:xfrm>
        </p:grpSpPr>
        <p:sp>
          <p:nvSpPr>
            <p:cNvPr id="40" name="Rectangle 48">
              <a:extLst>
                <a:ext uri="{FF2B5EF4-FFF2-40B4-BE49-F238E27FC236}">
                  <a16:creationId xmlns:a16="http://schemas.microsoft.com/office/drawing/2014/main" id="{AAE0188E-999F-264C-9453-45414F57C5E5}"/>
                </a:ext>
              </a:extLst>
            </p:cNvPr>
            <p:cNvSpPr/>
            <p:nvPr/>
          </p:nvSpPr>
          <p:spPr>
            <a:xfrm>
              <a:off x="6531184" y="9847568"/>
              <a:ext cx="303801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AD Sales</a:t>
              </a:r>
              <a:endParaRPr lang="en-US" sz="80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F2AEECCE-6C5A-A54C-B4F4-FEB69E1CECDC}"/>
                </a:ext>
              </a:extLst>
            </p:cNvPr>
            <p:cNvSpPr txBox="1"/>
            <p:nvPr/>
          </p:nvSpPr>
          <p:spPr>
            <a:xfrm>
              <a:off x="6917506" y="10579438"/>
              <a:ext cx="22653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itchFamily="2" charset="0"/>
                  <a:cs typeface="Poppins" pitchFamily="2" charset="77"/>
                </a:rPr>
                <a:t>$4M</a:t>
              </a:r>
            </a:p>
          </p:txBody>
        </p:sp>
      </p:grpSp>
      <p:graphicFrame>
        <p:nvGraphicFramePr>
          <p:cNvPr id="42" name="Chart 34">
            <a:extLst>
              <a:ext uri="{FF2B5EF4-FFF2-40B4-BE49-F238E27FC236}">
                <a16:creationId xmlns:a16="http://schemas.microsoft.com/office/drawing/2014/main" id="{6388F349-32ED-B146-A0D5-235E744F4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380214"/>
              </p:ext>
            </p:extLst>
          </p:nvPr>
        </p:nvGraphicFramePr>
        <p:xfrm>
          <a:off x="16165309" y="8772341"/>
          <a:ext cx="6182232" cy="3258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3" name="Chart 37">
            <a:extLst>
              <a:ext uri="{FF2B5EF4-FFF2-40B4-BE49-F238E27FC236}">
                <a16:creationId xmlns:a16="http://schemas.microsoft.com/office/drawing/2014/main" id="{C3DCBB8F-0C7B-464B-A9E1-9AAFE3A88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728622"/>
              </p:ext>
            </p:extLst>
          </p:nvPr>
        </p:nvGraphicFramePr>
        <p:xfrm>
          <a:off x="5554058" y="8772341"/>
          <a:ext cx="6182232" cy="3258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7666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0">
            <a:extLst>
              <a:ext uri="{FF2B5EF4-FFF2-40B4-BE49-F238E27FC236}">
                <a16:creationId xmlns:a16="http://schemas.microsoft.com/office/drawing/2014/main" id="{F2AA72D8-D979-3347-A3E2-538AFD15B2AD}"/>
              </a:ext>
            </a:extLst>
          </p:cNvPr>
          <p:cNvSpPr/>
          <p:nvPr/>
        </p:nvSpPr>
        <p:spPr>
          <a:xfrm>
            <a:off x="10817335" y="0"/>
            <a:ext cx="11599320" cy="1371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64457210-37C1-0C42-AEA9-619DC69CA18A}"/>
              </a:ext>
            </a:extLst>
          </p:cNvPr>
          <p:cNvSpPr txBox="1"/>
          <p:nvPr/>
        </p:nvSpPr>
        <p:spPr>
          <a:xfrm>
            <a:off x="1300025" y="1071658"/>
            <a:ext cx="8204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56F8BD5F-D272-FF4D-AEED-090C823A8506}"/>
              </a:ext>
            </a:extLst>
          </p:cNvPr>
          <p:cNvSpPr txBox="1"/>
          <p:nvPr/>
        </p:nvSpPr>
        <p:spPr>
          <a:xfrm>
            <a:off x="1300025" y="3659533"/>
            <a:ext cx="5911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FE78AB6D-0561-6B44-81E9-3F6927B2F219}"/>
              </a:ext>
            </a:extLst>
          </p:cNvPr>
          <p:cNvSpPr/>
          <p:nvPr/>
        </p:nvSpPr>
        <p:spPr>
          <a:xfrm>
            <a:off x="1300025" y="4891760"/>
            <a:ext cx="1503356" cy="879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7" name="Rectangle 49">
            <a:extLst>
              <a:ext uri="{FF2B5EF4-FFF2-40B4-BE49-F238E27FC236}">
                <a16:creationId xmlns:a16="http://schemas.microsoft.com/office/drawing/2014/main" id="{95E41CAE-8841-B24F-8825-55806E5BDF0B}"/>
              </a:ext>
            </a:extLst>
          </p:cNvPr>
          <p:cNvSpPr/>
          <p:nvPr/>
        </p:nvSpPr>
        <p:spPr>
          <a:xfrm>
            <a:off x="12965569" y="1290633"/>
            <a:ext cx="2386157" cy="23861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8" name="Rectangle 50">
            <a:extLst>
              <a:ext uri="{FF2B5EF4-FFF2-40B4-BE49-F238E27FC236}">
                <a16:creationId xmlns:a16="http://schemas.microsoft.com/office/drawing/2014/main" id="{C4CD32B5-0D24-6F46-8294-D04AAB9BB29E}"/>
              </a:ext>
            </a:extLst>
          </p:cNvPr>
          <p:cNvSpPr/>
          <p:nvPr/>
        </p:nvSpPr>
        <p:spPr>
          <a:xfrm>
            <a:off x="13005357" y="2022046"/>
            <a:ext cx="22529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73%</a:t>
            </a:r>
            <a:endParaRPr lang="en-US" sz="6000" b="1" dirty="0">
              <a:solidFill>
                <a:schemeClr val="bg1"/>
              </a:solidFill>
              <a:latin typeface="Century Gothic" panose="020B0502020202020204" pitchFamily="34" charset="0"/>
              <a:cs typeface="Poppins Medium" pitchFamily="2" charset="77"/>
            </a:endParaRPr>
          </a:p>
        </p:txBody>
      </p:sp>
      <p:sp>
        <p:nvSpPr>
          <p:cNvPr id="23" name="Rectangle 60">
            <a:extLst>
              <a:ext uri="{FF2B5EF4-FFF2-40B4-BE49-F238E27FC236}">
                <a16:creationId xmlns:a16="http://schemas.microsoft.com/office/drawing/2014/main" id="{770114D8-E1A9-C94D-8AD6-91558CCAD8F8}"/>
              </a:ext>
            </a:extLst>
          </p:cNvPr>
          <p:cNvSpPr/>
          <p:nvPr/>
        </p:nvSpPr>
        <p:spPr>
          <a:xfrm>
            <a:off x="17940951" y="1332437"/>
            <a:ext cx="2386157" cy="23861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" name="Rectangle 61">
            <a:extLst>
              <a:ext uri="{FF2B5EF4-FFF2-40B4-BE49-F238E27FC236}">
                <a16:creationId xmlns:a16="http://schemas.microsoft.com/office/drawing/2014/main" id="{2BA30609-144C-AF4A-9C59-D777A031B538}"/>
              </a:ext>
            </a:extLst>
          </p:cNvPr>
          <p:cNvSpPr/>
          <p:nvPr/>
        </p:nvSpPr>
        <p:spPr>
          <a:xfrm>
            <a:off x="17980739" y="2063850"/>
            <a:ext cx="22529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27%</a:t>
            </a:r>
            <a:endParaRPr lang="en-US" sz="6000" b="1" dirty="0">
              <a:solidFill>
                <a:schemeClr val="bg1"/>
              </a:solidFill>
              <a:latin typeface="Century Gothic" panose="020B0502020202020204" pitchFamily="34" charset="0"/>
              <a:cs typeface="Poppins Medium" pitchFamily="2" charset="77"/>
            </a:endParaRPr>
          </a:p>
        </p:txBody>
      </p:sp>
      <p:sp>
        <p:nvSpPr>
          <p:cNvPr id="25" name="TextBox 67">
            <a:extLst>
              <a:ext uri="{FF2B5EF4-FFF2-40B4-BE49-F238E27FC236}">
                <a16:creationId xmlns:a16="http://schemas.microsoft.com/office/drawing/2014/main" id="{C36700C3-E085-F44A-B209-2C760A46B68C}"/>
              </a:ext>
            </a:extLst>
          </p:cNvPr>
          <p:cNvSpPr txBox="1"/>
          <p:nvPr/>
        </p:nvSpPr>
        <p:spPr>
          <a:xfrm>
            <a:off x="12185432" y="4025987"/>
            <a:ext cx="389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Investment</a:t>
            </a:r>
          </a:p>
        </p:txBody>
      </p:sp>
      <p:sp>
        <p:nvSpPr>
          <p:cNvPr id="26" name="TextBox 68">
            <a:extLst>
              <a:ext uri="{FF2B5EF4-FFF2-40B4-BE49-F238E27FC236}">
                <a16:creationId xmlns:a16="http://schemas.microsoft.com/office/drawing/2014/main" id="{3FD49F53-D27D-7B43-82E2-4E073D3FF679}"/>
              </a:ext>
            </a:extLst>
          </p:cNvPr>
          <p:cNvSpPr txBox="1"/>
          <p:nvPr/>
        </p:nvSpPr>
        <p:spPr>
          <a:xfrm>
            <a:off x="16856312" y="3992275"/>
            <a:ext cx="428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Innovation</a:t>
            </a:r>
          </a:p>
        </p:txBody>
      </p:sp>
      <p:sp>
        <p:nvSpPr>
          <p:cNvPr id="28" name="TextBox 70">
            <a:extLst>
              <a:ext uri="{FF2B5EF4-FFF2-40B4-BE49-F238E27FC236}">
                <a16:creationId xmlns:a16="http://schemas.microsoft.com/office/drawing/2014/main" id="{C535A59F-1501-C54A-BCC9-1A781A807BC4}"/>
              </a:ext>
            </a:extLst>
          </p:cNvPr>
          <p:cNvSpPr txBox="1"/>
          <p:nvPr/>
        </p:nvSpPr>
        <p:spPr>
          <a:xfrm>
            <a:off x="12051152" y="4946102"/>
            <a:ext cx="4214990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9" name="TextBox 70">
            <a:extLst>
              <a:ext uri="{FF2B5EF4-FFF2-40B4-BE49-F238E27FC236}">
                <a16:creationId xmlns:a16="http://schemas.microsoft.com/office/drawing/2014/main" id="{E0F52F71-0A16-224E-8A5B-1959E2622D50}"/>
              </a:ext>
            </a:extLst>
          </p:cNvPr>
          <p:cNvSpPr txBox="1"/>
          <p:nvPr/>
        </p:nvSpPr>
        <p:spPr>
          <a:xfrm>
            <a:off x="16932524" y="4979711"/>
            <a:ext cx="4214990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5" name="Rectangle 49">
            <a:extLst>
              <a:ext uri="{FF2B5EF4-FFF2-40B4-BE49-F238E27FC236}">
                <a16:creationId xmlns:a16="http://schemas.microsoft.com/office/drawing/2014/main" id="{1DAFA1DA-00BE-7B46-8A90-B6BF2E75D206}"/>
              </a:ext>
            </a:extLst>
          </p:cNvPr>
          <p:cNvSpPr/>
          <p:nvPr/>
        </p:nvSpPr>
        <p:spPr>
          <a:xfrm>
            <a:off x="13005357" y="7220377"/>
            <a:ext cx="2386157" cy="23861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FEDEB083-7D4C-ED4C-B7F1-852F4625A20A}"/>
              </a:ext>
            </a:extLst>
          </p:cNvPr>
          <p:cNvSpPr/>
          <p:nvPr/>
        </p:nvSpPr>
        <p:spPr>
          <a:xfrm>
            <a:off x="13045145" y="7951790"/>
            <a:ext cx="22529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68%</a:t>
            </a:r>
            <a:endParaRPr lang="en-US" sz="6000" b="1" dirty="0">
              <a:solidFill>
                <a:schemeClr val="bg1"/>
              </a:solidFill>
              <a:latin typeface="Century Gothic" panose="020B0502020202020204" pitchFamily="34" charset="0"/>
              <a:cs typeface="Poppins Medium" pitchFamily="2" charset="77"/>
            </a:endParaRPr>
          </a:p>
        </p:txBody>
      </p:sp>
      <p:sp>
        <p:nvSpPr>
          <p:cNvPr id="57" name="Rectangle 60">
            <a:extLst>
              <a:ext uri="{FF2B5EF4-FFF2-40B4-BE49-F238E27FC236}">
                <a16:creationId xmlns:a16="http://schemas.microsoft.com/office/drawing/2014/main" id="{7F6FBFCB-6010-F94C-864A-59FBCE7BBC01}"/>
              </a:ext>
            </a:extLst>
          </p:cNvPr>
          <p:cNvSpPr/>
          <p:nvPr/>
        </p:nvSpPr>
        <p:spPr>
          <a:xfrm>
            <a:off x="17980739" y="7262181"/>
            <a:ext cx="2386157" cy="23861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8" name="Rectangle 61">
            <a:extLst>
              <a:ext uri="{FF2B5EF4-FFF2-40B4-BE49-F238E27FC236}">
                <a16:creationId xmlns:a16="http://schemas.microsoft.com/office/drawing/2014/main" id="{41E9F242-765D-0E44-B847-2E423957A6FA}"/>
              </a:ext>
            </a:extLst>
          </p:cNvPr>
          <p:cNvSpPr/>
          <p:nvPr/>
        </p:nvSpPr>
        <p:spPr>
          <a:xfrm>
            <a:off x="18020527" y="7993594"/>
            <a:ext cx="22529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0" b="1" dirty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rPr>
              <a:t>37%</a:t>
            </a:r>
            <a:endParaRPr lang="en-US" sz="6000" b="1" dirty="0">
              <a:solidFill>
                <a:schemeClr val="bg1"/>
              </a:solidFill>
              <a:latin typeface="Century Gothic" panose="020B0502020202020204" pitchFamily="34" charset="0"/>
              <a:cs typeface="Poppins Medium" pitchFamily="2" charset="77"/>
            </a:endParaRPr>
          </a:p>
        </p:txBody>
      </p:sp>
      <p:sp>
        <p:nvSpPr>
          <p:cNvPr id="59" name="TextBox 67">
            <a:extLst>
              <a:ext uri="{FF2B5EF4-FFF2-40B4-BE49-F238E27FC236}">
                <a16:creationId xmlns:a16="http://schemas.microsoft.com/office/drawing/2014/main" id="{0B140D1D-B946-2448-8DA0-BC5370AC78C5}"/>
              </a:ext>
            </a:extLst>
          </p:cNvPr>
          <p:cNvSpPr txBox="1"/>
          <p:nvPr/>
        </p:nvSpPr>
        <p:spPr>
          <a:xfrm>
            <a:off x="12225220" y="9955731"/>
            <a:ext cx="389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Sales</a:t>
            </a:r>
          </a:p>
        </p:txBody>
      </p:sp>
      <p:sp>
        <p:nvSpPr>
          <p:cNvPr id="60" name="TextBox 68">
            <a:extLst>
              <a:ext uri="{FF2B5EF4-FFF2-40B4-BE49-F238E27FC236}">
                <a16:creationId xmlns:a16="http://schemas.microsoft.com/office/drawing/2014/main" id="{11C1557A-F0FF-F943-8708-8D658C384C11}"/>
              </a:ext>
            </a:extLst>
          </p:cNvPr>
          <p:cNvSpPr txBox="1"/>
          <p:nvPr/>
        </p:nvSpPr>
        <p:spPr>
          <a:xfrm>
            <a:off x="16896100" y="9922019"/>
            <a:ext cx="428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Profits</a:t>
            </a:r>
          </a:p>
        </p:txBody>
      </p:sp>
      <p:sp>
        <p:nvSpPr>
          <p:cNvPr id="61" name="TextBox 70">
            <a:extLst>
              <a:ext uri="{FF2B5EF4-FFF2-40B4-BE49-F238E27FC236}">
                <a16:creationId xmlns:a16="http://schemas.microsoft.com/office/drawing/2014/main" id="{85725B09-2B9D-AC4A-8298-70CEDD9EC29C}"/>
              </a:ext>
            </a:extLst>
          </p:cNvPr>
          <p:cNvSpPr txBox="1"/>
          <p:nvPr/>
        </p:nvSpPr>
        <p:spPr>
          <a:xfrm>
            <a:off x="12090940" y="10875846"/>
            <a:ext cx="4214990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2" name="TextBox 70">
            <a:extLst>
              <a:ext uri="{FF2B5EF4-FFF2-40B4-BE49-F238E27FC236}">
                <a16:creationId xmlns:a16="http://schemas.microsoft.com/office/drawing/2014/main" id="{0D9F747E-D8E1-0140-9C66-6FE8C7D67880}"/>
              </a:ext>
            </a:extLst>
          </p:cNvPr>
          <p:cNvSpPr txBox="1"/>
          <p:nvPr/>
        </p:nvSpPr>
        <p:spPr>
          <a:xfrm>
            <a:off x="16972312" y="10909455"/>
            <a:ext cx="4214990" cy="154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3" name="TextBox 27">
            <a:extLst>
              <a:ext uri="{FF2B5EF4-FFF2-40B4-BE49-F238E27FC236}">
                <a16:creationId xmlns:a16="http://schemas.microsoft.com/office/drawing/2014/main" id="{31A97665-0ED8-194D-906F-75D60D45ED76}"/>
              </a:ext>
            </a:extLst>
          </p:cNvPr>
          <p:cNvSpPr txBox="1"/>
          <p:nvPr/>
        </p:nvSpPr>
        <p:spPr>
          <a:xfrm>
            <a:off x="1300025" y="6839432"/>
            <a:ext cx="5719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8275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350">
            <a:extLst>
              <a:ext uri="{FF2B5EF4-FFF2-40B4-BE49-F238E27FC236}">
                <a16:creationId xmlns:a16="http://schemas.microsoft.com/office/drawing/2014/main" id="{DF14FA34-CF7C-F94C-A7BC-3489A87C545B}"/>
              </a:ext>
            </a:extLst>
          </p:cNvPr>
          <p:cNvSpPr txBox="1"/>
          <p:nvPr/>
        </p:nvSpPr>
        <p:spPr>
          <a:xfrm>
            <a:off x="6121407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94771354-D677-874F-BAF6-AE60354D15C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FBCB4380-2C9B-2349-A2D0-57A329A7789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37275B57-731B-F547-912A-7252ECAD5C62}"/>
              </a:ext>
            </a:extLst>
          </p:cNvPr>
          <p:cNvSpPr/>
          <p:nvPr/>
        </p:nvSpPr>
        <p:spPr>
          <a:xfrm>
            <a:off x="1289576" y="3643992"/>
            <a:ext cx="6891498" cy="28286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33">
            <a:extLst>
              <a:ext uri="{FF2B5EF4-FFF2-40B4-BE49-F238E27FC236}">
                <a16:creationId xmlns:a16="http://schemas.microsoft.com/office/drawing/2014/main" id="{6AC3F682-DC1F-0C43-BFE5-A33F67758200}"/>
              </a:ext>
            </a:extLst>
          </p:cNvPr>
          <p:cNvSpPr/>
          <p:nvPr/>
        </p:nvSpPr>
        <p:spPr>
          <a:xfrm>
            <a:off x="1289576" y="6923747"/>
            <a:ext cx="6891498" cy="28286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116">
            <a:extLst>
              <a:ext uri="{FF2B5EF4-FFF2-40B4-BE49-F238E27FC236}">
                <a16:creationId xmlns:a16="http://schemas.microsoft.com/office/drawing/2014/main" id="{54DECB15-F884-724D-8326-1E191A9DFFB3}"/>
              </a:ext>
            </a:extLst>
          </p:cNvPr>
          <p:cNvSpPr txBox="1"/>
          <p:nvPr/>
        </p:nvSpPr>
        <p:spPr>
          <a:xfrm flipH="1">
            <a:off x="2501880" y="4191350"/>
            <a:ext cx="446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1,600 k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107ED7A6-0D66-5940-9399-567916A41560}"/>
              </a:ext>
            </a:extLst>
          </p:cNvPr>
          <p:cNvSpPr txBox="1"/>
          <p:nvPr/>
        </p:nvSpPr>
        <p:spPr>
          <a:xfrm>
            <a:off x="2489783" y="5509407"/>
            <a:ext cx="447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FACEBOOK LIKES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05542742-65AC-6D4A-8B03-045D6AB47A58}"/>
              </a:ext>
            </a:extLst>
          </p:cNvPr>
          <p:cNvSpPr txBox="1"/>
          <p:nvPr/>
        </p:nvSpPr>
        <p:spPr>
          <a:xfrm>
            <a:off x="2471803" y="8724307"/>
            <a:ext cx="447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INSTAGRAM LIKES</a:t>
            </a:r>
          </a:p>
        </p:txBody>
      </p:sp>
      <p:sp>
        <p:nvSpPr>
          <p:cNvPr id="37" name="TextBox 116">
            <a:extLst>
              <a:ext uri="{FF2B5EF4-FFF2-40B4-BE49-F238E27FC236}">
                <a16:creationId xmlns:a16="http://schemas.microsoft.com/office/drawing/2014/main" id="{B871D95F-B697-6D45-BDD1-4E0A28EF9B7D}"/>
              </a:ext>
            </a:extLst>
          </p:cNvPr>
          <p:cNvSpPr txBox="1"/>
          <p:nvPr/>
        </p:nvSpPr>
        <p:spPr>
          <a:xfrm flipH="1">
            <a:off x="2462277" y="7406250"/>
            <a:ext cx="446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2,900 k</a:t>
            </a:r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A77265AB-5C1E-5748-BCE8-0BB5C119288C}"/>
              </a:ext>
            </a:extLst>
          </p:cNvPr>
          <p:cNvSpPr/>
          <p:nvPr/>
        </p:nvSpPr>
        <p:spPr>
          <a:xfrm>
            <a:off x="1234158" y="10203502"/>
            <a:ext cx="6891498" cy="28286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128AFD54-77A3-FC4E-9259-771BCA08A177}"/>
              </a:ext>
            </a:extLst>
          </p:cNvPr>
          <p:cNvSpPr txBox="1"/>
          <p:nvPr/>
        </p:nvSpPr>
        <p:spPr>
          <a:xfrm>
            <a:off x="2416385" y="12004062"/>
            <a:ext cx="4478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TWITTER FOLLOWS</a:t>
            </a:r>
          </a:p>
        </p:txBody>
      </p:sp>
      <p:sp>
        <p:nvSpPr>
          <p:cNvPr id="43" name="TextBox 116">
            <a:extLst>
              <a:ext uri="{FF2B5EF4-FFF2-40B4-BE49-F238E27FC236}">
                <a16:creationId xmlns:a16="http://schemas.microsoft.com/office/drawing/2014/main" id="{B557E24F-5604-5344-A7B8-23E5A4633AE8}"/>
              </a:ext>
            </a:extLst>
          </p:cNvPr>
          <p:cNvSpPr txBox="1"/>
          <p:nvPr/>
        </p:nvSpPr>
        <p:spPr>
          <a:xfrm flipH="1">
            <a:off x="2406859" y="10686005"/>
            <a:ext cx="446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1,200 k</a:t>
            </a:r>
          </a:p>
        </p:txBody>
      </p:sp>
      <p:graphicFrame>
        <p:nvGraphicFramePr>
          <p:cNvPr id="44" name="Chart 23">
            <a:extLst>
              <a:ext uri="{FF2B5EF4-FFF2-40B4-BE49-F238E27FC236}">
                <a16:creationId xmlns:a16="http://schemas.microsoft.com/office/drawing/2014/main" id="{816A07E2-B7A4-E84D-95CE-A2D0CE2F5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0604504"/>
              </p:ext>
            </p:extLst>
          </p:nvPr>
        </p:nvGraphicFramePr>
        <p:xfrm>
          <a:off x="12004242" y="3975410"/>
          <a:ext cx="9112934" cy="8648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CuadroTexto 395">
            <a:extLst>
              <a:ext uri="{FF2B5EF4-FFF2-40B4-BE49-F238E27FC236}">
                <a16:creationId xmlns:a16="http://schemas.microsoft.com/office/drawing/2014/main" id="{200F3041-7AB5-EA45-8888-7765D02D28D2}"/>
              </a:ext>
            </a:extLst>
          </p:cNvPr>
          <p:cNvSpPr txBox="1"/>
          <p:nvPr/>
        </p:nvSpPr>
        <p:spPr>
          <a:xfrm>
            <a:off x="14763497" y="5792285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2.34%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EFD08887-D91D-9949-876B-C6289690537E}"/>
              </a:ext>
            </a:extLst>
          </p:cNvPr>
          <p:cNvSpPr txBox="1"/>
          <p:nvPr/>
        </p:nvSpPr>
        <p:spPr>
          <a:xfrm>
            <a:off x="14607647" y="5247797"/>
            <a:ext cx="267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FACEBOOK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42DA9D3B-32F9-E44B-BB3D-1AB9C2B30EC7}"/>
              </a:ext>
            </a:extLst>
          </p:cNvPr>
          <p:cNvSpPr txBox="1"/>
          <p:nvPr/>
        </p:nvSpPr>
        <p:spPr>
          <a:xfrm>
            <a:off x="16974377" y="9924093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6.53%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6BFFE58D-1131-2F4B-9FEB-94A5FA38461D}"/>
              </a:ext>
            </a:extLst>
          </p:cNvPr>
          <p:cNvSpPr txBox="1"/>
          <p:nvPr/>
        </p:nvSpPr>
        <p:spPr>
          <a:xfrm>
            <a:off x="16818527" y="9379605"/>
            <a:ext cx="267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INSTAGRAM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C35738BA-38EB-F24F-906B-B9590829BD80}"/>
              </a:ext>
            </a:extLst>
          </p:cNvPr>
          <p:cNvSpPr txBox="1"/>
          <p:nvPr/>
        </p:nvSpPr>
        <p:spPr>
          <a:xfrm>
            <a:off x="12770617" y="8774787"/>
            <a:ext cx="236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4.92%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C99DF45F-A708-2B44-80F0-F855B7F62B10}"/>
              </a:ext>
            </a:extLst>
          </p:cNvPr>
          <p:cNvSpPr txBox="1"/>
          <p:nvPr/>
        </p:nvSpPr>
        <p:spPr>
          <a:xfrm>
            <a:off x="12614767" y="8230299"/>
            <a:ext cx="267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319045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0">
            <a:extLst>
              <a:ext uri="{FF2B5EF4-FFF2-40B4-BE49-F238E27FC236}">
                <a16:creationId xmlns:a16="http://schemas.microsoft.com/office/drawing/2014/main" id="{CC7510E2-DF39-E945-A088-5CCED61DE033}"/>
              </a:ext>
            </a:extLst>
          </p:cNvPr>
          <p:cNvSpPr/>
          <p:nvPr/>
        </p:nvSpPr>
        <p:spPr>
          <a:xfrm>
            <a:off x="1700074" y="4084859"/>
            <a:ext cx="9148357" cy="85354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297076F0-A556-E14C-A134-B6707B8237D0}"/>
              </a:ext>
            </a:extLst>
          </p:cNvPr>
          <p:cNvSpPr txBox="1"/>
          <p:nvPr/>
        </p:nvSpPr>
        <p:spPr>
          <a:xfrm>
            <a:off x="6121407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5E48B2BC-F6F8-B648-84EE-F2F3353981D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45">
            <a:extLst>
              <a:ext uri="{FF2B5EF4-FFF2-40B4-BE49-F238E27FC236}">
                <a16:creationId xmlns:a16="http://schemas.microsoft.com/office/drawing/2014/main" id="{4172B9BA-1CFA-D04A-8CBA-D277086AE7A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aphicFrame>
        <p:nvGraphicFramePr>
          <p:cNvPr id="23" name="Chart 18">
            <a:extLst>
              <a:ext uri="{FF2B5EF4-FFF2-40B4-BE49-F238E27FC236}">
                <a16:creationId xmlns:a16="http://schemas.microsoft.com/office/drawing/2014/main" id="{49F4B664-EAA5-3A49-83FA-5188D7B911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327004"/>
              </p:ext>
            </p:extLst>
          </p:nvPr>
        </p:nvGraphicFramePr>
        <p:xfrm>
          <a:off x="1804881" y="4987173"/>
          <a:ext cx="8633052" cy="6530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Isosceles Triangle 74">
            <a:extLst>
              <a:ext uri="{FF2B5EF4-FFF2-40B4-BE49-F238E27FC236}">
                <a16:creationId xmlns:a16="http://schemas.microsoft.com/office/drawing/2014/main" id="{FB7EA7AF-5CF5-5D44-9EE3-C8DE787E0BCB}"/>
              </a:ext>
            </a:extLst>
          </p:cNvPr>
          <p:cNvSpPr/>
          <p:nvPr/>
        </p:nvSpPr>
        <p:spPr>
          <a:xfrm>
            <a:off x="2140574" y="8516425"/>
            <a:ext cx="1813694" cy="104654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Isosceles Triangle 75">
            <a:extLst>
              <a:ext uri="{FF2B5EF4-FFF2-40B4-BE49-F238E27FC236}">
                <a16:creationId xmlns:a16="http://schemas.microsoft.com/office/drawing/2014/main" id="{CC739545-ABFF-A442-9379-DD12238AA747}"/>
              </a:ext>
            </a:extLst>
          </p:cNvPr>
          <p:cNvSpPr/>
          <p:nvPr/>
        </p:nvSpPr>
        <p:spPr>
          <a:xfrm>
            <a:off x="4211178" y="7306054"/>
            <a:ext cx="1813694" cy="104654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Isosceles Triangle 76">
            <a:extLst>
              <a:ext uri="{FF2B5EF4-FFF2-40B4-BE49-F238E27FC236}">
                <a16:creationId xmlns:a16="http://schemas.microsoft.com/office/drawing/2014/main" id="{E5FDC71D-06AC-4940-A4BF-7DA62AFF04D7}"/>
              </a:ext>
            </a:extLst>
          </p:cNvPr>
          <p:cNvSpPr/>
          <p:nvPr/>
        </p:nvSpPr>
        <p:spPr>
          <a:xfrm>
            <a:off x="6256545" y="6112236"/>
            <a:ext cx="1813694" cy="1046546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Isosceles Triangle 77">
            <a:extLst>
              <a:ext uri="{FF2B5EF4-FFF2-40B4-BE49-F238E27FC236}">
                <a16:creationId xmlns:a16="http://schemas.microsoft.com/office/drawing/2014/main" id="{BE3BB25B-B5C1-F446-A503-551439FD93FE}"/>
              </a:ext>
            </a:extLst>
          </p:cNvPr>
          <p:cNvSpPr/>
          <p:nvPr/>
        </p:nvSpPr>
        <p:spPr>
          <a:xfrm>
            <a:off x="8320214" y="4918637"/>
            <a:ext cx="1813694" cy="104654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0E27E2-C9A3-2D4E-9808-2E126C232908}"/>
              </a:ext>
            </a:extLst>
          </p:cNvPr>
          <p:cNvSpPr txBox="1"/>
          <p:nvPr/>
        </p:nvSpPr>
        <p:spPr>
          <a:xfrm>
            <a:off x="2346452" y="11529052"/>
            <a:ext cx="14751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Light" pitchFamily="2" charset="77"/>
              </a:rPr>
              <a:t>30%</a:t>
            </a:r>
            <a:endParaRPr lang="ko-KR" altLang="en-US" sz="32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772D1B-EC9F-704B-8F79-77BD1C3E1479}"/>
              </a:ext>
            </a:extLst>
          </p:cNvPr>
          <p:cNvSpPr txBox="1"/>
          <p:nvPr/>
        </p:nvSpPr>
        <p:spPr>
          <a:xfrm>
            <a:off x="4400230" y="11529052"/>
            <a:ext cx="14751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Light" pitchFamily="2" charset="77"/>
              </a:rPr>
              <a:t>50%</a:t>
            </a:r>
            <a:endParaRPr lang="ko-KR" altLang="en-US" sz="32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30" name="TextBox 36">
            <a:extLst>
              <a:ext uri="{FF2B5EF4-FFF2-40B4-BE49-F238E27FC236}">
                <a16:creationId xmlns:a16="http://schemas.microsoft.com/office/drawing/2014/main" id="{E31FD68C-F4B0-B34F-9367-F56E7DC41E18}"/>
              </a:ext>
            </a:extLst>
          </p:cNvPr>
          <p:cNvSpPr txBox="1"/>
          <p:nvPr/>
        </p:nvSpPr>
        <p:spPr>
          <a:xfrm>
            <a:off x="6454009" y="11529052"/>
            <a:ext cx="14751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Light" pitchFamily="2" charset="77"/>
              </a:rPr>
              <a:t>70%</a:t>
            </a:r>
            <a:endParaRPr lang="ko-KR" altLang="en-US" sz="32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31" name="TextBox 37">
            <a:extLst>
              <a:ext uri="{FF2B5EF4-FFF2-40B4-BE49-F238E27FC236}">
                <a16:creationId xmlns:a16="http://schemas.microsoft.com/office/drawing/2014/main" id="{0E7CCB31-300E-EA40-B3C7-7236DE832D8B}"/>
              </a:ext>
            </a:extLst>
          </p:cNvPr>
          <p:cNvSpPr txBox="1"/>
          <p:nvPr/>
        </p:nvSpPr>
        <p:spPr>
          <a:xfrm>
            <a:off x="8507786" y="11529052"/>
            <a:ext cx="14751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Light" pitchFamily="2" charset="77"/>
              </a:rPr>
              <a:t>90%</a:t>
            </a:r>
            <a:endParaRPr lang="ko-KR" altLang="en-US" sz="32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grpSp>
        <p:nvGrpSpPr>
          <p:cNvPr id="32" name="Group 7">
            <a:extLst>
              <a:ext uri="{FF2B5EF4-FFF2-40B4-BE49-F238E27FC236}">
                <a16:creationId xmlns:a16="http://schemas.microsoft.com/office/drawing/2014/main" id="{2C7A4C45-DAA9-A341-B1CF-5ECBF55D92F5}"/>
              </a:ext>
            </a:extLst>
          </p:cNvPr>
          <p:cNvGrpSpPr/>
          <p:nvPr/>
        </p:nvGrpSpPr>
        <p:grpSpPr>
          <a:xfrm>
            <a:off x="11864897" y="4475976"/>
            <a:ext cx="10956306" cy="7703497"/>
            <a:chOff x="11647182" y="4361866"/>
            <a:chExt cx="10956306" cy="7703497"/>
          </a:xfrm>
        </p:grpSpPr>
        <p:sp>
          <p:nvSpPr>
            <p:cNvPr id="33" name="Rounded Rectangle 57">
              <a:extLst>
                <a:ext uri="{FF2B5EF4-FFF2-40B4-BE49-F238E27FC236}">
                  <a16:creationId xmlns:a16="http://schemas.microsoft.com/office/drawing/2014/main" id="{F002F008-ACA1-F140-BD00-7BD08A5F1C62}"/>
                </a:ext>
              </a:extLst>
            </p:cNvPr>
            <p:cNvSpPr/>
            <p:nvPr/>
          </p:nvSpPr>
          <p:spPr>
            <a:xfrm>
              <a:off x="11647182" y="10490297"/>
              <a:ext cx="10956306" cy="157506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4" name="Rounded Rectangle 59">
              <a:extLst>
                <a:ext uri="{FF2B5EF4-FFF2-40B4-BE49-F238E27FC236}">
                  <a16:creationId xmlns:a16="http://schemas.microsoft.com/office/drawing/2014/main" id="{C060BE62-93C5-AD42-BA96-659A2B9922DA}"/>
                </a:ext>
              </a:extLst>
            </p:cNvPr>
            <p:cNvSpPr/>
            <p:nvPr/>
          </p:nvSpPr>
          <p:spPr>
            <a:xfrm>
              <a:off x="11647182" y="8456317"/>
              <a:ext cx="10956306" cy="157506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5" name="Rounded Rectangle 61">
              <a:extLst>
                <a:ext uri="{FF2B5EF4-FFF2-40B4-BE49-F238E27FC236}">
                  <a16:creationId xmlns:a16="http://schemas.microsoft.com/office/drawing/2014/main" id="{4B9A7C94-BB39-824C-9A51-220B48EE8B65}"/>
                </a:ext>
              </a:extLst>
            </p:cNvPr>
            <p:cNvSpPr/>
            <p:nvPr/>
          </p:nvSpPr>
          <p:spPr>
            <a:xfrm>
              <a:off x="11647182" y="6408745"/>
              <a:ext cx="10956306" cy="157506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6" name="Rounded Rectangle 63">
              <a:extLst>
                <a:ext uri="{FF2B5EF4-FFF2-40B4-BE49-F238E27FC236}">
                  <a16:creationId xmlns:a16="http://schemas.microsoft.com/office/drawing/2014/main" id="{C1E53A4E-38D4-1449-8A4C-72290CD8F3DF}"/>
                </a:ext>
              </a:extLst>
            </p:cNvPr>
            <p:cNvSpPr/>
            <p:nvPr/>
          </p:nvSpPr>
          <p:spPr>
            <a:xfrm>
              <a:off x="11647182" y="4361866"/>
              <a:ext cx="10956306" cy="157506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04C19C50-75D8-A74F-BED1-321434EE8A1F}"/>
                </a:ext>
              </a:extLst>
            </p:cNvPr>
            <p:cNvGrpSpPr/>
            <p:nvPr/>
          </p:nvGrpSpPr>
          <p:grpSpPr>
            <a:xfrm>
              <a:off x="12407042" y="4634193"/>
              <a:ext cx="9241151" cy="1030410"/>
              <a:chOff x="12407042" y="4634193"/>
              <a:chExt cx="9241151" cy="1030410"/>
            </a:xfrm>
          </p:grpSpPr>
          <p:sp>
            <p:nvSpPr>
              <p:cNvPr id="49" name="TextBox 69">
                <a:extLst>
                  <a:ext uri="{FF2B5EF4-FFF2-40B4-BE49-F238E27FC236}">
                    <a16:creationId xmlns:a16="http://schemas.microsoft.com/office/drawing/2014/main" id="{AE49D5EB-3CA5-D448-B770-0C6F0D1608CA}"/>
                  </a:ext>
                </a:extLst>
              </p:cNvPr>
              <p:cNvSpPr txBox="1"/>
              <p:nvPr/>
            </p:nvSpPr>
            <p:spPr>
              <a:xfrm>
                <a:off x="16011623" y="4634193"/>
                <a:ext cx="5636570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2" name="TextBox 70">
                <a:extLst>
                  <a:ext uri="{FF2B5EF4-FFF2-40B4-BE49-F238E27FC236}">
                    <a16:creationId xmlns:a16="http://schemas.microsoft.com/office/drawing/2014/main" id="{635D4CEB-FBAF-8C4E-9842-C561A4C7E9F9}"/>
                  </a:ext>
                </a:extLst>
              </p:cNvPr>
              <p:cNvSpPr txBox="1"/>
              <p:nvPr/>
            </p:nvSpPr>
            <p:spPr>
              <a:xfrm>
                <a:off x="12407042" y="4826233"/>
                <a:ext cx="36045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1</a:t>
                </a:r>
                <a:r>
                  <a:rPr lang="en-US" sz="3600" b="1" baseline="300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st</a:t>
                </a:r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 Quarter</a:t>
                </a:r>
              </a:p>
            </p:txBody>
          </p:sp>
        </p:grpSp>
        <p:grpSp>
          <p:nvGrpSpPr>
            <p:cNvPr id="38" name="Group 71">
              <a:extLst>
                <a:ext uri="{FF2B5EF4-FFF2-40B4-BE49-F238E27FC236}">
                  <a16:creationId xmlns:a16="http://schemas.microsoft.com/office/drawing/2014/main" id="{75A1756B-FC1C-BD48-BEA0-48C95C8C2123}"/>
                </a:ext>
              </a:extLst>
            </p:cNvPr>
            <p:cNvGrpSpPr/>
            <p:nvPr/>
          </p:nvGrpSpPr>
          <p:grpSpPr>
            <a:xfrm>
              <a:off x="12407042" y="6681906"/>
              <a:ext cx="9241151" cy="1030410"/>
              <a:chOff x="12407042" y="4634193"/>
              <a:chExt cx="9241151" cy="1030410"/>
            </a:xfrm>
          </p:grpSpPr>
          <p:sp>
            <p:nvSpPr>
              <p:cNvPr id="45" name="TextBox 72">
                <a:extLst>
                  <a:ext uri="{FF2B5EF4-FFF2-40B4-BE49-F238E27FC236}">
                    <a16:creationId xmlns:a16="http://schemas.microsoft.com/office/drawing/2014/main" id="{8604B6EF-1FE6-914A-80D1-19BD253DFAE6}"/>
                  </a:ext>
                </a:extLst>
              </p:cNvPr>
              <p:cNvSpPr txBox="1"/>
              <p:nvPr/>
            </p:nvSpPr>
            <p:spPr>
              <a:xfrm>
                <a:off x="16011623" y="4634193"/>
                <a:ext cx="5636570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6" name="TextBox 73">
                <a:extLst>
                  <a:ext uri="{FF2B5EF4-FFF2-40B4-BE49-F238E27FC236}">
                    <a16:creationId xmlns:a16="http://schemas.microsoft.com/office/drawing/2014/main" id="{9C8639CB-8382-294F-8FE5-4AACC92D7E9A}"/>
                  </a:ext>
                </a:extLst>
              </p:cNvPr>
              <p:cNvSpPr txBox="1"/>
              <p:nvPr/>
            </p:nvSpPr>
            <p:spPr>
              <a:xfrm>
                <a:off x="12407042" y="4826233"/>
                <a:ext cx="36045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</a:t>
                </a:r>
                <a:r>
                  <a:rPr lang="en-US" sz="3600" b="1" baseline="300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nd</a:t>
                </a:r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 Quarter</a:t>
                </a:r>
              </a:p>
            </p:txBody>
          </p:sp>
        </p:grpSp>
        <p:grpSp>
          <p:nvGrpSpPr>
            <p:cNvPr id="39" name="Group 74">
              <a:extLst>
                <a:ext uri="{FF2B5EF4-FFF2-40B4-BE49-F238E27FC236}">
                  <a16:creationId xmlns:a16="http://schemas.microsoft.com/office/drawing/2014/main" id="{F757D8A0-44F4-5848-B394-7AF4B6346EEB}"/>
                </a:ext>
              </a:extLst>
            </p:cNvPr>
            <p:cNvGrpSpPr/>
            <p:nvPr/>
          </p:nvGrpSpPr>
          <p:grpSpPr>
            <a:xfrm>
              <a:off x="12407042" y="8728645"/>
              <a:ext cx="9241151" cy="1030410"/>
              <a:chOff x="12407042" y="4634193"/>
              <a:chExt cx="9241151" cy="1030410"/>
            </a:xfrm>
          </p:grpSpPr>
          <p:sp>
            <p:nvSpPr>
              <p:cNvPr id="43" name="TextBox 75">
                <a:extLst>
                  <a:ext uri="{FF2B5EF4-FFF2-40B4-BE49-F238E27FC236}">
                    <a16:creationId xmlns:a16="http://schemas.microsoft.com/office/drawing/2014/main" id="{A478BB8F-B94A-844D-953A-83388D181EBC}"/>
                  </a:ext>
                </a:extLst>
              </p:cNvPr>
              <p:cNvSpPr txBox="1"/>
              <p:nvPr/>
            </p:nvSpPr>
            <p:spPr>
              <a:xfrm>
                <a:off x="16011623" y="4634193"/>
                <a:ext cx="5636570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4" name="TextBox 76">
                <a:extLst>
                  <a:ext uri="{FF2B5EF4-FFF2-40B4-BE49-F238E27FC236}">
                    <a16:creationId xmlns:a16="http://schemas.microsoft.com/office/drawing/2014/main" id="{E3AFE9AD-C32C-9F40-BF6D-2F602D2073E4}"/>
                  </a:ext>
                </a:extLst>
              </p:cNvPr>
              <p:cNvSpPr txBox="1"/>
              <p:nvPr/>
            </p:nvSpPr>
            <p:spPr>
              <a:xfrm>
                <a:off x="12407042" y="4826233"/>
                <a:ext cx="36045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3</a:t>
                </a:r>
                <a:r>
                  <a:rPr lang="en-US" sz="3600" b="1" baseline="300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rd</a:t>
                </a:r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 Quarter</a:t>
                </a:r>
              </a:p>
            </p:txBody>
          </p:sp>
        </p:grpSp>
        <p:grpSp>
          <p:nvGrpSpPr>
            <p:cNvPr id="40" name="Group 77">
              <a:extLst>
                <a:ext uri="{FF2B5EF4-FFF2-40B4-BE49-F238E27FC236}">
                  <a16:creationId xmlns:a16="http://schemas.microsoft.com/office/drawing/2014/main" id="{503D3894-06BF-714A-B564-9FFAF48AC590}"/>
                </a:ext>
              </a:extLst>
            </p:cNvPr>
            <p:cNvGrpSpPr/>
            <p:nvPr/>
          </p:nvGrpSpPr>
          <p:grpSpPr>
            <a:xfrm>
              <a:off x="12407042" y="10762625"/>
              <a:ext cx="9241151" cy="1030410"/>
              <a:chOff x="12407042" y="4634193"/>
              <a:chExt cx="9241151" cy="1030410"/>
            </a:xfrm>
          </p:grpSpPr>
          <p:sp>
            <p:nvSpPr>
              <p:cNvPr id="41" name="TextBox 78">
                <a:extLst>
                  <a:ext uri="{FF2B5EF4-FFF2-40B4-BE49-F238E27FC236}">
                    <a16:creationId xmlns:a16="http://schemas.microsoft.com/office/drawing/2014/main" id="{EBB428A6-7AB1-3C43-97E1-CF1CD262EB92}"/>
                  </a:ext>
                </a:extLst>
              </p:cNvPr>
              <p:cNvSpPr txBox="1"/>
              <p:nvPr/>
            </p:nvSpPr>
            <p:spPr>
              <a:xfrm>
                <a:off x="16011623" y="4634193"/>
                <a:ext cx="5636570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2" name="TextBox 79">
                <a:extLst>
                  <a:ext uri="{FF2B5EF4-FFF2-40B4-BE49-F238E27FC236}">
                    <a16:creationId xmlns:a16="http://schemas.microsoft.com/office/drawing/2014/main" id="{B120B52D-67E0-F74E-92DA-36D35C9FDD9B}"/>
                  </a:ext>
                </a:extLst>
              </p:cNvPr>
              <p:cNvSpPr txBox="1"/>
              <p:nvPr/>
            </p:nvSpPr>
            <p:spPr>
              <a:xfrm>
                <a:off x="12407042" y="4826233"/>
                <a:ext cx="36045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4</a:t>
                </a:r>
                <a:r>
                  <a:rPr lang="en-US" sz="3600" b="1" baseline="300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th</a:t>
                </a:r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 Quarter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276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>
            <a:extLst>
              <a:ext uri="{FF2B5EF4-FFF2-40B4-BE49-F238E27FC236}">
                <a16:creationId xmlns:a16="http://schemas.microsoft.com/office/drawing/2014/main" id="{99E06911-435A-144E-A46A-DB7D9E72C8EA}"/>
              </a:ext>
            </a:extLst>
          </p:cNvPr>
          <p:cNvSpPr/>
          <p:nvPr/>
        </p:nvSpPr>
        <p:spPr>
          <a:xfrm>
            <a:off x="10633685" y="0"/>
            <a:ext cx="12200253" cy="100306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64457210-37C1-0C42-AEA9-619DC69CA18A}"/>
              </a:ext>
            </a:extLst>
          </p:cNvPr>
          <p:cNvSpPr txBox="1"/>
          <p:nvPr/>
        </p:nvSpPr>
        <p:spPr>
          <a:xfrm>
            <a:off x="1300025" y="1071658"/>
            <a:ext cx="82041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56F8BD5F-D272-FF4D-AEED-090C823A8506}"/>
              </a:ext>
            </a:extLst>
          </p:cNvPr>
          <p:cNvSpPr txBox="1"/>
          <p:nvPr/>
        </p:nvSpPr>
        <p:spPr>
          <a:xfrm>
            <a:off x="1300025" y="3659533"/>
            <a:ext cx="5911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FE78AB6D-0561-6B44-81E9-3F6927B2F219}"/>
              </a:ext>
            </a:extLst>
          </p:cNvPr>
          <p:cNvSpPr/>
          <p:nvPr/>
        </p:nvSpPr>
        <p:spPr>
          <a:xfrm>
            <a:off x="1300025" y="4891760"/>
            <a:ext cx="1503356" cy="879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35E223C-5ECD-7147-9670-8B94A7C9159A}"/>
              </a:ext>
            </a:extLst>
          </p:cNvPr>
          <p:cNvGrpSpPr/>
          <p:nvPr/>
        </p:nvGrpSpPr>
        <p:grpSpPr>
          <a:xfrm>
            <a:off x="1376596" y="10952297"/>
            <a:ext cx="4259501" cy="1810998"/>
            <a:chOff x="1300025" y="10867884"/>
            <a:chExt cx="4259501" cy="18109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EC4B4D-113C-6B43-A8D1-8EBEBB252CAF}"/>
                </a:ext>
              </a:extLst>
            </p:cNvPr>
            <p:cNvSpPr txBox="1"/>
            <p:nvPr/>
          </p:nvSpPr>
          <p:spPr>
            <a:xfrm>
              <a:off x="1300025" y="11603588"/>
              <a:ext cx="4259501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25" name="TextBox 67">
              <a:extLst>
                <a:ext uri="{FF2B5EF4-FFF2-40B4-BE49-F238E27FC236}">
                  <a16:creationId xmlns:a16="http://schemas.microsoft.com/office/drawing/2014/main" id="{C36700C3-E085-F44A-B209-2C760A46B68C}"/>
                </a:ext>
              </a:extLst>
            </p:cNvPr>
            <p:cNvSpPr txBox="1"/>
            <p:nvPr/>
          </p:nvSpPr>
          <p:spPr>
            <a:xfrm>
              <a:off x="1300026" y="10867884"/>
              <a:ext cx="3493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Financial Risk</a:t>
              </a:r>
            </a:p>
          </p:txBody>
        </p:sp>
      </p:grpSp>
      <p:graphicFrame>
        <p:nvGraphicFramePr>
          <p:cNvPr id="20" name="Chart 1">
            <a:extLst>
              <a:ext uri="{FF2B5EF4-FFF2-40B4-BE49-F238E27FC236}">
                <a16:creationId xmlns:a16="http://schemas.microsoft.com/office/drawing/2014/main" id="{5D02E017-C234-4349-9BDE-A9D15F20B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181360"/>
              </p:ext>
            </p:extLst>
          </p:nvPr>
        </p:nvGraphicFramePr>
        <p:xfrm>
          <a:off x="10534082" y="1071659"/>
          <a:ext cx="12399459" cy="8266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Rectangle 28">
            <a:extLst>
              <a:ext uri="{FF2B5EF4-FFF2-40B4-BE49-F238E27FC236}">
                <a16:creationId xmlns:a16="http://schemas.microsoft.com/office/drawing/2014/main" id="{22BA8137-0536-3C4B-8ED6-ADC24016D678}"/>
              </a:ext>
            </a:extLst>
          </p:cNvPr>
          <p:cNvSpPr/>
          <p:nvPr/>
        </p:nvSpPr>
        <p:spPr>
          <a:xfrm>
            <a:off x="12208210" y="5683416"/>
            <a:ext cx="33686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" pitchFamily="2" charset="77"/>
              </a:rPr>
              <a:t>24%</a:t>
            </a: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9348E6CF-EC10-1A40-9571-D72EAA851FC6}"/>
              </a:ext>
            </a:extLst>
          </p:cNvPr>
          <p:cNvSpPr/>
          <p:nvPr/>
        </p:nvSpPr>
        <p:spPr>
          <a:xfrm>
            <a:off x="18059935" y="4773925"/>
            <a:ext cx="33686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" pitchFamily="2" charset="77"/>
              </a:rPr>
              <a:t>55%</a:t>
            </a: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0292D510-6BEC-944B-9EC6-E05154D5157D}"/>
              </a:ext>
            </a:extLst>
          </p:cNvPr>
          <p:cNvSpPr/>
          <p:nvPr/>
        </p:nvSpPr>
        <p:spPr>
          <a:xfrm>
            <a:off x="12872495" y="2901203"/>
            <a:ext cx="33686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" pitchFamily="2" charset="77"/>
              </a:rPr>
              <a:t>11%</a:t>
            </a: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210C0A06-98E5-7B4D-A0CF-8F6B02FC3F11}"/>
              </a:ext>
            </a:extLst>
          </p:cNvPr>
          <p:cNvSpPr/>
          <p:nvPr/>
        </p:nvSpPr>
        <p:spPr>
          <a:xfrm>
            <a:off x="14381650" y="1977783"/>
            <a:ext cx="33686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" pitchFamily="2" charset="77"/>
              </a:rPr>
              <a:t>10%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73B3F9E-F1E7-B14B-8A1B-9A41732B5A0C}"/>
              </a:ext>
            </a:extLst>
          </p:cNvPr>
          <p:cNvGrpSpPr/>
          <p:nvPr/>
        </p:nvGrpSpPr>
        <p:grpSpPr>
          <a:xfrm>
            <a:off x="6950198" y="10952297"/>
            <a:ext cx="4292578" cy="1810998"/>
            <a:chOff x="6114853" y="10867884"/>
            <a:chExt cx="4292578" cy="18109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5C1711-51AD-A244-A016-0EBFC0090A27}"/>
                </a:ext>
              </a:extLst>
            </p:cNvPr>
            <p:cNvSpPr txBox="1"/>
            <p:nvPr/>
          </p:nvSpPr>
          <p:spPr>
            <a:xfrm>
              <a:off x="6147930" y="11603588"/>
              <a:ext cx="4259501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34" name="TextBox 67">
              <a:extLst>
                <a:ext uri="{FF2B5EF4-FFF2-40B4-BE49-F238E27FC236}">
                  <a16:creationId xmlns:a16="http://schemas.microsoft.com/office/drawing/2014/main" id="{14D1880D-2693-0B4E-989E-BA33B2910824}"/>
                </a:ext>
              </a:extLst>
            </p:cNvPr>
            <p:cNvSpPr txBox="1"/>
            <p:nvPr/>
          </p:nvSpPr>
          <p:spPr>
            <a:xfrm>
              <a:off x="6114853" y="10867884"/>
              <a:ext cx="3728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Profits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B06D1242-1A6C-A944-B189-0B93E3627227}"/>
              </a:ext>
            </a:extLst>
          </p:cNvPr>
          <p:cNvGrpSpPr/>
          <p:nvPr/>
        </p:nvGrpSpPr>
        <p:grpSpPr>
          <a:xfrm>
            <a:off x="12556877" y="10952297"/>
            <a:ext cx="4466889" cy="1815875"/>
            <a:chOff x="11938946" y="10867884"/>
            <a:chExt cx="4466889" cy="181587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CB1592-BE2E-114C-9E01-45E89006ABFA}"/>
                </a:ext>
              </a:extLst>
            </p:cNvPr>
            <p:cNvSpPr txBox="1"/>
            <p:nvPr/>
          </p:nvSpPr>
          <p:spPr>
            <a:xfrm>
              <a:off x="12029936" y="11608465"/>
              <a:ext cx="4259501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38" name="TextBox 67">
              <a:extLst>
                <a:ext uri="{FF2B5EF4-FFF2-40B4-BE49-F238E27FC236}">
                  <a16:creationId xmlns:a16="http://schemas.microsoft.com/office/drawing/2014/main" id="{9D3413CD-9832-574E-A42C-7F596D4593A4}"/>
                </a:ext>
              </a:extLst>
            </p:cNvPr>
            <p:cNvSpPr txBox="1"/>
            <p:nvPr/>
          </p:nvSpPr>
          <p:spPr>
            <a:xfrm>
              <a:off x="11938946" y="1086788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Competitive Risk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AA5E4028-D32B-3D4C-B930-6DB95EF2E3E9}"/>
              </a:ext>
            </a:extLst>
          </p:cNvPr>
          <p:cNvGrpSpPr/>
          <p:nvPr/>
        </p:nvGrpSpPr>
        <p:grpSpPr>
          <a:xfrm>
            <a:off x="18337866" y="10952297"/>
            <a:ext cx="4285796" cy="1815875"/>
            <a:chOff x="16877841" y="10867884"/>
            <a:chExt cx="4285796" cy="181587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358978-7FB0-EE4A-B84B-ED402AE67085}"/>
                </a:ext>
              </a:extLst>
            </p:cNvPr>
            <p:cNvSpPr txBox="1"/>
            <p:nvPr/>
          </p:nvSpPr>
          <p:spPr>
            <a:xfrm>
              <a:off x="16904136" y="11608465"/>
              <a:ext cx="4259501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39" name="TextBox 67">
              <a:extLst>
                <a:ext uri="{FF2B5EF4-FFF2-40B4-BE49-F238E27FC236}">
                  <a16:creationId xmlns:a16="http://schemas.microsoft.com/office/drawing/2014/main" id="{D92CDF87-7D8C-DC4A-914F-59907CF8C54A}"/>
                </a:ext>
              </a:extLst>
            </p:cNvPr>
            <p:cNvSpPr txBox="1"/>
            <p:nvPr/>
          </p:nvSpPr>
          <p:spPr>
            <a:xfrm>
              <a:off x="16877841" y="10867884"/>
              <a:ext cx="38596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Investment</a:t>
              </a:r>
            </a:p>
          </p:txBody>
        </p:sp>
      </p:grpSp>
      <p:sp>
        <p:nvSpPr>
          <p:cNvPr id="40" name="TextBox 27">
            <a:extLst>
              <a:ext uri="{FF2B5EF4-FFF2-40B4-BE49-F238E27FC236}">
                <a16:creationId xmlns:a16="http://schemas.microsoft.com/office/drawing/2014/main" id="{C4A38CA8-F9BE-5349-92E4-20201ABB65E6}"/>
              </a:ext>
            </a:extLst>
          </p:cNvPr>
          <p:cNvSpPr txBox="1"/>
          <p:nvPr/>
        </p:nvSpPr>
        <p:spPr>
          <a:xfrm>
            <a:off x="1376596" y="6830065"/>
            <a:ext cx="8051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226751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20252AB0-3FF3-7C40-8B07-3BDEC72FA08C}"/>
              </a:ext>
            </a:extLst>
          </p:cNvPr>
          <p:cNvSpPr txBox="1"/>
          <p:nvPr/>
        </p:nvSpPr>
        <p:spPr>
          <a:xfrm>
            <a:off x="6121407" y="1071658"/>
            <a:ext cx="12135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Dashboard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30F49F08-F392-7743-821C-ADCF81485B1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45">
            <a:extLst>
              <a:ext uri="{FF2B5EF4-FFF2-40B4-BE49-F238E27FC236}">
                <a16:creationId xmlns:a16="http://schemas.microsoft.com/office/drawing/2014/main" id="{F4C766EF-7FB0-984B-8D35-BEBE9361BA8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Chart 16">
                <a:extLst>
                  <a:ext uri="{FF2B5EF4-FFF2-40B4-BE49-F238E27FC236}">
                    <a16:creationId xmlns:a16="http://schemas.microsoft.com/office/drawing/2014/main" id="{B0EEF486-E32D-814E-A643-37EF40BADBB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44399349"/>
                  </p:ext>
                </p:extLst>
              </p:nvPr>
            </p:nvGraphicFramePr>
            <p:xfrm>
              <a:off x="1727895" y="4097653"/>
              <a:ext cx="10768906" cy="83837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3" name="Chart 16">
                <a:extLst>
                  <a:ext uri="{FF2B5EF4-FFF2-40B4-BE49-F238E27FC236}">
                    <a16:creationId xmlns:a16="http://schemas.microsoft.com/office/drawing/2014/main" id="{B0EEF486-E32D-814E-A643-37EF40BADB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7895" y="4097653"/>
                <a:ext cx="10768906" cy="838376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8">
            <a:extLst>
              <a:ext uri="{FF2B5EF4-FFF2-40B4-BE49-F238E27FC236}">
                <a16:creationId xmlns:a16="http://schemas.microsoft.com/office/drawing/2014/main" id="{1F21F074-FDAE-2C41-8670-EC2F5E5E5C2F}"/>
              </a:ext>
            </a:extLst>
          </p:cNvPr>
          <p:cNvSpPr/>
          <p:nvPr/>
        </p:nvSpPr>
        <p:spPr>
          <a:xfrm>
            <a:off x="8579940" y="6029146"/>
            <a:ext cx="33686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" pitchFamily="2" charset="77"/>
              </a:rPr>
              <a:t>24%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408A3FD6-826F-2D48-828B-7AC9D02B0E72}"/>
              </a:ext>
            </a:extLst>
          </p:cNvPr>
          <p:cNvSpPr/>
          <p:nvPr/>
        </p:nvSpPr>
        <p:spPr>
          <a:xfrm>
            <a:off x="8552231" y="10229585"/>
            <a:ext cx="33686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" pitchFamily="2" charset="77"/>
              </a:rPr>
              <a:t>21%</a:t>
            </a: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800B4150-2D51-DA47-AE85-25E0271C7D76}"/>
              </a:ext>
            </a:extLst>
          </p:cNvPr>
          <p:cNvSpPr/>
          <p:nvPr/>
        </p:nvSpPr>
        <p:spPr>
          <a:xfrm>
            <a:off x="3358005" y="6029146"/>
            <a:ext cx="33686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" pitchFamily="2" charset="77"/>
              </a:rPr>
              <a:t>25%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695FC857-DEB1-9D48-B458-5CE792664174}"/>
              </a:ext>
            </a:extLst>
          </p:cNvPr>
          <p:cNvSpPr/>
          <p:nvPr/>
        </p:nvSpPr>
        <p:spPr>
          <a:xfrm>
            <a:off x="3358004" y="9881059"/>
            <a:ext cx="33686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" pitchFamily="2" charset="77"/>
              </a:rPr>
              <a:t>25%</a:t>
            </a:r>
          </a:p>
        </p:txBody>
      </p:sp>
      <p:grpSp>
        <p:nvGrpSpPr>
          <p:cNvPr id="33" name="Group 1">
            <a:extLst>
              <a:ext uri="{FF2B5EF4-FFF2-40B4-BE49-F238E27FC236}">
                <a16:creationId xmlns:a16="http://schemas.microsoft.com/office/drawing/2014/main" id="{D9A88633-258E-4441-ACFE-39B620BF34C5}"/>
              </a:ext>
            </a:extLst>
          </p:cNvPr>
          <p:cNvGrpSpPr/>
          <p:nvPr/>
        </p:nvGrpSpPr>
        <p:grpSpPr>
          <a:xfrm>
            <a:off x="13508934" y="4613373"/>
            <a:ext cx="9113553" cy="7618970"/>
            <a:chOff x="12984558" y="4613373"/>
            <a:chExt cx="9113553" cy="7618970"/>
          </a:xfrm>
        </p:grpSpPr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16B1082F-684B-7842-844B-5BFDC1318CDC}"/>
                </a:ext>
              </a:extLst>
            </p:cNvPr>
            <p:cNvSpPr/>
            <p:nvPr/>
          </p:nvSpPr>
          <p:spPr>
            <a:xfrm>
              <a:off x="12984558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25%</a:t>
              </a:r>
              <a:endParaRPr lang="en-US" sz="11500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2E429C1E-67AB-D345-BA87-1F885FB92B2E}"/>
                </a:ext>
              </a:extLst>
            </p:cNvPr>
            <p:cNvSpPr/>
            <p:nvPr/>
          </p:nvSpPr>
          <p:spPr>
            <a:xfrm>
              <a:off x="18454136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3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25%</a:t>
              </a:r>
              <a:endParaRPr lang="en-US" sz="11500" dirty="0">
                <a:solidFill>
                  <a:schemeClr val="accent3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36" name="Group 29">
              <a:extLst>
                <a:ext uri="{FF2B5EF4-FFF2-40B4-BE49-F238E27FC236}">
                  <a16:creationId xmlns:a16="http://schemas.microsoft.com/office/drawing/2014/main" id="{306D1A81-0078-7F4C-8CC7-0AF48B017E68}"/>
                </a:ext>
              </a:extLst>
            </p:cNvPr>
            <p:cNvGrpSpPr/>
            <p:nvPr/>
          </p:nvGrpSpPr>
          <p:grpSpPr>
            <a:xfrm>
              <a:off x="12984558" y="5813702"/>
              <a:ext cx="3643975" cy="2251834"/>
              <a:chOff x="16562388" y="4442805"/>
              <a:chExt cx="3643975" cy="2251834"/>
            </a:xfrm>
          </p:grpSpPr>
          <p:sp>
            <p:nvSpPr>
              <p:cNvPr id="48" name="TextBox 39">
                <a:extLst>
                  <a:ext uri="{FF2B5EF4-FFF2-40B4-BE49-F238E27FC236}">
                    <a16:creationId xmlns:a16="http://schemas.microsoft.com/office/drawing/2014/main" id="{60881357-A235-924E-B7A3-5AD0D092470F}"/>
                  </a:ext>
                </a:extLst>
              </p:cNvPr>
              <p:cNvSpPr txBox="1"/>
              <p:nvPr/>
            </p:nvSpPr>
            <p:spPr>
              <a:xfrm>
                <a:off x="16562389" y="5205129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9" name="TextBox 40">
                <a:extLst>
                  <a:ext uri="{FF2B5EF4-FFF2-40B4-BE49-F238E27FC236}">
                    <a16:creationId xmlns:a16="http://schemas.microsoft.com/office/drawing/2014/main" id="{C82B53EC-5B7A-B14B-96D9-598590559581}"/>
                  </a:ext>
                </a:extLst>
              </p:cNvPr>
              <p:cNvSpPr txBox="1"/>
              <p:nvPr/>
            </p:nvSpPr>
            <p:spPr>
              <a:xfrm>
                <a:off x="16562388" y="4442805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</p:grpSp>
        <p:grpSp>
          <p:nvGrpSpPr>
            <p:cNvPr id="37" name="Group 41">
              <a:extLst>
                <a:ext uri="{FF2B5EF4-FFF2-40B4-BE49-F238E27FC236}">
                  <a16:creationId xmlns:a16="http://schemas.microsoft.com/office/drawing/2014/main" id="{D56655D4-5C08-6F4F-86D7-9EDD185E6E79}"/>
                </a:ext>
              </a:extLst>
            </p:cNvPr>
            <p:cNvGrpSpPr/>
            <p:nvPr/>
          </p:nvGrpSpPr>
          <p:grpSpPr>
            <a:xfrm>
              <a:off x="18454137" y="5813702"/>
              <a:ext cx="3643974" cy="2251834"/>
              <a:chOff x="16562389" y="4442805"/>
              <a:chExt cx="3643974" cy="2251834"/>
            </a:xfrm>
          </p:grpSpPr>
          <p:sp>
            <p:nvSpPr>
              <p:cNvPr id="46" name="TextBox 42">
                <a:extLst>
                  <a:ext uri="{FF2B5EF4-FFF2-40B4-BE49-F238E27FC236}">
                    <a16:creationId xmlns:a16="http://schemas.microsoft.com/office/drawing/2014/main" id="{49FDBDD9-A5A5-8A4F-97B2-771ABB428767}"/>
                  </a:ext>
                </a:extLst>
              </p:cNvPr>
              <p:cNvSpPr txBox="1"/>
              <p:nvPr/>
            </p:nvSpPr>
            <p:spPr>
              <a:xfrm>
                <a:off x="16562389" y="5205129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7" name="TextBox 43">
                <a:extLst>
                  <a:ext uri="{FF2B5EF4-FFF2-40B4-BE49-F238E27FC236}">
                    <a16:creationId xmlns:a16="http://schemas.microsoft.com/office/drawing/2014/main" id="{6F3A9F8C-E0BE-3143-B2E0-BEE74AB6C30E}"/>
                  </a:ext>
                </a:extLst>
              </p:cNvPr>
              <p:cNvSpPr txBox="1"/>
              <p:nvPr/>
            </p:nvSpPr>
            <p:spPr>
              <a:xfrm>
                <a:off x="16562389" y="4442805"/>
                <a:ext cx="36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  <p:sp>
          <p:nvSpPr>
            <p:cNvPr id="38" name="Rectangle 44">
              <a:extLst>
                <a:ext uri="{FF2B5EF4-FFF2-40B4-BE49-F238E27FC236}">
                  <a16:creationId xmlns:a16="http://schemas.microsoft.com/office/drawing/2014/main" id="{2DB92B87-D476-9D4D-AF22-D76702E1A7C1}"/>
                </a:ext>
              </a:extLst>
            </p:cNvPr>
            <p:cNvSpPr/>
            <p:nvPr/>
          </p:nvSpPr>
          <p:spPr>
            <a:xfrm>
              <a:off x="12984558" y="8780180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24%</a:t>
              </a:r>
              <a:endParaRPr lang="en-US" sz="11500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9" name="Rectangle 45">
              <a:extLst>
                <a:ext uri="{FF2B5EF4-FFF2-40B4-BE49-F238E27FC236}">
                  <a16:creationId xmlns:a16="http://schemas.microsoft.com/office/drawing/2014/main" id="{C4D77B84-97F2-A941-9EFF-C6D987A06434}"/>
                </a:ext>
              </a:extLst>
            </p:cNvPr>
            <p:cNvSpPr/>
            <p:nvPr/>
          </p:nvSpPr>
          <p:spPr>
            <a:xfrm>
              <a:off x="18454136" y="8780180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4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21%</a:t>
              </a:r>
              <a:endParaRPr lang="en-US" sz="11500" dirty="0">
                <a:solidFill>
                  <a:schemeClr val="accent4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40" name="Group 46">
              <a:extLst>
                <a:ext uri="{FF2B5EF4-FFF2-40B4-BE49-F238E27FC236}">
                  <a16:creationId xmlns:a16="http://schemas.microsoft.com/office/drawing/2014/main" id="{B532CCC0-E70F-DB46-BA3A-7E1B23118B60}"/>
                </a:ext>
              </a:extLst>
            </p:cNvPr>
            <p:cNvGrpSpPr/>
            <p:nvPr/>
          </p:nvGrpSpPr>
          <p:grpSpPr>
            <a:xfrm>
              <a:off x="12984558" y="9980509"/>
              <a:ext cx="3643975" cy="2251834"/>
              <a:chOff x="16562388" y="4193729"/>
              <a:chExt cx="3643975" cy="2251834"/>
            </a:xfrm>
          </p:grpSpPr>
          <p:sp>
            <p:nvSpPr>
              <p:cNvPr id="44" name="TextBox 47">
                <a:extLst>
                  <a:ext uri="{FF2B5EF4-FFF2-40B4-BE49-F238E27FC236}">
                    <a16:creationId xmlns:a16="http://schemas.microsoft.com/office/drawing/2014/main" id="{44D8D620-2657-504C-AB53-88A1DD45E40D}"/>
                  </a:ext>
                </a:extLst>
              </p:cNvPr>
              <p:cNvSpPr txBox="1"/>
              <p:nvPr/>
            </p:nvSpPr>
            <p:spPr>
              <a:xfrm>
                <a:off x="16562389" y="4956053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5" name="TextBox 48">
                <a:extLst>
                  <a:ext uri="{FF2B5EF4-FFF2-40B4-BE49-F238E27FC236}">
                    <a16:creationId xmlns:a16="http://schemas.microsoft.com/office/drawing/2014/main" id="{9E450E04-2484-A349-9C7D-FEE417900885}"/>
                  </a:ext>
                </a:extLst>
              </p:cNvPr>
              <p:cNvSpPr txBox="1"/>
              <p:nvPr/>
            </p:nvSpPr>
            <p:spPr>
              <a:xfrm>
                <a:off x="16562388" y="4193729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Community</a:t>
                </a:r>
              </a:p>
            </p:txBody>
          </p:sp>
        </p:grpSp>
        <p:grpSp>
          <p:nvGrpSpPr>
            <p:cNvPr id="41" name="Group 49">
              <a:extLst>
                <a:ext uri="{FF2B5EF4-FFF2-40B4-BE49-F238E27FC236}">
                  <a16:creationId xmlns:a16="http://schemas.microsoft.com/office/drawing/2014/main" id="{B866045A-A9A9-254C-8D08-23B960B28A00}"/>
                </a:ext>
              </a:extLst>
            </p:cNvPr>
            <p:cNvGrpSpPr/>
            <p:nvPr/>
          </p:nvGrpSpPr>
          <p:grpSpPr>
            <a:xfrm>
              <a:off x="18454137" y="9980509"/>
              <a:ext cx="3643974" cy="2251834"/>
              <a:chOff x="16562389" y="4193729"/>
              <a:chExt cx="3643974" cy="2251834"/>
            </a:xfrm>
          </p:grpSpPr>
          <p:sp>
            <p:nvSpPr>
              <p:cNvPr id="42" name="TextBox 50">
                <a:extLst>
                  <a:ext uri="{FF2B5EF4-FFF2-40B4-BE49-F238E27FC236}">
                    <a16:creationId xmlns:a16="http://schemas.microsoft.com/office/drawing/2014/main" id="{22994321-DCA3-004F-A5B1-DB2C30100985}"/>
                  </a:ext>
                </a:extLst>
              </p:cNvPr>
              <p:cNvSpPr txBox="1"/>
              <p:nvPr/>
            </p:nvSpPr>
            <p:spPr>
              <a:xfrm>
                <a:off x="16562389" y="4956053"/>
                <a:ext cx="3643974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3" name="TextBox 51">
                <a:extLst>
                  <a:ext uri="{FF2B5EF4-FFF2-40B4-BE49-F238E27FC236}">
                    <a16:creationId xmlns:a16="http://schemas.microsoft.com/office/drawing/2014/main" id="{47BB9C0D-9772-6B44-90B6-D8E6598D67E0}"/>
                  </a:ext>
                </a:extLst>
              </p:cNvPr>
              <p:cNvSpPr txBox="1"/>
              <p:nvPr/>
            </p:nvSpPr>
            <p:spPr>
              <a:xfrm>
                <a:off x="16562389" y="4193729"/>
                <a:ext cx="36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Competitors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427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21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2086B7"/>
      </a:accent1>
      <a:accent2>
        <a:srgbClr val="D78330"/>
      </a:accent2>
      <a:accent3>
        <a:srgbClr val="FEAB44"/>
      </a:accent3>
      <a:accent4>
        <a:srgbClr val="4486A7"/>
      </a:accent4>
      <a:accent5>
        <a:srgbClr val="3A6699"/>
      </a:accent5>
      <a:accent6>
        <a:srgbClr val="D76D36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</TotalTime>
  <Words>965</Words>
  <Application>Microsoft Macintosh PowerPoint</Application>
  <PresentationFormat>Personalizado</PresentationFormat>
  <Paragraphs>281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9" baseType="lpstr">
      <vt:lpstr>맑은 고딕</vt:lpstr>
      <vt:lpstr>Arial</vt:lpstr>
      <vt:lpstr>Calibri</vt:lpstr>
      <vt:lpstr>Century Gothic</vt:lpstr>
      <vt:lpstr>Lato</vt:lpstr>
      <vt:lpstr>Lato Heavy</vt:lpstr>
      <vt:lpstr>Lato Light</vt:lpstr>
      <vt:lpstr>Montserrat</vt:lpstr>
      <vt:lpstr>Poppins</vt:lpstr>
      <vt:lpstr>Poppins Light</vt:lpstr>
      <vt:lpstr>Poppins Medium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Usuario de Microsoft Office</cp:lastModifiedBy>
  <cp:revision>184</cp:revision>
  <dcterms:created xsi:type="dcterms:W3CDTF">2020-05-04T13:20:50Z</dcterms:created>
  <dcterms:modified xsi:type="dcterms:W3CDTF">2020-07-28T13:23:09Z</dcterms:modified>
</cp:coreProperties>
</file>