
<file path=[Content_Types].xml><?xml version="1.0" encoding="utf-8"?>
<Types xmlns="http://schemas.openxmlformats.org/package/2006/content-types">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21" r:id="rId2"/>
    <p:sldId id="322" r:id="rId3"/>
    <p:sldId id="323" r:id="rId4"/>
    <p:sldId id="327" r:id="rId5"/>
    <p:sldId id="324" r:id="rId6"/>
    <p:sldId id="325" r:id="rId7"/>
    <p:sldId id="326" r:id="rId8"/>
    <p:sldId id="328" r:id="rId9"/>
    <p:sldId id="329" r:id="rId10"/>
    <p:sldId id="330" r:id="rId11"/>
    <p:sldId id="331" r:id="rId12"/>
    <p:sldId id="332" r:id="rId13"/>
    <p:sldId id="334" r:id="rId14"/>
    <p:sldId id="333" r:id="rId15"/>
    <p:sldId id="335" r:id="rId16"/>
    <p:sldId id="336" r:id="rId17"/>
    <p:sldId id="337" r:id="rId18"/>
    <p:sldId id="338" r:id="rId19"/>
    <p:sldId id="339" r:id="rId20"/>
    <p:sldId id="340"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210"/>
    <p:restoredTop sz="95970"/>
  </p:normalViewPr>
  <p:slideViewPr>
    <p:cSldViewPr snapToGrid="0" snapToObjects="1">
      <p:cViewPr>
        <p:scale>
          <a:sx n="25" d="100"/>
          <a:sy n="25" d="100"/>
        </p:scale>
        <p:origin x="1944" y="16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lumMod val="60000"/>
                  <a:lumOff val="40000"/>
                </a:schemeClr>
              </a:fgClr>
              <a:bgClr>
                <a:schemeClr val="bg1"/>
              </a:bgClr>
            </a:pattFill>
            <a:ln>
              <a:noFill/>
            </a:ln>
            <a:effectLst/>
          </c:spPr>
          <c:invertIfNegative val="0"/>
          <c:cat>
            <c:strRef>
              <c:f>Sheet1!$A$2:$A$5</c:f>
              <c:strCache>
                <c:ptCount val="4"/>
                <c:pt idx="0">
                  <c:v>Customer</c:v>
                </c:pt>
                <c:pt idx="1">
                  <c:v>Product</c:v>
                </c:pt>
                <c:pt idx="2">
                  <c:v>Marketing</c:v>
                </c:pt>
                <c:pt idx="3">
                  <c:v>Sales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04-7A4C-AD4C-A07F1FA9CDAB}"/>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Customer</c:v>
                </c:pt>
                <c:pt idx="1">
                  <c:v>Product</c:v>
                </c:pt>
                <c:pt idx="2">
                  <c:v>Marketing</c:v>
                </c:pt>
                <c:pt idx="3">
                  <c:v>Sales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04-7A4C-AD4C-A07F1FA9CDAB}"/>
            </c:ext>
          </c:extLst>
        </c:ser>
        <c:dLbls>
          <c:showLegendKey val="0"/>
          <c:showVal val="0"/>
          <c:showCatName val="0"/>
          <c:showSerName val="0"/>
          <c:showPercent val="0"/>
          <c:showBubbleSize val="0"/>
        </c:dLbls>
        <c:gapWidth val="200"/>
        <c:overlap val="-10"/>
        <c:axId val="1590885216"/>
        <c:axId val="1591157168"/>
      </c:barChart>
      <c:catAx>
        <c:axId val="15908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mn-cs"/>
              </a:defRPr>
            </a:pPr>
            <a:endParaRPr lang="en-US"/>
          </a:p>
        </c:txPr>
        <c:crossAx val="1591157168"/>
        <c:crosses val="autoZero"/>
        <c:auto val="1"/>
        <c:lblAlgn val="ctr"/>
        <c:lblOffset val="100"/>
        <c:noMultiLvlLbl val="0"/>
      </c:catAx>
      <c:valAx>
        <c:axId val="1591157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60FA-484D-A812-AFEA225723EC}"/>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60FA-484D-A812-AFEA225723E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5-60FA-484D-A812-AFEA225723EC}"/>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6-60FA-484D-A812-AFEA225723EC}"/>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60FA-484D-A812-AFEA225723EC}"/>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1-60FA-484D-A812-AFEA225723EC}"/>
            </c:ext>
          </c:extLst>
        </c:ser>
        <c:dLbls>
          <c:showLegendKey val="0"/>
          <c:showVal val="0"/>
          <c:showCatName val="0"/>
          <c:showSerName val="0"/>
          <c:showPercent val="0"/>
          <c:showBubbleSize val="0"/>
        </c:dLbls>
        <c:gapWidth val="27"/>
        <c:overlap val="100"/>
        <c:axId val="2045607216"/>
        <c:axId val="2045613152"/>
      </c:barChart>
      <c:catAx>
        <c:axId val="2045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5839026282174823E-2"/>
          <c:y val="3.5597805928366338E-2"/>
          <c:w val="0.95416097371782516"/>
          <c:h val="0.90208934553303188"/>
        </c:manualLayout>
      </c:layout>
      <c:lineChart>
        <c:grouping val="standard"/>
        <c:varyColors val="0"/>
        <c:ser>
          <c:idx val="0"/>
          <c:order val="0"/>
          <c:tx>
            <c:strRef>
              <c:f>Sheet1!$B$1</c:f>
              <c:strCache>
                <c:ptCount val="1"/>
                <c:pt idx="0">
                  <c:v>Series 1</c:v>
                </c:pt>
              </c:strCache>
            </c:strRef>
          </c:tx>
          <c:spPr>
            <a:ln w="63500" cap="rnd" cmpd="sng" algn="ctr">
              <a:solidFill>
                <a:schemeClr val="accent1"/>
              </a:solidFill>
              <a:round/>
            </a:ln>
            <a:effectLst/>
          </c:spPr>
          <c:marker>
            <c:symbol val="circle"/>
            <c:size val="20"/>
            <c:spPr>
              <a:solidFill>
                <a:schemeClr val="accent1"/>
              </a:solidFill>
              <a:ln w="9525" cap="flat" cmpd="sng" algn="ctr">
                <a:solidFill>
                  <a:schemeClr val="accent1">
                    <a:shade val="76000"/>
                  </a:schemeClr>
                </a:solidFill>
                <a:round/>
              </a:ln>
              <a:effectLst/>
            </c:spPr>
          </c:marker>
          <c:dLbls>
            <c:delete val="1"/>
          </c:dLbls>
          <c:cat>
            <c:strRef>
              <c:f>Sheet1!$A$2:$A$13</c:f>
              <c:strCache>
                <c:ptCount val="12"/>
                <c:pt idx="0">
                  <c:v>Jan</c:v>
                </c:pt>
                <c:pt idx="1">
                  <c:v>Feb</c:v>
                </c:pt>
                <c:pt idx="2">
                  <c:v>March</c:v>
                </c:pt>
                <c:pt idx="3">
                  <c:v>April</c:v>
                </c:pt>
                <c:pt idx="4">
                  <c:v>May</c:v>
                </c:pt>
                <c:pt idx="5">
                  <c:v>June</c:v>
                </c:pt>
                <c:pt idx="6">
                  <c:v>July</c:v>
                </c:pt>
                <c:pt idx="7">
                  <c:v>Aug</c:v>
                </c:pt>
                <c:pt idx="8">
                  <c:v>Sept</c:v>
                </c:pt>
                <c:pt idx="9">
                  <c:v>Oct</c:v>
                </c:pt>
                <c:pt idx="10">
                  <c:v>Nov</c:v>
                </c:pt>
                <c:pt idx="11">
                  <c:v>Dec</c:v>
                </c:pt>
              </c:strCache>
            </c:strRef>
          </c:cat>
          <c:val>
            <c:numRef>
              <c:f>Sheet1!$B$2:$B$13</c:f>
              <c:numCache>
                <c:formatCode>General</c:formatCode>
                <c:ptCount val="12"/>
                <c:pt idx="0">
                  <c:v>1.4</c:v>
                </c:pt>
                <c:pt idx="1">
                  <c:v>2</c:v>
                </c:pt>
                <c:pt idx="2">
                  <c:v>3.2</c:v>
                </c:pt>
                <c:pt idx="3">
                  <c:v>4</c:v>
                </c:pt>
                <c:pt idx="4">
                  <c:v>3.8</c:v>
                </c:pt>
                <c:pt idx="5">
                  <c:v>5</c:v>
                </c:pt>
                <c:pt idx="6">
                  <c:v>6</c:v>
                </c:pt>
                <c:pt idx="7">
                  <c:v>5.4</c:v>
                </c:pt>
                <c:pt idx="8">
                  <c:v>7</c:v>
                </c:pt>
                <c:pt idx="9">
                  <c:v>7.8</c:v>
                </c:pt>
                <c:pt idx="10">
                  <c:v>9</c:v>
                </c:pt>
                <c:pt idx="11">
                  <c:v>12.5</c:v>
                </c:pt>
              </c:numCache>
            </c:numRef>
          </c:val>
          <c:smooth val="0"/>
          <c:extLst>
            <c:ext xmlns:c16="http://schemas.microsoft.com/office/drawing/2014/chart" uri="{C3380CC4-5D6E-409C-BE32-E72D297353CC}">
              <c16:uniqueId val="{00000000-A6C0-AF42-B0A8-4C648F7D0FD1}"/>
            </c:ext>
          </c:extLst>
        </c:ser>
        <c:dLbls>
          <c:dLblPos val="ctr"/>
          <c:showLegendKey val="0"/>
          <c:showVal val="1"/>
          <c:showCatName val="0"/>
          <c:showSerName val="0"/>
          <c:showPercent val="0"/>
          <c:showBubbleSize val="0"/>
        </c:dLbls>
        <c:dropLines>
          <c:spPr>
            <a:ln w="25400" cap="flat" cmpd="sng" algn="ctr">
              <a:solidFill>
                <a:schemeClr val="tx1">
                  <a:alpha val="33000"/>
                </a:schemeClr>
              </a:solidFill>
              <a:prstDash val="lgDash"/>
              <a:round/>
            </a:ln>
            <a:effectLst/>
          </c:spPr>
        </c:dropLines>
        <c:marker val="1"/>
        <c:smooth val="0"/>
        <c:axId val="336702528"/>
        <c:axId val="336703312"/>
      </c:lineChart>
      <c:catAx>
        <c:axId val="3367025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3312"/>
        <c:crosses val="autoZero"/>
        <c:auto val="1"/>
        <c:lblAlgn val="ctr"/>
        <c:lblOffset val="100"/>
        <c:noMultiLvlLbl val="0"/>
      </c:catAx>
      <c:valAx>
        <c:axId val="336703312"/>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2528"/>
        <c:crosses val="autoZero"/>
        <c:crossBetween val="between"/>
      </c:valAx>
      <c:spPr>
        <a:noFill/>
        <a:ln>
          <a:noFill/>
        </a:ln>
        <a:effectLst/>
      </c:spPr>
    </c:plotArea>
    <c:plotVisOnly val="1"/>
    <c:dispBlanksAs val="gap"/>
    <c:showDLblsOverMax val="0"/>
  </c:chart>
  <c:spPr>
    <a:noFill/>
    <a:ln>
      <a:noFill/>
    </a:ln>
    <a:effectLst/>
  </c:spPr>
  <c:txPr>
    <a:bodyPr/>
    <a:lstStyle/>
    <a:p>
      <a:pPr>
        <a:defRPr sz="20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percentStacked"/>
        <c:varyColors val="0"/>
        <c:ser>
          <c:idx val="0"/>
          <c:order val="0"/>
          <c:tx>
            <c:strRef>
              <c:f>Sheet1!$B$1</c:f>
              <c:strCache>
                <c:ptCount val="1"/>
                <c:pt idx="0">
                  <c:v>Series 1</c:v>
                </c:pt>
              </c:strCache>
            </c:strRef>
          </c:tx>
          <c:spPr>
            <a:solidFill>
              <a:schemeClr val="accent1"/>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A559-694B-912E-4889EE200591}"/>
            </c:ext>
          </c:extLst>
        </c:ser>
        <c:ser>
          <c:idx val="1"/>
          <c:order val="1"/>
          <c:tx>
            <c:strRef>
              <c:f>Sheet1!$C$1</c:f>
              <c:strCache>
                <c:ptCount val="1"/>
                <c:pt idx="0">
                  <c:v>Series 2</c:v>
                </c:pt>
              </c:strCache>
            </c:strRef>
          </c:tx>
          <c:spPr>
            <a:solidFill>
              <a:schemeClr val="accent2"/>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A559-694B-912E-4889EE200591}"/>
            </c:ext>
          </c:extLst>
        </c:ser>
        <c:dLbls>
          <c:showLegendKey val="0"/>
          <c:showVal val="0"/>
          <c:showCatName val="0"/>
          <c:showSerName val="0"/>
          <c:showPercent val="0"/>
          <c:showBubbleSize val="0"/>
        </c:dLbls>
        <c:axId val="2051316944"/>
        <c:axId val="97274879"/>
      </c:areaChart>
      <c:dateAx>
        <c:axId val="2051316944"/>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97274879"/>
        <c:crosses val="autoZero"/>
        <c:auto val="1"/>
        <c:lblOffset val="100"/>
        <c:baseTimeUnit val="days"/>
      </c:dateAx>
      <c:valAx>
        <c:axId val="97274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5131694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CB-3446-8503-12C10FC19D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CB-3446-8503-12C10FC19D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CB-3446-8503-12C10FC19D06}"/>
              </c:ext>
            </c:extLst>
          </c:dPt>
          <c:cat>
            <c:strRef>
              <c:f>Sheet1!$A$2:$A$4</c:f>
              <c:strCache>
                <c:ptCount val="3"/>
                <c:pt idx="0">
                  <c:v>Math</c:v>
                </c:pt>
                <c:pt idx="1">
                  <c:v>Science</c:v>
                </c:pt>
                <c:pt idx="2">
                  <c:v>Grammar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8-15CB-3446-8503-12C10FC19D06}"/>
            </c:ext>
          </c:extLst>
        </c:ser>
        <c:dLbls>
          <c:showLegendKey val="0"/>
          <c:showVal val="0"/>
          <c:showCatName val="0"/>
          <c:showSerName val="0"/>
          <c:showPercent val="0"/>
          <c:showBubbleSize val="0"/>
          <c:showLeaderLines val="1"/>
        </c:dLbls>
        <c:firstSliceAng val="0"/>
        <c:holeSize val="59"/>
      </c:doughnutChart>
      <c:spPr>
        <a:noFill/>
        <a:ln>
          <a:noFill/>
        </a:ln>
        <a:effectLst/>
      </c:spPr>
    </c:plotArea>
    <c:legend>
      <c:legendPos val="b"/>
      <c:layout>
        <c:manualLayout>
          <c:xMode val="edge"/>
          <c:yMode val="edge"/>
          <c:x val="0"/>
          <c:y val="0.8539802959329178"/>
          <c:w val="1"/>
          <c:h val="0.14601970406708226"/>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42C-E64D-88C2-013975DB996E}"/>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942C-E64D-88C2-013975DB996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942C-E64D-88C2-013975DB996E}"/>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942C-E64D-88C2-013975DB996E}"/>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942C-E64D-88C2-013975DB996E}"/>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B-942C-E64D-88C2-013975DB996E}"/>
              </c:ext>
            </c:extLst>
          </c:dPt>
          <c:dPt>
            <c:idx val="8"/>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942C-E64D-88C2-013975DB996E}"/>
              </c:ext>
            </c:extLst>
          </c:dPt>
          <c:dPt>
            <c:idx val="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F-942C-E64D-88C2-013975DB996E}"/>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942C-E64D-88C2-013975DB996E}"/>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42C-E64D-88C2-013975DB996E}"/>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942C-E64D-88C2-013975DB996E}"/>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942C-E64D-88C2-013975DB996E}"/>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942C-E64D-88C2-013975DB996E}"/>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942C-E64D-88C2-013975DB996E}"/>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B-942C-E64D-88C2-013975DB996E}"/>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D-942C-E64D-88C2-013975DB996E}"/>
              </c:ext>
            </c:extLst>
          </c:dPt>
          <c:dPt>
            <c:idx val="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F-942C-E64D-88C2-013975DB996E}"/>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942C-E64D-88C2-013975DB996E}"/>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8.7725471601745972E-2"/>
          <c:w val="0.92562513848602002"/>
          <c:h val="0.81244802966292273"/>
        </c:manualLayout>
      </c:layout>
      <c:barChart>
        <c:barDir val="col"/>
        <c:grouping val="clustered"/>
        <c:varyColors val="0"/>
        <c:ser>
          <c:idx val="0"/>
          <c:order val="0"/>
          <c:tx>
            <c:strRef>
              <c:f>Sheet1!$B$1</c:f>
              <c:strCache>
                <c:ptCount val="1"/>
                <c:pt idx="0">
                  <c:v>NASDAQ</c:v>
                </c:pt>
              </c:strCache>
            </c:strRef>
          </c:tx>
          <c:spPr>
            <a:solidFill>
              <a:schemeClr val="accent1"/>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Sheet1!$B$2:$B$7</c:f>
              <c:numCache>
                <c:formatCode>General</c:formatCode>
                <c:ptCount val="6"/>
                <c:pt idx="0">
                  <c:v>4.3</c:v>
                </c:pt>
                <c:pt idx="1">
                  <c:v>2.5</c:v>
                </c:pt>
                <c:pt idx="2">
                  <c:v>3.5</c:v>
                </c:pt>
                <c:pt idx="3">
                  <c:v>4.5</c:v>
                </c:pt>
                <c:pt idx="4">
                  <c:v>4.3</c:v>
                </c:pt>
                <c:pt idx="5">
                  <c:v>4.4000000000000004</c:v>
                </c:pt>
              </c:numCache>
            </c:numRef>
          </c:val>
          <c:extLst>
            <c:ext xmlns:c16="http://schemas.microsoft.com/office/drawing/2014/chart" uri="{C3380CC4-5D6E-409C-BE32-E72D297353CC}">
              <c16:uniqueId val="{00000000-0F2E-4345-A0BA-7640945CEE7C}"/>
            </c:ext>
          </c:extLst>
        </c:ser>
        <c:ser>
          <c:idx val="1"/>
          <c:order val="1"/>
          <c:tx>
            <c:strRef>
              <c:f>Sheet1!$C$1</c:f>
              <c:strCache>
                <c:ptCount val="1"/>
                <c:pt idx="0">
                  <c:v>NYSE</c:v>
                </c:pt>
              </c:strCache>
            </c:strRef>
          </c:tx>
          <c:spPr>
            <a:solidFill>
              <a:schemeClr val="accent2"/>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Sheet1!$C$2:$C$7</c:f>
              <c:numCache>
                <c:formatCode>General</c:formatCode>
                <c:ptCount val="6"/>
                <c:pt idx="0">
                  <c:v>4.4000000000000004</c:v>
                </c:pt>
                <c:pt idx="1">
                  <c:v>4.4000000000000004</c:v>
                </c:pt>
                <c:pt idx="2">
                  <c:v>1.8</c:v>
                </c:pt>
                <c:pt idx="3">
                  <c:v>4.3</c:v>
                </c:pt>
                <c:pt idx="4">
                  <c:v>2.5</c:v>
                </c:pt>
                <c:pt idx="5">
                  <c:v>4.4000000000000004</c:v>
                </c:pt>
              </c:numCache>
            </c:numRef>
          </c:val>
          <c:extLst>
            <c:ext xmlns:c16="http://schemas.microsoft.com/office/drawing/2014/chart" uri="{C3380CC4-5D6E-409C-BE32-E72D297353CC}">
              <c16:uniqueId val="{00000001-0F2E-4345-A0BA-7640945CEE7C}"/>
            </c:ext>
          </c:extLst>
        </c:ser>
        <c:ser>
          <c:idx val="2"/>
          <c:order val="2"/>
          <c:tx>
            <c:strRef>
              <c:f>Sheet1!$D$1</c:f>
              <c:strCache>
                <c:ptCount val="1"/>
                <c:pt idx="0">
                  <c:v>DOWN JONES</c:v>
                </c:pt>
              </c:strCache>
            </c:strRef>
          </c:tx>
          <c:spPr>
            <a:solidFill>
              <a:schemeClr val="accent3"/>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Sheet1!$D$2:$D$7</c:f>
              <c:numCache>
                <c:formatCode>General</c:formatCode>
                <c:ptCount val="6"/>
                <c:pt idx="0">
                  <c:v>5</c:v>
                </c:pt>
                <c:pt idx="1">
                  <c:v>2</c:v>
                </c:pt>
                <c:pt idx="2">
                  <c:v>2</c:v>
                </c:pt>
                <c:pt idx="3">
                  <c:v>3</c:v>
                </c:pt>
                <c:pt idx="4">
                  <c:v>5</c:v>
                </c:pt>
                <c:pt idx="5">
                  <c:v>2</c:v>
                </c:pt>
              </c:numCache>
            </c:numRef>
          </c:val>
          <c:extLst>
            <c:ext xmlns:c16="http://schemas.microsoft.com/office/drawing/2014/chart" uri="{C3380CC4-5D6E-409C-BE32-E72D297353CC}">
              <c16:uniqueId val="{00000002-0F2E-4345-A0BA-7640945CEE7C}"/>
            </c:ext>
          </c:extLst>
        </c:ser>
        <c:dLbls>
          <c:showLegendKey val="0"/>
          <c:showVal val="0"/>
          <c:showCatName val="0"/>
          <c:showSerName val="0"/>
          <c:showPercent val="0"/>
          <c:showBubbleSize val="0"/>
        </c:dLbls>
        <c:gapWidth val="500"/>
        <c:overlap val="-15"/>
        <c:axId val="2129750800"/>
        <c:axId val="2129754496"/>
      </c:barChart>
      <c:catAx>
        <c:axId val="21297508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129754496"/>
        <c:crosses val="autoZero"/>
        <c:auto val="1"/>
        <c:lblAlgn val="ctr"/>
        <c:lblOffset val="100"/>
        <c:noMultiLvlLbl val="0"/>
      </c:catAx>
      <c:valAx>
        <c:axId val="2129754496"/>
        <c:scaling>
          <c:orientation val="minMax"/>
        </c:scaling>
        <c:delete val="1"/>
        <c:axPos val="l"/>
        <c:numFmt formatCode="General" sourceLinked="1"/>
        <c:majorTickMark val="none"/>
        <c:minorTickMark val="none"/>
        <c:tickLblPos val="nextTo"/>
        <c:crossAx val="2129750800"/>
        <c:crosses val="autoZero"/>
        <c:crossBetween val="between"/>
      </c:valAx>
      <c:spPr>
        <a:noFill/>
        <a:ln w="25400">
          <a:noFill/>
        </a:ln>
        <a:effectLst/>
      </c:spPr>
    </c:plotArea>
    <c:plotVisOnly val="1"/>
    <c:dispBlanksAs val="gap"/>
    <c:showDLblsOverMax val="0"/>
  </c:chart>
  <c:spPr>
    <a:noFill/>
    <a:ln>
      <a:noFill/>
    </a:ln>
    <a:effectLst/>
  </c:spPr>
  <c:txPr>
    <a:bodyPr/>
    <a:lstStyle/>
    <a:p>
      <a:pPr>
        <a:defRPr sz="1800" b="0" i="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20-5D4D-A3B7-8EE211558C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20-5D4D-A3B7-8EE211558C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20-5D4D-A3B7-8EE211558C4A}"/>
              </c:ext>
            </c:extLst>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6-C820-5D4D-A3B7-8EE211558C4A}"/>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20-5D4D-A3B7-8EE211558C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20-5D4D-A3B7-8EE211558C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20-5D4D-A3B7-8EE211558C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43-4046-96E6-CEA1B004566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43-4046-96E6-CEA1B0045667}"/>
              </c:ext>
            </c:extLst>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6-C820-5D4D-A3B7-8EE211558C4A}"/>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1"/>
            <c:invertIfNegative val="0"/>
            <c:bubble3D val="0"/>
            <c:extLst>
              <c:ext xmlns:c16="http://schemas.microsoft.com/office/drawing/2014/chart" uri="{C3380CC4-5D6E-409C-BE32-E72D297353CC}">
                <c16:uniqueId val="{00000000-B31F-914A-92C5-56413C8A661C}"/>
              </c:ext>
            </c:extLst>
          </c:dPt>
          <c:dPt>
            <c:idx val="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2-B31F-914A-92C5-56413C8A661C}"/>
              </c:ext>
            </c:extLst>
          </c:dPt>
          <c:dPt>
            <c:idx val="3"/>
            <c:invertIfNegative val="0"/>
            <c:bubble3D val="0"/>
            <c:extLst>
              <c:ext xmlns:c16="http://schemas.microsoft.com/office/drawing/2014/chart" uri="{C3380CC4-5D6E-409C-BE32-E72D297353CC}">
                <c16:uniqueId val="{00000003-B31F-914A-92C5-56413C8A661C}"/>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5-B31F-914A-92C5-56413C8A661C}"/>
              </c:ext>
            </c:extLst>
          </c:dPt>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Sheet1!$B$2:$B$10</c:f>
              <c:numCache>
                <c:formatCode>General</c:formatCode>
                <c:ptCount val="9"/>
                <c:pt idx="0">
                  <c:v>4.3</c:v>
                </c:pt>
                <c:pt idx="1">
                  <c:v>2.5</c:v>
                </c:pt>
                <c:pt idx="2">
                  <c:v>3.5</c:v>
                </c:pt>
                <c:pt idx="3">
                  <c:v>4.5</c:v>
                </c:pt>
                <c:pt idx="4">
                  <c:v>6.4</c:v>
                </c:pt>
                <c:pt idx="5">
                  <c:v>3.6</c:v>
                </c:pt>
                <c:pt idx="6">
                  <c:v>4.7</c:v>
                </c:pt>
                <c:pt idx="7">
                  <c:v>2.1</c:v>
                </c:pt>
                <c:pt idx="8">
                  <c:v>4.8</c:v>
                </c:pt>
              </c:numCache>
            </c:numRef>
          </c:val>
          <c:extLst>
            <c:ext xmlns:c16="http://schemas.microsoft.com/office/drawing/2014/chart" uri="{C3380CC4-5D6E-409C-BE32-E72D297353CC}">
              <c16:uniqueId val="{00000006-B31F-914A-92C5-56413C8A661C}"/>
            </c:ext>
          </c:extLst>
        </c:ser>
        <c:ser>
          <c:idx val="1"/>
          <c:order val="1"/>
          <c:tx>
            <c:strRef>
              <c:f>Sheet1!$C$1</c:f>
              <c:strCache>
                <c:ptCount val="1"/>
                <c:pt idx="0">
                  <c:v>Column1</c:v>
                </c:pt>
              </c:strCache>
            </c:strRef>
          </c:tx>
          <c:spPr>
            <a:solidFill>
              <a:schemeClr val="accent2"/>
            </a:solidFill>
            <a:ln>
              <a:noFill/>
            </a:ln>
            <a:effectLst/>
          </c:spPr>
          <c:invertIfNegative val="0"/>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Sheet1!$C$2:$C$10</c:f>
              <c:numCache>
                <c:formatCode>General</c:formatCode>
                <c:ptCount val="9"/>
              </c:numCache>
            </c:numRef>
          </c:val>
          <c:extLst>
            <c:ext xmlns:c16="http://schemas.microsoft.com/office/drawing/2014/chart" uri="{C3380CC4-5D6E-409C-BE32-E72D297353CC}">
              <c16:uniqueId val="{00000007-B31F-914A-92C5-56413C8A661C}"/>
            </c:ext>
          </c:extLst>
        </c:ser>
        <c:dLbls>
          <c:showLegendKey val="0"/>
          <c:showVal val="0"/>
          <c:showCatName val="0"/>
          <c:showSerName val="0"/>
          <c:showPercent val="0"/>
          <c:showBubbleSize val="0"/>
        </c:dLbls>
        <c:gapWidth val="200"/>
        <c:overlap val="100"/>
        <c:axId val="664310799"/>
        <c:axId val="664312431"/>
      </c:barChart>
      <c:lineChart>
        <c:grouping val="standard"/>
        <c:varyColors val="0"/>
        <c:ser>
          <c:idx val="2"/>
          <c:order val="2"/>
          <c:tx>
            <c:strRef>
              <c:f>Sheet1!$D$1</c:f>
              <c:strCache>
                <c:ptCount val="1"/>
                <c:pt idx="0">
                  <c:v>Series 3</c:v>
                </c:pt>
              </c:strCache>
            </c:strRef>
          </c:tx>
          <c:spPr>
            <a:ln w="63500" cap="rnd">
              <a:solidFill>
                <a:schemeClr val="accent2"/>
              </a:solidFill>
              <a:round/>
            </a:ln>
            <a:effectLst/>
          </c:spPr>
          <c:marker>
            <c:symbol val="circle"/>
            <c:size val="17"/>
            <c:spPr>
              <a:solidFill>
                <a:schemeClr val="accent2"/>
              </a:solidFill>
              <a:ln>
                <a:solidFill>
                  <a:schemeClr val="accent2"/>
                </a:solidFill>
              </a:ln>
              <a:effectLst/>
            </c:spPr>
          </c:marker>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Sheet1!$D$2:$D$10</c:f>
              <c:numCache>
                <c:formatCode>General</c:formatCode>
                <c:ptCount val="9"/>
                <c:pt idx="0">
                  <c:v>2</c:v>
                </c:pt>
                <c:pt idx="1">
                  <c:v>1</c:v>
                </c:pt>
                <c:pt idx="2">
                  <c:v>1.2</c:v>
                </c:pt>
                <c:pt idx="3">
                  <c:v>0.7</c:v>
                </c:pt>
                <c:pt idx="4">
                  <c:v>3</c:v>
                </c:pt>
                <c:pt idx="5">
                  <c:v>1.5</c:v>
                </c:pt>
                <c:pt idx="6">
                  <c:v>1.8</c:v>
                </c:pt>
                <c:pt idx="7">
                  <c:v>0.8</c:v>
                </c:pt>
                <c:pt idx="8">
                  <c:v>1.8</c:v>
                </c:pt>
              </c:numCache>
            </c:numRef>
          </c:val>
          <c:smooth val="0"/>
          <c:extLst>
            <c:ext xmlns:c16="http://schemas.microsoft.com/office/drawing/2014/chart" uri="{C3380CC4-5D6E-409C-BE32-E72D297353CC}">
              <c16:uniqueId val="{00000008-B31F-914A-92C5-56413C8A661C}"/>
            </c:ext>
          </c:extLst>
        </c:ser>
        <c:dLbls>
          <c:showLegendKey val="0"/>
          <c:showVal val="0"/>
          <c:showCatName val="0"/>
          <c:showSerName val="0"/>
          <c:showPercent val="0"/>
          <c:showBubbleSize val="0"/>
        </c:dLbls>
        <c:marker val="1"/>
        <c:smooth val="0"/>
        <c:axId val="1731346512"/>
        <c:axId val="1578921856"/>
      </c:lineChart>
      <c:catAx>
        <c:axId val="6643107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2431"/>
        <c:crosses val="autoZero"/>
        <c:auto val="1"/>
        <c:lblAlgn val="ctr"/>
        <c:lblOffset val="100"/>
        <c:noMultiLvlLbl val="0"/>
      </c:catAx>
      <c:valAx>
        <c:axId val="6643124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0799"/>
        <c:crosses val="autoZero"/>
        <c:crossBetween val="between"/>
      </c:valAx>
      <c:valAx>
        <c:axId val="15789218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1731346512"/>
        <c:crosses val="max"/>
        <c:crossBetween val="between"/>
      </c:valAx>
      <c:catAx>
        <c:axId val="1731346512"/>
        <c:scaling>
          <c:orientation val="minMax"/>
        </c:scaling>
        <c:delete val="1"/>
        <c:axPos val="b"/>
        <c:numFmt formatCode="General" sourceLinked="1"/>
        <c:majorTickMark val="out"/>
        <c:minorTickMark val="none"/>
        <c:tickLblPos val="nextTo"/>
        <c:crossAx val="15789218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cat>
            <c:strRef>
              <c:f>Sheet1!$A$2:$A$9</c:f>
              <c:strCache>
                <c:ptCount val="8"/>
                <c:pt idx="0">
                  <c:v>Procurement</c:v>
                </c:pt>
                <c:pt idx="1">
                  <c:v>Services</c:v>
                </c:pt>
                <c:pt idx="2">
                  <c:v>Operations</c:v>
                </c:pt>
                <c:pt idx="3">
                  <c:v>Inbound</c:v>
                </c:pt>
                <c:pt idx="4">
                  <c:v>Outbound</c:v>
                </c:pt>
                <c:pt idx="5">
                  <c:v>Marketing</c:v>
                </c:pt>
                <c:pt idx="6">
                  <c:v>Sales </c:v>
                </c:pt>
                <c:pt idx="7">
                  <c:v>Procurement</c:v>
                </c:pt>
              </c:strCache>
            </c:strRef>
          </c:cat>
          <c:val>
            <c:numRef>
              <c:f>Sheet1!$B$2:$B$9</c:f>
              <c:numCache>
                <c:formatCode>General</c:formatCode>
                <c:ptCount val="8"/>
                <c:pt idx="0">
                  <c:v>4.3</c:v>
                </c:pt>
                <c:pt idx="1">
                  <c:v>5.4</c:v>
                </c:pt>
                <c:pt idx="2">
                  <c:v>3.9</c:v>
                </c:pt>
                <c:pt idx="3">
                  <c:v>4.5</c:v>
                </c:pt>
                <c:pt idx="4">
                  <c:v>6.3</c:v>
                </c:pt>
                <c:pt idx="5">
                  <c:v>4.7</c:v>
                </c:pt>
                <c:pt idx="6">
                  <c:v>5.3</c:v>
                </c:pt>
                <c:pt idx="7">
                  <c:v>3.8</c:v>
                </c:pt>
              </c:numCache>
            </c:numRef>
          </c:val>
          <c:smooth val="0"/>
          <c:extLst>
            <c:ext xmlns:c16="http://schemas.microsoft.com/office/drawing/2014/chart" uri="{C3380CC4-5D6E-409C-BE32-E72D297353CC}">
              <c16:uniqueId val="{00000000-5C2C-7D48-9974-D0A55541B46D}"/>
            </c:ext>
          </c:extLst>
        </c:ser>
        <c:dLbls>
          <c:showLegendKey val="0"/>
          <c:showVal val="0"/>
          <c:showCatName val="0"/>
          <c:showSerName val="0"/>
          <c:showPercent val="0"/>
          <c:showBubbleSize val="0"/>
        </c:dLbls>
        <c:marker val="1"/>
        <c:smooth val="0"/>
        <c:axId val="1420097056"/>
        <c:axId val="1420487072"/>
      </c:lineChart>
      <c:catAx>
        <c:axId val="1420097056"/>
        <c:scaling>
          <c:orientation val="minMax"/>
        </c:scaling>
        <c:delete val="1"/>
        <c:axPos val="b"/>
        <c:numFmt formatCode="General" sourceLinked="1"/>
        <c:majorTickMark val="none"/>
        <c:minorTickMark val="none"/>
        <c:tickLblPos val="nextTo"/>
        <c:crossAx val="1420487072"/>
        <c:crosses val="autoZero"/>
        <c:auto val="1"/>
        <c:lblAlgn val="ctr"/>
        <c:lblOffset val="100"/>
        <c:noMultiLvlLbl val="0"/>
      </c:catAx>
      <c:valAx>
        <c:axId val="1420487072"/>
        <c:scaling>
          <c:orientation val="minMax"/>
        </c:scaling>
        <c:delete val="1"/>
        <c:axPos val="l"/>
        <c:numFmt formatCode="General" sourceLinked="1"/>
        <c:majorTickMark val="none"/>
        <c:minorTickMark val="none"/>
        <c:tickLblPos val="nextTo"/>
        <c:crossAx val="142009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dLbls>
            <c:dLbl>
              <c:idx val="3"/>
              <c:layout>
                <c:manualLayout>
                  <c:x val="-3.0217275101301011E-2"/>
                  <c:y val="-3.86817077540607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AC-9947-BA0A-3C7ED5F6866D}"/>
                </c:ext>
              </c:extLst>
            </c:dLbl>
            <c:spPr>
              <a:solidFill>
                <a:schemeClr val="accent2"/>
              </a:solid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22</c:v>
                </c:pt>
                <c:pt idx="2">
                  <c:v>54</c:v>
                </c:pt>
                <c:pt idx="3">
                  <c:v>63</c:v>
                </c:pt>
                <c:pt idx="4">
                  <c:v>45</c:v>
                </c:pt>
                <c:pt idx="5">
                  <c:v>25</c:v>
                </c:pt>
                <c:pt idx="6">
                  <c:v>17</c:v>
                </c:pt>
                <c:pt idx="7">
                  <c:v>6</c:v>
                </c:pt>
                <c:pt idx="8">
                  <c:v>2</c:v>
                </c:pt>
                <c:pt idx="9">
                  <c:v>33</c:v>
                </c:pt>
                <c:pt idx="10">
                  <c:v>21</c:v>
                </c:pt>
                <c:pt idx="11">
                  <c:v>45</c:v>
                </c:pt>
              </c:numCache>
            </c:numRef>
          </c:val>
          <c:smooth val="0"/>
          <c:extLst>
            <c:ext xmlns:c16="http://schemas.microsoft.com/office/drawing/2014/chart" uri="{C3380CC4-5D6E-409C-BE32-E72D297353CC}">
              <c16:uniqueId val="{00000000-83AC-9947-BA0A-3C7ED5F6866D}"/>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193236714976E-2"/>
          <c:y val="0.10882708585247884"/>
          <c:w val="0.44789510006901312"/>
          <c:h val="0.78476420798065294"/>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15-D643-ABD5-3A7CED4312A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15-D643-ABD5-3A7CED4312A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15-D643-ABD5-3A7CED4312AD}"/>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6-8915-D643-ABD5-3A7CED4312AD}"/>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formatCode>General</c:formatCode>
                <c:ptCount val="7"/>
                <c:pt idx="0">
                  <c:v>38</c:v>
                </c:pt>
                <c:pt idx="1">
                  <c:v>32</c:v>
                </c:pt>
                <c:pt idx="2">
                  <c:v>28</c:v>
                </c:pt>
                <c:pt idx="3">
                  <c:v>39</c:v>
                </c:pt>
                <c:pt idx="4">
                  <c:v>33</c:v>
                </c:pt>
                <c:pt idx="5">
                  <c:v>35</c:v>
                </c:pt>
                <c:pt idx="6">
                  <c:v>31</c:v>
                </c:pt>
              </c:numCache>
            </c:numRef>
          </c:val>
          <c:extLst>
            <c:ext xmlns:c16="http://schemas.microsoft.com/office/drawing/2014/chart" uri="{C3380CC4-5D6E-409C-BE32-E72D297353CC}">
              <c16:uniqueId val="{00000000-06DF-7D4A-AAB0-B890B85A57F6}"/>
            </c:ext>
          </c:extLst>
        </c:ser>
        <c:ser>
          <c:idx val="1"/>
          <c:order val="1"/>
          <c:tx>
            <c:strRef>
              <c:f>Sheet1!$C$1</c:f>
              <c:strCache>
                <c:ptCount val="1"/>
                <c:pt idx="0">
                  <c:v>Series 2</c:v>
                </c:pt>
              </c:strCache>
            </c:strRef>
          </c:tx>
          <c:spPr>
            <a:solidFill>
              <a:schemeClr val="accent2"/>
            </a:solidFill>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Sheet1!$C$2:$C$8</c:f>
              <c:numCache>
                <c:formatCode>General</c:formatCode>
                <c:ptCount val="7"/>
                <c:pt idx="0">
                  <c:v>27</c:v>
                </c:pt>
                <c:pt idx="1">
                  <c:v>17</c:v>
                </c:pt>
                <c:pt idx="2">
                  <c:v>22</c:v>
                </c:pt>
                <c:pt idx="3">
                  <c:v>18</c:v>
                </c:pt>
                <c:pt idx="4">
                  <c:v>28</c:v>
                </c:pt>
                <c:pt idx="5">
                  <c:v>26</c:v>
                </c:pt>
                <c:pt idx="6">
                  <c:v>28</c:v>
                </c:pt>
              </c:numCache>
            </c:numRef>
          </c:val>
          <c:extLst>
            <c:ext xmlns:c16="http://schemas.microsoft.com/office/drawing/2014/chart" uri="{C3380CC4-5D6E-409C-BE32-E72D297353CC}">
              <c16:uniqueId val="{00000001-06DF-7D4A-AAB0-B890B85A57F6}"/>
            </c:ext>
          </c:extLst>
        </c:ser>
        <c:dLbls>
          <c:showLegendKey val="0"/>
          <c:showVal val="0"/>
          <c:showCatName val="0"/>
          <c:showSerName val="0"/>
          <c:showPercent val="0"/>
          <c:showBubbleSize val="0"/>
        </c:dLbls>
        <c:axId val="420782080"/>
        <c:axId val="420784000"/>
      </c:areaChart>
      <c:catAx>
        <c:axId val="420782080"/>
        <c:scaling>
          <c:orientation val="minMax"/>
        </c:scaling>
        <c:delete val="0"/>
        <c:axPos val="b"/>
        <c:numFmt formatCode="General" sourceLinked="1"/>
        <c:majorTickMark val="out"/>
        <c:minorTickMark val="none"/>
        <c:tickLblPos val="nextTo"/>
        <c:crossAx val="420784000"/>
        <c:crosses val="autoZero"/>
        <c:auto val="1"/>
        <c:lblAlgn val="ctr"/>
        <c:lblOffset val="100"/>
        <c:noMultiLvlLbl val="0"/>
      </c:catAx>
      <c:valAx>
        <c:axId val="420784000"/>
        <c:scaling>
          <c:orientation val="minMax"/>
        </c:scaling>
        <c:delete val="0"/>
        <c:axPos val="l"/>
        <c:numFmt formatCode="General" sourceLinked="1"/>
        <c:majorTickMark val="out"/>
        <c:minorTickMark val="none"/>
        <c:tickLblPos val="nextTo"/>
        <c:spPr>
          <a:ln>
            <a:solidFill>
              <a:schemeClr val="bg1">
                <a:lumMod val="50000"/>
                <a:alpha val="10000"/>
              </a:schemeClr>
            </a:solidFill>
          </a:ln>
        </c:spPr>
        <c:crossAx val="420782080"/>
        <c:crosses val="autoZero"/>
        <c:crossBetween val="midCat"/>
      </c:valAx>
    </c:plotArea>
    <c:plotVisOnly val="1"/>
    <c:dispBlanksAs val="zero"/>
    <c:showDLblsOverMax val="0"/>
  </c:chart>
  <c:txPr>
    <a:bodyPr/>
    <a:lstStyle/>
    <a:p>
      <a:pPr>
        <a:defRPr sz="16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88900" cap="rnd">
              <a:solidFill>
                <a:schemeClr val="accent1"/>
              </a:solidFill>
              <a:round/>
            </a:ln>
            <a:effectLst/>
          </c:spPr>
          <c:marker>
            <c:symbol val="none"/>
          </c:marker>
          <c:dLbls>
            <c:delete val="1"/>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12</c:v>
                </c:pt>
                <c:pt idx="1">
                  <c:v>20</c:v>
                </c:pt>
                <c:pt idx="2">
                  <c:v>36</c:v>
                </c:pt>
                <c:pt idx="3">
                  <c:v>29</c:v>
                </c:pt>
                <c:pt idx="4">
                  <c:v>37</c:v>
                </c:pt>
                <c:pt idx="5">
                  <c:v>49</c:v>
                </c:pt>
                <c:pt idx="6">
                  <c:v>51</c:v>
                </c:pt>
              </c:numCache>
            </c:numRef>
          </c:val>
          <c:smooth val="1"/>
          <c:extLst>
            <c:ext xmlns:c16="http://schemas.microsoft.com/office/drawing/2014/chart" uri="{C3380CC4-5D6E-409C-BE32-E72D297353CC}">
              <c16:uniqueId val="{00000000-16A7-174C-A040-0A70CF69D3F2}"/>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spPr>
              <a:pattFill prst="wdUpDiag">
                <a:fgClr>
                  <a:schemeClr val="accent1"/>
                </a:fgClr>
                <a:bgClr>
                  <a:srgbClr val="F0F1FA"/>
                </a:bgClr>
              </a:pattFill>
              <a:ln>
                <a:noFill/>
              </a:ln>
              <a:effectLst/>
            </c:spPr>
            <c:extLst>
              <c:ext xmlns:c16="http://schemas.microsoft.com/office/drawing/2014/chart" uri="{C3380CC4-5D6E-409C-BE32-E72D297353CC}">
                <c16:uniqueId val="{00000003-C4BB-5F4C-BD80-8B19EF610B95}"/>
              </c:ext>
            </c:extLst>
          </c:dPt>
          <c:dPt>
            <c:idx val="3"/>
            <c:invertIfNegative val="0"/>
            <c:bubble3D val="0"/>
            <c:spPr>
              <a:pattFill prst="wdUpDiag">
                <a:fgClr>
                  <a:schemeClr val="accent1"/>
                </a:fgClr>
                <a:bgClr>
                  <a:srgbClr val="F0F1FA"/>
                </a:bgClr>
              </a:pattFill>
              <a:ln>
                <a:noFill/>
              </a:ln>
              <a:effectLst/>
            </c:spPr>
            <c:extLst>
              <c:ext xmlns:c16="http://schemas.microsoft.com/office/drawing/2014/chart" uri="{C3380CC4-5D6E-409C-BE32-E72D297353CC}">
                <c16:uniqueId val="{00000004-C4BB-5F4C-BD80-8B19EF610B95}"/>
              </c:ext>
            </c:extLst>
          </c:dPt>
          <c:cat>
            <c:strRef>
              <c:f>Sheet1!$A$2:$A$5</c:f>
              <c:strCache>
                <c:ptCount val="4"/>
                <c:pt idx="0">
                  <c:v>Customer</c:v>
                </c:pt>
                <c:pt idx="1">
                  <c:v>Product</c:v>
                </c:pt>
                <c:pt idx="2">
                  <c:v>Marketing</c:v>
                </c:pt>
                <c:pt idx="3">
                  <c:v>Sales</c:v>
                </c:pt>
              </c:strCache>
            </c:strRef>
          </c:cat>
          <c:val>
            <c:numRef>
              <c:f>Sheet1!$B$2:$B$5</c:f>
              <c:numCache>
                <c:formatCode>General</c:formatCode>
                <c:ptCount val="4"/>
                <c:pt idx="0">
                  <c:v>0.4</c:v>
                </c:pt>
                <c:pt idx="1">
                  <c:v>2.2999999999999998</c:v>
                </c:pt>
                <c:pt idx="2">
                  <c:v>3.5</c:v>
                </c:pt>
                <c:pt idx="3">
                  <c:v>5.4</c:v>
                </c:pt>
              </c:numCache>
            </c:numRef>
          </c:val>
          <c:extLst>
            <c:ext xmlns:c16="http://schemas.microsoft.com/office/drawing/2014/chart" uri="{C3380CC4-5D6E-409C-BE32-E72D297353CC}">
              <c16:uniqueId val="{00000000-C4BB-5F4C-BD80-8B19EF610B95}"/>
            </c:ext>
          </c:extLst>
        </c:ser>
        <c:ser>
          <c:idx val="1"/>
          <c:order val="1"/>
          <c:tx>
            <c:strRef>
              <c:f>Sheet1!$C$1</c:f>
              <c:strCache>
                <c:ptCount val="1"/>
                <c:pt idx="0">
                  <c:v>Series 2</c:v>
                </c:pt>
              </c:strCache>
            </c:strRef>
          </c:tx>
          <c:spPr>
            <a:solidFill>
              <a:schemeClr val="accent2"/>
            </a:solidFill>
            <a:ln>
              <a:noFill/>
            </a:ln>
            <a:effectLst/>
          </c:spPr>
          <c:invertIfNegative val="0"/>
          <c:dPt>
            <c:idx val="2"/>
            <c:invertIfNegative val="0"/>
            <c:bubble3D val="0"/>
            <c:spPr>
              <a:pattFill prst="wdUpDiag">
                <a:fgClr>
                  <a:schemeClr val="accent2"/>
                </a:fgClr>
                <a:bgClr>
                  <a:srgbClr val="F0F1FA"/>
                </a:bgClr>
              </a:pattFill>
              <a:ln>
                <a:noFill/>
              </a:ln>
              <a:effectLst/>
            </c:spPr>
            <c:extLst>
              <c:ext xmlns:c16="http://schemas.microsoft.com/office/drawing/2014/chart" uri="{C3380CC4-5D6E-409C-BE32-E72D297353CC}">
                <c16:uniqueId val="{00000005-C4BB-5F4C-BD80-8B19EF610B95}"/>
              </c:ext>
            </c:extLst>
          </c:dPt>
          <c:dPt>
            <c:idx val="3"/>
            <c:invertIfNegative val="0"/>
            <c:bubble3D val="0"/>
            <c:spPr>
              <a:pattFill prst="wdUpDiag">
                <a:fgClr>
                  <a:schemeClr val="accent2"/>
                </a:fgClr>
                <a:bgClr>
                  <a:srgbClr val="F0F1FA"/>
                </a:bgClr>
              </a:pattFill>
              <a:ln>
                <a:noFill/>
              </a:ln>
              <a:effectLst/>
            </c:spPr>
            <c:extLst>
              <c:ext xmlns:c16="http://schemas.microsoft.com/office/drawing/2014/chart" uri="{C3380CC4-5D6E-409C-BE32-E72D297353CC}">
                <c16:uniqueId val="{00000006-C4BB-5F4C-BD80-8B19EF610B95}"/>
              </c:ext>
            </c:extLst>
          </c:dPt>
          <c:cat>
            <c:strRef>
              <c:f>Sheet1!$A$2:$A$5</c:f>
              <c:strCache>
                <c:ptCount val="4"/>
                <c:pt idx="0">
                  <c:v>Customer</c:v>
                </c:pt>
                <c:pt idx="1">
                  <c:v>Product</c:v>
                </c:pt>
                <c:pt idx="2">
                  <c:v>Marketing</c:v>
                </c:pt>
                <c:pt idx="3">
                  <c:v>Sales</c:v>
                </c:pt>
              </c:strCache>
            </c:strRef>
          </c:cat>
          <c:val>
            <c:numRef>
              <c:f>Sheet1!$C$2:$C$5</c:f>
              <c:numCache>
                <c:formatCode>General</c:formatCode>
                <c:ptCount val="4"/>
                <c:pt idx="0">
                  <c:v>0.7</c:v>
                </c:pt>
                <c:pt idx="1">
                  <c:v>3.2</c:v>
                </c:pt>
                <c:pt idx="2">
                  <c:v>4.5999999999999996</c:v>
                </c:pt>
                <c:pt idx="3">
                  <c:v>7</c:v>
                </c:pt>
              </c:numCache>
            </c:numRef>
          </c:val>
          <c:extLst>
            <c:ext xmlns:c16="http://schemas.microsoft.com/office/drawing/2014/chart" uri="{C3380CC4-5D6E-409C-BE32-E72D297353CC}">
              <c16:uniqueId val="{00000001-C4BB-5F4C-BD80-8B19EF610B95}"/>
            </c:ext>
          </c:extLst>
        </c:ser>
        <c:dLbls>
          <c:showLegendKey val="0"/>
          <c:showVal val="0"/>
          <c:showCatName val="0"/>
          <c:showSerName val="0"/>
          <c:showPercent val="0"/>
          <c:showBubbleSize val="0"/>
        </c:dLbls>
        <c:gapWidth val="300"/>
        <c:axId val="1590885216"/>
        <c:axId val="1591157168"/>
      </c:barChart>
      <c:catAx>
        <c:axId val="1590885216"/>
        <c:scaling>
          <c:orientation val="minMax"/>
        </c:scaling>
        <c:delete val="1"/>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1591157168"/>
        <c:crosses val="autoZero"/>
        <c:auto val="1"/>
        <c:lblAlgn val="ctr"/>
        <c:lblOffset val="100"/>
        <c:noMultiLvlLbl val="0"/>
      </c:catAx>
      <c:valAx>
        <c:axId val="1591157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AA-2247-8180-2E90553B2EE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AA-2247-8180-2E90553B2EE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AA-2247-8180-2E90553B2EE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AA-2247-8180-2E90553B2EE6}"/>
              </c:ext>
            </c:extLst>
          </c:dPt>
          <c:cat>
            <c:strRef>
              <c:f>Sheet1!$A$2:$A$5</c:f>
              <c:strCache>
                <c:ptCount val="4"/>
                <c:pt idx="0">
                  <c:v>Math</c:v>
                </c:pt>
                <c:pt idx="1">
                  <c:v>Science</c:v>
                </c:pt>
                <c:pt idx="2">
                  <c:v>Grammar</c:v>
                </c:pt>
                <c:pt idx="3">
                  <c:v>History</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3AA-2247-8180-2E90553B2EE6}"/>
            </c:ext>
          </c:extLst>
        </c:ser>
        <c:dLbls>
          <c:showLegendKey val="0"/>
          <c:showVal val="0"/>
          <c:showCatName val="0"/>
          <c:showSerName val="0"/>
          <c:showPercent val="0"/>
          <c:showBubbleSize val="0"/>
          <c:showLeaderLines val="1"/>
        </c:dLbls>
        <c:firstSliceAng val="0"/>
        <c:holeSize val="59"/>
      </c:doughnutChart>
      <c:spPr>
        <a:noFill/>
        <a:ln>
          <a:noFill/>
        </a:ln>
        <a:effectLst/>
      </c:spPr>
    </c:plotArea>
    <c:legend>
      <c:legendPos val="b"/>
      <c:layout>
        <c:manualLayout>
          <c:xMode val="edge"/>
          <c:yMode val="edge"/>
          <c:x val="0"/>
          <c:y val="0.8539802959329178"/>
          <c:w val="1"/>
          <c:h val="0.14601970406708226"/>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60FA-484D-A812-AFEA225723EC}"/>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1">
                  <a:alpha val="65000"/>
                </a:schemeClr>
              </a:solidFill>
              <a:ln>
                <a:noFill/>
              </a:ln>
              <a:effectLst/>
            </c:spPr>
            <c:extLst>
              <c:ext xmlns:c16="http://schemas.microsoft.com/office/drawing/2014/chart" uri="{C3380CC4-5D6E-409C-BE32-E72D297353CC}">
                <c16:uniqueId val="{00000004-60FA-484D-A812-AFEA225723EC}"/>
              </c:ext>
            </c:extLst>
          </c:dPt>
          <c:dPt>
            <c:idx val="1"/>
            <c:invertIfNegative val="0"/>
            <c:bubble3D val="0"/>
            <c:spPr>
              <a:solidFill>
                <a:schemeClr val="accent1">
                  <a:alpha val="65000"/>
                </a:schemeClr>
              </a:solidFill>
              <a:ln>
                <a:noFill/>
              </a:ln>
              <a:effectLst/>
            </c:spPr>
            <c:extLst>
              <c:ext xmlns:c16="http://schemas.microsoft.com/office/drawing/2014/chart" uri="{C3380CC4-5D6E-409C-BE32-E72D297353CC}">
                <c16:uniqueId val="{00000005-60FA-484D-A812-AFEA225723EC}"/>
              </c:ext>
            </c:extLst>
          </c:dPt>
          <c:dPt>
            <c:idx val="2"/>
            <c:invertIfNegative val="0"/>
            <c:bubble3D val="0"/>
            <c:spPr>
              <a:solidFill>
                <a:schemeClr val="accent1">
                  <a:alpha val="65000"/>
                </a:schemeClr>
              </a:solidFill>
              <a:ln>
                <a:noFill/>
              </a:ln>
              <a:effectLst/>
            </c:spPr>
            <c:extLst>
              <c:ext xmlns:c16="http://schemas.microsoft.com/office/drawing/2014/chart" uri="{C3380CC4-5D6E-409C-BE32-E72D297353CC}">
                <c16:uniqueId val="{00000006-60FA-484D-A812-AFEA225723EC}"/>
              </c:ext>
            </c:extLst>
          </c:dPt>
          <c:dPt>
            <c:idx val="3"/>
            <c:invertIfNegative val="0"/>
            <c:bubble3D val="0"/>
            <c:spPr>
              <a:solidFill>
                <a:schemeClr val="accent1">
                  <a:alpha val="65000"/>
                </a:schemeClr>
              </a:solidFill>
              <a:ln>
                <a:noFill/>
              </a:ln>
              <a:effectLst/>
            </c:spPr>
            <c:extLst>
              <c:ext xmlns:c16="http://schemas.microsoft.com/office/drawing/2014/chart" uri="{C3380CC4-5D6E-409C-BE32-E72D297353CC}">
                <c16:uniqueId val="{00000007-60FA-484D-A812-AFEA225723EC}"/>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1-60FA-484D-A812-AFEA225723EC}"/>
            </c:ext>
          </c:extLst>
        </c:ser>
        <c:dLbls>
          <c:showLegendKey val="0"/>
          <c:showVal val="0"/>
          <c:showCatName val="0"/>
          <c:showSerName val="0"/>
          <c:showPercent val="0"/>
          <c:showBubbleSize val="0"/>
        </c:dLbls>
        <c:gapWidth val="27"/>
        <c:overlap val="100"/>
        <c:axId val="2045607216"/>
        <c:axId val="2045613152"/>
      </c:barChart>
      <c:catAx>
        <c:axId val="2045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2-F00C-FA4A-A58D-688C9529B725}"/>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7.2</c:v>
                </c:pt>
                <c:pt idx="1">
                  <c:v>6</c:v>
                </c:pt>
                <c:pt idx="2">
                  <c:v>5</c:v>
                </c:pt>
                <c:pt idx="3">
                  <c:v>4</c:v>
                </c:pt>
                <c:pt idx="4">
                  <c:v>3</c:v>
                </c:pt>
                <c:pt idx="5">
                  <c:v>2</c:v>
                </c:pt>
                <c:pt idx="6">
                  <c:v>1</c:v>
                </c:pt>
                <c:pt idx="7">
                  <c:v>0.5</c:v>
                </c:pt>
                <c:pt idx="8">
                  <c:v>0.3</c:v>
                </c:pt>
                <c:pt idx="9">
                  <c:v>0.1</c:v>
                </c:pt>
              </c:numCache>
            </c:numRef>
          </c:val>
          <c:extLst>
            <c:ext xmlns:c16="http://schemas.microsoft.com/office/drawing/2014/chart" uri="{C3380CC4-5D6E-409C-BE32-E72D297353CC}">
              <c16:uniqueId val="{00000000-F00C-FA4A-A58D-688C9529B725}"/>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00-B997-B943-A469-7ED8363A922A}"/>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2"/>
              </a:solidFill>
              <a:round/>
            </a:ln>
            <a:effectLst/>
          </c:spPr>
          <c:marker>
            <c:symbol val="circle"/>
            <c:size val="20"/>
            <c:spPr>
              <a:solidFill>
                <a:schemeClr val="accent2"/>
              </a:solidFill>
              <a:ln w="63500">
                <a:solidFill>
                  <a:schemeClr val="accent2"/>
                </a:solidFill>
              </a:ln>
              <a:effectLst/>
            </c:spPr>
          </c:marker>
          <c:dLbls>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Jan</c:v>
                </c:pt>
                <c:pt idx="1">
                  <c:v>Feb</c:v>
                </c:pt>
                <c:pt idx="2">
                  <c:v>Mar</c:v>
                </c:pt>
                <c:pt idx="3">
                  <c:v>Apr</c:v>
                </c:pt>
                <c:pt idx="4">
                  <c:v>May</c:v>
                </c:pt>
                <c:pt idx="5">
                  <c:v>Jun</c:v>
                </c:pt>
                <c:pt idx="6">
                  <c:v>Jul</c:v>
                </c:pt>
                <c:pt idx="7">
                  <c:v>Aug</c:v>
                </c:pt>
                <c:pt idx="8">
                  <c:v>Sep</c:v>
                </c:pt>
                <c:pt idx="9">
                  <c:v>Oct</c:v>
                </c:pt>
              </c:strCache>
            </c:strRef>
          </c:cat>
          <c:val>
            <c:numRef>
              <c:f>Sheet1!$B$2:$B$11</c:f>
              <c:numCache>
                <c:formatCode>General</c:formatCode>
                <c:ptCount val="10"/>
                <c:pt idx="0">
                  <c:v>12</c:v>
                </c:pt>
                <c:pt idx="1">
                  <c:v>22</c:v>
                </c:pt>
                <c:pt idx="2">
                  <c:v>37</c:v>
                </c:pt>
                <c:pt idx="3">
                  <c:v>54</c:v>
                </c:pt>
                <c:pt idx="4">
                  <c:v>45</c:v>
                </c:pt>
                <c:pt idx="5">
                  <c:v>62</c:v>
                </c:pt>
                <c:pt idx="6">
                  <c:v>47</c:v>
                </c:pt>
                <c:pt idx="7">
                  <c:v>12</c:v>
                </c:pt>
                <c:pt idx="8">
                  <c:v>5</c:v>
                </c:pt>
                <c:pt idx="9">
                  <c:v>38</c:v>
                </c:pt>
              </c:numCache>
            </c:numRef>
          </c:val>
          <c:smooth val="0"/>
          <c:extLst>
            <c:ext xmlns:c16="http://schemas.microsoft.com/office/drawing/2014/chart" uri="{C3380CC4-5D6E-409C-BE32-E72D297353CC}">
              <c16:uniqueId val="{00000000-F778-1F41-BC54-16AF7F14B1E4}"/>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alpha val="10000"/>
                </a:schemeClr>
              </a:solidFill>
              <a:ln>
                <a:noFill/>
              </a:ln>
              <a:effectLst/>
            </c:spPr>
            <c:extLst>
              <c:ext xmlns:c16="http://schemas.microsoft.com/office/drawing/2014/chart" uri="{C3380CC4-5D6E-409C-BE32-E72D297353CC}">
                <c16:uniqueId val="{0000000B-B96C-6D40-B872-B78C52AA4EB4}"/>
              </c:ext>
            </c:extLst>
          </c:dPt>
          <c:dPt>
            <c:idx val="1"/>
            <c:invertIfNegative val="0"/>
            <c:bubble3D val="0"/>
            <c:spPr>
              <a:solidFill>
                <a:schemeClr val="accent1">
                  <a:alpha val="30000"/>
                </a:schemeClr>
              </a:solidFill>
              <a:ln>
                <a:noFill/>
              </a:ln>
              <a:effectLst/>
            </c:spPr>
            <c:extLst>
              <c:ext xmlns:c16="http://schemas.microsoft.com/office/drawing/2014/chart" uri="{C3380CC4-5D6E-409C-BE32-E72D297353CC}">
                <c16:uniqueId val="{00000001-B96C-6D40-B872-B78C52AA4EB4}"/>
              </c:ext>
            </c:extLst>
          </c:dPt>
          <c:dPt>
            <c:idx val="2"/>
            <c:invertIfNegative val="0"/>
            <c:bubble3D val="0"/>
            <c:spPr>
              <a:solidFill>
                <a:schemeClr val="accent1">
                  <a:alpha val="50000"/>
                </a:schemeClr>
              </a:solidFill>
              <a:ln>
                <a:noFill/>
              </a:ln>
              <a:effectLst/>
            </c:spPr>
            <c:extLst>
              <c:ext xmlns:c16="http://schemas.microsoft.com/office/drawing/2014/chart" uri="{C3380CC4-5D6E-409C-BE32-E72D297353CC}">
                <c16:uniqueId val="{00000003-B96C-6D40-B872-B78C52AA4EB4}"/>
              </c:ext>
            </c:extLst>
          </c:dPt>
          <c:dPt>
            <c:idx val="3"/>
            <c:invertIfNegative val="0"/>
            <c:bubble3D val="0"/>
            <c:spPr>
              <a:solidFill>
                <a:schemeClr val="accent1">
                  <a:alpha val="70000"/>
                </a:schemeClr>
              </a:solidFill>
              <a:ln>
                <a:noFill/>
              </a:ln>
              <a:effectLst/>
            </c:spPr>
            <c:extLst>
              <c:ext xmlns:c16="http://schemas.microsoft.com/office/drawing/2014/chart" uri="{C3380CC4-5D6E-409C-BE32-E72D297353CC}">
                <c16:uniqueId val="{00000005-B96C-6D40-B872-B78C52AA4EB4}"/>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B96C-6D40-B872-B78C52AA4EB4}"/>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B96C-6D40-B872-B78C52AA4EB4}"/>
              </c:ext>
            </c:extLst>
          </c:dPt>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Payments</c:v>
                </c:pt>
                <c:pt idx="1">
                  <c:v>Transactions</c:v>
                </c:pt>
                <c:pt idx="2">
                  <c:v>September</c:v>
                </c:pt>
                <c:pt idx="3">
                  <c:v>Octuber</c:v>
                </c:pt>
                <c:pt idx="4">
                  <c:v>November</c:v>
                </c:pt>
              </c:strCache>
            </c:strRef>
          </c:cat>
          <c:val>
            <c:numRef>
              <c:f>Sheet1!$B$2:$B$6</c:f>
              <c:numCache>
                <c:formatCode>General</c:formatCode>
                <c:ptCount val="5"/>
                <c:pt idx="0">
                  <c:v>2.5</c:v>
                </c:pt>
                <c:pt idx="1">
                  <c:v>3.5</c:v>
                </c:pt>
                <c:pt idx="2">
                  <c:v>4.5</c:v>
                </c:pt>
                <c:pt idx="3">
                  <c:v>5.5</c:v>
                </c:pt>
                <c:pt idx="4">
                  <c:v>6.6</c:v>
                </c:pt>
              </c:numCache>
            </c:numRef>
          </c:val>
          <c:extLst>
            <c:ext xmlns:c16="http://schemas.microsoft.com/office/drawing/2014/chart" uri="{C3380CC4-5D6E-409C-BE32-E72D297353CC}">
              <c16:uniqueId val="{0000000A-B96C-6D40-B872-B78C52AA4EB4}"/>
            </c:ext>
          </c:extLst>
        </c:ser>
        <c:dLbls>
          <c:dLblPos val="inEnd"/>
          <c:showLegendKey val="0"/>
          <c:showVal val="1"/>
          <c:showCatName val="0"/>
          <c:showSerName val="0"/>
          <c:showPercent val="0"/>
          <c:showBubbleSize val="0"/>
        </c:dLbls>
        <c:gapWidth val="8"/>
        <c:overlap val="-27"/>
        <c:axId val="761211919"/>
        <c:axId val="760717855"/>
      </c:barChart>
      <c:catAx>
        <c:axId val="761211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0717855"/>
        <c:crosses val="autoZero"/>
        <c:auto val="1"/>
        <c:lblAlgn val="ctr"/>
        <c:lblOffset val="100"/>
        <c:noMultiLvlLbl val="0"/>
      </c:catAx>
      <c:valAx>
        <c:axId val="760717855"/>
        <c:scaling>
          <c:orientation val="minMax"/>
        </c:scaling>
        <c:delete val="0"/>
        <c:axPos val="l"/>
        <c:majorGridlines>
          <c:spPr>
            <a:ln w="25400" cap="flat" cmpd="sng" algn="ctr">
              <a:solidFill>
                <a:schemeClr val="tx1">
                  <a:lumMod val="20000"/>
                  <a:lumOff val="80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1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10/12/20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7333D1-F396-A746-8814-06FE6CEDF0B7}"/>
              </a:ext>
            </a:extLst>
          </p:cNvPr>
          <p:cNvSpPr/>
          <p:nvPr userDrawn="1"/>
        </p:nvSpPr>
        <p:spPr>
          <a:xfrm>
            <a:off x="0" y="-57257"/>
            <a:ext cx="24387175" cy="13773257"/>
          </a:xfrm>
          <a:prstGeom prst="rect">
            <a:avLst/>
          </a:prstGeom>
          <a:solidFill>
            <a:srgbClr val="F0F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D6C28C6-E2AE-1B43-BE6B-3934904A9C5D}" type="datetimeFigureOut">
              <a:rPr lang="en-US" smtClean="0"/>
              <a:t>10/12/20</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B5AEA49-F56D-844B-96A4-0E7B5754BBC1}" type="slidenum">
              <a:rPr lang="en-US" smtClean="0"/>
              <a:t>‹#›</a:t>
            </a:fld>
            <a:endParaRPr lang="en-US"/>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
            <a:extLst>
              <a:ext uri="{FF2B5EF4-FFF2-40B4-BE49-F238E27FC236}">
                <a16:creationId xmlns:a16="http://schemas.microsoft.com/office/drawing/2014/main" id="{AC632E9B-00A7-C948-AB43-EAFDA0AEAF5F}"/>
              </a:ext>
            </a:extLst>
          </p:cNvPr>
          <p:cNvSpPr/>
          <p:nvPr/>
        </p:nvSpPr>
        <p:spPr>
          <a:xfrm>
            <a:off x="2108718" y="4714403"/>
            <a:ext cx="11551730"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95882" h="4886192">
                <a:moveTo>
                  <a:pt x="0" y="1578399"/>
                </a:moveTo>
                <a:lnTo>
                  <a:pt x="2501310" y="697230"/>
                </a:lnTo>
                <a:lnTo>
                  <a:pt x="4936697" y="1885950"/>
                </a:lnTo>
                <a:lnTo>
                  <a:pt x="7393881" y="1417320"/>
                </a:lnTo>
                <a:lnTo>
                  <a:pt x="9881634" y="0"/>
                </a:lnTo>
                <a:cubicBezTo>
                  <a:pt x="9880944" y="232763"/>
                  <a:pt x="9880253" y="465526"/>
                  <a:pt x="9879563" y="698289"/>
                </a:cubicBezTo>
                <a:cubicBezTo>
                  <a:pt x="9885003" y="2094257"/>
                  <a:pt x="9890442" y="3490224"/>
                  <a:pt x="9895882" y="4886192"/>
                </a:cubicBezTo>
                <a:lnTo>
                  <a:pt x="0" y="4886192"/>
                </a:lnTo>
                <a:lnTo>
                  <a:pt x="0" y="1578399"/>
                </a:lnTo>
                <a:close/>
              </a:path>
            </a:pathLst>
          </a:custGeom>
          <a:gradFill flip="none" rotWithShape="1">
            <a:gsLst>
              <a:gs pos="0">
                <a:schemeClr val="accent1">
                  <a:lumMod val="40000"/>
                  <a:lumOff val="60000"/>
                </a:schemeClr>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3">
            <a:extLst>
              <a:ext uri="{FF2B5EF4-FFF2-40B4-BE49-F238E27FC236}">
                <a16:creationId xmlns:a16="http://schemas.microsoft.com/office/drawing/2014/main" id="{ABC1B48C-2E6A-CB45-B08B-D3D8AE8C141D}"/>
              </a:ext>
            </a:extLst>
          </p:cNvPr>
          <p:cNvSpPr/>
          <p:nvPr/>
        </p:nvSpPr>
        <p:spPr>
          <a:xfrm flipH="1">
            <a:off x="13633455" y="4714403"/>
            <a:ext cx="8649504" cy="3342563"/>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3466280 w 9895882"/>
              <a:gd name="connsiteY1" fmla="*/ 2963352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4886192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0" fmla="*/ 0 w 7432373"/>
              <a:gd name="connsiteY0" fmla="*/ 4886192 h 4886192"/>
              <a:gd name="connsiteX1" fmla="*/ 26449 w 7432373"/>
              <a:gd name="connsiteY1" fmla="*/ 1956186 h 4886192"/>
              <a:gd name="connsiteX2" fmla="*/ 2518599 w 7432373"/>
              <a:gd name="connsiteY2" fmla="*/ 759515 h 4886192"/>
              <a:gd name="connsiteX3" fmla="*/ 4946039 w 7432373"/>
              <a:gd name="connsiteY3" fmla="*/ 1216152 h 4886192"/>
              <a:gd name="connsiteX4" fmla="*/ 7418125 w 7432373"/>
              <a:gd name="connsiteY4" fmla="*/ 0 h 4886192"/>
              <a:gd name="connsiteX5" fmla="*/ 7416054 w 7432373"/>
              <a:gd name="connsiteY5" fmla="*/ 698289 h 4886192"/>
              <a:gd name="connsiteX6" fmla="*/ 7432373 w 7432373"/>
              <a:gd name="connsiteY6" fmla="*/ 4886192 h 4886192"/>
              <a:gd name="connsiteX7" fmla="*/ 0 w 7432373"/>
              <a:gd name="connsiteY7" fmla="*/ 4886192 h 4886192"/>
              <a:gd name="connsiteX0" fmla="*/ 0 w 7409667"/>
              <a:gd name="connsiteY0" fmla="*/ 4886192 h 4886192"/>
              <a:gd name="connsiteX1" fmla="*/ 3743 w 7409667"/>
              <a:gd name="connsiteY1" fmla="*/ 1956186 h 4886192"/>
              <a:gd name="connsiteX2" fmla="*/ 2495893 w 7409667"/>
              <a:gd name="connsiteY2" fmla="*/ 759515 h 4886192"/>
              <a:gd name="connsiteX3" fmla="*/ 4923333 w 7409667"/>
              <a:gd name="connsiteY3" fmla="*/ 1216152 h 4886192"/>
              <a:gd name="connsiteX4" fmla="*/ 7395419 w 7409667"/>
              <a:gd name="connsiteY4" fmla="*/ 0 h 4886192"/>
              <a:gd name="connsiteX5" fmla="*/ 7393348 w 7409667"/>
              <a:gd name="connsiteY5" fmla="*/ 698289 h 4886192"/>
              <a:gd name="connsiteX6" fmla="*/ 7409667 w 7409667"/>
              <a:gd name="connsiteY6" fmla="*/ 4886192 h 4886192"/>
              <a:gd name="connsiteX7" fmla="*/ 0 w 7409667"/>
              <a:gd name="connsiteY7" fmla="*/ 4886192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9667" h="4886192">
                <a:moveTo>
                  <a:pt x="0" y="4886192"/>
                </a:moveTo>
                <a:cubicBezTo>
                  <a:pt x="1248" y="3909523"/>
                  <a:pt x="2495" y="2932855"/>
                  <a:pt x="3743" y="1956186"/>
                </a:cubicBezTo>
                <a:lnTo>
                  <a:pt x="2495893" y="759515"/>
                </a:lnTo>
                <a:lnTo>
                  <a:pt x="4923333" y="1216152"/>
                </a:lnTo>
                <a:lnTo>
                  <a:pt x="7395419" y="0"/>
                </a:lnTo>
                <a:cubicBezTo>
                  <a:pt x="7394729" y="232763"/>
                  <a:pt x="7394038" y="465526"/>
                  <a:pt x="7393348" y="698289"/>
                </a:cubicBezTo>
                <a:cubicBezTo>
                  <a:pt x="7398788" y="2094257"/>
                  <a:pt x="7404227" y="3490224"/>
                  <a:pt x="7409667" y="4886192"/>
                </a:cubicBezTo>
                <a:lnTo>
                  <a:pt x="0" y="4886192"/>
                </a:lnTo>
                <a:close/>
              </a:path>
            </a:pathLst>
          </a:custGeom>
          <a:pattFill prst="wd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Line">
            <a:extLst>
              <a:ext uri="{FF2B5EF4-FFF2-40B4-BE49-F238E27FC236}">
                <a16:creationId xmlns:a16="http://schemas.microsoft.com/office/drawing/2014/main" id="{C9EDD6A8-F514-CF4C-A1E4-53F522E6E35C}"/>
              </a:ext>
            </a:extLst>
          </p:cNvPr>
          <p:cNvSpPr/>
          <p:nvPr/>
        </p:nvSpPr>
        <p:spPr>
          <a:xfrm flipV="1">
            <a:off x="13625981" y="3897910"/>
            <a:ext cx="0" cy="4144988"/>
          </a:xfrm>
          <a:prstGeom prst="line">
            <a:avLst/>
          </a:prstGeom>
          <a:ln w="508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0">
            <a:extLst>
              <a:ext uri="{FF2B5EF4-FFF2-40B4-BE49-F238E27FC236}">
                <a16:creationId xmlns:a16="http://schemas.microsoft.com/office/drawing/2014/main" id="{ECCBA945-A75C-7749-9065-ECE24DFDCB1A}"/>
              </a:ext>
            </a:extLst>
          </p:cNvPr>
          <p:cNvSpPr txBox="1"/>
          <p:nvPr/>
        </p:nvSpPr>
        <p:spPr>
          <a:xfrm flipH="1">
            <a:off x="13887406" y="4057826"/>
            <a:ext cx="388157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+470 Students</a:t>
            </a:r>
          </a:p>
        </p:txBody>
      </p:sp>
      <p:sp>
        <p:nvSpPr>
          <p:cNvPr id="86" name="TextBox 85">
            <a:extLst>
              <a:ext uri="{FF2B5EF4-FFF2-40B4-BE49-F238E27FC236}">
                <a16:creationId xmlns:a16="http://schemas.microsoft.com/office/drawing/2014/main" id="{474F9493-3077-914D-8FEF-815502D79BB1}"/>
              </a:ext>
            </a:extLst>
          </p:cNvPr>
          <p:cNvSpPr txBox="1"/>
          <p:nvPr/>
        </p:nvSpPr>
        <p:spPr>
          <a:xfrm>
            <a:off x="95124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Jan</a:t>
            </a:r>
          </a:p>
        </p:txBody>
      </p:sp>
      <p:sp>
        <p:nvSpPr>
          <p:cNvPr id="95" name="TextBox 94">
            <a:extLst>
              <a:ext uri="{FF2B5EF4-FFF2-40B4-BE49-F238E27FC236}">
                <a16:creationId xmlns:a16="http://schemas.microsoft.com/office/drawing/2014/main" id="{622F9479-FC76-C848-BA82-637D4C510D51}"/>
              </a:ext>
            </a:extLst>
          </p:cNvPr>
          <p:cNvSpPr txBox="1"/>
          <p:nvPr/>
        </p:nvSpPr>
        <p:spPr>
          <a:xfrm>
            <a:off x="3795378"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Feb</a:t>
            </a:r>
          </a:p>
        </p:txBody>
      </p:sp>
      <p:sp>
        <p:nvSpPr>
          <p:cNvPr id="96" name="TextBox 95">
            <a:extLst>
              <a:ext uri="{FF2B5EF4-FFF2-40B4-BE49-F238E27FC236}">
                <a16:creationId xmlns:a16="http://schemas.microsoft.com/office/drawing/2014/main" id="{6AC9B947-B586-F44D-8347-970CDA533E1A}"/>
              </a:ext>
            </a:extLst>
          </p:cNvPr>
          <p:cNvSpPr txBox="1"/>
          <p:nvPr/>
        </p:nvSpPr>
        <p:spPr>
          <a:xfrm>
            <a:off x="6741367"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Mar</a:t>
            </a:r>
          </a:p>
        </p:txBody>
      </p:sp>
      <p:sp>
        <p:nvSpPr>
          <p:cNvPr id="97" name="TextBox 96">
            <a:extLst>
              <a:ext uri="{FF2B5EF4-FFF2-40B4-BE49-F238E27FC236}">
                <a16:creationId xmlns:a16="http://schemas.microsoft.com/office/drawing/2014/main" id="{8B7BB2E6-9CF4-3844-BC58-D8568959272C}"/>
              </a:ext>
            </a:extLst>
          </p:cNvPr>
          <p:cNvSpPr txBox="1"/>
          <p:nvPr/>
        </p:nvSpPr>
        <p:spPr>
          <a:xfrm>
            <a:off x="9571214"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Apr</a:t>
            </a:r>
          </a:p>
        </p:txBody>
      </p:sp>
      <p:sp>
        <p:nvSpPr>
          <p:cNvPr id="98" name="TextBox 97">
            <a:extLst>
              <a:ext uri="{FF2B5EF4-FFF2-40B4-BE49-F238E27FC236}">
                <a16:creationId xmlns:a16="http://schemas.microsoft.com/office/drawing/2014/main" id="{3E659219-5964-2E4C-A803-F00CE35288A0}"/>
              </a:ext>
            </a:extLst>
          </p:cNvPr>
          <p:cNvSpPr txBox="1"/>
          <p:nvPr/>
        </p:nvSpPr>
        <p:spPr>
          <a:xfrm>
            <a:off x="12414425"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May</a:t>
            </a:r>
          </a:p>
        </p:txBody>
      </p:sp>
      <p:sp>
        <p:nvSpPr>
          <p:cNvPr id="99" name="TextBox 98">
            <a:extLst>
              <a:ext uri="{FF2B5EF4-FFF2-40B4-BE49-F238E27FC236}">
                <a16:creationId xmlns:a16="http://schemas.microsoft.com/office/drawing/2014/main" id="{1B1F65C4-9A35-3544-BB04-F675F014DDA3}"/>
              </a:ext>
            </a:extLst>
          </p:cNvPr>
          <p:cNvSpPr txBox="1"/>
          <p:nvPr/>
        </p:nvSpPr>
        <p:spPr>
          <a:xfrm>
            <a:off x="1533091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Jun</a:t>
            </a:r>
          </a:p>
        </p:txBody>
      </p:sp>
      <p:sp>
        <p:nvSpPr>
          <p:cNvPr id="100" name="TextBox 99">
            <a:extLst>
              <a:ext uri="{FF2B5EF4-FFF2-40B4-BE49-F238E27FC236}">
                <a16:creationId xmlns:a16="http://schemas.microsoft.com/office/drawing/2014/main" id="{6CD29891-1DE0-904B-A8FC-2B861C27C8E1}"/>
              </a:ext>
            </a:extLst>
          </p:cNvPr>
          <p:cNvSpPr txBox="1"/>
          <p:nvPr/>
        </p:nvSpPr>
        <p:spPr>
          <a:xfrm>
            <a:off x="18162609"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Jul</a:t>
            </a:r>
          </a:p>
        </p:txBody>
      </p:sp>
      <p:sp>
        <p:nvSpPr>
          <p:cNvPr id="101" name="TextBox 100">
            <a:extLst>
              <a:ext uri="{FF2B5EF4-FFF2-40B4-BE49-F238E27FC236}">
                <a16:creationId xmlns:a16="http://schemas.microsoft.com/office/drawing/2014/main" id="{5BD1488C-ACF4-DC43-9EC9-832686217B8B}"/>
              </a:ext>
            </a:extLst>
          </p:cNvPr>
          <p:cNvSpPr txBox="1"/>
          <p:nvPr/>
        </p:nvSpPr>
        <p:spPr>
          <a:xfrm>
            <a:off x="21053293" y="8214585"/>
            <a:ext cx="2438062"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Aug</a:t>
            </a:r>
          </a:p>
        </p:txBody>
      </p:sp>
      <p:graphicFrame>
        <p:nvGraphicFramePr>
          <p:cNvPr id="103" name="Chart 102">
            <a:extLst>
              <a:ext uri="{FF2B5EF4-FFF2-40B4-BE49-F238E27FC236}">
                <a16:creationId xmlns:a16="http://schemas.microsoft.com/office/drawing/2014/main" id="{6AA80014-3440-3A45-BFEB-CC42E8115920}"/>
              </a:ext>
            </a:extLst>
          </p:cNvPr>
          <p:cNvGraphicFramePr/>
          <p:nvPr>
            <p:extLst>
              <p:ext uri="{D42A27DB-BD31-4B8C-83A1-F6EECF244321}">
                <p14:modId xmlns:p14="http://schemas.microsoft.com/office/powerpoint/2010/main" val="3370477478"/>
              </p:ext>
            </p:extLst>
          </p:nvPr>
        </p:nvGraphicFramePr>
        <p:xfrm>
          <a:off x="1510780" y="9281304"/>
          <a:ext cx="10903645" cy="3225384"/>
        </p:xfrm>
        <a:graphic>
          <a:graphicData uri="http://schemas.openxmlformats.org/drawingml/2006/chart">
            <c:chart xmlns:c="http://schemas.openxmlformats.org/drawingml/2006/chart" xmlns:r="http://schemas.openxmlformats.org/officeDocument/2006/relationships" r:id="rId2"/>
          </a:graphicData>
        </a:graphic>
      </p:graphicFrame>
      <p:grpSp>
        <p:nvGrpSpPr>
          <p:cNvPr id="104" name="Group 103">
            <a:extLst>
              <a:ext uri="{FF2B5EF4-FFF2-40B4-BE49-F238E27FC236}">
                <a16:creationId xmlns:a16="http://schemas.microsoft.com/office/drawing/2014/main" id="{25136C98-FE64-0A41-98BD-5D689A869C9C}"/>
              </a:ext>
            </a:extLst>
          </p:cNvPr>
          <p:cNvGrpSpPr/>
          <p:nvPr/>
        </p:nvGrpSpPr>
        <p:grpSpPr>
          <a:xfrm>
            <a:off x="13507088" y="9512222"/>
            <a:ext cx="9101452" cy="3017326"/>
            <a:chOff x="1639572" y="10204044"/>
            <a:chExt cx="9101452" cy="3017326"/>
          </a:xfrm>
        </p:grpSpPr>
        <p:sp>
          <p:nvSpPr>
            <p:cNvPr id="105" name="TextBox 104">
              <a:extLst>
                <a:ext uri="{FF2B5EF4-FFF2-40B4-BE49-F238E27FC236}">
                  <a16:creationId xmlns:a16="http://schemas.microsoft.com/office/drawing/2014/main" id="{C1479D44-EDD0-6C48-8E3F-F64BE16A5E85}"/>
                </a:ext>
              </a:extLst>
            </p:cNvPr>
            <p:cNvSpPr txBox="1"/>
            <p:nvPr/>
          </p:nvSpPr>
          <p:spPr>
            <a:xfrm>
              <a:off x="1639572" y="11405488"/>
              <a:ext cx="910145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06" name="TextBox 105">
              <a:extLst>
                <a:ext uri="{FF2B5EF4-FFF2-40B4-BE49-F238E27FC236}">
                  <a16:creationId xmlns:a16="http://schemas.microsoft.com/office/drawing/2014/main" id="{0844DDDB-379A-0049-B43B-D567ABCCF835}"/>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graphicFrame>
        <p:nvGraphicFramePr>
          <p:cNvPr id="54" name="Chart 53">
            <a:extLst>
              <a:ext uri="{FF2B5EF4-FFF2-40B4-BE49-F238E27FC236}">
                <a16:creationId xmlns:a16="http://schemas.microsoft.com/office/drawing/2014/main" id="{CFE71B99-5CAD-8147-8171-FAE7C55598D0}"/>
              </a:ext>
            </a:extLst>
          </p:cNvPr>
          <p:cNvGraphicFramePr/>
          <p:nvPr>
            <p:extLst>
              <p:ext uri="{D42A27DB-BD31-4B8C-83A1-F6EECF244321}">
                <p14:modId xmlns:p14="http://schemas.microsoft.com/office/powerpoint/2010/main" val="1174273944"/>
              </p:ext>
            </p:extLst>
          </p:nvPr>
        </p:nvGraphicFramePr>
        <p:xfrm>
          <a:off x="559709" y="4215108"/>
          <a:ext cx="23258234" cy="3999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639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Chart 1">
            <a:extLst>
              <a:ext uri="{FF2B5EF4-FFF2-40B4-BE49-F238E27FC236}">
                <a16:creationId xmlns:a16="http://schemas.microsoft.com/office/drawing/2014/main" id="{E94C70F7-73F4-C247-AB57-3778AFAA2337}"/>
              </a:ext>
            </a:extLst>
          </p:cNvPr>
          <p:cNvGraphicFramePr/>
          <p:nvPr>
            <p:extLst>
              <p:ext uri="{D42A27DB-BD31-4B8C-83A1-F6EECF244321}">
                <p14:modId xmlns:p14="http://schemas.microsoft.com/office/powerpoint/2010/main" val="1467014344"/>
              </p:ext>
            </p:extLst>
          </p:nvPr>
        </p:nvGraphicFramePr>
        <p:xfrm>
          <a:off x="1906545" y="4265312"/>
          <a:ext cx="13784559" cy="7938907"/>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AD90DDC4-1EB8-9448-82DC-28C6DF2DD1B4}"/>
              </a:ext>
            </a:extLst>
          </p:cNvPr>
          <p:cNvGrpSpPr/>
          <p:nvPr/>
        </p:nvGrpSpPr>
        <p:grpSpPr>
          <a:xfrm>
            <a:off x="16997403" y="4365032"/>
            <a:ext cx="5483227" cy="7766035"/>
            <a:chOff x="15704418" y="4365032"/>
            <a:chExt cx="5483227" cy="7766035"/>
          </a:xfrm>
        </p:grpSpPr>
        <p:grpSp>
          <p:nvGrpSpPr>
            <p:cNvPr id="13" name="Group 12">
              <a:extLst>
                <a:ext uri="{FF2B5EF4-FFF2-40B4-BE49-F238E27FC236}">
                  <a16:creationId xmlns:a16="http://schemas.microsoft.com/office/drawing/2014/main" id="{CB1D444D-49D5-1F49-B0B2-79E32E519AB7}"/>
                </a:ext>
              </a:extLst>
            </p:cNvPr>
            <p:cNvGrpSpPr/>
            <p:nvPr/>
          </p:nvGrpSpPr>
          <p:grpSpPr>
            <a:xfrm>
              <a:off x="15704418" y="4365032"/>
              <a:ext cx="5483227" cy="3574300"/>
              <a:chOff x="1639572" y="10204044"/>
              <a:chExt cx="5483227" cy="3574300"/>
            </a:xfrm>
          </p:grpSpPr>
          <p:sp>
            <p:nvSpPr>
              <p:cNvPr id="14" name="TextBox 13">
                <a:extLst>
                  <a:ext uri="{FF2B5EF4-FFF2-40B4-BE49-F238E27FC236}">
                    <a16:creationId xmlns:a16="http://schemas.microsoft.com/office/drawing/2014/main" id="{693DE3AC-FEF2-9F44-B486-D84F63518525}"/>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7" name="TextBox 16">
                <a:extLst>
                  <a:ext uri="{FF2B5EF4-FFF2-40B4-BE49-F238E27FC236}">
                    <a16:creationId xmlns:a16="http://schemas.microsoft.com/office/drawing/2014/main" id="{309E1BD6-6551-7D48-99C1-F0468B8270D9}"/>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24" name="Group 23">
              <a:extLst>
                <a:ext uri="{FF2B5EF4-FFF2-40B4-BE49-F238E27FC236}">
                  <a16:creationId xmlns:a16="http://schemas.microsoft.com/office/drawing/2014/main" id="{96C25E84-35C7-8748-921C-DE4DA26E5115}"/>
                </a:ext>
              </a:extLst>
            </p:cNvPr>
            <p:cNvGrpSpPr/>
            <p:nvPr/>
          </p:nvGrpSpPr>
          <p:grpSpPr>
            <a:xfrm>
              <a:off x="15704418" y="10257515"/>
              <a:ext cx="4746837" cy="1873552"/>
              <a:chOff x="1188507" y="9546387"/>
              <a:chExt cx="4746837" cy="1873552"/>
            </a:xfrm>
          </p:grpSpPr>
          <p:sp>
            <p:nvSpPr>
              <p:cNvPr id="25" name="Oval 24">
                <a:extLst>
                  <a:ext uri="{FF2B5EF4-FFF2-40B4-BE49-F238E27FC236}">
                    <a16:creationId xmlns:a16="http://schemas.microsoft.com/office/drawing/2014/main" id="{01D18D2A-A5E3-F847-87C3-84DB2F2CADD8}"/>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17DF40D7-EBCD-6641-9314-07130DED388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D174AAE-4EB9-AB49-B327-80B4219F3601}"/>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8" name="TextBox 27">
                <a:extLst>
                  <a:ext uri="{FF2B5EF4-FFF2-40B4-BE49-F238E27FC236}">
                    <a16:creationId xmlns:a16="http://schemas.microsoft.com/office/drawing/2014/main" id="{AF035A16-344A-DC47-8277-3B80EE434CDB}"/>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grpSp>
        <p:nvGrpSpPr>
          <p:cNvPr id="7" name="Group 6">
            <a:extLst>
              <a:ext uri="{FF2B5EF4-FFF2-40B4-BE49-F238E27FC236}">
                <a16:creationId xmlns:a16="http://schemas.microsoft.com/office/drawing/2014/main" id="{38E1FB33-23A5-3C49-92B1-1AC3A0809CAC}"/>
              </a:ext>
            </a:extLst>
          </p:cNvPr>
          <p:cNvGrpSpPr/>
          <p:nvPr/>
        </p:nvGrpSpPr>
        <p:grpSpPr>
          <a:xfrm>
            <a:off x="7072392" y="4914414"/>
            <a:ext cx="3745472" cy="1649514"/>
            <a:chOff x="18139720" y="8369220"/>
            <a:chExt cx="3745472" cy="1649514"/>
          </a:xfrm>
        </p:grpSpPr>
        <p:grpSp>
          <p:nvGrpSpPr>
            <p:cNvPr id="32" name="Group 31">
              <a:extLst>
                <a:ext uri="{FF2B5EF4-FFF2-40B4-BE49-F238E27FC236}">
                  <a16:creationId xmlns:a16="http://schemas.microsoft.com/office/drawing/2014/main" id="{984BCF50-B2BA-2542-8F73-3F2E37A1A0E2}"/>
                </a:ext>
              </a:extLst>
            </p:cNvPr>
            <p:cNvGrpSpPr/>
            <p:nvPr/>
          </p:nvGrpSpPr>
          <p:grpSpPr>
            <a:xfrm rot="10800000">
              <a:off x="18139720" y="8369220"/>
              <a:ext cx="3745472" cy="1649514"/>
              <a:chOff x="5632676" y="9634807"/>
              <a:chExt cx="3115084" cy="1371891"/>
            </a:xfrm>
            <a:solidFill>
              <a:schemeClr val="tx2"/>
            </a:solidFill>
          </p:grpSpPr>
          <p:sp>
            <p:nvSpPr>
              <p:cNvPr id="33" name="Rectangle 32">
                <a:extLst>
                  <a:ext uri="{FF2B5EF4-FFF2-40B4-BE49-F238E27FC236}">
                    <a16:creationId xmlns:a16="http://schemas.microsoft.com/office/drawing/2014/main" id="{53C9563F-1D19-BA4C-ADE8-012F83FE57F6}"/>
                  </a:ext>
                </a:extLst>
              </p:cNvPr>
              <p:cNvSpPr/>
              <p:nvPr/>
            </p:nvSpPr>
            <p:spPr>
              <a:xfrm>
                <a:off x="5632676" y="9906001"/>
                <a:ext cx="3115084" cy="1100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DF409EB7-8C98-D746-B7EB-043AFBA18E82}"/>
                  </a:ext>
                </a:extLst>
              </p:cNvPr>
              <p:cNvSpPr/>
              <p:nvPr/>
            </p:nvSpPr>
            <p:spPr>
              <a:xfrm>
                <a:off x="6928486" y="9634807"/>
                <a:ext cx="523464" cy="42359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610ED5F-AB1C-584B-89E1-A3EE1CF0B0DA}"/>
                </a:ext>
              </a:extLst>
            </p:cNvPr>
            <p:cNvGrpSpPr/>
            <p:nvPr/>
          </p:nvGrpSpPr>
          <p:grpSpPr>
            <a:xfrm rot="10800000">
              <a:off x="18404936" y="8569275"/>
              <a:ext cx="3168514" cy="923330"/>
              <a:chOff x="10456252" y="8571853"/>
              <a:chExt cx="3168514" cy="923330"/>
            </a:xfrm>
          </p:grpSpPr>
          <p:sp>
            <p:nvSpPr>
              <p:cNvPr id="36" name="TextBox 60">
                <a:extLst>
                  <a:ext uri="{FF2B5EF4-FFF2-40B4-BE49-F238E27FC236}">
                    <a16:creationId xmlns:a16="http://schemas.microsoft.com/office/drawing/2014/main" id="{496D7AFE-9C1C-314C-B6E0-01B245122992}"/>
                  </a:ext>
                </a:extLst>
              </p:cNvPr>
              <p:cNvSpPr txBox="1"/>
              <p:nvPr/>
            </p:nvSpPr>
            <p:spPr>
              <a:xfrm rot="10800000">
                <a:off x="12462407" y="8811815"/>
                <a:ext cx="1162359" cy="523220"/>
              </a:xfrm>
              <a:prstGeom prst="rect">
                <a:avLst/>
              </a:prstGeom>
              <a:noFill/>
            </p:spPr>
            <p:txBody>
              <a:bodyPr wrap="square" rtlCol="0">
                <a:spAutoFit/>
              </a:bodyPr>
              <a:lstStyle/>
              <a:p>
                <a:r>
                  <a:rPr lang="en-US" sz="28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sp>
            <p:nvSpPr>
              <p:cNvPr id="37" name="TextBox 36">
                <a:extLst>
                  <a:ext uri="{FF2B5EF4-FFF2-40B4-BE49-F238E27FC236}">
                    <a16:creationId xmlns:a16="http://schemas.microsoft.com/office/drawing/2014/main" id="{68EDAAE9-BE3A-4C49-94C0-1C2F3094721A}"/>
                  </a:ext>
                </a:extLst>
              </p:cNvPr>
              <p:cNvSpPr txBox="1"/>
              <p:nvPr/>
            </p:nvSpPr>
            <p:spPr>
              <a:xfrm rot="10800000">
                <a:off x="10456252" y="8571853"/>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grpSp>
    </p:spTree>
    <p:extLst>
      <p:ext uri="{BB962C8B-B14F-4D97-AF65-F5344CB8AC3E}">
        <p14:creationId xmlns:p14="http://schemas.microsoft.com/office/powerpoint/2010/main" val="33146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hart 22">
            <a:extLst>
              <a:ext uri="{FF2B5EF4-FFF2-40B4-BE49-F238E27FC236}">
                <a16:creationId xmlns:a16="http://schemas.microsoft.com/office/drawing/2014/main" id="{EEC99327-CFAB-7B4E-92A5-140817C62539}"/>
              </a:ext>
            </a:extLst>
          </p:cNvPr>
          <p:cNvGraphicFramePr/>
          <p:nvPr>
            <p:extLst>
              <p:ext uri="{D42A27DB-BD31-4B8C-83A1-F6EECF244321}">
                <p14:modId xmlns:p14="http://schemas.microsoft.com/office/powerpoint/2010/main" val="3383644492"/>
              </p:ext>
            </p:extLst>
          </p:nvPr>
        </p:nvGraphicFramePr>
        <p:xfrm>
          <a:off x="14699735" y="4770647"/>
          <a:ext cx="8078278" cy="7471356"/>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Box 48">
            <a:extLst>
              <a:ext uri="{FF2B5EF4-FFF2-40B4-BE49-F238E27FC236}">
                <a16:creationId xmlns:a16="http://schemas.microsoft.com/office/drawing/2014/main" id="{3CBF832E-C106-1D44-8E64-D28633D8D101}"/>
              </a:ext>
            </a:extLst>
          </p:cNvPr>
          <p:cNvSpPr txBox="1"/>
          <p:nvPr/>
        </p:nvSpPr>
        <p:spPr>
          <a:xfrm>
            <a:off x="17370048" y="5489383"/>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17</a:t>
            </a:r>
          </a:p>
        </p:txBody>
      </p:sp>
      <p:sp>
        <p:nvSpPr>
          <p:cNvPr id="50" name="TextBox 49">
            <a:extLst>
              <a:ext uri="{FF2B5EF4-FFF2-40B4-BE49-F238E27FC236}">
                <a16:creationId xmlns:a16="http://schemas.microsoft.com/office/drawing/2014/main" id="{B8BC472B-037D-5947-8E96-972A67733363}"/>
              </a:ext>
            </a:extLst>
          </p:cNvPr>
          <p:cNvSpPr txBox="1"/>
          <p:nvPr/>
        </p:nvSpPr>
        <p:spPr>
          <a:xfrm>
            <a:off x="20096314" y="9214716"/>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50</a:t>
            </a:r>
          </a:p>
        </p:txBody>
      </p:sp>
      <p:sp>
        <p:nvSpPr>
          <p:cNvPr id="51" name="TextBox 50">
            <a:extLst>
              <a:ext uri="{FF2B5EF4-FFF2-40B4-BE49-F238E27FC236}">
                <a16:creationId xmlns:a16="http://schemas.microsoft.com/office/drawing/2014/main" id="{E0C9CFBA-5FF8-0E4B-B01F-0D3DDDA6CDF8}"/>
              </a:ext>
            </a:extLst>
          </p:cNvPr>
          <p:cNvSpPr txBox="1"/>
          <p:nvPr/>
        </p:nvSpPr>
        <p:spPr>
          <a:xfrm>
            <a:off x="15812181" y="7673783"/>
            <a:ext cx="12069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34</a:t>
            </a:r>
          </a:p>
        </p:txBody>
      </p:sp>
      <p:sp>
        <p:nvSpPr>
          <p:cNvPr id="9" name="Rounded Rectangle 8">
            <a:extLst>
              <a:ext uri="{FF2B5EF4-FFF2-40B4-BE49-F238E27FC236}">
                <a16:creationId xmlns:a16="http://schemas.microsoft.com/office/drawing/2014/main" id="{99E61F57-DD43-4140-AFC4-345F43A18176}"/>
              </a:ext>
            </a:extLst>
          </p:cNvPr>
          <p:cNvSpPr/>
          <p:nvPr/>
        </p:nvSpPr>
        <p:spPr>
          <a:xfrm>
            <a:off x="1599639" y="4968240"/>
            <a:ext cx="13072120" cy="1981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537FAE2-2B06-E448-AB5D-C60C8131F9B9}"/>
              </a:ext>
            </a:extLst>
          </p:cNvPr>
          <p:cNvSpPr/>
          <p:nvPr/>
        </p:nvSpPr>
        <p:spPr>
          <a:xfrm>
            <a:off x="2007328" y="5390812"/>
            <a:ext cx="1243584" cy="124358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C10B5DB-E984-E640-AC1B-37A3E14E5202}"/>
              </a:ext>
            </a:extLst>
          </p:cNvPr>
          <p:cNvSpPr/>
          <p:nvPr/>
        </p:nvSpPr>
        <p:spPr>
          <a:xfrm>
            <a:off x="2007328" y="7512220"/>
            <a:ext cx="1243584" cy="124358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472DB25-0444-1247-B0F5-CF9C2632942D}"/>
              </a:ext>
            </a:extLst>
          </p:cNvPr>
          <p:cNvSpPr/>
          <p:nvPr/>
        </p:nvSpPr>
        <p:spPr>
          <a:xfrm>
            <a:off x="2007328" y="9706780"/>
            <a:ext cx="1243584" cy="124358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CD32989-7FB5-9645-B2C0-EF1FAE52A321}"/>
              </a:ext>
            </a:extLst>
          </p:cNvPr>
          <p:cNvSpPr txBox="1"/>
          <p:nvPr/>
        </p:nvSpPr>
        <p:spPr>
          <a:xfrm>
            <a:off x="8316261" y="5750993"/>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1</a:t>
            </a:r>
          </a:p>
        </p:txBody>
      </p:sp>
      <p:sp>
        <p:nvSpPr>
          <p:cNvPr id="39" name="TextBox 38">
            <a:extLst>
              <a:ext uri="{FF2B5EF4-FFF2-40B4-BE49-F238E27FC236}">
                <a16:creationId xmlns:a16="http://schemas.microsoft.com/office/drawing/2014/main" id="{451C5F2F-687B-1E4D-9758-09B7A997348C}"/>
              </a:ext>
            </a:extLst>
          </p:cNvPr>
          <p:cNvSpPr txBox="1"/>
          <p:nvPr/>
        </p:nvSpPr>
        <p:spPr>
          <a:xfrm>
            <a:off x="4112513" y="5689438"/>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John Smith</a:t>
            </a:r>
          </a:p>
        </p:txBody>
      </p:sp>
      <p:sp>
        <p:nvSpPr>
          <p:cNvPr id="40" name="TextBox 39">
            <a:extLst>
              <a:ext uri="{FF2B5EF4-FFF2-40B4-BE49-F238E27FC236}">
                <a16:creationId xmlns:a16="http://schemas.microsoft.com/office/drawing/2014/main" id="{6D987999-2C28-7F42-AC72-443907A2EA9A}"/>
              </a:ext>
            </a:extLst>
          </p:cNvPr>
          <p:cNvSpPr txBox="1"/>
          <p:nvPr/>
        </p:nvSpPr>
        <p:spPr>
          <a:xfrm>
            <a:off x="11934105" y="5750993"/>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34 Students</a:t>
            </a:r>
          </a:p>
        </p:txBody>
      </p:sp>
      <p:grpSp>
        <p:nvGrpSpPr>
          <p:cNvPr id="41" name="Group 40">
            <a:extLst>
              <a:ext uri="{FF2B5EF4-FFF2-40B4-BE49-F238E27FC236}">
                <a16:creationId xmlns:a16="http://schemas.microsoft.com/office/drawing/2014/main" id="{B33230F0-FAAD-F74C-829B-3DDA7975FF52}"/>
              </a:ext>
            </a:extLst>
          </p:cNvPr>
          <p:cNvGrpSpPr/>
          <p:nvPr/>
        </p:nvGrpSpPr>
        <p:grpSpPr>
          <a:xfrm>
            <a:off x="4112513" y="7820831"/>
            <a:ext cx="10559245" cy="646331"/>
            <a:chOff x="3751105" y="5236386"/>
            <a:chExt cx="10559245" cy="646331"/>
          </a:xfrm>
        </p:grpSpPr>
        <p:sp>
          <p:nvSpPr>
            <p:cNvPr id="42" name="TextBox 41">
              <a:extLst>
                <a:ext uri="{FF2B5EF4-FFF2-40B4-BE49-F238E27FC236}">
                  <a16:creationId xmlns:a16="http://schemas.microsoft.com/office/drawing/2014/main" id="{966DB950-16DE-2645-955D-E66FBCEA4109}"/>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2</a:t>
              </a:r>
            </a:p>
          </p:txBody>
        </p:sp>
        <p:sp>
          <p:nvSpPr>
            <p:cNvPr id="43" name="TextBox 42">
              <a:extLst>
                <a:ext uri="{FF2B5EF4-FFF2-40B4-BE49-F238E27FC236}">
                  <a16:creationId xmlns:a16="http://schemas.microsoft.com/office/drawing/2014/main" id="{9C2EECFC-BF08-F54C-93E7-3985EFB23529}"/>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Katy Mills</a:t>
              </a:r>
            </a:p>
          </p:txBody>
        </p:sp>
        <p:sp>
          <p:nvSpPr>
            <p:cNvPr id="44" name="TextBox 43">
              <a:extLst>
                <a:ext uri="{FF2B5EF4-FFF2-40B4-BE49-F238E27FC236}">
                  <a16:creationId xmlns:a16="http://schemas.microsoft.com/office/drawing/2014/main" id="{6DDFCB42-2997-0243-8E88-9D3575AA3631}"/>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17 Students</a:t>
              </a:r>
            </a:p>
          </p:txBody>
        </p:sp>
      </p:grpSp>
      <p:grpSp>
        <p:nvGrpSpPr>
          <p:cNvPr id="45" name="Group 44">
            <a:extLst>
              <a:ext uri="{FF2B5EF4-FFF2-40B4-BE49-F238E27FC236}">
                <a16:creationId xmlns:a16="http://schemas.microsoft.com/office/drawing/2014/main" id="{B77891B8-C81F-4347-8D30-0321FF9179C2}"/>
              </a:ext>
            </a:extLst>
          </p:cNvPr>
          <p:cNvGrpSpPr/>
          <p:nvPr/>
        </p:nvGrpSpPr>
        <p:grpSpPr>
          <a:xfrm>
            <a:off x="4112513" y="10007439"/>
            <a:ext cx="10559245" cy="646331"/>
            <a:chOff x="3751105" y="5236386"/>
            <a:chExt cx="10559245" cy="646331"/>
          </a:xfrm>
        </p:grpSpPr>
        <p:sp>
          <p:nvSpPr>
            <p:cNvPr id="46" name="TextBox 45">
              <a:extLst>
                <a:ext uri="{FF2B5EF4-FFF2-40B4-BE49-F238E27FC236}">
                  <a16:creationId xmlns:a16="http://schemas.microsoft.com/office/drawing/2014/main" id="{DDCFD9AE-AF67-0245-B685-7A2F610517EA}"/>
                </a:ext>
              </a:extLst>
            </p:cNvPr>
            <p:cNvSpPr txBox="1"/>
            <p:nvPr/>
          </p:nvSpPr>
          <p:spPr>
            <a:xfrm>
              <a:off x="7954853"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Classroom 3</a:t>
              </a:r>
            </a:p>
          </p:txBody>
        </p:sp>
        <p:sp>
          <p:nvSpPr>
            <p:cNvPr id="47" name="TextBox 46">
              <a:extLst>
                <a:ext uri="{FF2B5EF4-FFF2-40B4-BE49-F238E27FC236}">
                  <a16:creationId xmlns:a16="http://schemas.microsoft.com/office/drawing/2014/main" id="{E586C387-3032-4A4F-88D4-B18863B869CC}"/>
                </a:ext>
              </a:extLst>
            </p:cNvPr>
            <p:cNvSpPr txBox="1"/>
            <p:nvPr/>
          </p:nvSpPr>
          <p:spPr>
            <a:xfrm>
              <a:off x="3751105" y="5236386"/>
              <a:ext cx="323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Brown</a:t>
              </a:r>
            </a:p>
          </p:txBody>
        </p:sp>
        <p:sp>
          <p:nvSpPr>
            <p:cNvPr id="48" name="TextBox 47">
              <a:extLst>
                <a:ext uri="{FF2B5EF4-FFF2-40B4-BE49-F238E27FC236}">
                  <a16:creationId xmlns:a16="http://schemas.microsoft.com/office/drawing/2014/main" id="{3F5A4F17-66F9-EC47-8D2F-3736D4052C7A}"/>
                </a:ext>
              </a:extLst>
            </p:cNvPr>
            <p:cNvSpPr txBox="1"/>
            <p:nvPr/>
          </p:nvSpPr>
          <p:spPr>
            <a:xfrm>
              <a:off x="11572697" y="5297941"/>
              <a:ext cx="2737653"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 Students</a:t>
              </a:r>
            </a:p>
          </p:txBody>
        </p:sp>
      </p:grpSp>
    </p:spTree>
    <p:extLst>
      <p:ext uri="{BB962C8B-B14F-4D97-AF65-F5344CB8AC3E}">
        <p14:creationId xmlns:p14="http://schemas.microsoft.com/office/powerpoint/2010/main" val="190354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89035-2C68-0E44-B1A5-4B9A6E1D99FC}"/>
              </a:ext>
            </a:extLst>
          </p:cNvPr>
          <p:cNvSpPr/>
          <p:nvPr/>
        </p:nvSpPr>
        <p:spPr>
          <a:xfrm>
            <a:off x="2971801" y="8409709"/>
            <a:ext cx="19672210" cy="3338945"/>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3C91F247-3151-3F4B-A286-68DD3B921AB8}"/>
              </a:ext>
            </a:extLst>
          </p:cNvPr>
          <p:cNvGraphicFramePr/>
          <p:nvPr>
            <p:extLst>
              <p:ext uri="{D42A27DB-BD31-4B8C-83A1-F6EECF244321}">
                <p14:modId xmlns:p14="http://schemas.microsoft.com/office/powerpoint/2010/main" val="1947902836"/>
              </p:ext>
            </p:extLst>
          </p:nvPr>
        </p:nvGraphicFramePr>
        <p:xfrm>
          <a:off x="2117362" y="6192500"/>
          <a:ext cx="20152450" cy="605873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3D0B9353-D6BD-BC41-91A4-C77B57A96272}"/>
              </a:ext>
            </a:extLst>
          </p:cNvPr>
          <p:cNvGrpSpPr/>
          <p:nvPr/>
        </p:nvGrpSpPr>
        <p:grpSpPr>
          <a:xfrm>
            <a:off x="14167817" y="6858000"/>
            <a:ext cx="4785783" cy="665011"/>
            <a:chOff x="14006909" y="6151793"/>
            <a:chExt cx="4785783" cy="665011"/>
          </a:xfrm>
        </p:grpSpPr>
        <p:grpSp>
          <p:nvGrpSpPr>
            <p:cNvPr id="2" name="Group 1">
              <a:extLst>
                <a:ext uri="{FF2B5EF4-FFF2-40B4-BE49-F238E27FC236}">
                  <a16:creationId xmlns:a16="http://schemas.microsoft.com/office/drawing/2014/main" id="{1A4F75A3-C0CF-0F45-BB25-10F8A47A3378}"/>
                </a:ext>
              </a:extLst>
            </p:cNvPr>
            <p:cNvGrpSpPr/>
            <p:nvPr/>
          </p:nvGrpSpPr>
          <p:grpSpPr>
            <a:xfrm>
              <a:off x="14006909" y="6182271"/>
              <a:ext cx="543885" cy="634533"/>
              <a:chOff x="2477519" y="11183527"/>
              <a:chExt cx="363262" cy="423806"/>
            </a:xfrm>
            <a:solidFill>
              <a:schemeClr val="tx2"/>
            </a:solidFill>
          </p:grpSpPr>
          <p:sp>
            <p:nvSpPr>
              <p:cNvPr id="10" name="Forma libre 167">
                <a:extLst>
                  <a:ext uri="{FF2B5EF4-FFF2-40B4-BE49-F238E27FC236}">
                    <a16:creationId xmlns:a16="http://schemas.microsoft.com/office/drawing/2014/main" id="{E37FA7A1-8F40-A245-A452-8A9B2CBB97CA}"/>
                  </a:ext>
                </a:extLst>
              </p:cNvPr>
              <p:cNvSpPr/>
              <p:nvPr/>
            </p:nvSpPr>
            <p:spPr>
              <a:xfrm>
                <a:off x="2477519" y="11426529"/>
                <a:ext cx="363262" cy="180804"/>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11" name="Forma libre 169">
                <a:extLst>
                  <a:ext uri="{FF2B5EF4-FFF2-40B4-BE49-F238E27FC236}">
                    <a16:creationId xmlns:a16="http://schemas.microsoft.com/office/drawing/2014/main" id="{676FCCCF-ECED-4447-9DC0-A09B4806F586}"/>
                  </a:ext>
                </a:extLst>
              </p:cNvPr>
              <p:cNvSpPr/>
              <p:nvPr/>
            </p:nvSpPr>
            <p:spPr>
              <a:xfrm>
                <a:off x="2553199" y="11183527"/>
                <a:ext cx="211903" cy="211903"/>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sp>
          <p:nvSpPr>
            <p:cNvPr id="13" name="TextBox 12">
              <a:extLst>
                <a:ext uri="{FF2B5EF4-FFF2-40B4-BE49-F238E27FC236}">
                  <a16:creationId xmlns:a16="http://schemas.microsoft.com/office/drawing/2014/main" id="{0A0C6CF9-19B1-E443-A811-2DCC71D26EE6}"/>
                </a:ext>
              </a:extLst>
            </p:cNvPr>
            <p:cNvSpPr txBox="1"/>
            <p:nvPr/>
          </p:nvSpPr>
          <p:spPr>
            <a:xfrm>
              <a:off x="14918962" y="6151793"/>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 Class</a:t>
              </a:r>
            </a:p>
          </p:txBody>
        </p:sp>
      </p:grpSp>
      <p:sp>
        <p:nvSpPr>
          <p:cNvPr id="14" name="CuadroTexto 351">
            <a:extLst>
              <a:ext uri="{FF2B5EF4-FFF2-40B4-BE49-F238E27FC236}">
                <a16:creationId xmlns:a16="http://schemas.microsoft.com/office/drawing/2014/main" id="{7EF06529-4B61-7C46-A1FE-D542A21739A2}"/>
              </a:ext>
            </a:extLst>
          </p:cNvPr>
          <p:cNvSpPr txBox="1"/>
          <p:nvPr/>
        </p:nvSpPr>
        <p:spPr>
          <a:xfrm>
            <a:off x="2117362" y="4179988"/>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a:t>
            </a:r>
          </a:p>
        </p:txBody>
      </p:sp>
      <p:sp>
        <p:nvSpPr>
          <p:cNvPr id="17" name="TextBox 16">
            <a:extLst>
              <a:ext uri="{FF2B5EF4-FFF2-40B4-BE49-F238E27FC236}">
                <a16:creationId xmlns:a16="http://schemas.microsoft.com/office/drawing/2014/main" id="{C42A9DCF-9E75-7640-8A47-062D79159FAA}"/>
              </a:ext>
            </a:extLst>
          </p:cNvPr>
          <p:cNvSpPr txBox="1"/>
          <p:nvPr/>
        </p:nvSpPr>
        <p:spPr>
          <a:xfrm>
            <a:off x="14159581" y="4310616"/>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Tree>
    <p:extLst>
      <p:ext uri="{BB962C8B-B14F-4D97-AF65-F5344CB8AC3E}">
        <p14:creationId xmlns:p14="http://schemas.microsoft.com/office/powerpoint/2010/main" val="132963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3C91F247-3151-3F4B-A286-68DD3B921AB8}"/>
              </a:ext>
            </a:extLst>
          </p:cNvPr>
          <p:cNvGraphicFramePr/>
          <p:nvPr>
            <p:extLst>
              <p:ext uri="{D42A27DB-BD31-4B8C-83A1-F6EECF244321}">
                <p14:modId xmlns:p14="http://schemas.microsoft.com/office/powerpoint/2010/main" val="496148089"/>
              </p:ext>
            </p:extLst>
          </p:nvPr>
        </p:nvGraphicFramePr>
        <p:xfrm>
          <a:off x="12193586" y="4609801"/>
          <a:ext cx="10076225" cy="7641429"/>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5D89E341-D56E-244B-B22C-C737BFDBDFD2}"/>
              </a:ext>
            </a:extLst>
          </p:cNvPr>
          <p:cNvGrpSpPr/>
          <p:nvPr/>
        </p:nvGrpSpPr>
        <p:grpSpPr>
          <a:xfrm>
            <a:off x="2333716" y="4485195"/>
            <a:ext cx="8321032" cy="2712526"/>
            <a:chOff x="1639572" y="10204044"/>
            <a:chExt cx="8321032" cy="2712526"/>
          </a:xfrm>
        </p:grpSpPr>
        <p:sp>
          <p:nvSpPr>
            <p:cNvPr id="27" name="TextBox 26">
              <a:extLst>
                <a:ext uri="{FF2B5EF4-FFF2-40B4-BE49-F238E27FC236}">
                  <a16:creationId xmlns:a16="http://schemas.microsoft.com/office/drawing/2014/main" id="{7503BE16-0A0A-CD4A-AE9B-0BFE04EB42FA}"/>
                </a:ext>
              </a:extLst>
            </p:cNvPr>
            <p:cNvSpPr txBox="1"/>
            <p:nvPr/>
          </p:nvSpPr>
          <p:spPr>
            <a:xfrm>
              <a:off x="1639572" y="11100688"/>
              <a:ext cx="832103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8" name="TextBox 27">
              <a:extLst>
                <a:ext uri="{FF2B5EF4-FFF2-40B4-BE49-F238E27FC236}">
                  <a16:creationId xmlns:a16="http://schemas.microsoft.com/office/drawing/2014/main" id="{C515B687-7FF2-0E42-93ED-6F22D51F9196}"/>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Goals</a:t>
              </a:r>
            </a:p>
          </p:txBody>
        </p:sp>
      </p:grpSp>
      <p:sp>
        <p:nvSpPr>
          <p:cNvPr id="29" name="Rounded Rectangle 28">
            <a:extLst>
              <a:ext uri="{FF2B5EF4-FFF2-40B4-BE49-F238E27FC236}">
                <a16:creationId xmlns:a16="http://schemas.microsoft.com/office/drawing/2014/main" id="{3D2173FC-7909-9848-8FC4-A88C962DD36C}"/>
              </a:ext>
            </a:extLst>
          </p:cNvPr>
          <p:cNvSpPr/>
          <p:nvPr/>
        </p:nvSpPr>
        <p:spPr>
          <a:xfrm>
            <a:off x="2333716" y="7763412"/>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76E1C7A-8DCA-CB4E-BA4D-B31EE6BAAAF7}"/>
              </a:ext>
            </a:extLst>
          </p:cNvPr>
          <p:cNvSpPr/>
          <p:nvPr/>
        </p:nvSpPr>
        <p:spPr>
          <a:xfrm>
            <a:off x="2333716" y="10372663"/>
            <a:ext cx="7974066"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B30E9F6B-58BE-8A45-AED7-456B7A3F698D}"/>
              </a:ext>
            </a:extLst>
          </p:cNvPr>
          <p:cNvSpPr/>
          <p:nvPr/>
        </p:nvSpPr>
        <p:spPr>
          <a:xfrm>
            <a:off x="2943102" y="8528371"/>
            <a:ext cx="326570"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iangle 30">
            <a:extLst>
              <a:ext uri="{FF2B5EF4-FFF2-40B4-BE49-F238E27FC236}">
                <a16:creationId xmlns:a16="http://schemas.microsoft.com/office/drawing/2014/main" id="{50B36E81-81B9-1E42-9F68-5252E0112DBC}"/>
              </a:ext>
            </a:extLst>
          </p:cNvPr>
          <p:cNvSpPr/>
          <p:nvPr/>
        </p:nvSpPr>
        <p:spPr>
          <a:xfrm rot="10800000">
            <a:off x="2943102" y="11139841"/>
            <a:ext cx="326570"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F35D24C-90F5-4C40-93A5-E4FC77EEEDC6}"/>
              </a:ext>
            </a:extLst>
          </p:cNvPr>
          <p:cNvSpPr txBox="1"/>
          <p:nvPr/>
        </p:nvSpPr>
        <p:spPr>
          <a:xfrm>
            <a:off x="5576632" y="8390898"/>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36" name="TextBox 35">
            <a:extLst>
              <a:ext uri="{FF2B5EF4-FFF2-40B4-BE49-F238E27FC236}">
                <a16:creationId xmlns:a16="http://schemas.microsoft.com/office/drawing/2014/main" id="{D88A85C2-BDC7-9B4B-BE1D-BFF17610EF6F}"/>
              </a:ext>
            </a:extLst>
          </p:cNvPr>
          <p:cNvSpPr txBox="1"/>
          <p:nvPr/>
        </p:nvSpPr>
        <p:spPr>
          <a:xfrm>
            <a:off x="3751597" y="8329343"/>
            <a:ext cx="177951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37" name="TextBox 36">
            <a:extLst>
              <a:ext uri="{FF2B5EF4-FFF2-40B4-BE49-F238E27FC236}">
                <a16:creationId xmlns:a16="http://schemas.microsoft.com/office/drawing/2014/main" id="{FAD32FC8-5758-424B-A2A7-2B0CDBAEDA6B}"/>
              </a:ext>
            </a:extLst>
          </p:cNvPr>
          <p:cNvSpPr txBox="1"/>
          <p:nvPr/>
        </p:nvSpPr>
        <p:spPr>
          <a:xfrm>
            <a:off x="7154492" y="8390898"/>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38" name="TextBox 37">
            <a:extLst>
              <a:ext uri="{FF2B5EF4-FFF2-40B4-BE49-F238E27FC236}">
                <a16:creationId xmlns:a16="http://schemas.microsoft.com/office/drawing/2014/main" id="{B5C2B238-F1CB-944B-A1EB-7934B175A706}"/>
              </a:ext>
            </a:extLst>
          </p:cNvPr>
          <p:cNvSpPr txBox="1"/>
          <p:nvPr/>
        </p:nvSpPr>
        <p:spPr>
          <a:xfrm>
            <a:off x="6269357" y="10995553"/>
            <a:ext cx="141989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39" name="TextBox 38">
            <a:extLst>
              <a:ext uri="{FF2B5EF4-FFF2-40B4-BE49-F238E27FC236}">
                <a16:creationId xmlns:a16="http://schemas.microsoft.com/office/drawing/2014/main" id="{12B085D1-9649-404D-8D9F-DF7513782E7A}"/>
              </a:ext>
            </a:extLst>
          </p:cNvPr>
          <p:cNvSpPr txBox="1"/>
          <p:nvPr/>
        </p:nvSpPr>
        <p:spPr>
          <a:xfrm>
            <a:off x="3751596" y="10933998"/>
            <a:ext cx="253598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40" name="TextBox 39">
            <a:extLst>
              <a:ext uri="{FF2B5EF4-FFF2-40B4-BE49-F238E27FC236}">
                <a16:creationId xmlns:a16="http://schemas.microsoft.com/office/drawing/2014/main" id="{E883C7BE-99FE-DF4E-AE48-710805B0FE63}"/>
              </a:ext>
            </a:extLst>
          </p:cNvPr>
          <p:cNvSpPr txBox="1"/>
          <p:nvPr/>
        </p:nvSpPr>
        <p:spPr>
          <a:xfrm>
            <a:off x="7847217" y="10995553"/>
            <a:ext cx="2540510"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Students</a:t>
            </a:r>
          </a:p>
        </p:txBody>
      </p:sp>
    </p:spTree>
    <p:extLst>
      <p:ext uri="{BB962C8B-B14F-4D97-AF65-F5344CB8AC3E}">
        <p14:creationId xmlns:p14="http://schemas.microsoft.com/office/powerpoint/2010/main" val="38682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a:extLst>
              <a:ext uri="{FF2B5EF4-FFF2-40B4-BE49-F238E27FC236}">
                <a16:creationId xmlns:a16="http://schemas.microsoft.com/office/drawing/2014/main" id="{A0F9F84A-8B28-1544-A49A-EC7A5287EFF1}"/>
              </a:ext>
            </a:extLst>
          </p:cNvPr>
          <p:cNvSpPr/>
          <p:nvPr/>
        </p:nvSpPr>
        <p:spPr>
          <a:xfrm flipV="1">
            <a:off x="9432556" y="3784904"/>
            <a:ext cx="2476870" cy="6690055"/>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hart 20">
            <a:extLst>
              <a:ext uri="{FF2B5EF4-FFF2-40B4-BE49-F238E27FC236}">
                <a16:creationId xmlns:a16="http://schemas.microsoft.com/office/drawing/2014/main" id="{A9730CE3-5017-AB4A-A192-CD7B803C8442}"/>
              </a:ext>
            </a:extLst>
          </p:cNvPr>
          <p:cNvGraphicFramePr/>
          <p:nvPr>
            <p:extLst>
              <p:ext uri="{D42A27DB-BD31-4B8C-83A1-F6EECF244321}">
                <p14:modId xmlns:p14="http://schemas.microsoft.com/office/powerpoint/2010/main" val="2287702326"/>
              </p:ext>
            </p:extLst>
          </p:nvPr>
        </p:nvGraphicFramePr>
        <p:xfrm>
          <a:off x="869951" y="3480464"/>
          <a:ext cx="22637750" cy="7083420"/>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DEA1EDA8-E0A7-6E44-B1ED-4CC37BCE54A1}"/>
              </a:ext>
            </a:extLst>
          </p:cNvPr>
          <p:cNvGrpSpPr/>
          <p:nvPr/>
        </p:nvGrpSpPr>
        <p:grpSpPr>
          <a:xfrm>
            <a:off x="2561458" y="11315078"/>
            <a:ext cx="8312728" cy="898525"/>
            <a:chOff x="2533690" y="10269667"/>
            <a:chExt cx="19849232" cy="898525"/>
          </a:xfrm>
        </p:grpSpPr>
        <p:sp>
          <p:nvSpPr>
            <p:cNvPr id="23" name="Rectangle 3">
              <a:extLst>
                <a:ext uri="{FF2B5EF4-FFF2-40B4-BE49-F238E27FC236}">
                  <a16:creationId xmlns:a16="http://schemas.microsoft.com/office/drawing/2014/main" id="{11BD2C7A-E608-3B4D-BC48-222C432E9F4D}"/>
                </a:ext>
              </a:extLst>
            </p:cNvPr>
            <p:cNvSpPr>
              <a:spLocks/>
            </p:cNvSpPr>
            <p:nvPr/>
          </p:nvSpPr>
          <p:spPr bwMode="auto">
            <a:xfrm>
              <a:off x="2533690" y="10269667"/>
              <a:ext cx="5914304" cy="898525"/>
            </a:xfrm>
            <a:prstGeom prst="rect">
              <a:avLst/>
            </a:prstGeom>
            <a:solidFill>
              <a:schemeClr val="accent1"/>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4" name="Text Box 4">
              <a:extLst>
                <a:ext uri="{FF2B5EF4-FFF2-40B4-BE49-F238E27FC236}">
                  <a16:creationId xmlns:a16="http://schemas.microsoft.com/office/drawing/2014/main" id="{4B048498-EE53-1149-A8EC-BBC9457887BF}"/>
                </a:ext>
              </a:extLst>
            </p:cNvPr>
            <p:cNvSpPr txBox="1">
              <a:spLocks/>
            </p:cNvSpPr>
            <p:nvPr/>
          </p:nvSpPr>
          <p:spPr bwMode="auto">
            <a:xfrm>
              <a:off x="3174528" y="10449811"/>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Learn</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5" name="Rectangle 6">
              <a:extLst>
                <a:ext uri="{FF2B5EF4-FFF2-40B4-BE49-F238E27FC236}">
                  <a16:creationId xmlns:a16="http://schemas.microsoft.com/office/drawing/2014/main" id="{3F388A1F-4359-BC4D-8DD0-BB5A3B4661B4}"/>
                </a:ext>
              </a:extLst>
            </p:cNvPr>
            <p:cNvSpPr>
              <a:spLocks/>
            </p:cNvSpPr>
            <p:nvPr/>
          </p:nvSpPr>
          <p:spPr bwMode="auto">
            <a:xfrm>
              <a:off x="9499751" y="10269667"/>
              <a:ext cx="5914304" cy="898525"/>
            </a:xfrm>
            <a:prstGeom prst="rect">
              <a:avLst/>
            </a:prstGeom>
            <a:solidFill>
              <a:schemeClr val="accent2"/>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26" name="Text Box 7">
              <a:extLst>
                <a:ext uri="{FF2B5EF4-FFF2-40B4-BE49-F238E27FC236}">
                  <a16:creationId xmlns:a16="http://schemas.microsoft.com/office/drawing/2014/main" id="{DC2BE058-33B9-AC4C-9086-5ADFD99D89A7}"/>
                </a:ext>
              </a:extLst>
            </p:cNvPr>
            <p:cNvSpPr txBox="1">
              <a:spLocks/>
            </p:cNvSpPr>
            <p:nvPr/>
          </p:nvSpPr>
          <p:spPr bwMode="auto">
            <a:xfrm>
              <a:off x="10223751"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Creativity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sp>
          <p:nvSpPr>
            <p:cNvPr id="29" name="Rectangle 6">
              <a:extLst>
                <a:ext uri="{FF2B5EF4-FFF2-40B4-BE49-F238E27FC236}">
                  <a16:creationId xmlns:a16="http://schemas.microsoft.com/office/drawing/2014/main" id="{13BE1DAC-B516-D74B-BC1B-A2B609383B06}"/>
                </a:ext>
              </a:extLst>
            </p:cNvPr>
            <p:cNvSpPr>
              <a:spLocks/>
            </p:cNvSpPr>
            <p:nvPr/>
          </p:nvSpPr>
          <p:spPr bwMode="auto">
            <a:xfrm>
              <a:off x="16468618" y="10269667"/>
              <a:ext cx="5914304" cy="898525"/>
            </a:xfrm>
            <a:prstGeom prst="rect">
              <a:avLst/>
            </a:prstGeom>
            <a:solidFill>
              <a:schemeClr val="accent3"/>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baseline="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0" name="Text Box 7">
              <a:extLst>
                <a:ext uri="{FF2B5EF4-FFF2-40B4-BE49-F238E27FC236}">
                  <a16:creationId xmlns:a16="http://schemas.microsoft.com/office/drawing/2014/main" id="{3D46BEC5-0313-2743-8340-8AC338A5982D}"/>
                </a:ext>
              </a:extLst>
            </p:cNvPr>
            <p:cNvSpPr txBox="1">
              <a:spLocks/>
            </p:cNvSpPr>
            <p:nvPr/>
          </p:nvSpPr>
          <p:spPr bwMode="auto">
            <a:xfrm>
              <a:off x="17192619" y="10447662"/>
              <a:ext cx="4466300"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eaLnBrk="1">
                <a:defRPr/>
              </a:pPr>
              <a:r>
                <a:rPr lang="en-US" altLang="x-none" sz="2800" b="1" dirty="0">
                  <a:solidFill>
                    <a:srgbClr val="FFFFFF"/>
                  </a:solidFill>
                  <a:latin typeface="Century Gothic" panose="020B0502020202020204" pitchFamily="34" charset="0"/>
                  <a:ea typeface="Open Sans" charset="0"/>
                  <a:cs typeface="Open Sans" charset="0"/>
                  <a:sym typeface="Open Sans" charset="0"/>
                </a:rPr>
                <a:t>Study</a:t>
              </a:r>
              <a:endParaRPr lang="x-none" altLang="x-none" sz="2800" b="1">
                <a:solidFill>
                  <a:srgbClr val="FFFFFF"/>
                </a:solidFill>
                <a:latin typeface="Century Gothic" panose="020B0502020202020204" pitchFamily="34" charset="0"/>
                <a:ea typeface="Open Sans" charset="0"/>
                <a:cs typeface="Open Sans" charset="0"/>
                <a:sym typeface="Open Sans" charset="0"/>
              </a:endParaRPr>
            </a:p>
          </p:txBody>
        </p:sp>
      </p:grpSp>
      <p:sp>
        <p:nvSpPr>
          <p:cNvPr id="34" name="TextBox 33">
            <a:extLst>
              <a:ext uri="{FF2B5EF4-FFF2-40B4-BE49-F238E27FC236}">
                <a16:creationId xmlns:a16="http://schemas.microsoft.com/office/drawing/2014/main" id="{65A37000-4A61-384B-8251-A157AA6BEBE2}"/>
              </a:ext>
            </a:extLst>
          </p:cNvPr>
          <p:cNvSpPr txBox="1"/>
          <p:nvPr/>
        </p:nvSpPr>
        <p:spPr>
          <a:xfrm>
            <a:off x="13093486" y="11282758"/>
            <a:ext cx="930051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grpSp>
        <p:nvGrpSpPr>
          <p:cNvPr id="5" name="Group 4">
            <a:extLst>
              <a:ext uri="{FF2B5EF4-FFF2-40B4-BE49-F238E27FC236}">
                <a16:creationId xmlns:a16="http://schemas.microsoft.com/office/drawing/2014/main" id="{4C0C41BF-779F-3844-8FFC-CA34C754394D}"/>
              </a:ext>
            </a:extLst>
          </p:cNvPr>
          <p:cNvGrpSpPr/>
          <p:nvPr/>
        </p:nvGrpSpPr>
        <p:grpSpPr>
          <a:xfrm>
            <a:off x="8955957" y="4097663"/>
            <a:ext cx="3495312" cy="1915646"/>
            <a:chOff x="9120591" y="4644614"/>
            <a:chExt cx="3495312" cy="1915646"/>
          </a:xfrm>
        </p:grpSpPr>
        <p:sp>
          <p:nvSpPr>
            <p:cNvPr id="36" name="TextBox 35">
              <a:extLst>
                <a:ext uri="{FF2B5EF4-FFF2-40B4-BE49-F238E27FC236}">
                  <a16:creationId xmlns:a16="http://schemas.microsoft.com/office/drawing/2014/main" id="{481307A4-ADBE-AF4E-A409-E2A4DCFCA4B8}"/>
                </a:ext>
              </a:extLst>
            </p:cNvPr>
            <p:cNvSpPr txBox="1"/>
            <p:nvPr/>
          </p:nvSpPr>
          <p:spPr>
            <a:xfrm>
              <a:off x="9872301" y="4644614"/>
              <a:ext cx="1991892" cy="954107"/>
            </a:xfrm>
            <a:prstGeom prst="rect">
              <a:avLst/>
            </a:prstGeom>
            <a:noFill/>
          </p:spPr>
          <p:txBody>
            <a:bodyPr wrap="square" rtlCol="0">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Less Progress</a:t>
              </a:r>
            </a:p>
          </p:txBody>
        </p:sp>
        <p:sp>
          <p:nvSpPr>
            <p:cNvPr id="37" name="Rectangle 13">
              <a:extLst>
                <a:ext uri="{FF2B5EF4-FFF2-40B4-BE49-F238E27FC236}">
                  <a16:creationId xmlns:a16="http://schemas.microsoft.com/office/drawing/2014/main" id="{282260A3-B76C-A240-8C5E-08ABA4A05A4D}"/>
                </a:ext>
              </a:extLst>
            </p:cNvPr>
            <p:cNvSpPr>
              <a:spLocks/>
            </p:cNvSpPr>
            <p:nvPr/>
          </p:nvSpPr>
          <p:spPr bwMode="auto">
            <a:xfrm>
              <a:off x="9120591" y="5719004"/>
              <a:ext cx="3495312" cy="841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800" b="1" baseline="0" dirty="0">
                  <a:solidFill>
                    <a:schemeClr val="tx2"/>
                  </a:solidFill>
                  <a:latin typeface="Century Gothic" panose="020B0502020202020204" pitchFamily="34" charset="0"/>
                  <a:ea typeface="Open Sans Light" charset="0"/>
                  <a:cs typeface="Open Sans Light" charset="0"/>
                  <a:sym typeface="Open Sans Light" charset="0"/>
                </a:rPr>
                <a:t>-2.7%</a:t>
              </a:r>
              <a:endParaRPr lang="x-none" altLang="x-none" sz="48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Tree>
    <p:extLst>
      <p:ext uri="{BB962C8B-B14F-4D97-AF65-F5344CB8AC3E}">
        <p14:creationId xmlns:p14="http://schemas.microsoft.com/office/powerpoint/2010/main" val="136700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a:extLst>
              <a:ext uri="{FF2B5EF4-FFF2-40B4-BE49-F238E27FC236}">
                <a16:creationId xmlns:a16="http://schemas.microsoft.com/office/drawing/2014/main" id="{AAAB76AC-39D9-6147-B172-1756BDAC4E17}"/>
              </a:ext>
            </a:extLst>
          </p:cNvPr>
          <p:cNvSpPr/>
          <p:nvPr/>
        </p:nvSpPr>
        <p:spPr>
          <a:xfrm>
            <a:off x="14077240" y="11057831"/>
            <a:ext cx="8552401" cy="90621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ounded Rectangle 112">
            <a:extLst>
              <a:ext uri="{FF2B5EF4-FFF2-40B4-BE49-F238E27FC236}">
                <a16:creationId xmlns:a16="http://schemas.microsoft.com/office/drawing/2014/main" id="{D6EF8273-7778-174A-80BE-F30C5B655B2A}"/>
              </a:ext>
            </a:extLst>
          </p:cNvPr>
          <p:cNvSpPr/>
          <p:nvPr/>
        </p:nvSpPr>
        <p:spPr>
          <a:xfrm>
            <a:off x="1941094" y="8393857"/>
            <a:ext cx="8552401" cy="90621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Chart 19">
            <a:extLst>
              <a:ext uri="{FF2B5EF4-FFF2-40B4-BE49-F238E27FC236}">
                <a16:creationId xmlns:a16="http://schemas.microsoft.com/office/drawing/2014/main" id="{9DCFC4FB-C18D-1742-9A94-3EEC88369CF3}"/>
              </a:ext>
            </a:extLst>
          </p:cNvPr>
          <p:cNvGraphicFramePr/>
          <p:nvPr>
            <p:extLst>
              <p:ext uri="{D42A27DB-BD31-4B8C-83A1-F6EECF244321}">
                <p14:modId xmlns:p14="http://schemas.microsoft.com/office/powerpoint/2010/main" val="4021417974"/>
              </p:ext>
            </p:extLst>
          </p:nvPr>
        </p:nvGraphicFramePr>
        <p:xfrm>
          <a:off x="3648972" y="3958501"/>
          <a:ext cx="5131134" cy="4745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5B924408-855D-1842-99B1-5D2C42DF8E3A}"/>
              </a:ext>
            </a:extLst>
          </p:cNvPr>
          <p:cNvGraphicFramePr/>
          <p:nvPr>
            <p:extLst>
              <p:ext uri="{D42A27DB-BD31-4B8C-83A1-F6EECF244321}">
                <p14:modId xmlns:p14="http://schemas.microsoft.com/office/powerpoint/2010/main" val="2316781356"/>
              </p:ext>
            </p:extLst>
          </p:nvPr>
        </p:nvGraphicFramePr>
        <p:xfrm>
          <a:off x="15433735" y="3958501"/>
          <a:ext cx="5131134" cy="474563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a:extLst>
              <a:ext uri="{FF2B5EF4-FFF2-40B4-BE49-F238E27FC236}">
                <a16:creationId xmlns:a16="http://schemas.microsoft.com/office/drawing/2014/main" id="{BC6994F1-A95E-7943-9F0B-FD5D38AFB0D6}"/>
              </a:ext>
            </a:extLst>
          </p:cNvPr>
          <p:cNvGrpSpPr/>
          <p:nvPr/>
        </p:nvGrpSpPr>
        <p:grpSpPr>
          <a:xfrm>
            <a:off x="4930344" y="5374717"/>
            <a:ext cx="2568390" cy="1426032"/>
            <a:chOff x="3083708" y="6062957"/>
            <a:chExt cx="3495312" cy="1426032"/>
          </a:xfrm>
        </p:grpSpPr>
        <p:sp>
          <p:nvSpPr>
            <p:cNvPr id="31" name="TextBox 30">
              <a:extLst>
                <a:ext uri="{FF2B5EF4-FFF2-40B4-BE49-F238E27FC236}">
                  <a16:creationId xmlns:a16="http://schemas.microsoft.com/office/drawing/2014/main" id="{42A47333-3933-CC48-9C59-EB47D9ED4CAF}"/>
                </a:ext>
              </a:extLst>
            </p:cNvPr>
            <p:cNvSpPr txBox="1"/>
            <p:nvPr/>
          </p:nvSpPr>
          <p:spPr>
            <a:xfrm>
              <a:off x="3375144" y="7088879"/>
              <a:ext cx="2912440"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Matt Class</a:t>
              </a:r>
            </a:p>
          </p:txBody>
        </p:sp>
        <p:sp>
          <p:nvSpPr>
            <p:cNvPr id="32" name="Rectangle 13">
              <a:extLst>
                <a:ext uri="{FF2B5EF4-FFF2-40B4-BE49-F238E27FC236}">
                  <a16:creationId xmlns:a16="http://schemas.microsoft.com/office/drawing/2014/main" id="{B513E762-2B18-B54F-A6ED-62F7E6D6197F}"/>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89.5</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3" name="Group 42">
            <a:extLst>
              <a:ext uri="{FF2B5EF4-FFF2-40B4-BE49-F238E27FC236}">
                <a16:creationId xmlns:a16="http://schemas.microsoft.com/office/drawing/2014/main" id="{F8D195F7-DAA0-0B43-A9E0-DA31B788B0ED}"/>
              </a:ext>
            </a:extLst>
          </p:cNvPr>
          <p:cNvGrpSpPr/>
          <p:nvPr/>
        </p:nvGrpSpPr>
        <p:grpSpPr>
          <a:xfrm>
            <a:off x="16786823" y="5374717"/>
            <a:ext cx="2568390" cy="1426032"/>
            <a:chOff x="3083708" y="6062957"/>
            <a:chExt cx="3495312" cy="1426032"/>
          </a:xfrm>
        </p:grpSpPr>
        <p:sp>
          <p:nvSpPr>
            <p:cNvPr id="44" name="TextBox 43">
              <a:extLst>
                <a:ext uri="{FF2B5EF4-FFF2-40B4-BE49-F238E27FC236}">
                  <a16:creationId xmlns:a16="http://schemas.microsoft.com/office/drawing/2014/main" id="{9AE0B618-6C3C-594B-B045-49612547D07E}"/>
                </a:ext>
              </a:extLst>
            </p:cNvPr>
            <p:cNvSpPr txBox="1"/>
            <p:nvPr/>
          </p:nvSpPr>
          <p:spPr>
            <a:xfrm>
              <a:off x="3083708" y="7088879"/>
              <a:ext cx="3495312" cy="400110"/>
            </a:xfrm>
            <a:prstGeom prst="rect">
              <a:avLst/>
            </a:prstGeom>
            <a:noFill/>
          </p:spPr>
          <p:txBody>
            <a:bodyPr wrap="square" rtlCol="0">
              <a:spAutoFit/>
            </a:bodyPr>
            <a:lstStyle/>
            <a:p>
              <a:pPr algn="ctr"/>
              <a:r>
                <a:rPr lang="en-US" sz="2000" dirty="0">
                  <a:latin typeface="Century Gothic" panose="020B0502020202020204" pitchFamily="34" charset="0"/>
                  <a:ea typeface="Roboto Medium" panose="02000000000000000000" pitchFamily="2" charset="0"/>
                  <a:cs typeface="Arial" panose="020B0604020202020204" pitchFamily="34" charset="0"/>
                </a:rPr>
                <a:t>Chemical Class</a:t>
              </a:r>
            </a:p>
          </p:txBody>
        </p:sp>
        <p:sp>
          <p:nvSpPr>
            <p:cNvPr id="45" name="Rectangle 13">
              <a:extLst>
                <a:ext uri="{FF2B5EF4-FFF2-40B4-BE49-F238E27FC236}">
                  <a16:creationId xmlns:a16="http://schemas.microsoft.com/office/drawing/2014/main" id="{8F0A5522-798A-4B4C-8828-E98864B32534}"/>
                </a:ext>
              </a:extLst>
            </p:cNvPr>
            <p:cNvSpPr>
              <a:spLocks/>
            </p:cNvSpPr>
            <p:nvPr/>
          </p:nvSpPr>
          <p:spPr bwMode="auto">
            <a:xfrm>
              <a:off x="3083708" y="6062957"/>
              <a:ext cx="3495312"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95.4</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49" name="Oval 48">
            <a:extLst>
              <a:ext uri="{FF2B5EF4-FFF2-40B4-BE49-F238E27FC236}">
                <a16:creationId xmlns:a16="http://schemas.microsoft.com/office/drawing/2014/main" id="{9034ECE8-5254-C54A-967B-227D98113717}"/>
              </a:ext>
            </a:extLst>
          </p:cNvPr>
          <p:cNvSpPr/>
          <p:nvPr/>
        </p:nvSpPr>
        <p:spPr>
          <a:xfrm>
            <a:off x="2153196"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E7EBD02-5275-FF44-9722-86B0520D60C4}"/>
              </a:ext>
            </a:extLst>
          </p:cNvPr>
          <p:cNvSpPr txBox="1"/>
          <p:nvPr/>
        </p:nvSpPr>
        <p:spPr>
          <a:xfrm>
            <a:off x="6372363"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51" name="TextBox 50">
            <a:extLst>
              <a:ext uri="{FF2B5EF4-FFF2-40B4-BE49-F238E27FC236}">
                <a16:creationId xmlns:a16="http://schemas.microsoft.com/office/drawing/2014/main" id="{EABEF73D-64D3-E04D-92F7-66D7257C2268}"/>
              </a:ext>
            </a:extLst>
          </p:cNvPr>
          <p:cNvSpPr txBox="1"/>
          <p:nvPr/>
        </p:nvSpPr>
        <p:spPr>
          <a:xfrm>
            <a:off x="3267591"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Jessy Jones</a:t>
            </a:r>
          </a:p>
        </p:txBody>
      </p:sp>
      <p:sp>
        <p:nvSpPr>
          <p:cNvPr id="53" name="Oval 52">
            <a:extLst>
              <a:ext uri="{FF2B5EF4-FFF2-40B4-BE49-F238E27FC236}">
                <a16:creationId xmlns:a16="http://schemas.microsoft.com/office/drawing/2014/main" id="{EB2BB043-4D99-8149-8DBE-25AE5734B6D5}"/>
              </a:ext>
            </a:extLst>
          </p:cNvPr>
          <p:cNvSpPr/>
          <p:nvPr/>
        </p:nvSpPr>
        <p:spPr>
          <a:xfrm>
            <a:off x="2153196"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1D0E358-4E55-AC45-8A81-B57620113231}"/>
              </a:ext>
            </a:extLst>
          </p:cNvPr>
          <p:cNvSpPr txBox="1"/>
          <p:nvPr/>
        </p:nvSpPr>
        <p:spPr>
          <a:xfrm>
            <a:off x="6372363"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55" name="TextBox 54">
            <a:extLst>
              <a:ext uri="{FF2B5EF4-FFF2-40B4-BE49-F238E27FC236}">
                <a16:creationId xmlns:a16="http://schemas.microsoft.com/office/drawing/2014/main" id="{55DEE6C7-6A4F-2F41-8967-502ADA6EF998}"/>
              </a:ext>
            </a:extLst>
          </p:cNvPr>
          <p:cNvSpPr txBox="1"/>
          <p:nvPr/>
        </p:nvSpPr>
        <p:spPr>
          <a:xfrm>
            <a:off x="3267591"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Kelly Clark</a:t>
            </a:r>
          </a:p>
        </p:txBody>
      </p:sp>
      <p:sp>
        <p:nvSpPr>
          <p:cNvPr id="57" name="Oval 56">
            <a:extLst>
              <a:ext uri="{FF2B5EF4-FFF2-40B4-BE49-F238E27FC236}">
                <a16:creationId xmlns:a16="http://schemas.microsoft.com/office/drawing/2014/main" id="{D47F315F-6197-3F42-BB59-3ED86F3DB4AB}"/>
              </a:ext>
            </a:extLst>
          </p:cNvPr>
          <p:cNvSpPr/>
          <p:nvPr/>
        </p:nvSpPr>
        <p:spPr>
          <a:xfrm>
            <a:off x="2153196"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TextBox 57">
            <a:extLst>
              <a:ext uri="{FF2B5EF4-FFF2-40B4-BE49-F238E27FC236}">
                <a16:creationId xmlns:a16="http://schemas.microsoft.com/office/drawing/2014/main" id="{8174C39B-AC45-DF48-8B89-44E3508CB106}"/>
              </a:ext>
            </a:extLst>
          </p:cNvPr>
          <p:cNvSpPr txBox="1"/>
          <p:nvPr/>
        </p:nvSpPr>
        <p:spPr>
          <a:xfrm>
            <a:off x="6372363"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72 pts.</a:t>
            </a:r>
          </a:p>
        </p:txBody>
      </p:sp>
      <p:sp>
        <p:nvSpPr>
          <p:cNvPr id="59" name="TextBox 58">
            <a:extLst>
              <a:ext uri="{FF2B5EF4-FFF2-40B4-BE49-F238E27FC236}">
                <a16:creationId xmlns:a16="http://schemas.microsoft.com/office/drawing/2014/main" id="{D33FD78B-1054-0649-9D5F-0ECC9DD3D2BF}"/>
              </a:ext>
            </a:extLst>
          </p:cNvPr>
          <p:cNvSpPr txBox="1"/>
          <p:nvPr/>
        </p:nvSpPr>
        <p:spPr>
          <a:xfrm>
            <a:off x="3267591"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Grant Bradley</a:t>
            </a:r>
          </a:p>
        </p:txBody>
      </p:sp>
      <p:sp>
        <p:nvSpPr>
          <p:cNvPr id="61" name="Oval 60">
            <a:extLst>
              <a:ext uri="{FF2B5EF4-FFF2-40B4-BE49-F238E27FC236}">
                <a16:creationId xmlns:a16="http://schemas.microsoft.com/office/drawing/2014/main" id="{5852FC10-83A7-7F47-8C5C-3251628D50F5}"/>
              </a:ext>
            </a:extLst>
          </p:cNvPr>
          <p:cNvSpPr/>
          <p:nvPr/>
        </p:nvSpPr>
        <p:spPr>
          <a:xfrm>
            <a:off x="2153196"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A3E3C8B-0650-404C-A20C-8255D4ADA7D0}"/>
              </a:ext>
            </a:extLst>
          </p:cNvPr>
          <p:cNvSpPr txBox="1"/>
          <p:nvPr/>
        </p:nvSpPr>
        <p:spPr>
          <a:xfrm>
            <a:off x="6372363"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95 pts.</a:t>
            </a:r>
          </a:p>
        </p:txBody>
      </p:sp>
      <p:sp>
        <p:nvSpPr>
          <p:cNvPr id="63" name="TextBox 62">
            <a:extLst>
              <a:ext uri="{FF2B5EF4-FFF2-40B4-BE49-F238E27FC236}">
                <a16:creationId xmlns:a16="http://schemas.microsoft.com/office/drawing/2014/main" id="{3B74B6E0-9F44-824F-BD30-2BD4DABC044A}"/>
              </a:ext>
            </a:extLst>
          </p:cNvPr>
          <p:cNvSpPr txBox="1"/>
          <p:nvPr/>
        </p:nvSpPr>
        <p:spPr>
          <a:xfrm>
            <a:off x="3267591"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Jett Reynolds</a:t>
            </a:r>
          </a:p>
        </p:txBody>
      </p:sp>
      <p:sp>
        <p:nvSpPr>
          <p:cNvPr id="94" name="TextBox 93">
            <a:extLst>
              <a:ext uri="{FF2B5EF4-FFF2-40B4-BE49-F238E27FC236}">
                <a16:creationId xmlns:a16="http://schemas.microsoft.com/office/drawing/2014/main" id="{57AB9215-AE93-2548-B4DE-E31F645B03C6}"/>
              </a:ext>
            </a:extLst>
          </p:cNvPr>
          <p:cNvSpPr txBox="1"/>
          <p:nvPr/>
        </p:nvSpPr>
        <p:spPr>
          <a:xfrm>
            <a:off x="8297717"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5" name="TextBox 94">
            <a:extLst>
              <a:ext uri="{FF2B5EF4-FFF2-40B4-BE49-F238E27FC236}">
                <a16:creationId xmlns:a16="http://schemas.microsoft.com/office/drawing/2014/main" id="{1DEE425C-EED5-194A-851F-D0586A12AA6A}"/>
              </a:ext>
            </a:extLst>
          </p:cNvPr>
          <p:cNvSpPr txBox="1"/>
          <p:nvPr/>
        </p:nvSpPr>
        <p:spPr>
          <a:xfrm>
            <a:off x="8297718"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96" name="TextBox 95">
            <a:extLst>
              <a:ext uri="{FF2B5EF4-FFF2-40B4-BE49-F238E27FC236}">
                <a16:creationId xmlns:a16="http://schemas.microsoft.com/office/drawing/2014/main" id="{F0187CBD-56FE-5A42-9003-8326026F9D10}"/>
              </a:ext>
            </a:extLst>
          </p:cNvPr>
          <p:cNvSpPr txBox="1"/>
          <p:nvPr/>
        </p:nvSpPr>
        <p:spPr>
          <a:xfrm>
            <a:off x="8297718"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97" name="TextBox 96">
            <a:extLst>
              <a:ext uri="{FF2B5EF4-FFF2-40B4-BE49-F238E27FC236}">
                <a16:creationId xmlns:a16="http://schemas.microsoft.com/office/drawing/2014/main" id="{01F340B2-0CD2-7C42-A143-52587E9EB50F}"/>
              </a:ext>
            </a:extLst>
          </p:cNvPr>
          <p:cNvSpPr txBox="1"/>
          <p:nvPr/>
        </p:nvSpPr>
        <p:spPr>
          <a:xfrm>
            <a:off x="8297718"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69" name="Oval 68">
            <a:extLst>
              <a:ext uri="{FF2B5EF4-FFF2-40B4-BE49-F238E27FC236}">
                <a16:creationId xmlns:a16="http://schemas.microsoft.com/office/drawing/2014/main" id="{C05AE9B8-CC3A-8E43-ADFA-8D213DD4361E}"/>
              </a:ext>
            </a:extLst>
          </p:cNvPr>
          <p:cNvSpPr/>
          <p:nvPr/>
        </p:nvSpPr>
        <p:spPr>
          <a:xfrm>
            <a:off x="14250088" y="8525057"/>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6DBF4E9-C86D-2D40-A0B6-B27F6A14DC80}"/>
              </a:ext>
            </a:extLst>
          </p:cNvPr>
          <p:cNvSpPr txBox="1"/>
          <p:nvPr/>
        </p:nvSpPr>
        <p:spPr>
          <a:xfrm>
            <a:off x="18481170" y="860859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71" name="TextBox 70">
            <a:extLst>
              <a:ext uri="{FF2B5EF4-FFF2-40B4-BE49-F238E27FC236}">
                <a16:creationId xmlns:a16="http://schemas.microsoft.com/office/drawing/2014/main" id="{90E77E2F-3F80-6C4F-8D82-E2C39861714B}"/>
              </a:ext>
            </a:extLst>
          </p:cNvPr>
          <p:cNvSpPr txBox="1"/>
          <p:nvPr/>
        </p:nvSpPr>
        <p:spPr>
          <a:xfrm>
            <a:off x="15364483" y="860859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Joe Brown</a:t>
            </a:r>
          </a:p>
        </p:txBody>
      </p:sp>
      <p:sp>
        <p:nvSpPr>
          <p:cNvPr id="72" name="Oval 71">
            <a:extLst>
              <a:ext uri="{FF2B5EF4-FFF2-40B4-BE49-F238E27FC236}">
                <a16:creationId xmlns:a16="http://schemas.microsoft.com/office/drawing/2014/main" id="{37680921-803E-BC4E-AF0C-8169B0CCBEA4}"/>
              </a:ext>
            </a:extLst>
          </p:cNvPr>
          <p:cNvSpPr/>
          <p:nvPr/>
        </p:nvSpPr>
        <p:spPr>
          <a:xfrm>
            <a:off x="14250088" y="9384912"/>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8001448-4B62-4C41-9FD4-A32D1EBFF3F7}"/>
              </a:ext>
            </a:extLst>
          </p:cNvPr>
          <p:cNvSpPr txBox="1"/>
          <p:nvPr/>
        </p:nvSpPr>
        <p:spPr>
          <a:xfrm>
            <a:off x="18481170" y="946844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74" name="TextBox 73">
            <a:extLst>
              <a:ext uri="{FF2B5EF4-FFF2-40B4-BE49-F238E27FC236}">
                <a16:creationId xmlns:a16="http://schemas.microsoft.com/office/drawing/2014/main" id="{E153DB93-E428-F34B-BB2A-B79DCA39B182}"/>
              </a:ext>
            </a:extLst>
          </p:cNvPr>
          <p:cNvSpPr txBox="1"/>
          <p:nvPr/>
        </p:nvSpPr>
        <p:spPr>
          <a:xfrm>
            <a:off x="15364483" y="9468445"/>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Hanna Smith</a:t>
            </a:r>
          </a:p>
        </p:txBody>
      </p:sp>
      <p:sp>
        <p:nvSpPr>
          <p:cNvPr id="75" name="Oval 74">
            <a:extLst>
              <a:ext uri="{FF2B5EF4-FFF2-40B4-BE49-F238E27FC236}">
                <a16:creationId xmlns:a16="http://schemas.microsoft.com/office/drawing/2014/main" id="{A0C17F9A-DAEE-5241-9E18-3216ACC39896}"/>
              </a:ext>
            </a:extLst>
          </p:cNvPr>
          <p:cNvSpPr/>
          <p:nvPr/>
        </p:nvSpPr>
        <p:spPr>
          <a:xfrm>
            <a:off x="14250088" y="10282703"/>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TextBox 75">
            <a:extLst>
              <a:ext uri="{FF2B5EF4-FFF2-40B4-BE49-F238E27FC236}">
                <a16:creationId xmlns:a16="http://schemas.microsoft.com/office/drawing/2014/main" id="{A14AA3B7-A2B5-A048-AB61-B296FAAF6738}"/>
              </a:ext>
            </a:extLst>
          </p:cNvPr>
          <p:cNvSpPr txBox="1"/>
          <p:nvPr/>
        </p:nvSpPr>
        <p:spPr>
          <a:xfrm>
            <a:off x="18481170" y="1036623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79 pts.</a:t>
            </a:r>
          </a:p>
        </p:txBody>
      </p:sp>
      <p:sp>
        <p:nvSpPr>
          <p:cNvPr id="77" name="TextBox 76">
            <a:extLst>
              <a:ext uri="{FF2B5EF4-FFF2-40B4-BE49-F238E27FC236}">
                <a16:creationId xmlns:a16="http://schemas.microsoft.com/office/drawing/2014/main" id="{AE4AE9C1-9D72-844C-B5B7-728209C1DA35}"/>
              </a:ext>
            </a:extLst>
          </p:cNvPr>
          <p:cNvSpPr txBox="1"/>
          <p:nvPr/>
        </p:nvSpPr>
        <p:spPr>
          <a:xfrm>
            <a:off x="15364483" y="10366236"/>
            <a:ext cx="2679362" cy="523220"/>
          </a:xfrm>
          <a:prstGeom prst="rect">
            <a:avLst/>
          </a:prstGeom>
          <a:noFill/>
        </p:spPr>
        <p:txBody>
          <a:bodyPr wrap="square" rtlCol="0">
            <a:spAutoFit/>
          </a:bodyPr>
          <a:lstStyle/>
          <a:p>
            <a:r>
              <a:rPr lang="en-US" sz="28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Andy Mills</a:t>
            </a:r>
          </a:p>
        </p:txBody>
      </p:sp>
      <p:sp>
        <p:nvSpPr>
          <p:cNvPr id="78" name="Oval 77">
            <a:extLst>
              <a:ext uri="{FF2B5EF4-FFF2-40B4-BE49-F238E27FC236}">
                <a16:creationId xmlns:a16="http://schemas.microsoft.com/office/drawing/2014/main" id="{AFDD7B79-CC0D-3143-B093-4FA5BFC6001E}"/>
              </a:ext>
            </a:extLst>
          </p:cNvPr>
          <p:cNvSpPr/>
          <p:nvPr/>
        </p:nvSpPr>
        <p:spPr>
          <a:xfrm>
            <a:off x="14250088" y="11157548"/>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F2C86132-2734-8A4C-A096-D31BAED27903}"/>
              </a:ext>
            </a:extLst>
          </p:cNvPr>
          <p:cNvSpPr txBox="1"/>
          <p:nvPr/>
        </p:nvSpPr>
        <p:spPr>
          <a:xfrm>
            <a:off x="18481170" y="1124108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80" name="TextBox 79">
            <a:extLst>
              <a:ext uri="{FF2B5EF4-FFF2-40B4-BE49-F238E27FC236}">
                <a16:creationId xmlns:a16="http://schemas.microsoft.com/office/drawing/2014/main" id="{8F6D7238-07DC-4C4C-93C2-9FDCC261D7DD}"/>
              </a:ext>
            </a:extLst>
          </p:cNvPr>
          <p:cNvSpPr txBox="1"/>
          <p:nvPr/>
        </p:nvSpPr>
        <p:spPr>
          <a:xfrm>
            <a:off x="15364483" y="11241081"/>
            <a:ext cx="2679362" cy="523220"/>
          </a:xfrm>
          <a:prstGeom prst="rect">
            <a:avLst/>
          </a:prstGeom>
          <a:noFill/>
        </p:spPr>
        <p:txBody>
          <a:bodyPr wrap="square" rtlCol="0">
            <a:spAutoFit/>
          </a:bodyPr>
          <a:lstStyle/>
          <a:p>
            <a:r>
              <a:rPr lang="en-US" sz="2800" b="1" dirty="0">
                <a:solidFill>
                  <a:schemeClr val="accent4"/>
                </a:solidFill>
                <a:latin typeface="Century Gothic" panose="020B0502020202020204" pitchFamily="34" charset="0"/>
                <a:ea typeface="Roboto Medium" panose="02000000000000000000" pitchFamily="2" charset="0"/>
                <a:cs typeface="Arial" panose="020B0604020202020204" pitchFamily="34" charset="0"/>
              </a:rPr>
              <a:t>Paul McGill</a:t>
            </a:r>
          </a:p>
        </p:txBody>
      </p:sp>
      <p:sp>
        <p:nvSpPr>
          <p:cNvPr id="98" name="TextBox 97">
            <a:extLst>
              <a:ext uri="{FF2B5EF4-FFF2-40B4-BE49-F238E27FC236}">
                <a16:creationId xmlns:a16="http://schemas.microsoft.com/office/drawing/2014/main" id="{9D151406-6E43-9A4B-8752-2C891C315EEB}"/>
              </a:ext>
            </a:extLst>
          </p:cNvPr>
          <p:cNvSpPr txBox="1"/>
          <p:nvPr/>
        </p:nvSpPr>
        <p:spPr>
          <a:xfrm>
            <a:off x="20446281" y="8608590"/>
            <a:ext cx="2255255"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99" name="TextBox 98">
            <a:extLst>
              <a:ext uri="{FF2B5EF4-FFF2-40B4-BE49-F238E27FC236}">
                <a16:creationId xmlns:a16="http://schemas.microsoft.com/office/drawing/2014/main" id="{827FE2F2-49EC-C34C-AC36-5F8462AFAE7E}"/>
              </a:ext>
            </a:extLst>
          </p:cNvPr>
          <p:cNvSpPr txBox="1"/>
          <p:nvPr/>
        </p:nvSpPr>
        <p:spPr>
          <a:xfrm>
            <a:off x="20446282" y="9468445"/>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100" name="TextBox 99">
            <a:extLst>
              <a:ext uri="{FF2B5EF4-FFF2-40B4-BE49-F238E27FC236}">
                <a16:creationId xmlns:a16="http://schemas.microsoft.com/office/drawing/2014/main" id="{464E600C-910B-874D-B577-7F65E8A55F9A}"/>
              </a:ext>
            </a:extLst>
          </p:cNvPr>
          <p:cNvSpPr txBox="1"/>
          <p:nvPr/>
        </p:nvSpPr>
        <p:spPr>
          <a:xfrm>
            <a:off x="20446282" y="10366236"/>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101" name="TextBox 100">
            <a:extLst>
              <a:ext uri="{FF2B5EF4-FFF2-40B4-BE49-F238E27FC236}">
                <a16:creationId xmlns:a16="http://schemas.microsoft.com/office/drawing/2014/main" id="{8974947C-425B-B743-BF00-96CC346B44EB}"/>
              </a:ext>
            </a:extLst>
          </p:cNvPr>
          <p:cNvSpPr txBox="1"/>
          <p:nvPr/>
        </p:nvSpPr>
        <p:spPr>
          <a:xfrm>
            <a:off x="20446282" y="11241081"/>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4" name="Oval 103">
            <a:extLst>
              <a:ext uri="{FF2B5EF4-FFF2-40B4-BE49-F238E27FC236}">
                <a16:creationId xmlns:a16="http://schemas.microsoft.com/office/drawing/2014/main" id="{56E97FD3-620E-694E-8D57-5B1D55E18B28}"/>
              </a:ext>
            </a:extLst>
          </p:cNvPr>
          <p:cNvSpPr/>
          <p:nvPr/>
        </p:nvSpPr>
        <p:spPr>
          <a:xfrm>
            <a:off x="2153196"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697B09EC-80D7-F34F-8162-EBC23D266184}"/>
              </a:ext>
            </a:extLst>
          </p:cNvPr>
          <p:cNvSpPr txBox="1"/>
          <p:nvPr/>
        </p:nvSpPr>
        <p:spPr>
          <a:xfrm>
            <a:off x="6372363"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106" name="TextBox 105">
            <a:extLst>
              <a:ext uri="{FF2B5EF4-FFF2-40B4-BE49-F238E27FC236}">
                <a16:creationId xmlns:a16="http://schemas.microsoft.com/office/drawing/2014/main" id="{2325ED2B-6DA2-9744-A7FC-24E721D2A5B5}"/>
              </a:ext>
            </a:extLst>
          </p:cNvPr>
          <p:cNvSpPr txBox="1"/>
          <p:nvPr/>
        </p:nvSpPr>
        <p:spPr>
          <a:xfrm>
            <a:off x="3267591"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Chris Olms</a:t>
            </a:r>
          </a:p>
        </p:txBody>
      </p:sp>
      <p:sp>
        <p:nvSpPr>
          <p:cNvPr id="107" name="TextBox 106">
            <a:extLst>
              <a:ext uri="{FF2B5EF4-FFF2-40B4-BE49-F238E27FC236}">
                <a16:creationId xmlns:a16="http://schemas.microsoft.com/office/drawing/2014/main" id="{E9752C00-9FAD-7D45-B18B-DF8800BEC402}"/>
              </a:ext>
            </a:extLst>
          </p:cNvPr>
          <p:cNvSpPr txBox="1"/>
          <p:nvPr/>
        </p:nvSpPr>
        <p:spPr>
          <a:xfrm>
            <a:off x="8297718"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08" name="Oval 107">
            <a:extLst>
              <a:ext uri="{FF2B5EF4-FFF2-40B4-BE49-F238E27FC236}">
                <a16:creationId xmlns:a16="http://schemas.microsoft.com/office/drawing/2014/main" id="{ED056038-72F9-874B-BC1E-5D93ED622BBB}"/>
              </a:ext>
            </a:extLst>
          </p:cNvPr>
          <p:cNvSpPr/>
          <p:nvPr/>
        </p:nvSpPr>
        <p:spPr>
          <a:xfrm>
            <a:off x="14250088" y="12036089"/>
            <a:ext cx="690288" cy="69028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576430BD-0F0C-8148-B5DF-3753B50C5E26}"/>
              </a:ext>
            </a:extLst>
          </p:cNvPr>
          <p:cNvSpPr txBox="1"/>
          <p:nvPr/>
        </p:nvSpPr>
        <p:spPr>
          <a:xfrm>
            <a:off x="18481170" y="12119622"/>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97 pts.</a:t>
            </a:r>
          </a:p>
        </p:txBody>
      </p:sp>
      <p:sp>
        <p:nvSpPr>
          <p:cNvPr id="110" name="TextBox 109">
            <a:extLst>
              <a:ext uri="{FF2B5EF4-FFF2-40B4-BE49-F238E27FC236}">
                <a16:creationId xmlns:a16="http://schemas.microsoft.com/office/drawing/2014/main" id="{BFB4158D-4B52-064C-A08B-24F6B842BC13}"/>
              </a:ext>
            </a:extLst>
          </p:cNvPr>
          <p:cNvSpPr txBox="1"/>
          <p:nvPr/>
        </p:nvSpPr>
        <p:spPr>
          <a:xfrm>
            <a:off x="15364483" y="12119622"/>
            <a:ext cx="2679362" cy="523220"/>
          </a:xfrm>
          <a:prstGeom prst="rect">
            <a:avLst/>
          </a:prstGeom>
          <a:noFill/>
        </p:spPr>
        <p:txBody>
          <a:bodyPr wrap="square" rtlCol="0">
            <a:spAutoFit/>
          </a:bodyPr>
          <a:lstStyle/>
          <a:p>
            <a:r>
              <a:rPr lang="en-US" sz="2800" b="1" dirty="0">
                <a:solidFill>
                  <a:schemeClr val="accent5"/>
                </a:solidFill>
                <a:latin typeface="Century Gothic" panose="020B0502020202020204" pitchFamily="34" charset="0"/>
                <a:ea typeface="Roboto Medium" panose="02000000000000000000" pitchFamily="2" charset="0"/>
                <a:cs typeface="Arial" panose="020B0604020202020204" pitchFamily="34" charset="0"/>
              </a:rPr>
              <a:t>Jackie Smith</a:t>
            </a:r>
          </a:p>
        </p:txBody>
      </p:sp>
      <p:sp>
        <p:nvSpPr>
          <p:cNvPr id="111" name="TextBox 110">
            <a:extLst>
              <a:ext uri="{FF2B5EF4-FFF2-40B4-BE49-F238E27FC236}">
                <a16:creationId xmlns:a16="http://schemas.microsoft.com/office/drawing/2014/main" id="{71B39D05-8213-2A48-AB24-9389ED091713}"/>
              </a:ext>
            </a:extLst>
          </p:cNvPr>
          <p:cNvSpPr txBox="1"/>
          <p:nvPr/>
        </p:nvSpPr>
        <p:spPr>
          <a:xfrm>
            <a:off x="20446282" y="12119622"/>
            <a:ext cx="22552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112" name="CuadroTexto 351">
            <a:extLst>
              <a:ext uri="{FF2B5EF4-FFF2-40B4-BE49-F238E27FC236}">
                <a16:creationId xmlns:a16="http://schemas.microsoft.com/office/drawing/2014/main" id="{02AC1718-089E-894B-86EC-F2307834CC72}"/>
              </a:ext>
            </a:extLst>
          </p:cNvPr>
          <p:cNvSpPr txBox="1"/>
          <p:nvPr/>
        </p:nvSpPr>
        <p:spPr>
          <a:xfrm>
            <a:off x="9013168" y="4790335"/>
            <a:ext cx="6351316" cy="2308324"/>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spTree>
    <p:extLst>
      <p:ext uri="{BB962C8B-B14F-4D97-AF65-F5344CB8AC3E}">
        <p14:creationId xmlns:p14="http://schemas.microsoft.com/office/powerpoint/2010/main" val="210873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2BC36715-620B-C449-9D31-70D12E0E2B95}"/>
              </a:ext>
            </a:extLst>
          </p:cNvPr>
          <p:cNvGrpSpPr/>
          <p:nvPr/>
        </p:nvGrpSpPr>
        <p:grpSpPr>
          <a:xfrm>
            <a:off x="1639572" y="4356124"/>
            <a:ext cx="21098508" cy="7945052"/>
            <a:chOff x="1639572" y="3898924"/>
            <a:chExt cx="21098508" cy="7945052"/>
          </a:xfrm>
        </p:grpSpPr>
        <p:sp>
          <p:nvSpPr>
            <p:cNvPr id="21" name="Rounded Rectangle 20">
              <a:extLst>
                <a:ext uri="{FF2B5EF4-FFF2-40B4-BE49-F238E27FC236}">
                  <a16:creationId xmlns:a16="http://schemas.microsoft.com/office/drawing/2014/main" id="{F06FD8A7-69D2-B344-9628-393832EC5927}"/>
                </a:ext>
              </a:extLst>
            </p:cNvPr>
            <p:cNvSpPr/>
            <p:nvPr/>
          </p:nvSpPr>
          <p:spPr>
            <a:xfrm>
              <a:off x="13195636" y="3898924"/>
              <a:ext cx="4543724" cy="12846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0" name="Chart 119">
              <a:extLst>
                <a:ext uri="{FF2B5EF4-FFF2-40B4-BE49-F238E27FC236}">
                  <a16:creationId xmlns:a16="http://schemas.microsoft.com/office/drawing/2014/main" id="{9D2D42D3-5F6E-0245-8F25-BBC0680EA2A7}"/>
                </a:ext>
              </a:extLst>
            </p:cNvPr>
            <p:cNvGraphicFramePr/>
            <p:nvPr>
              <p:extLst>
                <p:ext uri="{D42A27DB-BD31-4B8C-83A1-F6EECF244321}">
                  <p14:modId xmlns:p14="http://schemas.microsoft.com/office/powerpoint/2010/main" val="3580793430"/>
                </p:ext>
              </p:extLst>
            </p:nvPr>
          </p:nvGraphicFramePr>
          <p:xfrm>
            <a:off x="1639572" y="3934577"/>
            <a:ext cx="21098508" cy="5392303"/>
          </p:xfrm>
          <a:graphic>
            <a:graphicData uri="http://schemas.openxmlformats.org/drawingml/2006/chart">
              <c:chart xmlns:c="http://schemas.openxmlformats.org/drawingml/2006/chart" xmlns:r="http://schemas.openxmlformats.org/officeDocument/2006/relationships" r:id="rId2"/>
            </a:graphicData>
          </a:graphic>
        </p:graphicFrame>
        <p:grpSp>
          <p:nvGrpSpPr>
            <p:cNvPr id="25" name="Group 24">
              <a:extLst>
                <a:ext uri="{FF2B5EF4-FFF2-40B4-BE49-F238E27FC236}">
                  <a16:creationId xmlns:a16="http://schemas.microsoft.com/office/drawing/2014/main" id="{77239CFC-ABC1-3F45-A546-323C8F95152B}"/>
                </a:ext>
              </a:extLst>
            </p:cNvPr>
            <p:cNvGrpSpPr/>
            <p:nvPr/>
          </p:nvGrpSpPr>
          <p:grpSpPr>
            <a:xfrm>
              <a:off x="2804343" y="10040338"/>
              <a:ext cx="18759955" cy="1803638"/>
              <a:chOff x="2804343" y="10633633"/>
              <a:chExt cx="18759955" cy="1803638"/>
            </a:xfrm>
          </p:grpSpPr>
          <p:grpSp>
            <p:nvGrpSpPr>
              <p:cNvPr id="121" name="Group 120">
                <a:extLst>
                  <a:ext uri="{FF2B5EF4-FFF2-40B4-BE49-F238E27FC236}">
                    <a16:creationId xmlns:a16="http://schemas.microsoft.com/office/drawing/2014/main" id="{DC227F3C-CEFE-EF49-BC66-67CE23F14D3C}"/>
                  </a:ext>
                </a:extLst>
              </p:cNvPr>
              <p:cNvGrpSpPr/>
              <p:nvPr/>
            </p:nvGrpSpPr>
            <p:grpSpPr>
              <a:xfrm>
                <a:off x="12810190" y="10633634"/>
                <a:ext cx="8754108" cy="1803637"/>
                <a:chOff x="1639572" y="10204044"/>
                <a:chExt cx="8754108" cy="1803637"/>
              </a:xfrm>
            </p:grpSpPr>
            <p:sp>
              <p:nvSpPr>
                <p:cNvPr id="122" name="TextBox 121">
                  <a:extLst>
                    <a:ext uri="{FF2B5EF4-FFF2-40B4-BE49-F238E27FC236}">
                      <a16:creationId xmlns:a16="http://schemas.microsoft.com/office/drawing/2014/main" id="{D917A008-75AA-B740-B316-193E89B42BA3}"/>
                    </a:ext>
                  </a:extLst>
                </p:cNvPr>
                <p:cNvSpPr txBox="1"/>
                <p:nvPr/>
              </p:nvSpPr>
              <p:spPr>
                <a:xfrm>
                  <a:off x="1639572" y="11053574"/>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123" name="TextBox 122">
                  <a:extLst>
                    <a:ext uri="{FF2B5EF4-FFF2-40B4-BE49-F238E27FC236}">
                      <a16:creationId xmlns:a16="http://schemas.microsoft.com/office/drawing/2014/main" id="{A9E42D04-4B9A-9941-B86D-70734A08EDF5}"/>
                    </a:ext>
                  </a:extLst>
                </p:cNvPr>
                <p:cNvSpPr txBox="1"/>
                <p:nvPr/>
              </p:nvSpPr>
              <p:spPr>
                <a:xfrm>
                  <a:off x="1639573" y="10204044"/>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nvGrpSpPr>
              <p:cNvPr id="24" name="Group 23">
                <a:extLst>
                  <a:ext uri="{FF2B5EF4-FFF2-40B4-BE49-F238E27FC236}">
                    <a16:creationId xmlns:a16="http://schemas.microsoft.com/office/drawing/2014/main" id="{EF365B79-60E2-CE41-88E4-39DFED4F993C}"/>
                  </a:ext>
                </a:extLst>
              </p:cNvPr>
              <p:cNvGrpSpPr/>
              <p:nvPr/>
            </p:nvGrpSpPr>
            <p:grpSpPr>
              <a:xfrm>
                <a:off x="2804343" y="10633633"/>
                <a:ext cx="8138984" cy="1803637"/>
                <a:chOff x="13195636" y="10633633"/>
                <a:chExt cx="8138984" cy="1803637"/>
              </a:xfrm>
            </p:grpSpPr>
            <p:sp>
              <p:nvSpPr>
                <p:cNvPr id="141" name="Rounded Rectangle 140">
                  <a:extLst>
                    <a:ext uri="{FF2B5EF4-FFF2-40B4-BE49-F238E27FC236}">
                      <a16:creationId xmlns:a16="http://schemas.microsoft.com/office/drawing/2014/main" id="{382A1F04-7568-D74F-B2C3-DE9B080C377C}"/>
                    </a:ext>
                  </a:extLst>
                </p:cNvPr>
                <p:cNvSpPr/>
                <p:nvPr/>
              </p:nvSpPr>
              <p:spPr>
                <a:xfrm>
                  <a:off x="13195636" y="10633633"/>
                  <a:ext cx="8138984" cy="18036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76CC231E-B241-F244-83D9-28ED8D415FB7}"/>
                    </a:ext>
                  </a:extLst>
                </p:cNvPr>
                <p:cNvGrpSpPr/>
                <p:nvPr/>
              </p:nvGrpSpPr>
              <p:grpSpPr>
                <a:xfrm>
                  <a:off x="13596803" y="11050430"/>
                  <a:ext cx="7444225" cy="1015663"/>
                  <a:chOff x="12697478" y="11050430"/>
                  <a:chExt cx="7444225" cy="1015663"/>
                </a:xfrm>
              </p:grpSpPr>
              <p:sp>
                <p:nvSpPr>
                  <p:cNvPr id="126" name="TextBox 60">
                    <a:extLst>
                      <a:ext uri="{FF2B5EF4-FFF2-40B4-BE49-F238E27FC236}">
                        <a16:creationId xmlns:a16="http://schemas.microsoft.com/office/drawing/2014/main" id="{6E5CB8D0-50C3-E04B-95E2-71AB66FB2BFC}"/>
                      </a:ext>
                    </a:extLst>
                  </p:cNvPr>
                  <p:cNvSpPr txBox="1"/>
                  <p:nvPr/>
                </p:nvSpPr>
                <p:spPr>
                  <a:xfrm flipH="1">
                    <a:off x="12697478" y="11050430"/>
                    <a:ext cx="2234409"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panose="020F0502020204030203" pitchFamily="34" charset="0"/>
                        <a:cs typeface="Poppins Medium" pitchFamily="2" charset="77"/>
                      </a:rPr>
                      <a:t>+725</a:t>
                    </a:r>
                  </a:p>
                </p:txBody>
              </p:sp>
              <p:sp>
                <p:nvSpPr>
                  <p:cNvPr id="127" name="TextBox 126">
                    <a:extLst>
                      <a:ext uri="{FF2B5EF4-FFF2-40B4-BE49-F238E27FC236}">
                        <a16:creationId xmlns:a16="http://schemas.microsoft.com/office/drawing/2014/main" id="{F08B31E8-0378-9747-8031-7228DF803599}"/>
                      </a:ext>
                    </a:extLst>
                  </p:cNvPr>
                  <p:cNvSpPr txBox="1"/>
                  <p:nvPr/>
                </p:nvSpPr>
                <p:spPr>
                  <a:xfrm>
                    <a:off x="14978205" y="11081207"/>
                    <a:ext cx="516349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grpSp>
          </p:grpSp>
        </p:grpSp>
        <p:sp>
          <p:nvSpPr>
            <p:cNvPr id="128" name="TextBox 60">
              <a:extLst>
                <a:ext uri="{FF2B5EF4-FFF2-40B4-BE49-F238E27FC236}">
                  <a16:creationId xmlns:a16="http://schemas.microsoft.com/office/drawing/2014/main" id="{4ACA73F0-C1ED-A74F-888E-2B0B3F1F8EED}"/>
                </a:ext>
              </a:extLst>
            </p:cNvPr>
            <p:cNvSpPr txBox="1"/>
            <p:nvPr/>
          </p:nvSpPr>
          <p:spPr>
            <a:xfrm flipH="1">
              <a:off x="8875059" y="4423291"/>
              <a:ext cx="2585421" cy="523220"/>
            </a:xfrm>
            <a:prstGeom prst="rect">
              <a:avLst/>
            </a:prstGeom>
            <a:noFill/>
          </p:spPr>
          <p:txBody>
            <a:bodyPr wrap="square" rtlCol="0">
              <a:spAutoFit/>
            </a:bodyPr>
            <a:lstStyle/>
            <a:p>
              <a:pPr algn="r"/>
              <a:r>
                <a:rPr lang="en-US" sz="2800" b="1" dirty="0">
                  <a:solidFill>
                    <a:schemeClr val="tx2"/>
                  </a:solidFill>
                  <a:latin typeface="Century Gothic" panose="020B0502020202020204" pitchFamily="34" charset="0"/>
                  <a:ea typeface="Lato" panose="020F0502020204030203" pitchFamily="34" charset="0"/>
                  <a:cs typeface="Poppins Medium" pitchFamily="2" charset="77"/>
                </a:rPr>
                <a:t>+725 pts.</a:t>
              </a:r>
            </a:p>
          </p:txBody>
        </p:sp>
        <p:sp>
          <p:nvSpPr>
            <p:cNvPr id="135" name="Triangle 134">
              <a:extLst>
                <a:ext uri="{FF2B5EF4-FFF2-40B4-BE49-F238E27FC236}">
                  <a16:creationId xmlns:a16="http://schemas.microsoft.com/office/drawing/2014/main" id="{D8A2CB3F-5BC5-8D44-B854-247ABB796074}"/>
                </a:ext>
              </a:extLst>
            </p:cNvPr>
            <p:cNvSpPr/>
            <p:nvPr/>
          </p:nvSpPr>
          <p:spPr>
            <a:xfrm rot="16200000">
              <a:off x="12916652" y="4639829"/>
              <a:ext cx="298476" cy="31488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92EA059-8E32-7942-AD16-7E2EDE426F05}"/>
                </a:ext>
              </a:extLst>
            </p:cNvPr>
            <p:cNvGrpSpPr/>
            <p:nvPr/>
          </p:nvGrpSpPr>
          <p:grpSpPr>
            <a:xfrm>
              <a:off x="13536026" y="4079589"/>
              <a:ext cx="3943864" cy="923330"/>
              <a:chOff x="13451918" y="4068291"/>
              <a:chExt cx="3943864" cy="923330"/>
            </a:xfrm>
          </p:grpSpPr>
          <p:sp>
            <p:nvSpPr>
              <p:cNvPr id="136" name="Oval 135">
                <a:extLst>
                  <a:ext uri="{FF2B5EF4-FFF2-40B4-BE49-F238E27FC236}">
                    <a16:creationId xmlns:a16="http://schemas.microsoft.com/office/drawing/2014/main" id="{FB95A0DA-561C-7541-93C9-DD795C960A2D}"/>
                  </a:ext>
                </a:extLst>
              </p:cNvPr>
              <p:cNvSpPr/>
              <p:nvPr/>
            </p:nvSpPr>
            <p:spPr>
              <a:xfrm>
                <a:off x="13451918" y="4157715"/>
                <a:ext cx="731527" cy="7315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0A59CA4-F885-4B4C-934C-1F3C4E3746CE}"/>
                  </a:ext>
                </a:extLst>
              </p:cNvPr>
              <p:cNvGrpSpPr/>
              <p:nvPr/>
            </p:nvGrpSpPr>
            <p:grpSpPr>
              <a:xfrm>
                <a:off x="14386167" y="4068291"/>
                <a:ext cx="3009615" cy="923330"/>
                <a:chOff x="14340447" y="4060199"/>
                <a:chExt cx="3009615" cy="923330"/>
              </a:xfrm>
            </p:grpSpPr>
            <p:sp>
              <p:nvSpPr>
                <p:cNvPr id="139" name="TextBox 60">
                  <a:extLst>
                    <a:ext uri="{FF2B5EF4-FFF2-40B4-BE49-F238E27FC236}">
                      <a16:creationId xmlns:a16="http://schemas.microsoft.com/office/drawing/2014/main" id="{B720E612-C8F8-5E4C-B615-A1C33F15D391}"/>
                    </a:ext>
                  </a:extLst>
                </p:cNvPr>
                <p:cNvSpPr txBox="1"/>
                <p:nvPr/>
              </p:nvSpPr>
              <p:spPr>
                <a:xfrm>
                  <a:off x="14340447" y="4181356"/>
                  <a:ext cx="899554" cy="707886"/>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Lato" panose="020F0502020204030203" pitchFamily="34" charset="0"/>
                      <a:cs typeface="Poppins Medium" pitchFamily="2" charset="77"/>
                    </a:rPr>
                    <a:t>Tyler Smith</a:t>
                  </a:r>
                </a:p>
              </p:txBody>
            </p:sp>
            <p:sp>
              <p:nvSpPr>
                <p:cNvPr id="140" name="TextBox 139">
                  <a:extLst>
                    <a:ext uri="{FF2B5EF4-FFF2-40B4-BE49-F238E27FC236}">
                      <a16:creationId xmlns:a16="http://schemas.microsoft.com/office/drawing/2014/main" id="{E2523B13-FFC2-B14B-B2CE-660B3E2296BA}"/>
                    </a:ext>
                  </a:extLst>
                </p:cNvPr>
                <p:cNvSpPr txBox="1"/>
                <p:nvPr/>
              </p:nvSpPr>
              <p:spPr>
                <a:xfrm>
                  <a:off x="15397003" y="4060199"/>
                  <a:ext cx="1953059" cy="923330"/>
                </a:xfrm>
                <a:prstGeom prst="rect">
                  <a:avLst/>
                </a:prstGeom>
                <a:noFill/>
              </p:spPr>
              <p:txBody>
                <a:bodyPr wrap="square" rtlCol="0">
                  <a:spAutoFit/>
                </a:bodyPr>
                <a:lstStyle/>
                <a:p>
                  <a:r>
                    <a:rPr lang="en-US" dirty="0">
                      <a:solidFill>
                        <a:schemeClr val="bg1"/>
                      </a:solidFill>
                      <a:latin typeface="Century Gothic" panose="020B0502020202020204" pitchFamily="34" charset="0"/>
                      <a:cs typeface="Poppins Light" pitchFamily="2" charset="77"/>
                    </a:rPr>
                    <a:t>Analysis of different brands and products.</a:t>
                  </a:r>
                </a:p>
              </p:txBody>
            </p:sp>
          </p:grpSp>
        </p:grpSp>
      </p:grpSp>
    </p:spTree>
    <p:extLst>
      <p:ext uri="{BB962C8B-B14F-4D97-AF65-F5344CB8AC3E}">
        <p14:creationId xmlns:p14="http://schemas.microsoft.com/office/powerpoint/2010/main" val="149195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2D6AE9EA-E280-234B-AD0D-DA67D9AEE543}"/>
              </a:ext>
            </a:extLst>
          </p:cNvPr>
          <p:cNvSpPr/>
          <p:nvPr/>
        </p:nvSpPr>
        <p:spPr>
          <a:xfrm>
            <a:off x="8046720" y="6199512"/>
            <a:ext cx="14356080" cy="5539391"/>
          </a:xfrm>
          <a:prstGeom prst="rect">
            <a:avLst/>
          </a:prstGeom>
          <a:pattFill prst="pct10">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5">
            <a:extLst>
              <a:ext uri="{FF2B5EF4-FFF2-40B4-BE49-F238E27FC236}">
                <a16:creationId xmlns:a16="http://schemas.microsoft.com/office/drawing/2014/main" id="{F1D17378-0923-744F-893C-5A57B8381D2D}"/>
              </a:ext>
            </a:extLst>
          </p:cNvPr>
          <p:cNvSpPr>
            <a:spLocks/>
          </p:cNvSpPr>
          <p:nvPr/>
        </p:nvSpPr>
        <p:spPr bwMode="auto">
          <a:xfrm>
            <a:off x="6575953" y="5015479"/>
            <a:ext cx="2941534" cy="363561"/>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2400" b="1" dirty="0">
                <a:solidFill>
                  <a:schemeClr val="tx2"/>
                </a:solidFill>
                <a:latin typeface="Century Gothic" panose="020B0502020202020204" pitchFamily="34" charset="0"/>
                <a:ea typeface="Open Sans" charset="0"/>
                <a:cs typeface="Open Sans" charset="0"/>
                <a:sym typeface="Open Sans" charset="0"/>
              </a:rPr>
              <a:t>Classroom 01</a:t>
            </a:r>
            <a:endParaRPr lang="x-none" altLang="x-none" sz="2400" b="1">
              <a:solidFill>
                <a:schemeClr val="tx2"/>
              </a:solidFill>
              <a:latin typeface="Century Gothic" panose="020B0502020202020204" pitchFamily="34" charset="0"/>
              <a:ea typeface="Open Sans" charset="0"/>
              <a:cs typeface="Open Sans" charset="0"/>
              <a:sym typeface="Open Sans" charset="0"/>
            </a:endParaRPr>
          </a:p>
        </p:txBody>
      </p:sp>
      <p:sp>
        <p:nvSpPr>
          <p:cNvPr id="48" name="Line">
            <a:extLst>
              <a:ext uri="{FF2B5EF4-FFF2-40B4-BE49-F238E27FC236}">
                <a16:creationId xmlns:a16="http://schemas.microsoft.com/office/drawing/2014/main" id="{428CA806-ECD4-A544-96B6-AEA0666107AF}"/>
              </a:ext>
            </a:extLst>
          </p:cNvPr>
          <p:cNvSpPr/>
          <p:nvPr/>
        </p:nvSpPr>
        <p:spPr>
          <a:xfrm flipV="1">
            <a:off x="8067502" y="5442295"/>
            <a:ext cx="0" cy="629660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aphicFrame>
        <p:nvGraphicFramePr>
          <p:cNvPr id="34" name="Chart 33">
            <a:extLst>
              <a:ext uri="{FF2B5EF4-FFF2-40B4-BE49-F238E27FC236}">
                <a16:creationId xmlns:a16="http://schemas.microsoft.com/office/drawing/2014/main" id="{8B75F608-CB65-0840-9341-F6FA3FA0FE2B}"/>
              </a:ext>
            </a:extLst>
          </p:cNvPr>
          <p:cNvGraphicFramePr/>
          <p:nvPr>
            <p:extLst>
              <p:ext uri="{D42A27DB-BD31-4B8C-83A1-F6EECF244321}">
                <p14:modId xmlns:p14="http://schemas.microsoft.com/office/powerpoint/2010/main" val="666578446"/>
              </p:ext>
            </p:extLst>
          </p:nvPr>
        </p:nvGraphicFramePr>
        <p:xfrm>
          <a:off x="1481453" y="6079165"/>
          <a:ext cx="21424268" cy="6083780"/>
        </p:xfrm>
        <a:graphic>
          <a:graphicData uri="http://schemas.openxmlformats.org/drawingml/2006/chart">
            <c:chart xmlns:c="http://schemas.openxmlformats.org/drawingml/2006/chart" xmlns:r="http://schemas.openxmlformats.org/officeDocument/2006/relationships" r:id="rId2"/>
          </a:graphicData>
        </a:graphic>
      </p:graphicFrame>
      <p:sp>
        <p:nvSpPr>
          <p:cNvPr id="51" name="Rounded Rectangle 50">
            <a:extLst>
              <a:ext uri="{FF2B5EF4-FFF2-40B4-BE49-F238E27FC236}">
                <a16:creationId xmlns:a16="http://schemas.microsoft.com/office/drawing/2014/main" id="{E7E8ED4D-426D-3B42-B274-2B14FDEAF615}"/>
              </a:ext>
            </a:extLst>
          </p:cNvPr>
          <p:cNvSpPr/>
          <p:nvPr/>
        </p:nvSpPr>
        <p:spPr>
          <a:xfrm>
            <a:off x="10723418" y="47311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41D4B785-9B2E-914D-B6C9-3A5B092B9E19}"/>
              </a:ext>
            </a:extLst>
          </p:cNvPr>
          <p:cNvGrpSpPr/>
          <p:nvPr/>
        </p:nvGrpSpPr>
        <p:grpSpPr>
          <a:xfrm>
            <a:off x="11404895" y="5259659"/>
            <a:ext cx="8754108" cy="1803637"/>
            <a:chOff x="11753838" y="5785592"/>
            <a:chExt cx="8754108" cy="1803637"/>
          </a:xfrm>
        </p:grpSpPr>
        <p:sp>
          <p:nvSpPr>
            <p:cNvPr id="49" name="TextBox 48">
              <a:extLst>
                <a:ext uri="{FF2B5EF4-FFF2-40B4-BE49-F238E27FC236}">
                  <a16:creationId xmlns:a16="http://schemas.microsoft.com/office/drawing/2014/main" id="{3AB8597A-C86E-894C-B1B4-EF785ACA8562}"/>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50" name="TextBox 49">
              <a:extLst>
                <a:ext uri="{FF2B5EF4-FFF2-40B4-BE49-F238E27FC236}">
                  <a16:creationId xmlns:a16="http://schemas.microsoft.com/office/drawing/2014/main" id="{A8BC17CE-9918-7C45-9A9F-7E9542D7CC41}"/>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 2020</a:t>
              </a:r>
            </a:p>
          </p:txBody>
        </p:sp>
      </p:grpSp>
    </p:spTree>
    <p:extLst>
      <p:ext uri="{BB962C8B-B14F-4D97-AF65-F5344CB8AC3E}">
        <p14:creationId xmlns:p14="http://schemas.microsoft.com/office/powerpoint/2010/main" val="48447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B6EA6818-1293-4E45-9653-3EE23BBB7C08}"/>
              </a:ext>
            </a:extLst>
          </p:cNvPr>
          <p:cNvGrpSpPr/>
          <p:nvPr/>
        </p:nvGrpSpPr>
        <p:grpSpPr>
          <a:xfrm>
            <a:off x="1269088" y="3272353"/>
            <a:ext cx="21839475" cy="9948862"/>
            <a:chOff x="1073508" y="3328229"/>
            <a:chExt cx="21839475" cy="9948862"/>
          </a:xfrm>
        </p:grpSpPr>
        <p:graphicFrame>
          <p:nvGraphicFramePr>
            <p:cNvPr id="17" name="Object 20">
              <a:extLst>
                <a:ext uri="{FF2B5EF4-FFF2-40B4-BE49-F238E27FC236}">
                  <a16:creationId xmlns:a16="http://schemas.microsoft.com/office/drawing/2014/main" id="{08296457-B1FC-7843-9EDE-8260D03E025E}"/>
                </a:ext>
              </a:extLst>
            </p:cNvPr>
            <p:cNvGraphicFramePr>
              <a:graphicFrameLocks noChangeAspect="1"/>
            </p:cNvGraphicFramePr>
            <p:nvPr>
              <p:extLst>
                <p:ext uri="{D42A27DB-BD31-4B8C-83A1-F6EECF244321}">
                  <p14:modId xmlns:p14="http://schemas.microsoft.com/office/powerpoint/2010/main" val="1919427758"/>
                </p:ext>
              </p:extLst>
            </p:nvPr>
          </p:nvGraphicFramePr>
          <p:xfrm>
            <a:off x="1073508" y="3328229"/>
            <a:ext cx="17445321" cy="9948862"/>
          </p:xfrm>
          <a:graphic>
            <a:graphicData uri="http://schemas.openxmlformats.org/drawingml/2006/chart">
              <c:chart xmlns:c="http://schemas.openxmlformats.org/drawingml/2006/chart" xmlns:r="http://schemas.openxmlformats.org/officeDocument/2006/relationships" r:id="rId2"/>
            </a:graphicData>
          </a:graphic>
        </p:graphicFrame>
        <p:sp>
          <p:nvSpPr>
            <p:cNvPr id="21" name="Oval 21">
              <a:extLst>
                <a:ext uri="{FF2B5EF4-FFF2-40B4-BE49-F238E27FC236}">
                  <a16:creationId xmlns:a16="http://schemas.microsoft.com/office/drawing/2014/main" id="{B80EC645-D734-8540-87D6-08D102716AC1}"/>
                </a:ext>
              </a:extLst>
            </p:cNvPr>
            <p:cNvSpPr>
              <a:spLocks/>
            </p:cNvSpPr>
            <p:nvPr/>
          </p:nvSpPr>
          <p:spPr bwMode="auto">
            <a:xfrm>
              <a:off x="2760234" y="5016459"/>
              <a:ext cx="6573906" cy="6573906"/>
            </a:xfrm>
            <a:prstGeom prst="ellipse">
              <a:avLst/>
            </a:prstGeom>
            <a:solidFill>
              <a:srgbClr val="F0F1FA"/>
            </a:solidFill>
            <a:ln>
              <a:noFill/>
            </a:ln>
            <a:effectLst/>
          </p:spPr>
          <p:txBody>
            <a:bodyPr lIns="50800" tIns="50800" rIns="50800" bIns="50800" anchor="ctr"/>
            <a:lstStyle>
              <a:lvl1pPr>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742950" indent="-28575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1430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6002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2057400" indent="-228600">
                <a:lnSpc>
                  <a:spcPct val="70000"/>
                </a:lnSpc>
                <a:spcBef>
                  <a:spcPts val="5200"/>
                </a:spcBef>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5146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29718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34290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3886200" indent="-228600" defTabSz="825500" eaLnBrk="0" fontAlgn="base" hangingPunct="0">
                <a:lnSpc>
                  <a:spcPct val="70000"/>
                </a:lnSpc>
                <a:spcBef>
                  <a:spcPts val="5200"/>
                </a:spcBef>
                <a:spcAft>
                  <a:spcPct val="0"/>
                </a:spcAft>
                <a:buSzPct val="75000"/>
                <a:buChar char="•"/>
                <a:defRPr sz="2800" baseline="43000">
                  <a:solidFill>
                    <a:srgbClr val="818A93"/>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algn="ctr" eaLnBrk="1">
                <a:lnSpc>
                  <a:spcPct val="100000"/>
                </a:lnSpc>
                <a:spcBef>
                  <a:spcPct val="0"/>
                </a:spcBef>
                <a:buSzTx/>
                <a:buFontTx/>
                <a:buNone/>
              </a:pPr>
              <a:endParaRPr lang="en-US" altLang="en-US" sz="3200" baseline="0" dirty="0">
                <a:solidFill>
                  <a:srgbClr val="FFFFFF"/>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nvGrpSpPr>
            <p:cNvPr id="2" name="Group 1">
              <a:extLst>
                <a:ext uri="{FF2B5EF4-FFF2-40B4-BE49-F238E27FC236}">
                  <a16:creationId xmlns:a16="http://schemas.microsoft.com/office/drawing/2014/main" id="{E578466B-72DC-0249-9D14-786E88BC0B0F}"/>
                </a:ext>
              </a:extLst>
            </p:cNvPr>
            <p:cNvGrpSpPr/>
            <p:nvPr/>
          </p:nvGrpSpPr>
          <p:grpSpPr>
            <a:xfrm>
              <a:off x="12188826" y="5078033"/>
              <a:ext cx="10724157" cy="6449254"/>
              <a:chOff x="11805661" y="4988311"/>
              <a:chExt cx="10724157" cy="6449254"/>
            </a:xfrm>
          </p:grpSpPr>
          <p:sp>
            <p:nvSpPr>
              <p:cNvPr id="22" name="Oval 21">
                <a:extLst>
                  <a:ext uri="{FF2B5EF4-FFF2-40B4-BE49-F238E27FC236}">
                    <a16:creationId xmlns:a16="http://schemas.microsoft.com/office/drawing/2014/main" id="{08464698-1CD6-7C48-B207-E60D8D9BA7F3}"/>
                  </a:ext>
                </a:extLst>
              </p:cNvPr>
              <p:cNvSpPr/>
              <p:nvPr/>
            </p:nvSpPr>
            <p:spPr>
              <a:xfrm>
                <a:off x="11805661" y="5095356"/>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80CD03-F009-2642-AECB-5772D1149650}"/>
                  </a:ext>
                </a:extLst>
              </p:cNvPr>
              <p:cNvSpPr/>
              <p:nvPr/>
            </p:nvSpPr>
            <p:spPr>
              <a:xfrm>
                <a:off x="11805661" y="7555975"/>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DAD2F4-96C6-8342-948B-EA3E7539A0E1}"/>
                  </a:ext>
                </a:extLst>
              </p:cNvPr>
              <p:cNvSpPr/>
              <p:nvPr/>
            </p:nvSpPr>
            <p:spPr>
              <a:xfrm>
                <a:off x="11805661" y="9944172"/>
                <a:ext cx="1386348" cy="138634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9776A8A-2256-474D-B5DD-A2B3FE12B65C}"/>
                  </a:ext>
                </a:extLst>
              </p:cNvPr>
              <p:cNvGrpSpPr/>
              <p:nvPr/>
            </p:nvGrpSpPr>
            <p:grpSpPr>
              <a:xfrm>
                <a:off x="13701929" y="4988311"/>
                <a:ext cx="8827889" cy="1600438"/>
                <a:chOff x="1365659" y="10733129"/>
                <a:chExt cx="13494467" cy="1600438"/>
              </a:xfrm>
            </p:grpSpPr>
            <p:sp>
              <p:nvSpPr>
                <p:cNvPr id="26" name="TextBox 25">
                  <a:extLst>
                    <a:ext uri="{FF2B5EF4-FFF2-40B4-BE49-F238E27FC236}">
                      <a16:creationId xmlns:a16="http://schemas.microsoft.com/office/drawing/2014/main" id="{D24F0647-FFE5-E241-BE29-4BD01B577B87}"/>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7" name="TextBox 26">
                  <a:extLst>
                    <a:ext uri="{FF2B5EF4-FFF2-40B4-BE49-F238E27FC236}">
                      <a16:creationId xmlns:a16="http://schemas.microsoft.com/office/drawing/2014/main" id="{AD214AD1-4FF4-EF44-9BFC-467ABC0E47CD}"/>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Tyler Smith</a:t>
                  </a:r>
                </a:p>
              </p:txBody>
            </p:sp>
          </p:grpSp>
          <p:grpSp>
            <p:nvGrpSpPr>
              <p:cNvPr id="29" name="Group 28">
                <a:extLst>
                  <a:ext uri="{FF2B5EF4-FFF2-40B4-BE49-F238E27FC236}">
                    <a16:creationId xmlns:a16="http://schemas.microsoft.com/office/drawing/2014/main" id="{C533747C-5B63-F044-ABE3-008D384FB34C}"/>
                  </a:ext>
                </a:extLst>
              </p:cNvPr>
              <p:cNvGrpSpPr/>
              <p:nvPr/>
            </p:nvGrpSpPr>
            <p:grpSpPr>
              <a:xfrm>
                <a:off x="13701929" y="7448930"/>
                <a:ext cx="8827889" cy="1600438"/>
                <a:chOff x="1365659" y="10733129"/>
                <a:chExt cx="13494467" cy="1600438"/>
              </a:xfrm>
            </p:grpSpPr>
            <p:sp>
              <p:nvSpPr>
                <p:cNvPr id="30" name="TextBox 29">
                  <a:extLst>
                    <a:ext uri="{FF2B5EF4-FFF2-40B4-BE49-F238E27FC236}">
                      <a16:creationId xmlns:a16="http://schemas.microsoft.com/office/drawing/2014/main" id="{5B78482C-4A49-6148-A9EB-CA05E4FFE18A}"/>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1" name="TextBox 30">
                  <a:extLst>
                    <a:ext uri="{FF2B5EF4-FFF2-40B4-BE49-F238E27FC236}">
                      <a16:creationId xmlns:a16="http://schemas.microsoft.com/office/drawing/2014/main" id="{F8838004-5804-D74F-8D95-468BA4692226}"/>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Jeff Reynolds</a:t>
                  </a:r>
                </a:p>
              </p:txBody>
            </p:sp>
          </p:grpSp>
          <p:grpSp>
            <p:nvGrpSpPr>
              <p:cNvPr id="32" name="Group 31">
                <a:extLst>
                  <a:ext uri="{FF2B5EF4-FFF2-40B4-BE49-F238E27FC236}">
                    <a16:creationId xmlns:a16="http://schemas.microsoft.com/office/drawing/2014/main" id="{D18EB110-9181-D748-AA60-B0D0F1196F5D}"/>
                  </a:ext>
                </a:extLst>
              </p:cNvPr>
              <p:cNvGrpSpPr/>
              <p:nvPr/>
            </p:nvGrpSpPr>
            <p:grpSpPr>
              <a:xfrm>
                <a:off x="13701929" y="9837127"/>
                <a:ext cx="8827889" cy="1600438"/>
                <a:chOff x="1365659" y="10733129"/>
                <a:chExt cx="13494467" cy="1600438"/>
              </a:xfrm>
            </p:grpSpPr>
            <p:sp>
              <p:nvSpPr>
                <p:cNvPr id="33" name="TextBox 32">
                  <a:extLst>
                    <a:ext uri="{FF2B5EF4-FFF2-40B4-BE49-F238E27FC236}">
                      <a16:creationId xmlns:a16="http://schemas.microsoft.com/office/drawing/2014/main" id="{FC9DA7B4-4989-4D48-A328-830A9D2408AF}"/>
                    </a:ext>
                  </a:extLst>
                </p:cNvPr>
                <p:cNvSpPr txBox="1"/>
                <p:nvPr/>
              </p:nvSpPr>
              <p:spPr>
                <a:xfrm>
                  <a:off x="1365659" y="11379460"/>
                  <a:ext cx="13494467"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35" name="TextBox 34">
                  <a:extLst>
                    <a:ext uri="{FF2B5EF4-FFF2-40B4-BE49-F238E27FC236}">
                      <a16:creationId xmlns:a16="http://schemas.microsoft.com/office/drawing/2014/main" id="{F9A3C869-9E7A-6A4F-9C80-FCF780BDAC23}"/>
                    </a:ext>
                  </a:extLst>
                </p:cNvPr>
                <p:cNvSpPr txBox="1"/>
                <p:nvPr/>
              </p:nvSpPr>
              <p:spPr>
                <a:xfrm>
                  <a:off x="1365659" y="10733129"/>
                  <a:ext cx="1082792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Paul McGill</a:t>
                  </a:r>
                </a:p>
              </p:txBody>
            </p:sp>
          </p:grpSp>
        </p:grpSp>
        <p:sp>
          <p:nvSpPr>
            <p:cNvPr id="56" name="CuadroTexto 351">
              <a:extLst>
                <a:ext uri="{FF2B5EF4-FFF2-40B4-BE49-F238E27FC236}">
                  <a16:creationId xmlns:a16="http://schemas.microsoft.com/office/drawing/2014/main" id="{A183AF02-4A5D-324D-9220-4B2500A25719}"/>
                </a:ext>
              </a:extLst>
            </p:cNvPr>
            <p:cNvSpPr txBox="1"/>
            <p:nvPr/>
          </p:nvSpPr>
          <p:spPr>
            <a:xfrm>
              <a:off x="3801712" y="6779166"/>
              <a:ext cx="4490950" cy="3046988"/>
            </a:xfrm>
            <a:prstGeom prst="rect">
              <a:avLst/>
            </a:prstGeom>
            <a:noFill/>
          </p:spPr>
          <p:txBody>
            <a:bodyPr wrap="square" rtlCol="0">
              <a:spAutoFit/>
            </a:bodyPr>
            <a:lstStyle/>
            <a:p>
              <a:pPr algn="ctr"/>
              <a:r>
                <a:rPr lang="en-US" sz="4800" b="1" dirty="0">
                  <a:solidFill>
                    <a:schemeClr val="tx2"/>
                  </a:solidFill>
                  <a:latin typeface="Century Gothic" panose="020B0502020202020204" pitchFamily="34" charset="0"/>
                </a:rPr>
                <a:t>Students deserve every opportunity to succeed.</a:t>
              </a:r>
            </a:p>
          </p:txBody>
        </p:sp>
      </p:grpSp>
    </p:spTree>
    <p:extLst>
      <p:ext uri="{BB962C8B-B14F-4D97-AF65-F5344CB8AC3E}">
        <p14:creationId xmlns:p14="http://schemas.microsoft.com/office/powerpoint/2010/main" val="367313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B7E26EE-21A9-3F4B-92EF-CE6EFAD9417F}"/>
              </a:ext>
            </a:extLst>
          </p:cNvPr>
          <p:cNvGrpSpPr/>
          <p:nvPr/>
        </p:nvGrpSpPr>
        <p:grpSpPr>
          <a:xfrm>
            <a:off x="1648835" y="5032335"/>
            <a:ext cx="21089504" cy="7045799"/>
            <a:chOff x="1620260" y="5071114"/>
            <a:chExt cx="21089504" cy="7045799"/>
          </a:xfrm>
        </p:grpSpPr>
        <p:graphicFrame>
          <p:nvGraphicFramePr>
            <p:cNvPr id="36" name="Chart 35">
              <a:extLst>
                <a:ext uri="{FF2B5EF4-FFF2-40B4-BE49-F238E27FC236}">
                  <a16:creationId xmlns:a16="http://schemas.microsoft.com/office/drawing/2014/main" id="{25FD6FC8-11D2-3449-849B-996A11623389}"/>
                </a:ext>
              </a:extLst>
            </p:cNvPr>
            <p:cNvGraphicFramePr/>
            <p:nvPr>
              <p:extLst>
                <p:ext uri="{D42A27DB-BD31-4B8C-83A1-F6EECF244321}">
                  <p14:modId xmlns:p14="http://schemas.microsoft.com/office/powerpoint/2010/main" val="744313625"/>
                </p:ext>
              </p:extLst>
            </p:nvPr>
          </p:nvGraphicFramePr>
          <p:xfrm>
            <a:off x="1620260" y="5169084"/>
            <a:ext cx="9328842" cy="6947829"/>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62979024-A667-2740-A814-038E8DCCE5F2}"/>
                </a:ext>
              </a:extLst>
            </p:cNvPr>
            <p:cNvGrpSpPr/>
            <p:nvPr/>
          </p:nvGrpSpPr>
          <p:grpSpPr>
            <a:xfrm>
              <a:off x="11917611" y="5071114"/>
              <a:ext cx="10792153" cy="7013143"/>
              <a:chOff x="11917611" y="5071114"/>
              <a:chExt cx="10792153" cy="7013143"/>
            </a:xfrm>
          </p:grpSpPr>
          <p:sp>
            <p:nvSpPr>
              <p:cNvPr id="60" name="Rounded Rectangle 59">
                <a:extLst>
                  <a:ext uri="{FF2B5EF4-FFF2-40B4-BE49-F238E27FC236}">
                    <a16:creationId xmlns:a16="http://schemas.microsoft.com/office/drawing/2014/main" id="{B3ACC3CD-40B5-204D-81DD-88E755EAEC99}"/>
                  </a:ext>
                </a:extLst>
              </p:cNvPr>
              <p:cNvSpPr/>
              <p:nvPr/>
            </p:nvSpPr>
            <p:spPr>
              <a:xfrm>
                <a:off x="11917611" y="8733861"/>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F3823246-258C-7544-8B10-5EE0DA7A7006}"/>
                  </a:ext>
                </a:extLst>
              </p:cNvPr>
              <p:cNvSpPr/>
              <p:nvPr/>
            </p:nvSpPr>
            <p:spPr>
              <a:xfrm>
                <a:off x="11917611" y="10500668"/>
                <a:ext cx="10663420" cy="90621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D9FA1782-C491-FF42-B443-0EA5C0EA2850}"/>
                  </a:ext>
                </a:extLst>
              </p:cNvPr>
              <p:cNvSpPr txBox="1"/>
              <p:nvPr/>
            </p:nvSpPr>
            <p:spPr>
              <a:xfrm>
                <a:off x="14692564" y="8050005"/>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38" name="TextBox 37">
                <a:extLst>
                  <a:ext uri="{FF2B5EF4-FFF2-40B4-BE49-F238E27FC236}">
                    <a16:creationId xmlns:a16="http://schemas.microsoft.com/office/drawing/2014/main" id="{9CCD85F2-3BB6-F948-88C9-01D30F1522D1}"/>
                  </a:ext>
                </a:extLst>
              </p:cNvPr>
              <p:cNvSpPr txBox="1"/>
              <p:nvPr/>
            </p:nvSpPr>
            <p:spPr>
              <a:xfrm>
                <a:off x="12113572" y="8050005"/>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39" name="TextBox 38">
                <a:extLst>
                  <a:ext uri="{FF2B5EF4-FFF2-40B4-BE49-F238E27FC236}">
                    <a16:creationId xmlns:a16="http://schemas.microsoft.com/office/drawing/2014/main" id="{1386D043-FC65-2B4C-A926-BA085BCD551C}"/>
                  </a:ext>
                </a:extLst>
              </p:cNvPr>
              <p:cNvSpPr txBox="1"/>
              <p:nvPr/>
            </p:nvSpPr>
            <p:spPr>
              <a:xfrm>
                <a:off x="14692564" y="8909860"/>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70%</a:t>
                </a:r>
              </a:p>
            </p:txBody>
          </p:sp>
          <p:sp>
            <p:nvSpPr>
              <p:cNvPr id="40" name="TextBox 39">
                <a:extLst>
                  <a:ext uri="{FF2B5EF4-FFF2-40B4-BE49-F238E27FC236}">
                    <a16:creationId xmlns:a16="http://schemas.microsoft.com/office/drawing/2014/main" id="{22E7FA98-C53A-D64A-9B95-96717497FB15}"/>
                  </a:ext>
                </a:extLst>
              </p:cNvPr>
              <p:cNvSpPr txBox="1"/>
              <p:nvPr/>
            </p:nvSpPr>
            <p:spPr>
              <a:xfrm>
                <a:off x="12113572" y="8909860"/>
                <a:ext cx="2679362" cy="523220"/>
              </a:xfrm>
              <a:prstGeom prst="rect">
                <a:avLst/>
              </a:prstGeom>
              <a:noFill/>
            </p:spPr>
            <p:txBody>
              <a:bodyPr wrap="square" rtlCol="0">
                <a:spAutoFit/>
              </a:bodyPr>
              <a:lstStyle/>
              <a:p>
                <a:r>
                  <a:rPr lang="en-US" sz="28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Learn</a:t>
                </a:r>
              </a:p>
            </p:txBody>
          </p:sp>
          <p:sp>
            <p:nvSpPr>
              <p:cNvPr id="41" name="TextBox 40">
                <a:extLst>
                  <a:ext uri="{FF2B5EF4-FFF2-40B4-BE49-F238E27FC236}">
                    <a16:creationId xmlns:a16="http://schemas.microsoft.com/office/drawing/2014/main" id="{923FCF3E-3A52-D449-AB08-B8EFAD15A6F4}"/>
                  </a:ext>
                </a:extLst>
              </p:cNvPr>
              <p:cNvSpPr txBox="1"/>
              <p:nvPr/>
            </p:nvSpPr>
            <p:spPr>
              <a:xfrm>
                <a:off x="14692564" y="9807651"/>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42" name="TextBox 41">
                <a:extLst>
                  <a:ext uri="{FF2B5EF4-FFF2-40B4-BE49-F238E27FC236}">
                    <a16:creationId xmlns:a16="http://schemas.microsoft.com/office/drawing/2014/main" id="{BB51F727-0F1C-3349-B09C-A989DB462A8B}"/>
                  </a:ext>
                </a:extLst>
              </p:cNvPr>
              <p:cNvSpPr txBox="1"/>
              <p:nvPr/>
            </p:nvSpPr>
            <p:spPr>
              <a:xfrm>
                <a:off x="12113572" y="9807651"/>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3" name="TextBox 42">
                <a:extLst>
                  <a:ext uri="{FF2B5EF4-FFF2-40B4-BE49-F238E27FC236}">
                    <a16:creationId xmlns:a16="http://schemas.microsoft.com/office/drawing/2014/main" id="{0E074617-C271-9C4B-8D3E-A5ADDA50ADB8}"/>
                  </a:ext>
                </a:extLst>
              </p:cNvPr>
              <p:cNvSpPr txBox="1"/>
              <p:nvPr/>
            </p:nvSpPr>
            <p:spPr>
              <a:xfrm>
                <a:off x="14692564" y="10682496"/>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40%</a:t>
                </a:r>
              </a:p>
            </p:txBody>
          </p:sp>
          <p:sp>
            <p:nvSpPr>
              <p:cNvPr id="44" name="TextBox 43">
                <a:extLst>
                  <a:ext uri="{FF2B5EF4-FFF2-40B4-BE49-F238E27FC236}">
                    <a16:creationId xmlns:a16="http://schemas.microsoft.com/office/drawing/2014/main" id="{548BB226-ADC0-A140-9D59-C4D7AAA54E38}"/>
                  </a:ext>
                </a:extLst>
              </p:cNvPr>
              <p:cNvSpPr txBox="1"/>
              <p:nvPr/>
            </p:nvSpPr>
            <p:spPr>
              <a:xfrm>
                <a:off x="12113572" y="10682496"/>
                <a:ext cx="2679362" cy="523220"/>
              </a:xfrm>
              <a:prstGeom prst="rect">
                <a:avLst/>
              </a:prstGeom>
              <a:noFill/>
            </p:spPr>
            <p:txBody>
              <a:bodyPr wrap="square" rtlCol="0">
                <a:spAutoFit/>
              </a:bodyPr>
              <a:lstStyle/>
              <a:p>
                <a:r>
                  <a:rPr lang="en-US" sz="28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Thinking</a:t>
                </a:r>
              </a:p>
            </p:txBody>
          </p:sp>
          <p:sp>
            <p:nvSpPr>
              <p:cNvPr id="49" name="TextBox 48">
                <a:extLst>
                  <a:ext uri="{FF2B5EF4-FFF2-40B4-BE49-F238E27FC236}">
                    <a16:creationId xmlns:a16="http://schemas.microsoft.com/office/drawing/2014/main" id="{A7440A19-6DC9-A542-8DA1-59CD6292ACAF}"/>
                  </a:ext>
                </a:extLst>
              </p:cNvPr>
              <p:cNvSpPr txBox="1"/>
              <p:nvPr/>
            </p:nvSpPr>
            <p:spPr>
              <a:xfrm>
                <a:off x="14692564" y="11561037"/>
                <a:ext cx="1501248"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50" name="TextBox 49">
                <a:extLst>
                  <a:ext uri="{FF2B5EF4-FFF2-40B4-BE49-F238E27FC236}">
                    <a16:creationId xmlns:a16="http://schemas.microsoft.com/office/drawing/2014/main" id="{8EF2BB78-A189-9F42-8AC6-93BB82E92DB0}"/>
                  </a:ext>
                </a:extLst>
              </p:cNvPr>
              <p:cNvSpPr txBox="1"/>
              <p:nvPr/>
            </p:nvSpPr>
            <p:spPr>
              <a:xfrm>
                <a:off x="12113572" y="11561037"/>
                <a:ext cx="267936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Analysis</a:t>
                </a:r>
              </a:p>
            </p:txBody>
          </p:sp>
          <p:sp>
            <p:nvSpPr>
              <p:cNvPr id="52" name="TextBox 51">
                <a:extLst>
                  <a:ext uri="{FF2B5EF4-FFF2-40B4-BE49-F238E27FC236}">
                    <a16:creationId xmlns:a16="http://schemas.microsoft.com/office/drawing/2014/main" id="{87EC4728-A026-E345-808C-40EBDB2490C0}"/>
                  </a:ext>
                </a:extLst>
              </p:cNvPr>
              <p:cNvSpPr txBox="1"/>
              <p:nvPr/>
            </p:nvSpPr>
            <p:spPr>
              <a:xfrm>
                <a:off x="16299657" y="8050005"/>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3" name="TextBox 52">
                <a:extLst>
                  <a:ext uri="{FF2B5EF4-FFF2-40B4-BE49-F238E27FC236}">
                    <a16:creationId xmlns:a16="http://schemas.microsoft.com/office/drawing/2014/main" id="{3C0CB165-24C4-C547-A93E-CB2C668D0E9C}"/>
                  </a:ext>
                </a:extLst>
              </p:cNvPr>
              <p:cNvSpPr txBox="1"/>
              <p:nvPr/>
            </p:nvSpPr>
            <p:spPr>
              <a:xfrm>
                <a:off x="16299657" y="8904320"/>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7" name="TextBox 56">
                <a:extLst>
                  <a:ext uri="{FF2B5EF4-FFF2-40B4-BE49-F238E27FC236}">
                    <a16:creationId xmlns:a16="http://schemas.microsoft.com/office/drawing/2014/main" id="{10C2AC26-C131-4948-87B8-F10ADE0FF858}"/>
                  </a:ext>
                </a:extLst>
              </p:cNvPr>
              <p:cNvSpPr txBox="1"/>
              <p:nvPr/>
            </p:nvSpPr>
            <p:spPr>
              <a:xfrm>
                <a:off x="16299657" y="9807651"/>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8" name="TextBox 57">
                <a:extLst>
                  <a:ext uri="{FF2B5EF4-FFF2-40B4-BE49-F238E27FC236}">
                    <a16:creationId xmlns:a16="http://schemas.microsoft.com/office/drawing/2014/main" id="{63E6BDE0-709B-BF45-8DEF-B6C6C7E8572A}"/>
                  </a:ext>
                </a:extLst>
              </p:cNvPr>
              <p:cNvSpPr txBox="1"/>
              <p:nvPr/>
            </p:nvSpPr>
            <p:spPr>
              <a:xfrm>
                <a:off x="16299657" y="10682496"/>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9" name="TextBox 58">
                <a:extLst>
                  <a:ext uri="{FF2B5EF4-FFF2-40B4-BE49-F238E27FC236}">
                    <a16:creationId xmlns:a16="http://schemas.microsoft.com/office/drawing/2014/main" id="{B2EF9E09-8CBB-8240-BFC7-5649E1087740}"/>
                  </a:ext>
                </a:extLst>
              </p:cNvPr>
              <p:cNvSpPr txBox="1"/>
              <p:nvPr/>
            </p:nvSpPr>
            <p:spPr>
              <a:xfrm>
                <a:off x="16299657" y="11561037"/>
                <a:ext cx="6145880" cy="523220"/>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Great way to visualize information.</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4" name="Group 3">
                <a:extLst>
                  <a:ext uri="{FF2B5EF4-FFF2-40B4-BE49-F238E27FC236}">
                    <a16:creationId xmlns:a16="http://schemas.microsoft.com/office/drawing/2014/main" id="{32F4DAC3-7DE3-3B40-81F4-0E6186902B4C}"/>
                  </a:ext>
                </a:extLst>
              </p:cNvPr>
              <p:cNvGrpSpPr/>
              <p:nvPr/>
            </p:nvGrpSpPr>
            <p:grpSpPr>
              <a:xfrm>
                <a:off x="12056421" y="5071114"/>
                <a:ext cx="10653343" cy="2020326"/>
                <a:chOff x="12810189" y="10497539"/>
                <a:chExt cx="10653343" cy="2020326"/>
              </a:xfrm>
            </p:grpSpPr>
            <p:sp>
              <p:nvSpPr>
                <p:cNvPr id="62" name="TextBox 61">
                  <a:extLst>
                    <a:ext uri="{FF2B5EF4-FFF2-40B4-BE49-F238E27FC236}">
                      <a16:creationId xmlns:a16="http://schemas.microsoft.com/office/drawing/2014/main" id="{D227B572-BC6E-E549-87DF-CCD45AB7874D}"/>
                    </a:ext>
                  </a:extLst>
                </p:cNvPr>
                <p:cNvSpPr txBox="1"/>
                <p:nvPr/>
              </p:nvSpPr>
              <p:spPr>
                <a:xfrm>
                  <a:off x="12810189" y="11563758"/>
                  <a:ext cx="10653343"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63" name="TextBox 62">
                  <a:extLst>
                    <a:ext uri="{FF2B5EF4-FFF2-40B4-BE49-F238E27FC236}">
                      <a16:creationId xmlns:a16="http://schemas.microsoft.com/office/drawing/2014/main" id="{3A5CA548-74C1-E84E-A8E1-55BE24273242}"/>
                    </a:ext>
                  </a:extLst>
                </p:cNvPr>
                <p:cNvSpPr txBox="1"/>
                <p:nvPr/>
              </p:nvSpPr>
              <p:spPr>
                <a:xfrm>
                  <a:off x="12810191" y="10497539"/>
                  <a:ext cx="5757862" cy="830997"/>
                </a:xfrm>
                <a:prstGeom prst="rect">
                  <a:avLst/>
                </a:prstGeom>
                <a:noFill/>
              </p:spPr>
              <p:txBody>
                <a:bodyPr wrap="square" rtlCol="0">
                  <a:spAutoFit/>
                </a:bodyPr>
                <a:lstStyle/>
                <a:p>
                  <a:r>
                    <a:rPr lang="en-US" sz="4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grpSp>
        </p:grpSp>
      </p:grpSp>
    </p:spTree>
    <p:extLst>
      <p:ext uri="{BB962C8B-B14F-4D97-AF65-F5344CB8AC3E}">
        <p14:creationId xmlns:p14="http://schemas.microsoft.com/office/powerpoint/2010/main" val="18972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ED9DA8E-D67D-0F47-BEE2-3829782346BC}"/>
              </a:ext>
            </a:extLst>
          </p:cNvPr>
          <p:cNvGrpSpPr/>
          <p:nvPr/>
        </p:nvGrpSpPr>
        <p:grpSpPr>
          <a:xfrm>
            <a:off x="1348243" y="4203342"/>
            <a:ext cx="21681166" cy="5381837"/>
            <a:chOff x="1348243" y="4085354"/>
            <a:chExt cx="21681166" cy="5890032"/>
          </a:xfrm>
        </p:grpSpPr>
        <p:sp>
          <p:nvSpPr>
            <p:cNvPr id="5" name="Rounded Rectangle 4">
              <a:extLst>
                <a:ext uri="{FF2B5EF4-FFF2-40B4-BE49-F238E27FC236}">
                  <a16:creationId xmlns:a16="http://schemas.microsoft.com/office/drawing/2014/main" id="{3AE04D5C-A777-6E49-B7F5-7023FE91671B}"/>
                </a:ext>
              </a:extLst>
            </p:cNvPr>
            <p:cNvSpPr/>
            <p:nvPr/>
          </p:nvSpPr>
          <p:spPr>
            <a:xfrm>
              <a:off x="7851449" y="4085354"/>
              <a:ext cx="3663857" cy="5626830"/>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520C292A-E37E-AF4C-AF6B-3CA63A1A5942}"/>
                </a:ext>
              </a:extLst>
            </p:cNvPr>
            <p:cNvGraphicFramePr/>
            <p:nvPr>
              <p:extLst>
                <p:ext uri="{D42A27DB-BD31-4B8C-83A1-F6EECF244321}">
                  <p14:modId xmlns:p14="http://schemas.microsoft.com/office/powerpoint/2010/main" val="3217048640"/>
                </p:ext>
              </p:extLst>
            </p:nvPr>
          </p:nvGraphicFramePr>
          <p:xfrm>
            <a:off x="1348243" y="4313758"/>
            <a:ext cx="21681166" cy="5154018"/>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a:extLst>
                <a:ext uri="{FF2B5EF4-FFF2-40B4-BE49-F238E27FC236}">
                  <a16:creationId xmlns:a16="http://schemas.microsoft.com/office/drawing/2014/main" id="{FB0F1124-8ED2-D246-8B71-2FC6FF5F0A23}"/>
                </a:ext>
              </a:extLst>
            </p:cNvPr>
            <p:cNvSpPr txBox="1"/>
            <p:nvPr/>
          </p:nvSpPr>
          <p:spPr>
            <a:xfrm>
              <a:off x="8464346" y="4606441"/>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Oct 12</a:t>
              </a:r>
            </a:p>
          </p:txBody>
        </p:sp>
        <p:sp>
          <p:nvSpPr>
            <p:cNvPr id="30" name="TextBox 29">
              <a:extLst>
                <a:ext uri="{FF2B5EF4-FFF2-40B4-BE49-F238E27FC236}">
                  <a16:creationId xmlns:a16="http://schemas.microsoft.com/office/drawing/2014/main" id="{84D665E9-1955-E648-B243-937422DD370B}"/>
                </a:ext>
              </a:extLst>
            </p:cNvPr>
            <p:cNvSpPr txBox="1"/>
            <p:nvPr/>
          </p:nvSpPr>
          <p:spPr>
            <a:xfrm>
              <a:off x="8901799" y="7418294"/>
              <a:ext cx="795226"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45K</a:t>
              </a:r>
            </a:p>
          </p:txBody>
        </p:sp>
        <p:sp>
          <p:nvSpPr>
            <p:cNvPr id="31" name="TextBox 30">
              <a:extLst>
                <a:ext uri="{FF2B5EF4-FFF2-40B4-BE49-F238E27FC236}">
                  <a16:creationId xmlns:a16="http://schemas.microsoft.com/office/drawing/2014/main" id="{18716BAD-1367-154C-BD59-242E033F25DB}"/>
                </a:ext>
              </a:extLst>
            </p:cNvPr>
            <p:cNvSpPr txBox="1"/>
            <p:nvPr/>
          </p:nvSpPr>
          <p:spPr>
            <a:xfrm>
              <a:off x="9666074" y="6872383"/>
              <a:ext cx="795226" cy="369332"/>
            </a:xfrm>
            <a:prstGeom prst="rect">
              <a:avLst/>
            </a:prstGeom>
            <a:noFill/>
          </p:spPr>
          <p:txBody>
            <a:bodyPr wrap="square" rtlCol="0">
              <a:spAutoFit/>
            </a:bodyPr>
            <a:lstStyle/>
            <a:p>
              <a:pPr algn="ctr"/>
              <a:r>
                <a:rPr lang="en-US" dirty="0">
                  <a:latin typeface="Century Gothic" panose="020B0502020202020204" pitchFamily="34" charset="0"/>
                  <a:ea typeface="Lato Light" panose="020F0502020204030203" pitchFamily="34" charset="0"/>
                  <a:cs typeface="Lato Light" panose="020F0502020204030203" pitchFamily="34" charset="0"/>
                </a:rPr>
                <a:t>70K</a:t>
              </a:r>
            </a:p>
          </p:txBody>
        </p:sp>
        <p:sp>
          <p:nvSpPr>
            <p:cNvPr id="32" name="TextBox 31">
              <a:extLst>
                <a:ext uri="{FF2B5EF4-FFF2-40B4-BE49-F238E27FC236}">
                  <a16:creationId xmlns:a16="http://schemas.microsoft.com/office/drawing/2014/main" id="{8675477D-4192-2E4D-BA80-D7199C1715E7}"/>
                </a:ext>
              </a:extLst>
            </p:cNvPr>
            <p:cNvSpPr txBox="1"/>
            <p:nvPr/>
          </p:nvSpPr>
          <p:spPr>
            <a:xfrm>
              <a:off x="316082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Sep</a:t>
              </a:r>
            </a:p>
          </p:txBody>
        </p:sp>
        <p:sp>
          <p:nvSpPr>
            <p:cNvPr id="33" name="TextBox 32">
              <a:extLst>
                <a:ext uri="{FF2B5EF4-FFF2-40B4-BE49-F238E27FC236}">
                  <a16:creationId xmlns:a16="http://schemas.microsoft.com/office/drawing/2014/main" id="{6F900FA0-99AE-4C4F-96DD-D99C82047A3E}"/>
                </a:ext>
              </a:extLst>
            </p:cNvPr>
            <p:cNvSpPr txBox="1"/>
            <p:nvPr/>
          </p:nvSpPr>
          <p:spPr>
            <a:xfrm>
              <a:off x="1379834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Nov</a:t>
              </a:r>
            </a:p>
          </p:txBody>
        </p:sp>
        <p:sp>
          <p:nvSpPr>
            <p:cNvPr id="34" name="TextBox 33">
              <a:extLst>
                <a:ext uri="{FF2B5EF4-FFF2-40B4-BE49-F238E27FC236}">
                  <a16:creationId xmlns:a16="http://schemas.microsoft.com/office/drawing/2014/main" id="{0746B7A1-3F5A-C947-BB97-85F9CD05A9AE}"/>
                </a:ext>
              </a:extLst>
            </p:cNvPr>
            <p:cNvSpPr txBox="1"/>
            <p:nvPr/>
          </p:nvSpPr>
          <p:spPr>
            <a:xfrm>
              <a:off x="19040906" y="9513721"/>
              <a:ext cx="2438062" cy="461665"/>
            </a:xfrm>
            <a:prstGeom prst="rect">
              <a:avLst/>
            </a:prstGeom>
            <a:noFill/>
          </p:spPr>
          <p:txBody>
            <a:bodyPr wrap="square" rtlCol="0">
              <a:spAutoFit/>
            </a:bodyPr>
            <a:lstStyle/>
            <a:p>
              <a:pPr algn="ctr"/>
              <a:r>
                <a:rPr lang="en-US" sz="2400" dirty="0">
                  <a:latin typeface="Century Gothic" panose="020B0502020202020204" pitchFamily="34" charset="0"/>
                  <a:ea typeface="Lato Light" panose="020F0502020204030203" pitchFamily="34" charset="0"/>
                  <a:cs typeface="Lato Light" panose="020F0502020204030203" pitchFamily="34" charset="0"/>
                </a:rPr>
                <a:t>Dic</a:t>
              </a:r>
            </a:p>
          </p:txBody>
        </p:sp>
      </p:grpSp>
      <p:sp>
        <p:nvSpPr>
          <p:cNvPr id="8" name="Oval 7">
            <a:extLst>
              <a:ext uri="{FF2B5EF4-FFF2-40B4-BE49-F238E27FC236}">
                <a16:creationId xmlns:a16="http://schemas.microsoft.com/office/drawing/2014/main" id="{E8AEDDE7-87DD-BE41-8FDC-DC82E89A3764}"/>
              </a:ext>
            </a:extLst>
          </p:cNvPr>
          <p:cNvSpPr/>
          <p:nvPr/>
        </p:nvSpPr>
        <p:spPr>
          <a:xfrm>
            <a:off x="1695084" y="1065475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3266A43-5E3B-2E48-A826-DE4A76E16FBA}"/>
              </a:ext>
            </a:extLst>
          </p:cNvPr>
          <p:cNvSpPr/>
          <p:nvPr/>
        </p:nvSpPr>
        <p:spPr>
          <a:xfrm>
            <a:off x="1695084" y="11856425"/>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CB64D9-DD71-2840-A867-38A73AD6D951}"/>
              </a:ext>
            </a:extLst>
          </p:cNvPr>
          <p:cNvSpPr txBox="1"/>
          <p:nvPr/>
        </p:nvSpPr>
        <p:spPr>
          <a:xfrm>
            <a:off x="2568191"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Math</a:t>
            </a:r>
          </a:p>
        </p:txBody>
      </p:sp>
      <p:sp>
        <p:nvSpPr>
          <p:cNvPr id="45" name="TextBox 44">
            <a:extLst>
              <a:ext uri="{FF2B5EF4-FFF2-40B4-BE49-F238E27FC236}">
                <a16:creationId xmlns:a16="http://schemas.microsoft.com/office/drawing/2014/main" id="{12D82A7E-3CEB-A942-B5D1-87BB66FA012E}"/>
              </a:ext>
            </a:extLst>
          </p:cNvPr>
          <p:cNvSpPr txBox="1"/>
          <p:nvPr/>
        </p:nvSpPr>
        <p:spPr>
          <a:xfrm>
            <a:off x="2568191"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Science</a:t>
            </a:r>
          </a:p>
        </p:txBody>
      </p:sp>
      <p:sp>
        <p:nvSpPr>
          <p:cNvPr id="46" name="Oval 45">
            <a:extLst>
              <a:ext uri="{FF2B5EF4-FFF2-40B4-BE49-F238E27FC236}">
                <a16:creationId xmlns:a16="http://schemas.microsoft.com/office/drawing/2014/main" id="{EEE86F1E-0368-7244-98C9-E0BE0D441919}"/>
              </a:ext>
            </a:extLst>
          </p:cNvPr>
          <p:cNvSpPr/>
          <p:nvPr/>
        </p:nvSpPr>
        <p:spPr>
          <a:xfrm>
            <a:off x="5714463" y="10654751"/>
            <a:ext cx="653142" cy="653142"/>
          </a:xfrm>
          <a:prstGeom prst="ellipse">
            <a:avLst/>
          </a:prstGeom>
          <a:pattFill prst="wdUpDiag">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52E8683-6713-7848-8579-23CB041825CF}"/>
              </a:ext>
            </a:extLst>
          </p:cNvPr>
          <p:cNvSpPr/>
          <p:nvPr/>
        </p:nvSpPr>
        <p:spPr>
          <a:xfrm>
            <a:off x="5714463" y="11856425"/>
            <a:ext cx="653142" cy="653142"/>
          </a:xfrm>
          <a:prstGeom prst="ellipse">
            <a:avLst/>
          </a:prstGeom>
          <a:pattFill prst="wdUpDiag">
            <a:fgClr>
              <a:schemeClr val="accent2"/>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5D8DAAE-BC86-FD4A-B32B-4F69E1F864B3}"/>
              </a:ext>
            </a:extLst>
          </p:cNvPr>
          <p:cNvSpPr txBox="1"/>
          <p:nvPr/>
        </p:nvSpPr>
        <p:spPr>
          <a:xfrm>
            <a:off x="6587570" y="1065475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Grammatic</a:t>
            </a:r>
          </a:p>
        </p:txBody>
      </p:sp>
      <p:sp>
        <p:nvSpPr>
          <p:cNvPr id="49" name="TextBox 48">
            <a:extLst>
              <a:ext uri="{FF2B5EF4-FFF2-40B4-BE49-F238E27FC236}">
                <a16:creationId xmlns:a16="http://schemas.microsoft.com/office/drawing/2014/main" id="{4FE0451E-E590-A748-9B08-6708E878F65F}"/>
              </a:ext>
            </a:extLst>
          </p:cNvPr>
          <p:cNvSpPr txBox="1"/>
          <p:nvPr/>
        </p:nvSpPr>
        <p:spPr>
          <a:xfrm>
            <a:off x="6587570" y="1188197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History</a:t>
            </a:r>
          </a:p>
        </p:txBody>
      </p:sp>
      <p:sp>
        <p:nvSpPr>
          <p:cNvPr id="50" name="TextBox 49">
            <a:extLst>
              <a:ext uri="{FF2B5EF4-FFF2-40B4-BE49-F238E27FC236}">
                <a16:creationId xmlns:a16="http://schemas.microsoft.com/office/drawing/2014/main" id="{C7BD6A59-79C8-7C49-BD61-F6A7F3E23392}"/>
              </a:ext>
            </a:extLst>
          </p:cNvPr>
          <p:cNvSpPr txBox="1"/>
          <p:nvPr/>
        </p:nvSpPr>
        <p:spPr>
          <a:xfrm>
            <a:off x="12343203" y="10713666"/>
            <a:ext cx="10899304"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Significant number of followers in every business domain. People who have a significant number of followers in every business domain. </a:t>
            </a:r>
          </a:p>
        </p:txBody>
      </p:sp>
      <p:grpSp>
        <p:nvGrpSpPr>
          <p:cNvPr id="51" name="Group 50">
            <a:extLst>
              <a:ext uri="{FF2B5EF4-FFF2-40B4-BE49-F238E27FC236}">
                <a16:creationId xmlns:a16="http://schemas.microsoft.com/office/drawing/2014/main" id="{808DF05F-B0AE-984E-A620-06520E00073A}"/>
              </a:ext>
            </a:extLst>
          </p:cNvPr>
          <p:cNvGrpSpPr/>
          <p:nvPr/>
        </p:nvGrpSpPr>
        <p:grpSpPr>
          <a:xfrm>
            <a:off x="6287584" y="824518"/>
            <a:ext cx="11802708" cy="2182173"/>
            <a:chOff x="6287584" y="1071658"/>
            <a:chExt cx="11802708" cy="2182173"/>
          </a:xfrm>
        </p:grpSpPr>
        <p:sp>
          <p:nvSpPr>
            <p:cNvPr id="52" name="CuadroTexto 350">
              <a:extLst>
                <a:ext uri="{FF2B5EF4-FFF2-40B4-BE49-F238E27FC236}">
                  <a16:creationId xmlns:a16="http://schemas.microsoft.com/office/drawing/2014/main" id="{2331E3A9-99C5-7C48-A222-6904BF8BABBB}"/>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55" name="CuadroTexto 351">
              <a:extLst>
                <a:ext uri="{FF2B5EF4-FFF2-40B4-BE49-F238E27FC236}">
                  <a16:creationId xmlns:a16="http://schemas.microsoft.com/office/drawing/2014/main" id="{B8DDAA51-015C-5B4B-BB9C-9BC28BE8454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6" name="Rectangle 45">
              <a:extLst>
                <a:ext uri="{FF2B5EF4-FFF2-40B4-BE49-F238E27FC236}">
                  <a16:creationId xmlns:a16="http://schemas.microsoft.com/office/drawing/2014/main" id="{B5E313CB-C51E-6E4C-88D3-96FF433E67E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03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5F8EE1FF-6810-4140-857C-056F190FA189}"/>
              </a:ext>
            </a:extLst>
          </p:cNvPr>
          <p:cNvSpPr/>
          <p:nvPr/>
        </p:nvSpPr>
        <p:spPr>
          <a:xfrm>
            <a:off x="8872132" y="5008138"/>
            <a:ext cx="6466397" cy="6721454"/>
          </a:xfrm>
          <a:prstGeom prst="rect">
            <a:avLst/>
          </a:prstGeom>
          <a:pattFill prst="pct10">
            <a:fgClr>
              <a:schemeClr val="accent1"/>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Chart 12">
            <a:extLst>
              <a:ext uri="{FF2B5EF4-FFF2-40B4-BE49-F238E27FC236}">
                <a16:creationId xmlns:a16="http://schemas.microsoft.com/office/drawing/2014/main" id="{1081DAEC-16DC-4349-A288-1E7AC1E235E2}"/>
              </a:ext>
            </a:extLst>
          </p:cNvPr>
          <p:cNvGraphicFramePr/>
          <p:nvPr>
            <p:extLst>
              <p:ext uri="{D42A27DB-BD31-4B8C-83A1-F6EECF244321}">
                <p14:modId xmlns:p14="http://schemas.microsoft.com/office/powerpoint/2010/main" val="2326613392"/>
              </p:ext>
            </p:extLst>
          </p:nvPr>
        </p:nvGraphicFramePr>
        <p:xfrm>
          <a:off x="1481453" y="5008138"/>
          <a:ext cx="14463397" cy="7273884"/>
        </p:xfrm>
        <a:graphic>
          <a:graphicData uri="http://schemas.openxmlformats.org/drawingml/2006/chart">
            <c:chart xmlns:c="http://schemas.openxmlformats.org/drawingml/2006/chart" xmlns:r="http://schemas.openxmlformats.org/officeDocument/2006/relationships" r:id="rId2"/>
          </a:graphicData>
        </a:graphic>
      </p:graphicFrame>
      <p:sp>
        <p:nvSpPr>
          <p:cNvPr id="14" name="Line">
            <a:extLst>
              <a:ext uri="{FF2B5EF4-FFF2-40B4-BE49-F238E27FC236}">
                <a16:creationId xmlns:a16="http://schemas.microsoft.com/office/drawing/2014/main" id="{35DBFAF9-7FDB-5E40-A0F9-4E5D55F6AD14}"/>
              </a:ext>
            </a:extLst>
          </p:cNvPr>
          <p:cNvSpPr/>
          <p:nvPr/>
        </p:nvSpPr>
        <p:spPr>
          <a:xfrm rot="10800000" flipV="1">
            <a:off x="8861670" y="5008138"/>
            <a:ext cx="0" cy="6721453"/>
          </a:xfrm>
          <a:prstGeom prst="line">
            <a:avLst/>
          </a:prstGeom>
          <a:ln w="38100">
            <a:solidFill>
              <a:schemeClr val="tx2"/>
            </a:solidFill>
            <a:prstDash val="sys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grpSp>
        <p:nvGrpSpPr>
          <p:cNvPr id="36" name="Group 35">
            <a:extLst>
              <a:ext uri="{FF2B5EF4-FFF2-40B4-BE49-F238E27FC236}">
                <a16:creationId xmlns:a16="http://schemas.microsoft.com/office/drawing/2014/main" id="{7774B9CC-B66A-0941-BBCB-7EBA21EC3FE8}"/>
              </a:ext>
            </a:extLst>
          </p:cNvPr>
          <p:cNvGrpSpPr/>
          <p:nvPr/>
        </p:nvGrpSpPr>
        <p:grpSpPr>
          <a:xfrm>
            <a:off x="3390656" y="4548249"/>
            <a:ext cx="3551345" cy="1996488"/>
            <a:chOff x="11753838" y="5785592"/>
            <a:chExt cx="5260519" cy="1996488"/>
          </a:xfrm>
        </p:grpSpPr>
        <p:sp>
          <p:nvSpPr>
            <p:cNvPr id="37" name="TextBox 36">
              <a:extLst>
                <a:ext uri="{FF2B5EF4-FFF2-40B4-BE49-F238E27FC236}">
                  <a16:creationId xmlns:a16="http://schemas.microsoft.com/office/drawing/2014/main" id="{1B679DF5-6344-F34B-8DB7-8B9CB6E3BD0C}"/>
                </a:ext>
              </a:extLst>
            </p:cNvPr>
            <p:cNvSpPr txBox="1"/>
            <p:nvPr/>
          </p:nvSpPr>
          <p:spPr>
            <a:xfrm>
              <a:off x="11753838" y="6397085"/>
              <a:ext cx="5260519"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8" name="TextBox 37">
              <a:extLst>
                <a:ext uri="{FF2B5EF4-FFF2-40B4-BE49-F238E27FC236}">
                  <a16:creationId xmlns:a16="http://schemas.microsoft.com/office/drawing/2014/main" id="{32F316F7-F752-3B4F-BF54-9B23B6C61BE5}"/>
                </a:ext>
              </a:extLst>
            </p:cNvPr>
            <p:cNvSpPr txBox="1"/>
            <p:nvPr/>
          </p:nvSpPr>
          <p:spPr>
            <a:xfrm>
              <a:off x="11753839" y="5785592"/>
              <a:ext cx="526051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2020</a:t>
              </a:r>
            </a:p>
          </p:txBody>
        </p:sp>
      </p:grpSp>
      <p:sp>
        <p:nvSpPr>
          <p:cNvPr id="39" name="Rounded Rectangle 38">
            <a:extLst>
              <a:ext uri="{FF2B5EF4-FFF2-40B4-BE49-F238E27FC236}">
                <a16:creationId xmlns:a16="http://schemas.microsoft.com/office/drawing/2014/main" id="{2726B580-B564-DB4A-AA09-A803BC354F00}"/>
              </a:ext>
            </a:extLst>
          </p:cNvPr>
          <p:cNvSpPr/>
          <p:nvPr/>
        </p:nvSpPr>
        <p:spPr>
          <a:xfrm>
            <a:off x="16219621" y="506649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10CAE01-2587-C64A-A615-D2F4E3A7126F}"/>
              </a:ext>
            </a:extLst>
          </p:cNvPr>
          <p:cNvSpPr/>
          <p:nvPr/>
        </p:nvSpPr>
        <p:spPr>
          <a:xfrm>
            <a:off x="16219621" y="7293351"/>
            <a:ext cx="6686101" cy="1815882"/>
          </a:xfrm>
          <a:prstGeom prst="roundRect">
            <a:avLst/>
          </a:pr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a:extLst>
              <a:ext uri="{FF2B5EF4-FFF2-40B4-BE49-F238E27FC236}">
                <a16:creationId xmlns:a16="http://schemas.microsoft.com/office/drawing/2014/main" id="{610BD6F6-EC0D-114F-9AE9-6961CB997C76}"/>
              </a:ext>
            </a:extLst>
          </p:cNvPr>
          <p:cNvSpPr/>
          <p:nvPr/>
        </p:nvSpPr>
        <p:spPr>
          <a:xfrm>
            <a:off x="16730579" y="5831450"/>
            <a:ext cx="273823" cy="2815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A6BA2D85-14D6-C046-B932-A383FCC938C9}"/>
              </a:ext>
            </a:extLst>
          </p:cNvPr>
          <p:cNvSpPr/>
          <p:nvPr/>
        </p:nvSpPr>
        <p:spPr>
          <a:xfrm rot="10800000">
            <a:off x="16730579" y="8060529"/>
            <a:ext cx="273823" cy="2815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4EDF9F0-71D4-B54B-B929-EEB6C7FBFF1E}"/>
              </a:ext>
            </a:extLst>
          </p:cNvPr>
          <p:cNvSpPr txBox="1"/>
          <p:nvPr/>
        </p:nvSpPr>
        <p:spPr>
          <a:xfrm>
            <a:off x="18938744" y="5693977"/>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44" name="TextBox 43">
            <a:extLst>
              <a:ext uri="{FF2B5EF4-FFF2-40B4-BE49-F238E27FC236}">
                <a16:creationId xmlns:a16="http://schemas.microsoft.com/office/drawing/2014/main" id="{5AEF2543-2696-4641-A09E-D7C4D1BD5AC3}"/>
              </a:ext>
            </a:extLst>
          </p:cNvPr>
          <p:cNvSpPr txBox="1"/>
          <p:nvPr/>
        </p:nvSpPr>
        <p:spPr>
          <a:xfrm>
            <a:off x="17408487" y="5632422"/>
            <a:ext cx="149208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45" name="TextBox 44">
            <a:extLst>
              <a:ext uri="{FF2B5EF4-FFF2-40B4-BE49-F238E27FC236}">
                <a16:creationId xmlns:a16="http://schemas.microsoft.com/office/drawing/2014/main" id="{CC857624-AA8F-2344-AFC1-D37B90AF0FF8}"/>
              </a:ext>
            </a:extLst>
          </p:cNvPr>
          <p:cNvSpPr txBox="1"/>
          <p:nvPr/>
        </p:nvSpPr>
        <p:spPr>
          <a:xfrm>
            <a:off x="20261749" y="5693977"/>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46" name="TextBox 45">
            <a:extLst>
              <a:ext uri="{FF2B5EF4-FFF2-40B4-BE49-F238E27FC236}">
                <a16:creationId xmlns:a16="http://schemas.microsoft.com/office/drawing/2014/main" id="{A02E7342-408D-774F-BEDE-068C37F1F785}"/>
              </a:ext>
            </a:extLst>
          </p:cNvPr>
          <p:cNvSpPr txBox="1"/>
          <p:nvPr/>
        </p:nvSpPr>
        <p:spPr>
          <a:xfrm>
            <a:off x="18938744" y="7916241"/>
            <a:ext cx="1190554"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47" name="TextBox 46">
            <a:extLst>
              <a:ext uri="{FF2B5EF4-FFF2-40B4-BE49-F238E27FC236}">
                <a16:creationId xmlns:a16="http://schemas.microsoft.com/office/drawing/2014/main" id="{4F76AA5A-7E69-714C-A72E-861481DC9FFB}"/>
              </a:ext>
            </a:extLst>
          </p:cNvPr>
          <p:cNvSpPr txBox="1"/>
          <p:nvPr/>
        </p:nvSpPr>
        <p:spPr>
          <a:xfrm>
            <a:off x="17408486" y="7854686"/>
            <a:ext cx="212637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49" name="TextBox 48">
            <a:extLst>
              <a:ext uri="{FF2B5EF4-FFF2-40B4-BE49-F238E27FC236}">
                <a16:creationId xmlns:a16="http://schemas.microsoft.com/office/drawing/2014/main" id="{F6A1379C-4D68-0E40-A273-0437DBD73C47}"/>
              </a:ext>
            </a:extLst>
          </p:cNvPr>
          <p:cNvSpPr txBox="1"/>
          <p:nvPr/>
        </p:nvSpPr>
        <p:spPr>
          <a:xfrm>
            <a:off x="20261749" y="7916241"/>
            <a:ext cx="2412331"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+14 Students</a:t>
            </a:r>
          </a:p>
        </p:txBody>
      </p:sp>
      <p:grpSp>
        <p:nvGrpSpPr>
          <p:cNvPr id="17" name="Group 16">
            <a:extLst>
              <a:ext uri="{FF2B5EF4-FFF2-40B4-BE49-F238E27FC236}">
                <a16:creationId xmlns:a16="http://schemas.microsoft.com/office/drawing/2014/main" id="{E9049EB3-4DA2-1846-8438-9A25B1E7A07B}"/>
              </a:ext>
            </a:extLst>
          </p:cNvPr>
          <p:cNvGrpSpPr/>
          <p:nvPr/>
        </p:nvGrpSpPr>
        <p:grpSpPr>
          <a:xfrm>
            <a:off x="8574166" y="8287968"/>
            <a:ext cx="536096" cy="536096"/>
            <a:chOff x="12148367" y="7040880"/>
            <a:chExt cx="530432" cy="530432"/>
          </a:xfrm>
        </p:grpSpPr>
        <p:sp>
          <p:nvSpPr>
            <p:cNvPr id="20" name="Oval 19">
              <a:extLst>
                <a:ext uri="{FF2B5EF4-FFF2-40B4-BE49-F238E27FC236}">
                  <a16:creationId xmlns:a16="http://schemas.microsoft.com/office/drawing/2014/main" id="{4FE3B1E0-F009-B24E-BB91-04D8C24C0D04}"/>
                </a:ext>
              </a:extLst>
            </p:cNvPr>
            <p:cNvSpPr/>
            <p:nvPr/>
          </p:nvSpPr>
          <p:spPr>
            <a:xfrm>
              <a:off x="12148367" y="7040880"/>
              <a:ext cx="530432" cy="530432"/>
            </a:xfrm>
            <a:prstGeom prst="ellipse">
              <a:avLst/>
            </a:prstGeom>
            <a:solidFill>
              <a:schemeClr val="bg1"/>
            </a:solidFill>
            <a:ln>
              <a:noFill/>
            </a:ln>
            <a:effectLst>
              <a:outerShdw blurRad="127000" dist="38100" dir="2700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C0E043-31C1-8E4D-91E3-399C2F167170}"/>
                </a:ext>
              </a:extLst>
            </p:cNvPr>
            <p:cNvSpPr/>
            <p:nvPr/>
          </p:nvSpPr>
          <p:spPr>
            <a:xfrm>
              <a:off x="12269236" y="7163982"/>
              <a:ext cx="284228" cy="28422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5FF73FA2-3794-3C4D-B3DE-1301E0E7412E}"/>
              </a:ext>
            </a:extLst>
          </p:cNvPr>
          <p:cNvSpPr txBox="1"/>
          <p:nvPr/>
        </p:nvSpPr>
        <p:spPr>
          <a:xfrm>
            <a:off x="16219621" y="10486214"/>
            <a:ext cx="6851394"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spTree>
    <p:extLst>
      <p:ext uri="{BB962C8B-B14F-4D97-AF65-F5344CB8AC3E}">
        <p14:creationId xmlns:p14="http://schemas.microsoft.com/office/powerpoint/2010/main" val="53053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F2B1B8C-2490-7844-940D-6BBD08BC91E7}"/>
              </a:ext>
            </a:extLst>
          </p:cNvPr>
          <p:cNvGrpSpPr/>
          <p:nvPr/>
        </p:nvGrpSpPr>
        <p:grpSpPr>
          <a:xfrm>
            <a:off x="1986481" y="4787827"/>
            <a:ext cx="20414212" cy="7471356"/>
            <a:chOff x="2217188" y="5175579"/>
            <a:chExt cx="20414212" cy="7471356"/>
          </a:xfrm>
        </p:grpSpPr>
        <p:graphicFrame>
          <p:nvGraphicFramePr>
            <p:cNvPr id="39" name="Chart 38">
              <a:extLst>
                <a:ext uri="{FF2B5EF4-FFF2-40B4-BE49-F238E27FC236}">
                  <a16:creationId xmlns:a16="http://schemas.microsoft.com/office/drawing/2014/main" id="{AACFE269-98CD-0B45-AF66-446FD3C3E17D}"/>
                </a:ext>
              </a:extLst>
            </p:cNvPr>
            <p:cNvGraphicFramePr/>
            <p:nvPr>
              <p:extLst>
                <p:ext uri="{D42A27DB-BD31-4B8C-83A1-F6EECF244321}">
                  <p14:modId xmlns:p14="http://schemas.microsoft.com/office/powerpoint/2010/main" val="711819984"/>
                </p:ext>
              </p:extLst>
            </p:nvPr>
          </p:nvGraphicFramePr>
          <p:xfrm>
            <a:off x="2217188" y="5175579"/>
            <a:ext cx="8078278" cy="7471356"/>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807CA50B-EF7F-9A44-B184-C28D34682562}"/>
                </a:ext>
              </a:extLst>
            </p:cNvPr>
            <p:cNvGrpSpPr/>
            <p:nvPr/>
          </p:nvGrpSpPr>
          <p:grpSpPr>
            <a:xfrm>
              <a:off x="11482162" y="5190597"/>
              <a:ext cx="11149238" cy="7093214"/>
              <a:chOff x="11482162" y="4864193"/>
              <a:chExt cx="11149238" cy="7093214"/>
            </a:xfrm>
          </p:grpSpPr>
          <p:grpSp>
            <p:nvGrpSpPr>
              <p:cNvPr id="4" name="Group 3">
                <a:extLst>
                  <a:ext uri="{FF2B5EF4-FFF2-40B4-BE49-F238E27FC236}">
                    <a16:creationId xmlns:a16="http://schemas.microsoft.com/office/drawing/2014/main" id="{90025D94-7079-A84F-9D03-9FA6A7B48C83}"/>
                  </a:ext>
                </a:extLst>
              </p:cNvPr>
              <p:cNvGrpSpPr/>
              <p:nvPr/>
            </p:nvGrpSpPr>
            <p:grpSpPr>
              <a:xfrm>
                <a:off x="11482162" y="4864193"/>
                <a:ext cx="11149238" cy="5663383"/>
                <a:chOff x="11482162" y="4864193"/>
                <a:chExt cx="11149238" cy="5663383"/>
              </a:xfrm>
            </p:grpSpPr>
            <p:sp>
              <p:nvSpPr>
                <p:cNvPr id="40" name="TextBox 39">
                  <a:extLst>
                    <a:ext uri="{FF2B5EF4-FFF2-40B4-BE49-F238E27FC236}">
                      <a16:creationId xmlns:a16="http://schemas.microsoft.com/office/drawing/2014/main" id="{D541F33F-A258-CF46-99A5-782DFB61B917}"/>
                    </a:ext>
                  </a:extLst>
                </p:cNvPr>
                <p:cNvSpPr txBox="1"/>
                <p:nvPr/>
              </p:nvSpPr>
              <p:spPr>
                <a:xfrm>
                  <a:off x="11482163" y="6988146"/>
                  <a:ext cx="11149237" cy="3539430"/>
                </a:xfrm>
                <a:prstGeom prst="rect">
                  <a:avLst/>
                </a:prstGeom>
                <a:noFill/>
              </p:spPr>
              <p:txBody>
                <a:bodyPr wrap="square" rtlCol="0">
                  <a:spAutoFit/>
                </a:bodyPr>
                <a:lstStyle/>
                <a:p>
                  <a:r>
                    <a:rPr lang="en-US" sz="2800" dirty="0">
                      <a:latin typeface="Century Gothic" panose="020B0502020202020204" pitchFamily="34" charset="0"/>
                    </a:rPr>
                    <a:t>Learning skills in computer science helps students thrive in a rapidly changing world. That's why it's our goal to make sure everyone has access to the collaborative, coding, creativity, and technical skills that can unlock opportunities in the classroom and beyond. Discover a broad selection of apps, activities, lesson plans, digital literacy tools, and games to advance learning in the classroom including virtual field trips, lessons on coding, and more.</a:t>
                  </a:r>
                  <a:endParaRPr lang="en-US" sz="28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1" name="CuadroTexto 351">
                  <a:extLst>
                    <a:ext uri="{FF2B5EF4-FFF2-40B4-BE49-F238E27FC236}">
                      <a16:creationId xmlns:a16="http://schemas.microsoft.com/office/drawing/2014/main" id="{814844FE-94CE-5546-B143-6681DB34350F}"/>
                    </a:ext>
                  </a:extLst>
                </p:cNvPr>
                <p:cNvSpPr txBox="1"/>
                <p:nvPr/>
              </p:nvSpPr>
              <p:spPr>
                <a:xfrm>
                  <a:off x="11482162" y="486419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grpSp>
          <p:grpSp>
            <p:nvGrpSpPr>
              <p:cNvPr id="52" name="Group 51">
                <a:extLst>
                  <a:ext uri="{FF2B5EF4-FFF2-40B4-BE49-F238E27FC236}">
                    <a16:creationId xmlns:a16="http://schemas.microsoft.com/office/drawing/2014/main" id="{C034E58A-BBC0-3242-AA0D-9B2FFFD15A6E}"/>
                  </a:ext>
                </a:extLst>
              </p:cNvPr>
              <p:cNvGrpSpPr/>
              <p:nvPr/>
            </p:nvGrpSpPr>
            <p:grpSpPr>
              <a:xfrm>
                <a:off x="11591427" y="11116532"/>
                <a:ext cx="3506154" cy="840875"/>
                <a:chOff x="1735771" y="11301545"/>
                <a:chExt cx="3506154" cy="840875"/>
              </a:xfrm>
            </p:grpSpPr>
            <p:sp>
              <p:nvSpPr>
                <p:cNvPr id="53" name="Rounded Rectangle 52">
                  <a:extLst>
                    <a:ext uri="{FF2B5EF4-FFF2-40B4-BE49-F238E27FC236}">
                      <a16:creationId xmlns:a16="http://schemas.microsoft.com/office/drawing/2014/main" id="{E87482CE-9D91-CF44-A7E7-16CD6E421CD3}"/>
                    </a:ext>
                  </a:extLst>
                </p:cNvPr>
                <p:cNvSpPr/>
                <p:nvPr/>
              </p:nvSpPr>
              <p:spPr>
                <a:xfrm>
                  <a:off x="1735771" y="11301545"/>
                  <a:ext cx="3506154" cy="84087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B467DF4-5459-CB4A-A719-FE869AC1DA17}"/>
                    </a:ext>
                  </a:extLst>
                </p:cNvPr>
                <p:cNvSpPr txBox="1"/>
                <p:nvPr/>
              </p:nvSpPr>
              <p:spPr>
                <a:xfrm>
                  <a:off x="1976204" y="11463675"/>
                  <a:ext cx="3025288" cy="584775"/>
                </a:xfrm>
                <a:prstGeom prst="rect">
                  <a:avLst/>
                </a:prstGeom>
                <a:noFill/>
              </p:spPr>
              <p:txBody>
                <a:bodyPr wrap="square" rtlCol="0">
                  <a:spAutoFit/>
                </a:bodyPr>
                <a:lstStyle/>
                <a:p>
                  <a:pPr algn="ctr"/>
                  <a:r>
                    <a:rPr lang="en-US" sz="32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2020</a:t>
                  </a:r>
                </a:p>
              </p:txBody>
            </p:sp>
          </p:grpSp>
        </p:grpSp>
      </p:grpSp>
      <p:grpSp>
        <p:nvGrpSpPr>
          <p:cNvPr id="55" name="Group 54">
            <a:extLst>
              <a:ext uri="{FF2B5EF4-FFF2-40B4-BE49-F238E27FC236}">
                <a16:creationId xmlns:a16="http://schemas.microsoft.com/office/drawing/2014/main" id="{68D42E9B-DD06-4C4E-BD96-59D423E3900A}"/>
              </a:ext>
            </a:extLst>
          </p:cNvPr>
          <p:cNvGrpSpPr/>
          <p:nvPr/>
        </p:nvGrpSpPr>
        <p:grpSpPr>
          <a:xfrm>
            <a:off x="6287584" y="824518"/>
            <a:ext cx="11802708" cy="2182173"/>
            <a:chOff x="6287584" y="1071658"/>
            <a:chExt cx="11802708" cy="2182173"/>
          </a:xfrm>
        </p:grpSpPr>
        <p:sp>
          <p:nvSpPr>
            <p:cNvPr id="56" name="CuadroTexto 350">
              <a:extLst>
                <a:ext uri="{FF2B5EF4-FFF2-40B4-BE49-F238E27FC236}">
                  <a16:creationId xmlns:a16="http://schemas.microsoft.com/office/drawing/2014/main" id="{8FC0974D-B41E-EB49-8430-240E463220C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57" name="CuadroTexto 351">
              <a:extLst>
                <a:ext uri="{FF2B5EF4-FFF2-40B4-BE49-F238E27FC236}">
                  <a16:creationId xmlns:a16="http://schemas.microsoft.com/office/drawing/2014/main" id="{E66CA691-687C-C747-A4F1-036E1C44C41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8" name="Rectangle 45">
              <a:extLst>
                <a:ext uri="{FF2B5EF4-FFF2-40B4-BE49-F238E27FC236}">
                  <a16:creationId xmlns:a16="http://schemas.microsoft.com/office/drawing/2014/main" id="{F49BCAFD-519A-8B4C-BDEC-C30D3355E62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61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50FB75-0AEC-FA4A-AA6A-BD1D20F5890D}"/>
              </a:ext>
            </a:extLst>
          </p:cNvPr>
          <p:cNvGrpSpPr/>
          <p:nvPr/>
        </p:nvGrpSpPr>
        <p:grpSpPr>
          <a:xfrm>
            <a:off x="1946956" y="4241334"/>
            <a:ext cx="20483740" cy="5923032"/>
            <a:chOff x="1951718" y="4437277"/>
            <a:chExt cx="20483740" cy="5923032"/>
          </a:xfrm>
        </p:grpSpPr>
        <p:graphicFrame>
          <p:nvGraphicFramePr>
            <p:cNvPr id="3" name="Chart 2">
              <a:extLst>
                <a:ext uri="{FF2B5EF4-FFF2-40B4-BE49-F238E27FC236}">
                  <a16:creationId xmlns:a16="http://schemas.microsoft.com/office/drawing/2014/main" id="{B6829BB3-FBAF-6A4A-A8D9-423389BA23A7}"/>
                </a:ext>
              </a:extLst>
            </p:cNvPr>
            <p:cNvGraphicFramePr/>
            <p:nvPr>
              <p:extLst>
                <p:ext uri="{D42A27DB-BD31-4B8C-83A1-F6EECF244321}">
                  <p14:modId xmlns:p14="http://schemas.microsoft.com/office/powerpoint/2010/main" val="3318559751"/>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280BC1-06FA-924E-A235-5290465FE506}"/>
                </a:ext>
              </a:extLst>
            </p:cNvPr>
            <p:cNvSpPr txBox="1"/>
            <p:nvPr/>
          </p:nvSpPr>
          <p:spPr>
            <a:xfrm>
              <a:off x="3784208" y="7683926"/>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9" name="TextBox 8">
              <a:extLst>
                <a:ext uri="{FF2B5EF4-FFF2-40B4-BE49-F238E27FC236}">
                  <a16:creationId xmlns:a16="http://schemas.microsoft.com/office/drawing/2014/main" id="{3648ED96-AF97-1C45-8FED-094E07C5DF5B}"/>
                </a:ext>
              </a:extLst>
            </p:cNvPr>
            <p:cNvSpPr txBox="1"/>
            <p:nvPr/>
          </p:nvSpPr>
          <p:spPr>
            <a:xfrm>
              <a:off x="8772295" y="6937128"/>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0" name="TextBox 9">
              <a:extLst>
                <a:ext uri="{FF2B5EF4-FFF2-40B4-BE49-F238E27FC236}">
                  <a16:creationId xmlns:a16="http://schemas.microsoft.com/office/drawing/2014/main" id="{96FC780F-50E8-BE49-B95B-C264D709CFAF}"/>
                </a:ext>
              </a:extLst>
            </p:cNvPr>
            <p:cNvSpPr txBox="1"/>
            <p:nvPr/>
          </p:nvSpPr>
          <p:spPr>
            <a:xfrm>
              <a:off x="13605552" y="6153357"/>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1" name="TextBox 10">
              <a:extLst>
                <a:ext uri="{FF2B5EF4-FFF2-40B4-BE49-F238E27FC236}">
                  <a16:creationId xmlns:a16="http://schemas.microsoft.com/office/drawing/2014/main" id="{FCCFCFF8-E8D0-8749-8287-2A26C451AD71}"/>
                </a:ext>
              </a:extLst>
            </p:cNvPr>
            <p:cNvSpPr txBox="1"/>
            <p:nvPr/>
          </p:nvSpPr>
          <p:spPr>
            <a:xfrm>
              <a:off x="18569438" y="4520500"/>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8" name="Group 17">
            <a:extLst>
              <a:ext uri="{FF2B5EF4-FFF2-40B4-BE49-F238E27FC236}">
                <a16:creationId xmlns:a16="http://schemas.microsoft.com/office/drawing/2014/main" id="{FBD60649-FB25-1A47-B610-B079F13D99BF}"/>
              </a:ext>
            </a:extLst>
          </p:cNvPr>
          <p:cNvGrpSpPr/>
          <p:nvPr/>
        </p:nvGrpSpPr>
        <p:grpSpPr>
          <a:xfrm>
            <a:off x="6287584" y="824518"/>
            <a:ext cx="11802708" cy="2182173"/>
            <a:chOff x="6287584" y="1071658"/>
            <a:chExt cx="11802708" cy="2182173"/>
          </a:xfrm>
        </p:grpSpPr>
        <p:sp>
          <p:nvSpPr>
            <p:cNvPr id="19" name="CuadroTexto 350">
              <a:extLst>
                <a:ext uri="{FF2B5EF4-FFF2-40B4-BE49-F238E27FC236}">
                  <a16:creationId xmlns:a16="http://schemas.microsoft.com/office/drawing/2014/main" id="{3FAE5095-BF71-D94A-8034-5720CF5A6668}"/>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20" name="CuadroTexto 351">
              <a:extLst>
                <a:ext uri="{FF2B5EF4-FFF2-40B4-BE49-F238E27FC236}">
                  <a16:creationId xmlns:a16="http://schemas.microsoft.com/office/drawing/2014/main" id="{A44276BE-F676-ED40-9768-463F035D6DB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1" name="Rectangle 45">
              <a:extLst>
                <a:ext uri="{FF2B5EF4-FFF2-40B4-BE49-F238E27FC236}">
                  <a16:creationId xmlns:a16="http://schemas.microsoft.com/office/drawing/2014/main" id="{81A8A6C4-7A59-6341-A0E5-3C270D4F7E4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07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47F0EA65-7A63-4848-A552-9F288C1D8A92}"/>
              </a:ext>
            </a:extLst>
          </p:cNvPr>
          <p:cNvGraphicFramePr/>
          <p:nvPr>
            <p:extLst>
              <p:ext uri="{D42A27DB-BD31-4B8C-83A1-F6EECF244321}">
                <p14:modId xmlns:p14="http://schemas.microsoft.com/office/powerpoint/2010/main" val="1744098187"/>
              </p:ext>
            </p:extLst>
          </p:nvPr>
        </p:nvGraphicFramePr>
        <p:xfrm>
          <a:off x="7812181" y="4275599"/>
          <a:ext cx="15381725" cy="7940441"/>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Group 15">
            <a:extLst>
              <a:ext uri="{FF2B5EF4-FFF2-40B4-BE49-F238E27FC236}">
                <a16:creationId xmlns:a16="http://schemas.microsoft.com/office/drawing/2014/main" id="{7F4F84E7-E2EA-AE46-8E2E-5012230904FC}"/>
              </a:ext>
            </a:extLst>
          </p:cNvPr>
          <p:cNvGrpSpPr/>
          <p:nvPr/>
        </p:nvGrpSpPr>
        <p:grpSpPr>
          <a:xfrm>
            <a:off x="1183746" y="4829892"/>
            <a:ext cx="5483227" cy="3574300"/>
            <a:chOff x="1639572" y="10204044"/>
            <a:chExt cx="5483227" cy="3574300"/>
          </a:xfrm>
        </p:grpSpPr>
        <p:sp>
          <p:nvSpPr>
            <p:cNvPr id="17" name="TextBox 16">
              <a:extLst>
                <a:ext uri="{FF2B5EF4-FFF2-40B4-BE49-F238E27FC236}">
                  <a16:creationId xmlns:a16="http://schemas.microsoft.com/office/drawing/2014/main" id="{8F49AB46-3D65-D349-B4C3-21041FE4C852}"/>
                </a:ext>
              </a:extLst>
            </p:cNvPr>
            <p:cNvSpPr txBox="1"/>
            <p:nvPr/>
          </p:nvSpPr>
          <p:spPr>
            <a:xfrm>
              <a:off x="1639572" y="11100688"/>
              <a:ext cx="5483226" cy="2677656"/>
            </a:xfrm>
            <a:prstGeom prst="rect">
              <a:avLst/>
            </a:prstGeom>
            <a:noFill/>
          </p:spPr>
          <p:txBody>
            <a:bodyPr wrap="square" rtlCol="0">
              <a:spAutoFit/>
            </a:bodyPr>
            <a:lstStyle/>
            <a:p>
              <a:r>
                <a:rPr lang="en-US" sz="280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8" name="TextBox 17">
              <a:extLst>
                <a:ext uri="{FF2B5EF4-FFF2-40B4-BE49-F238E27FC236}">
                  <a16:creationId xmlns:a16="http://schemas.microsoft.com/office/drawing/2014/main" id="{4544A18F-FADC-9C4F-B70B-F9D44FF8530C}"/>
                </a:ext>
              </a:extLst>
            </p:cNvPr>
            <p:cNvSpPr txBox="1"/>
            <p:nvPr/>
          </p:nvSpPr>
          <p:spPr>
            <a:xfrm>
              <a:off x="1639573" y="10204044"/>
              <a:ext cx="5483226"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Education </a:t>
              </a:r>
            </a:p>
          </p:txBody>
        </p:sp>
      </p:grpSp>
      <p:grpSp>
        <p:nvGrpSpPr>
          <p:cNvPr id="3" name="Group 2">
            <a:extLst>
              <a:ext uri="{FF2B5EF4-FFF2-40B4-BE49-F238E27FC236}">
                <a16:creationId xmlns:a16="http://schemas.microsoft.com/office/drawing/2014/main" id="{DFF93904-CBBD-8D4E-9967-91E3D7EBB230}"/>
              </a:ext>
            </a:extLst>
          </p:cNvPr>
          <p:cNvGrpSpPr/>
          <p:nvPr/>
        </p:nvGrpSpPr>
        <p:grpSpPr>
          <a:xfrm>
            <a:off x="1183746" y="10128278"/>
            <a:ext cx="4746837" cy="1873552"/>
            <a:chOff x="1188507" y="9546387"/>
            <a:chExt cx="4746837" cy="1873552"/>
          </a:xfrm>
        </p:grpSpPr>
        <p:sp>
          <p:nvSpPr>
            <p:cNvPr id="19" name="Oval 18">
              <a:extLst>
                <a:ext uri="{FF2B5EF4-FFF2-40B4-BE49-F238E27FC236}">
                  <a16:creationId xmlns:a16="http://schemas.microsoft.com/office/drawing/2014/main" id="{70694B21-1BB3-1649-BF8E-E29B75B9C16E}"/>
                </a:ext>
              </a:extLst>
            </p:cNvPr>
            <p:cNvSpPr/>
            <p:nvPr/>
          </p:nvSpPr>
          <p:spPr>
            <a:xfrm>
              <a:off x="1188507" y="9546387"/>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44A468F-7E4E-EF48-9583-18F2DA0A414B}"/>
                </a:ext>
              </a:extLst>
            </p:cNvPr>
            <p:cNvSpPr/>
            <p:nvPr/>
          </p:nvSpPr>
          <p:spPr>
            <a:xfrm>
              <a:off x="1188507" y="10748061"/>
              <a:ext cx="653142" cy="653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870C667-118D-EE44-A43A-06A9E889040D}"/>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2" name="TextBox 21">
              <a:extLst>
                <a:ext uri="{FF2B5EF4-FFF2-40B4-BE49-F238E27FC236}">
                  <a16:creationId xmlns:a16="http://schemas.microsoft.com/office/drawing/2014/main" id="{5F58F907-63FF-474B-A7D2-250C19B61BB3}"/>
                </a:ext>
              </a:extLst>
            </p:cNvPr>
            <p:cNvSpPr txBox="1"/>
            <p:nvPr/>
          </p:nvSpPr>
          <p:spPr>
            <a:xfrm>
              <a:off x="2061614" y="10773608"/>
              <a:ext cx="3873730" cy="646331"/>
            </a:xfrm>
            <a:prstGeom prst="rect">
              <a:avLst/>
            </a:prstGeom>
            <a:noFill/>
          </p:spPr>
          <p:txBody>
            <a:bodyPr wrap="square" rtlCol="0">
              <a:spAutoFit/>
            </a:bodyPr>
            <a:lstStyle/>
            <a:p>
              <a:r>
                <a:rPr lang="en-US" sz="3600" b="1">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grpSp>
        <p:nvGrpSpPr>
          <p:cNvPr id="27" name="Group 26">
            <a:extLst>
              <a:ext uri="{FF2B5EF4-FFF2-40B4-BE49-F238E27FC236}">
                <a16:creationId xmlns:a16="http://schemas.microsoft.com/office/drawing/2014/main" id="{60367F81-59A2-E74F-93C2-B169D5DC8CDF}"/>
              </a:ext>
            </a:extLst>
          </p:cNvPr>
          <p:cNvGrpSpPr/>
          <p:nvPr/>
        </p:nvGrpSpPr>
        <p:grpSpPr>
          <a:xfrm>
            <a:off x="6287584" y="824518"/>
            <a:ext cx="11802708" cy="2182173"/>
            <a:chOff x="6287584" y="1071658"/>
            <a:chExt cx="11802708" cy="2182173"/>
          </a:xfrm>
        </p:grpSpPr>
        <p:sp>
          <p:nvSpPr>
            <p:cNvPr id="28" name="CuadroTexto 350">
              <a:extLst>
                <a:ext uri="{FF2B5EF4-FFF2-40B4-BE49-F238E27FC236}">
                  <a16:creationId xmlns:a16="http://schemas.microsoft.com/office/drawing/2014/main" id="{7657E59B-223D-E84E-BDE8-0DB589603A6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29" name="CuadroTexto 351">
              <a:extLst>
                <a:ext uri="{FF2B5EF4-FFF2-40B4-BE49-F238E27FC236}">
                  <a16:creationId xmlns:a16="http://schemas.microsoft.com/office/drawing/2014/main" id="{55DAC047-DA6C-9948-9E29-3595CA490D4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0" name="Rectangle 45">
              <a:extLst>
                <a:ext uri="{FF2B5EF4-FFF2-40B4-BE49-F238E27FC236}">
                  <a16:creationId xmlns:a16="http://schemas.microsoft.com/office/drawing/2014/main" id="{2BA879EC-B358-0B47-815A-4B40E6AD423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39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1202C4B-7D1D-3A4D-BA4E-E5FF513D7B55}"/>
              </a:ext>
            </a:extLst>
          </p:cNvPr>
          <p:cNvGrpSpPr/>
          <p:nvPr/>
        </p:nvGrpSpPr>
        <p:grpSpPr>
          <a:xfrm>
            <a:off x="1289052" y="4244033"/>
            <a:ext cx="21799548" cy="7855386"/>
            <a:chOff x="1289052" y="3917462"/>
            <a:chExt cx="21799548" cy="7855386"/>
          </a:xfrm>
        </p:grpSpPr>
        <p:grpSp>
          <p:nvGrpSpPr>
            <p:cNvPr id="4" name="Group 3">
              <a:extLst>
                <a:ext uri="{FF2B5EF4-FFF2-40B4-BE49-F238E27FC236}">
                  <a16:creationId xmlns:a16="http://schemas.microsoft.com/office/drawing/2014/main" id="{F2525FB5-75BA-3C46-A532-A04FCDDC7CD8}"/>
                </a:ext>
              </a:extLst>
            </p:cNvPr>
            <p:cNvGrpSpPr/>
            <p:nvPr/>
          </p:nvGrpSpPr>
          <p:grpSpPr>
            <a:xfrm>
              <a:off x="1289052" y="3917462"/>
              <a:ext cx="21799548" cy="5685133"/>
              <a:chOff x="2404343" y="4093480"/>
              <a:chExt cx="19568966" cy="7770464"/>
            </a:xfrm>
          </p:grpSpPr>
          <p:graphicFrame>
            <p:nvGraphicFramePr>
              <p:cNvPr id="24" name="Chart 23">
                <a:extLst>
                  <a:ext uri="{FF2B5EF4-FFF2-40B4-BE49-F238E27FC236}">
                    <a16:creationId xmlns:a16="http://schemas.microsoft.com/office/drawing/2014/main" id="{EA644144-3A8F-1241-AE0D-FE258F552DE1}"/>
                  </a:ext>
                </a:extLst>
              </p:cNvPr>
              <p:cNvGraphicFramePr/>
              <p:nvPr>
                <p:extLst>
                  <p:ext uri="{D42A27DB-BD31-4B8C-83A1-F6EECF244321}">
                    <p14:modId xmlns:p14="http://schemas.microsoft.com/office/powerpoint/2010/main" val="2899160168"/>
                  </p:ext>
                </p:extLst>
              </p:nvPr>
            </p:nvGraphicFramePr>
            <p:xfrm>
              <a:off x="2404343" y="4093480"/>
              <a:ext cx="19568966" cy="7770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67B541C0-3035-604D-95C9-F2F59D4CFF06}"/>
                  </a:ext>
                </a:extLst>
              </p:cNvPr>
              <p:cNvGraphicFramePr/>
              <p:nvPr>
                <p:extLst>
                  <p:ext uri="{D42A27DB-BD31-4B8C-83A1-F6EECF244321}">
                    <p14:modId xmlns:p14="http://schemas.microsoft.com/office/powerpoint/2010/main" val="2860275650"/>
                  </p:ext>
                </p:extLst>
              </p:nvPr>
            </p:nvGraphicFramePr>
            <p:xfrm>
              <a:off x="2469657" y="5323114"/>
              <a:ext cx="19413302" cy="576770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7" name="Group 6">
              <a:extLst>
                <a:ext uri="{FF2B5EF4-FFF2-40B4-BE49-F238E27FC236}">
                  <a16:creationId xmlns:a16="http://schemas.microsoft.com/office/drawing/2014/main" id="{92408699-73BD-794E-AECB-C9CE744F65F4}"/>
                </a:ext>
              </a:extLst>
            </p:cNvPr>
            <p:cNvGrpSpPr/>
            <p:nvPr/>
          </p:nvGrpSpPr>
          <p:grpSpPr>
            <a:xfrm>
              <a:off x="2014424" y="9891652"/>
              <a:ext cx="14843097" cy="1881196"/>
              <a:chOff x="2014424" y="10512135"/>
              <a:chExt cx="14843097" cy="1881196"/>
            </a:xfrm>
          </p:grpSpPr>
          <p:sp>
            <p:nvSpPr>
              <p:cNvPr id="27" name="Rectangle 25">
                <a:extLst>
                  <a:ext uri="{FF2B5EF4-FFF2-40B4-BE49-F238E27FC236}">
                    <a16:creationId xmlns:a16="http://schemas.microsoft.com/office/drawing/2014/main" id="{59E83A34-CC46-C14E-9A63-83B375E5810D}"/>
                  </a:ext>
                </a:extLst>
              </p:cNvPr>
              <p:cNvSpPr>
                <a:spLocks/>
              </p:cNvSpPr>
              <p:nvPr/>
            </p:nvSpPr>
            <p:spPr bwMode="auto">
              <a:xfrm>
                <a:off x="2014424" y="10654522"/>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Learn</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28" name="Rectangle 26">
                <a:extLst>
                  <a:ext uri="{FF2B5EF4-FFF2-40B4-BE49-F238E27FC236}">
                    <a16:creationId xmlns:a16="http://schemas.microsoft.com/office/drawing/2014/main" id="{99D25EE8-4FEE-E841-BDD0-C3139C81E2DB}"/>
                  </a:ext>
                </a:extLst>
              </p:cNvPr>
              <p:cNvSpPr>
                <a:spLocks/>
              </p:cNvSpPr>
              <p:nvPr/>
            </p:nvSpPr>
            <p:spPr bwMode="auto">
              <a:xfrm>
                <a:off x="2014424" y="11275076"/>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1"/>
                    </a:solidFill>
                    <a:latin typeface="Century Gothic" panose="020B0502020202020204" pitchFamily="34" charset="0"/>
                    <a:ea typeface="Open Sans Light" charset="0"/>
                    <a:cs typeface="Open Sans Light" charset="0"/>
                    <a:sym typeface="Open Sans Light" charset="0"/>
                  </a:rPr>
                  <a:t>45%</a:t>
                </a:r>
                <a:endParaRPr lang="x-none" altLang="x-none" sz="6600" b="1" baseline="0">
                  <a:solidFill>
                    <a:schemeClr val="accent1"/>
                  </a:solidFill>
                  <a:latin typeface="Century Gothic" panose="020B0502020202020204" pitchFamily="34" charset="0"/>
                  <a:ea typeface="Open Sans Light" charset="0"/>
                  <a:cs typeface="Open Sans Light" charset="0"/>
                  <a:sym typeface="Open Sans Light" charset="0"/>
                </a:endParaRPr>
              </a:p>
            </p:txBody>
          </p:sp>
          <p:sp>
            <p:nvSpPr>
              <p:cNvPr id="30" name="Rectangle 25">
                <a:extLst>
                  <a:ext uri="{FF2B5EF4-FFF2-40B4-BE49-F238E27FC236}">
                    <a16:creationId xmlns:a16="http://schemas.microsoft.com/office/drawing/2014/main" id="{161B50AE-D771-1542-ADD7-22334F347E6E}"/>
                  </a:ext>
                </a:extLst>
              </p:cNvPr>
              <p:cNvSpPr>
                <a:spLocks/>
              </p:cNvSpPr>
              <p:nvPr/>
            </p:nvSpPr>
            <p:spPr bwMode="auto">
              <a:xfrm>
                <a:off x="4883641" y="10654522"/>
                <a:ext cx="3525799" cy="494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lnSpc>
                    <a:spcPct val="70000"/>
                  </a:lnSpc>
                  <a:defRPr/>
                </a:pPr>
                <a:r>
                  <a:rPr lang="en-US" altLang="x-none" sz="3600" b="1" dirty="0">
                    <a:solidFill>
                      <a:srgbClr val="3F4347"/>
                    </a:solidFill>
                    <a:latin typeface="Century Gothic" panose="020B0502020202020204" pitchFamily="34" charset="0"/>
                    <a:ea typeface="Open Sans" charset="0"/>
                    <a:cs typeface="Open Sans" charset="0"/>
                    <a:sym typeface="Open Sans" charset="0"/>
                  </a:rPr>
                  <a:t>Study</a:t>
                </a:r>
                <a:endParaRPr lang="x-none" altLang="x-none" sz="3600" b="1">
                  <a:solidFill>
                    <a:srgbClr val="3F4347"/>
                  </a:solidFill>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3BCFC887-ADCB-5B44-AE9E-B4773DB9C34A}"/>
                  </a:ext>
                </a:extLst>
              </p:cNvPr>
              <p:cNvSpPr>
                <a:spLocks/>
              </p:cNvSpPr>
              <p:nvPr/>
            </p:nvSpPr>
            <p:spPr bwMode="auto">
              <a:xfrm>
                <a:off x="4883641" y="11275076"/>
                <a:ext cx="3525799" cy="1118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6600" b="1" baseline="0" dirty="0">
                    <a:solidFill>
                      <a:schemeClr val="accent2"/>
                    </a:solidFill>
                    <a:latin typeface="Century Gothic" panose="020B0502020202020204" pitchFamily="34" charset="0"/>
                    <a:ea typeface="Open Sans Light" charset="0"/>
                    <a:cs typeface="Open Sans Light" charset="0"/>
                    <a:sym typeface="Open Sans Light" charset="0"/>
                  </a:rPr>
                  <a:t>67%</a:t>
                </a:r>
                <a:endParaRPr lang="x-none" altLang="x-none" sz="6600" b="1" baseline="0">
                  <a:solidFill>
                    <a:schemeClr val="accent2"/>
                  </a:solidFill>
                  <a:latin typeface="Century Gothic" panose="020B0502020202020204" pitchFamily="34" charset="0"/>
                  <a:ea typeface="Open Sans Light" charset="0"/>
                  <a:cs typeface="Open Sans Light" charset="0"/>
                  <a:sym typeface="Open Sans Light" charset="0"/>
                </a:endParaRPr>
              </a:p>
            </p:txBody>
          </p:sp>
          <p:sp>
            <p:nvSpPr>
              <p:cNvPr id="32" name="TextBox 31">
                <a:extLst>
                  <a:ext uri="{FF2B5EF4-FFF2-40B4-BE49-F238E27FC236}">
                    <a16:creationId xmlns:a16="http://schemas.microsoft.com/office/drawing/2014/main" id="{D740D10E-5EEE-654D-B065-778D4AA09BA1}"/>
                  </a:ext>
                </a:extLst>
              </p:cNvPr>
              <p:cNvSpPr txBox="1"/>
              <p:nvPr/>
            </p:nvSpPr>
            <p:spPr>
              <a:xfrm>
                <a:off x="7854271" y="10512135"/>
                <a:ext cx="900325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grpSp>
      </p:grpSp>
      <p:grpSp>
        <p:nvGrpSpPr>
          <p:cNvPr id="33" name="Group 32">
            <a:extLst>
              <a:ext uri="{FF2B5EF4-FFF2-40B4-BE49-F238E27FC236}">
                <a16:creationId xmlns:a16="http://schemas.microsoft.com/office/drawing/2014/main" id="{752DBC3D-F803-D742-A535-637453A675E1}"/>
              </a:ext>
            </a:extLst>
          </p:cNvPr>
          <p:cNvGrpSpPr/>
          <p:nvPr/>
        </p:nvGrpSpPr>
        <p:grpSpPr>
          <a:xfrm>
            <a:off x="6287584" y="824518"/>
            <a:ext cx="11802708" cy="2182173"/>
            <a:chOff x="6287584" y="1071658"/>
            <a:chExt cx="11802708" cy="2182173"/>
          </a:xfrm>
        </p:grpSpPr>
        <p:sp>
          <p:nvSpPr>
            <p:cNvPr id="34" name="CuadroTexto 350">
              <a:extLst>
                <a:ext uri="{FF2B5EF4-FFF2-40B4-BE49-F238E27FC236}">
                  <a16:creationId xmlns:a16="http://schemas.microsoft.com/office/drawing/2014/main" id="{2B7DE7C5-CCC7-154F-A4C4-2D244953B3F6}"/>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35" name="CuadroTexto 351">
              <a:extLst>
                <a:ext uri="{FF2B5EF4-FFF2-40B4-BE49-F238E27FC236}">
                  <a16:creationId xmlns:a16="http://schemas.microsoft.com/office/drawing/2014/main" id="{E0F52421-F40C-384C-894A-B694B9657E9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6" name="Rectangle 45">
              <a:extLst>
                <a:ext uri="{FF2B5EF4-FFF2-40B4-BE49-F238E27FC236}">
                  <a16:creationId xmlns:a16="http://schemas.microsoft.com/office/drawing/2014/main" id="{A104E157-38B0-164A-85CB-A34EC5E08CF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321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63F09E1C-1F7D-624B-8837-913DD6037C5D}"/>
              </a:ext>
            </a:extLst>
          </p:cNvPr>
          <p:cNvGraphicFramePr/>
          <p:nvPr>
            <p:extLst>
              <p:ext uri="{D42A27DB-BD31-4B8C-83A1-F6EECF244321}">
                <p14:modId xmlns:p14="http://schemas.microsoft.com/office/powerpoint/2010/main" val="3347706252"/>
              </p:ext>
            </p:extLst>
          </p:nvPr>
        </p:nvGraphicFramePr>
        <p:xfrm>
          <a:off x="1578610" y="4308168"/>
          <a:ext cx="21220430" cy="4933897"/>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8AA10A00-AE80-7B4D-8C3C-AB127AEAFEFF}"/>
              </a:ext>
            </a:extLst>
          </p:cNvPr>
          <p:cNvGrpSpPr/>
          <p:nvPr/>
        </p:nvGrpSpPr>
        <p:grpSpPr>
          <a:xfrm>
            <a:off x="1578610" y="9796358"/>
            <a:ext cx="9101451" cy="2622305"/>
            <a:chOff x="1639572" y="10204044"/>
            <a:chExt cx="9101451" cy="2622305"/>
          </a:xfrm>
        </p:grpSpPr>
        <p:sp>
          <p:nvSpPr>
            <p:cNvPr id="18" name="TextBox 17">
              <a:extLst>
                <a:ext uri="{FF2B5EF4-FFF2-40B4-BE49-F238E27FC236}">
                  <a16:creationId xmlns:a16="http://schemas.microsoft.com/office/drawing/2014/main" id="{81B77C30-9409-B342-9C04-CC7D3736DAC3}"/>
                </a:ext>
              </a:extLst>
            </p:cNvPr>
            <p:cNvSpPr txBox="1"/>
            <p:nvPr/>
          </p:nvSpPr>
          <p:spPr>
            <a:xfrm>
              <a:off x="1639573" y="11010467"/>
              <a:ext cx="7565390"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a:t>
              </a:r>
            </a:p>
          </p:txBody>
        </p:sp>
        <p:sp>
          <p:nvSpPr>
            <p:cNvPr id="19" name="TextBox 18">
              <a:extLst>
                <a:ext uri="{FF2B5EF4-FFF2-40B4-BE49-F238E27FC236}">
                  <a16:creationId xmlns:a16="http://schemas.microsoft.com/office/drawing/2014/main" id="{D310572A-19F6-B14D-A94B-46EA684F0DD4}"/>
                </a:ext>
              </a:extLst>
            </p:cNvPr>
            <p:cNvSpPr txBox="1"/>
            <p:nvPr/>
          </p:nvSpPr>
          <p:spPr>
            <a:xfrm>
              <a:off x="1639572" y="10204044"/>
              <a:ext cx="910145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grpSp>
        <p:nvGrpSpPr>
          <p:cNvPr id="20" name="Group 19">
            <a:extLst>
              <a:ext uri="{FF2B5EF4-FFF2-40B4-BE49-F238E27FC236}">
                <a16:creationId xmlns:a16="http://schemas.microsoft.com/office/drawing/2014/main" id="{EA7BC155-9D86-5640-9AF4-EDCBA80E0E5D}"/>
              </a:ext>
            </a:extLst>
          </p:cNvPr>
          <p:cNvGrpSpPr/>
          <p:nvPr/>
        </p:nvGrpSpPr>
        <p:grpSpPr>
          <a:xfrm>
            <a:off x="9953897" y="10545111"/>
            <a:ext cx="4746837" cy="1873552"/>
            <a:chOff x="1188507" y="9546387"/>
            <a:chExt cx="4746837" cy="1873552"/>
          </a:xfrm>
        </p:grpSpPr>
        <p:sp>
          <p:nvSpPr>
            <p:cNvPr id="21" name="Oval 20">
              <a:extLst>
                <a:ext uri="{FF2B5EF4-FFF2-40B4-BE49-F238E27FC236}">
                  <a16:creationId xmlns:a16="http://schemas.microsoft.com/office/drawing/2014/main" id="{8931761C-576B-CE46-8466-479FBCFC6DEF}"/>
                </a:ext>
              </a:extLst>
            </p:cNvPr>
            <p:cNvSpPr/>
            <p:nvPr/>
          </p:nvSpPr>
          <p:spPr>
            <a:xfrm>
              <a:off x="1188507" y="9546387"/>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12BC0AE-380B-2D40-A5D9-04F1C1854B67}"/>
                </a:ext>
              </a:extLst>
            </p:cNvPr>
            <p:cNvSpPr/>
            <p:nvPr/>
          </p:nvSpPr>
          <p:spPr>
            <a:xfrm>
              <a:off x="1188507" y="1074806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3530AB1-A748-3449-8685-7CA150CD2AD9}"/>
                </a:ext>
              </a:extLst>
            </p:cNvPr>
            <p:cNvSpPr txBox="1"/>
            <p:nvPr/>
          </p:nvSpPr>
          <p:spPr>
            <a:xfrm>
              <a:off x="2061614" y="9546387"/>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6" name="TextBox 25">
              <a:extLst>
                <a:ext uri="{FF2B5EF4-FFF2-40B4-BE49-F238E27FC236}">
                  <a16:creationId xmlns:a16="http://schemas.microsoft.com/office/drawing/2014/main" id="{990D7F37-197F-2A47-B2FB-E37159B95F63}"/>
                </a:ext>
              </a:extLst>
            </p:cNvPr>
            <p:cNvSpPr txBox="1"/>
            <p:nvPr/>
          </p:nvSpPr>
          <p:spPr>
            <a:xfrm>
              <a:off x="2061614" y="10773608"/>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sp>
        <p:nvSpPr>
          <p:cNvPr id="33" name="Oval 32">
            <a:extLst>
              <a:ext uri="{FF2B5EF4-FFF2-40B4-BE49-F238E27FC236}">
                <a16:creationId xmlns:a16="http://schemas.microsoft.com/office/drawing/2014/main" id="{1D4F5A79-E623-7346-9239-39A1BB2E88BE}"/>
              </a:ext>
            </a:extLst>
          </p:cNvPr>
          <p:cNvSpPr/>
          <p:nvPr/>
        </p:nvSpPr>
        <p:spPr>
          <a:xfrm>
            <a:off x="14297297" y="10545111"/>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5D87B62-BFDE-4D4A-8053-450E4255C2B2}"/>
              </a:ext>
            </a:extLst>
          </p:cNvPr>
          <p:cNvSpPr/>
          <p:nvPr/>
        </p:nvSpPr>
        <p:spPr>
          <a:xfrm>
            <a:off x="14297297" y="11746785"/>
            <a:ext cx="653142" cy="6531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F6E673D-4E63-9A4D-85BC-646706D93C2C}"/>
              </a:ext>
            </a:extLst>
          </p:cNvPr>
          <p:cNvSpPr txBox="1"/>
          <p:nvPr/>
        </p:nvSpPr>
        <p:spPr>
          <a:xfrm>
            <a:off x="15170404"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36" name="TextBox 35">
            <a:extLst>
              <a:ext uri="{FF2B5EF4-FFF2-40B4-BE49-F238E27FC236}">
                <a16:creationId xmlns:a16="http://schemas.microsoft.com/office/drawing/2014/main" id="{CB4EEA95-10FA-4B42-9CD1-10030C0C4876}"/>
              </a:ext>
            </a:extLst>
          </p:cNvPr>
          <p:cNvSpPr txBox="1"/>
          <p:nvPr/>
        </p:nvSpPr>
        <p:spPr>
          <a:xfrm>
            <a:off x="15170404" y="11772332"/>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sp>
        <p:nvSpPr>
          <p:cNvPr id="37" name="Oval 36">
            <a:extLst>
              <a:ext uri="{FF2B5EF4-FFF2-40B4-BE49-F238E27FC236}">
                <a16:creationId xmlns:a16="http://schemas.microsoft.com/office/drawing/2014/main" id="{DFD56B35-A439-F043-B70A-0C0C57290554}"/>
              </a:ext>
            </a:extLst>
          </p:cNvPr>
          <p:cNvSpPr/>
          <p:nvPr/>
        </p:nvSpPr>
        <p:spPr>
          <a:xfrm>
            <a:off x="18673354" y="10545111"/>
            <a:ext cx="653142" cy="6531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D555E20-D18B-6543-9EE9-8C4EEF251D28}"/>
              </a:ext>
            </a:extLst>
          </p:cNvPr>
          <p:cNvSpPr txBox="1"/>
          <p:nvPr/>
        </p:nvSpPr>
        <p:spPr>
          <a:xfrm>
            <a:off x="19546461" y="10545111"/>
            <a:ext cx="387373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grpSp>
        <p:nvGrpSpPr>
          <p:cNvPr id="39" name="Group 38">
            <a:extLst>
              <a:ext uri="{FF2B5EF4-FFF2-40B4-BE49-F238E27FC236}">
                <a16:creationId xmlns:a16="http://schemas.microsoft.com/office/drawing/2014/main" id="{9C65508A-EA19-AC43-8E6C-BE30A64AC1E2}"/>
              </a:ext>
            </a:extLst>
          </p:cNvPr>
          <p:cNvGrpSpPr/>
          <p:nvPr/>
        </p:nvGrpSpPr>
        <p:grpSpPr>
          <a:xfrm>
            <a:off x="6287584" y="824518"/>
            <a:ext cx="11802708" cy="2182173"/>
            <a:chOff x="6287584" y="1071658"/>
            <a:chExt cx="11802708" cy="2182173"/>
          </a:xfrm>
        </p:grpSpPr>
        <p:sp>
          <p:nvSpPr>
            <p:cNvPr id="40" name="CuadroTexto 350">
              <a:extLst>
                <a:ext uri="{FF2B5EF4-FFF2-40B4-BE49-F238E27FC236}">
                  <a16:creationId xmlns:a16="http://schemas.microsoft.com/office/drawing/2014/main" id="{F58E5E5D-51A0-BD49-A481-8378A1EB5340}"/>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44" name="CuadroTexto 351">
              <a:extLst>
                <a:ext uri="{FF2B5EF4-FFF2-40B4-BE49-F238E27FC236}">
                  <a16:creationId xmlns:a16="http://schemas.microsoft.com/office/drawing/2014/main" id="{B0663A95-37B2-3D4F-9367-01574DE4118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5" name="Rectangle 45">
              <a:extLst>
                <a:ext uri="{FF2B5EF4-FFF2-40B4-BE49-F238E27FC236}">
                  <a16:creationId xmlns:a16="http://schemas.microsoft.com/office/drawing/2014/main" id="{08C9E563-03B4-6347-87AE-7C39EC14610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133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50FB75-0AEC-FA4A-AA6A-BD1D20F5890D}"/>
              </a:ext>
            </a:extLst>
          </p:cNvPr>
          <p:cNvGrpSpPr/>
          <p:nvPr/>
        </p:nvGrpSpPr>
        <p:grpSpPr>
          <a:xfrm>
            <a:off x="1946956" y="4241334"/>
            <a:ext cx="20483740" cy="5923032"/>
            <a:chOff x="1951718" y="4437277"/>
            <a:chExt cx="20483740" cy="5923032"/>
          </a:xfrm>
        </p:grpSpPr>
        <p:graphicFrame>
          <p:nvGraphicFramePr>
            <p:cNvPr id="3" name="Chart 2">
              <a:extLst>
                <a:ext uri="{FF2B5EF4-FFF2-40B4-BE49-F238E27FC236}">
                  <a16:creationId xmlns:a16="http://schemas.microsoft.com/office/drawing/2014/main" id="{B6829BB3-FBAF-6A4A-A8D9-423389BA23A7}"/>
                </a:ext>
              </a:extLst>
            </p:cNvPr>
            <p:cNvGraphicFramePr/>
            <p:nvPr>
              <p:extLst>
                <p:ext uri="{D42A27DB-BD31-4B8C-83A1-F6EECF244321}">
                  <p14:modId xmlns:p14="http://schemas.microsoft.com/office/powerpoint/2010/main" val="2503282251"/>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280BC1-06FA-924E-A235-5290465FE506}"/>
                </a:ext>
              </a:extLst>
            </p:cNvPr>
            <p:cNvSpPr txBox="1"/>
            <p:nvPr/>
          </p:nvSpPr>
          <p:spPr>
            <a:xfrm>
              <a:off x="3784208" y="7683926"/>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9" name="TextBox 8">
              <a:extLst>
                <a:ext uri="{FF2B5EF4-FFF2-40B4-BE49-F238E27FC236}">
                  <a16:creationId xmlns:a16="http://schemas.microsoft.com/office/drawing/2014/main" id="{3648ED96-AF97-1C45-8FED-094E07C5DF5B}"/>
                </a:ext>
              </a:extLst>
            </p:cNvPr>
            <p:cNvSpPr txBox="1"/>
            <p:nvPr/>
          </p:nvSpPr>
          <p:spPr>
            <a:xfrm>
              <a:off x="8772295" y="6937128"/>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0" name="TextBox 9">
              <a:extLst>
                <a:ext uri="{FF2B5EF4-FFF2-40B4-BE49-F238E27FC236}">
                  <a16:creationId xmlns:a16="http://schemas.microsoft.com/office/drawing/2014/main" id="{96FC780F-50E8-BE49-B95B-C264D709CFAF}"/>
                </a:ext>
              </a:extLst>
            </p:cNvPr>
            <p:cNvSpPr txBox="1"/>
            <p:nvPr/>
          </p:nvSpPr>
          <p:spPr>
            <a:xfrm>
              <a:off x="13605552" y="6153357"/>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1" name="TextBox 10">
              <a:extLst>
                <a:ext uri="{FF2B5EF4-FFF2-40B4-BE49-F238E27FC236}">
                  <a16:creationId xmlns:a16="http://schemas.microsoft.com/office/drawing/2014/main" id="{FCCFCFF8-E8D0-8749-8287-2A26C451AD71}"/>
                </a:ext>
              </a:extLst>
            </p:cNvPr>
            <p:cNvSpPr txBox="1"/>
            <p:nvPr/>
          </p:nvSpPr>
          <p:spPr>
            <a:xfrm>
              <a:off x="18569438" y="4520500"/>
              <a:ext cx="2438062" cy="461665"/>
            </a:xfrm>
            <a:prstGeom prst="rect">
              <a:avLst/>
            </a:prstGeom>
            <a:noFill/>
          </p:spPr>
          <p:txBody>
            <a:bodyPr wrap="square" rtlCol="0">
              <a:spAutoFit/>
            </a:bodyPr>
            <a:lstStyle/>
            <a:p>
              <a:pPr algn="ctr"/>
              <a:r>
                <a:rPr lang="en-US" sz="2400" b="1"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14" name="CuadroTexto 351">
            <a:extLst>
              <a:ext uri="{FF2B5EF4-FFF2-40B4-BE49-F238E27FC236}">
                <a16:creationId xmlns:a16="http://schemas.microsoft.com/office/drawing/2014/main" id="{C31816EF-96FD-BD4B-906D-2D3B52D0841C}"/>
              </a:ext>
            </a:extLst>
          </p:cNvPr>
          <p:cNvSpPr txBox="1"/>
          <p:nvPr/>
        </p:nvSpPr>
        <p:spPr>
          <a:xfrm>
            <a:off x="1946956" y="10933603"/>
            <a:ext cx="11149237" cy="1569660"/>
          </a:xfrm>
          <a:prstGeom prst="rect">
            <a:avLst/>
          </a:prstGeom>
          <a:noFill/>
        </p:spPr>
        <p:txBody>
          <a:bodyPr wrap="square" rtlCol="0">
            <a:spAutoFit/>
          </a:bodyPr>
          <a:lstStyle/>
          <a:p>
            <a:r>
              <a:rPr lang="en-US" sz="4800" b="1" dirty="0">
                <a:solidFill>
                  <a:schemeClr val="tx2"/>
                </a:solidFill>
                <a:latin typeface="Century Gothic" panose="020B0502020202020204" pitchFamily="34" charset="0"/>
              </a:rPr>
              <a:t>Students deserve every opportunity to succeed in computer science</a:t>
            </a:r>
          </a:p>
        </p:txBody>
      </p:sp>
      <p:sp>
        <p:nvSpPr>
          <p:cNvPr id="17" name="TextBox 16">
            <a:extLst>
              <a:ext uri="{FF2B5EF4-FFF2-40B4-BE49-F238E27FC236}">
                <a16:creationId xmlns:a16="http://schemas.microsoft.com/office/drawing/2014/main" id="{32A1E76D-48B3-B540-84D5-D23B6B18C4C9}"/>
              </a:ext>
            </a:extLst>
          </p:cNvPr>
          <p:cNvSpPr txBox="1"/>
          <p:nvPr/>
        </p:nvSpPr>
        <p:spPr>
          <a:xfrm>
            <a:off x="13336042" y="11064231"/>
            <a:ext cx="9003250"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grpSp>
        <p:nvGrpSpPr>
          <p:cNvPr id="15" name="Group 14">
            <a:extLst>
              <a:ext uri="{FF2B5EF4-FFF2-40B4-BE49-F238E27FC236}">
                <a16:creationId xmlns:a16="http://schemas.microsoft.com/office/drawing/2014/main" id="{B30B7EBD-BF0E-A24F-8208-3310670870F7}"/>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021D4DA6-ADE2-084D-A178-C792EE99D5A9}"/>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2DAB3980-5D4C-C545-A638-DED1B71E9D0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726448AD-E967-3D4D-8793-DFD572F7699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398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F95F22-5167-6B4A-B27D-54AA1851249C}"/>
              </a:ext>
            </a:extLst>
          </p:cNvPr>
          <p:cNvSpPr/>
          <p:nvPr/>
        </p:nvSpPr>
        <p:spPr>
          <a:xfrm>
            <a:off x="11821885" y="3853543"/>
            <a:ext cx="10822125" cy="7707086"/>
          </a:xfrm>
          <a:prstGeom prst="rect">
            <a:avLst/>
          </a:prstGeom>
          <a:pattFill prst="wdUpDiag">
            <a:fgClr>
              <a:schemeClr val="accent1">
                <a:lumMod val="20000"/>
                <a:lumOff val="80000"/>
              </a:schemeClr>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4D354B8-E16B-D34B-9AA3-B87AEB83DFF0}"/>
              </a:ext>
            </a:extLst>
          </p:cNvPr>
          <p:cNvGrpSpPr/>
          <p:nvPr/>
        </p:nvGrpSpPr>
        <p:grpSpPr>
          <a:xfrm>
            <a:off x="6287584" y="824518"/>
            <a:ext cx="11802708" cy="2182173"/>
            <a:chOff x="6287584" y="1071658"/>
            <a:chExt cx="11802708" cy="2182173"/>
          </a:xfrm>
        </p:grpSpPr>
        <p:sp>
          <p:nvSpPr>
            <p:cNvPr id="16" name="CuadroTexto 350">
              <a:extLst>
                <a:ext uri="{FF2B5EF4-FFF2-40B4-BE49-F238E27FC236}">
                  <a16:creationId xmlns:a16="http://schemas.microsoft.com/office/drawing/2014/main" id="{4C5EF959-CC13-1442-8585-46208BC62C22}"/>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Education Charts</a:t>
              </a:r>
            </a:p>
          </p:txBody>
        </p:sp>
        <p:sp>
          <p:nvSpPr>
            <p:cNvPr id="18" name="CuadroTexto 351">
              <a:extLst>
                <a:ext uri="{FF2B5EF4-FFF2-40B4-BE49-F238E27FC236}">
                  <a16:creationId xmlns:a16="http://schemas.microsoft.com/office/drawing/2014/main" id="{6DEDB06B-A985-C344-8374-D90EE294CA0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E8710DDA-5223-D74C-AE1D-B3643BD53D8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Content Placeholder 5">
            <a:extLst>
              <a:ext uri="{FF2B5EF4-FFF2-40B4-BE49-F238E27FC236}">
                <a16:creationId xmlns:a16="http://schemas.microsoft.com/office/drawing/2014/main" id="{9A02C2D0-F2CE-DE4E-A410-DC67816AB923}"/>
              </a:ext>
            </a:extLst>
          </p:cNvPr>
          <p:cNvGraphicFramePr>
            <a:graphicFrameLocks/>
          </p:cNvGraphicFramePr>
          <p:nvPr>
            <p:extLst>
              <p:ext uri="{D42A27DB-BD31-4B8C-83A1-F6EECF244321}">
                <p14:modId xmlns:p14="http://schemas.microsoft.com/office/powerpoint/2010/main" val="1041324713"/>
              </p:ext>
            </p:extLst>
          </p:nvPr>
        </p:nvGraphicFramePr>
        <p:xfrm>
          <a:off x="1733641" y="4091555"/>
          <a:ext cx="20910370" cy="7939759"/>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5AE75905-F68F-BD49-B070-93F34426A8D5}"/>
              </a:ext>
            </a:extLst>
          </p:cNvPr>
          <p:cNvGrpSpPr/>
          <p:nvPr/>
        </p:nvGrpSpPr>
        <p:grpSpPr>
          <a:xfrm>
            <a:off x="4286175" y="3853543"/>
            <a:ext cx="5483227" cy="3574300"/>
            <a:chOff x="1639572" y="10204044"/>
            <a:chExt cx="5483227" cy="3574300"/>
          </a:xfrm>
        </p:grpSpPr>
        <p:sp>
          <p:nvSpPr>
            <p:cNvPr id="22" name="TextBox 21">
              <a:extLst>
                <a:ext uri="{FF2B5EF4-FFF2-40B4-BE49-F238E27FC236}">
                  <a16:creationId xmlns:a16="http://schemas.microsoft.com/office/drawing/2014/main" id="{674A17CB-8E36-AA44-B412-2FF88A0A8977}"/>
                </a:ext>
              </a:extLst>
            </p:cNvPr>
            <p:cNvSpPr txBox="1"/>
            <p:nvPr/>
          </p:nvSpPr>
          <p:spPr>
            <a:xfrm>
              <a:off x="1639572" y="11100688"/>
              <a:ext cx="5483226" cy="2677656"/>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3" name="TextBox 22">
              <a:extLst>
                <a:ext uri="{FF2B5EF4-FFF2-40B4-BE49-F238E27FC236}">
                  <a16:creationId xmlns:a16="http://schemas.microsoft.com/office/drawing/2014/main" id="{889D79A8-5D0B-B04E-A443-8FEAF77CC5FC}"/>
                </a:ext>
              </a:extLst>
            </p:cNvPr>
            <p:cNvSpPr txBox="1"/>
            <p:nvPr/>
          </p:nvSpPr>
          <p:spPr>
            <a:xfrm>
              <a:off x="1639573" y="10204044"/>
              <a:ext cx="5483226"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Study Semester</a:t>
              </a:r>
            </a:p>
          </p:txBody>
        </p:sp>
      </p:grpSp>
    </p:spTree>
    <p:extLst>
      <p:ext uri="{BB962C8B-B14F-4D97-AF65-F5344CB8AC3E}">
        <p14:creationId xmlns:p14="http://schemas.microsoft.com/office/powerpoint/2010/main" val="1637429223"/>
      </p:ext>
    </p:extLst>
  </p:cSld>
  <p:clrMapOvr>
    <a:masterClrMapping/>
  </p:clrMapOvr>
</p:sld>
</file>

<file path=ppt/theme/theme1.xml><?xml version="1.0" encoding="utf-8"?>
<a:theme xmlns:a="http://schemas.openxmlformats.org/drawingml/2006/main" name="Office Theme">
  <a:themeElements>
    <a:clrScheme name="Custom 572">
      <a:dk1>
        <a:srgbClr val="999999"/>
      </a:dk1>
      <a:lt1>
        <a:srgbClr val="FFFFFF"/>
      </a:lt1>
      <a:dk2>
        <a:srgbClr val="252C34"/>
      </a:dk2>
      <a:lt2>
        <a:srgbClr val="FFFFFF"/>
      </a:lt2>
      <a:accent1>
        <a:srgbClr val="4C5FEC"/>
      </a:accent1>
      <a:accent2>
        <a:srgbClr val="F0AE62"/>
      </a:accent2>
      <a:accent3>
        <a:srgbClr val="7F70F4"/>
      </a:accent3>
      <a:accent4>
        <a:srgbClr val="F56D87"/>
      </a:accent4>
      <a:accent5>
        <a:srgbClr val="85DBEC"/>
      </a:accent5>
      <a:accent6>
        <a:srgbClr val="EAB6A2"/>
      </a:accent6>
      <a:hlink>
        <a:srgbClr val="85DBEC"/>
      </a:hlink>
      <a:folHlink>
        <a:srgbClr val="7F70F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8044</TotalTime>
  <Words>1104</Words>
  <Application>Microsoft Macintosh PowerPoint</Application>
  <PresentationFormat>Custom</PresentationFormat>
  <Paragraphs>209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Luis Lopez</cp:lastModifiedBy>
  <cp:revision>877</cp:revision>
  <dcterms:created xsi:type="dcterms:W3CDTF">2020-05-04T13:20:50Z</dcterms:created>
  <dcterms:modified xsi:type="dcterms:W3CDTF">2020-10-13T15:16:47Z</dcterms:modified>
</cp:coreProperties>
</file>