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60" r:id="rId2"/>
    <p:sldId id="261" r:id="rId3"/>
    <p:sldId id="291" r:id="rId4"/>
    <p:sldId id="296" r:id="rId5"/>
    <p:sldId id="294" r:id="rId6"/>
    <p:sldId id="292" r:id="rId7"/>
    <p:sldId id="262" r:id="rId8"/>
    <p:sldId id="269" r:id="rId9"/>
    <p:sldId id="268" r:id="rId10"/>
    <p:sldId id="270" r:id="rId11"/>
    <p:sldId id="271" r:id="rId12"/>
    <p:sldId id="297" r:id="rId13"/>
    <p:sldId id="293" r:id="rId14"/>
    <p:sldId id="256" r:id="rId15"/>
    <p:sldId id="257" r:id="rId16"/>
    <p:sldId id="263" r:id="rId17"/>
    <p:sldId id="266" r:id="rId18"/>
    <p:sldId id="259" r:id="rId19"/>
    <p:sldId id="264" r:id="rId20"/>
    <p:sldId id="258" r:id="rId21"/>
    <p:sldId id="265" r:id="rId22"/>
    <p:sldId id="295" r:id="rId23"/>
    <p:sldId id="267" r:id="rId24"/>
    <p:sldId id="298" r:id="rId25"/>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p:restoredTop sz="95970"/>
  </p:normalViewPr>
  <p:slideViewPr>
    <p:cSldViewPr snapToGrid="0" snapToObjects="1">
      <p:cViewPr varScale="1">
        <p:scale>
          <a:sx n="42" d="100"/>
          <a:sy n="42" d="100"/>
        </p:scale>
        <p:origin x="240" y="648"/>
      </p:cViewPr>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Hoja_de_c_lculo_de_Microsoft_Excel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Hoja_de_c_lculo_de_Microsoft_Excel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Hoja_de_c_lculo_de_Microsoft_Excel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Hoja_de_c_lculo_de_Microsoft_Excel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Hoja_de_c_lculo_de_Microsoft_Excel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Hoja_de_c_lculo_de_Microsoft_Excel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Hoja_de_c_lculo_de_Microsoft_Excel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Hoja_de_c_lculo_de_Microsoft_Excel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Hoja_de_c_lculo_de_Microsoft_Excel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Hoja_de_c_lculo_de_Microsoft_Excel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Hoja_de_c_lculo_de_Microsoft_Excel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Hoja_de_c_lculo_de_Microsoft_Excel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Hoja_de_c_lculo_de_Microsoft_Excel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Hoja_de_c_lculo_de_Microsoft_Excel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Hoja_de_c_lculo_de_Microsoft_Excel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Hoja_de_c_lculo_de_Microsoft_Excel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Hoja_de_c_lculo_de_Microsoft_Excel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Hoja_de_c_lculo_de_Microsoft_Excel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Hoja_de_c_lculo_de_Microsoft_Excel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Hoja_de_c_lculo_de_Microsoft_Excel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Hoja_de_c_lculo_de_Microsoft_Excel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Hoja_de_c_lculo_de_Microsoft_Excel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Hoja_de_c_lculo_de_Microsoft_Excel31.xlsx"/><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1">
                  <a:lumMod val="10000"/>
                  <a:lumOff val="90000"/>
                </a:schemeClr>
              </a:solidFill>
              <a:ln>
                <a:noFill/>
              </a:ln>
              <a:effectLst/>
            </c:spPr>
            <c:extLst>
              <c:ext xmlns:c16="http://schemas.microsoft.com/office/drawing/2014/chart" uri="{C3380CC4-5D6E-409C-BE32-E72D297353CC}">
                <c16:uniqueId val="{00000001-0DC3-C245-ADA9-7F9FD409A89C}"/>
              </c:ext>
            </c:extLst>
          </c:dPt>
          <c:dPt>
            <c:idx val="1"/>
            <c:invertIfNegative val="0"/>
            <c:bubble3D val="0"/>
            <c:spPr>
              <a:solidFill>
                <a:schemeClr val="accent1">
                  <a:lumMod val="75000"/>
                  <a:lumOff val="25000"/>
                </a:schemeClr>
              </a:solidFill>
              <a:ln>
                <a:noFill/>
              </a:ln>
              <a:effectLst/>
            </c:spPr>
            <c:extLst>
              <c:ext xmlns:c16="http://schemas.microsoft.com/office/drawing/2014/chart" uri="{C3380CC4-5D6E-409C-BE32-E72D297353CC}">
                <c16:uniqueId val="{00000003-0DC3-C245-ADA9-7F9FD409A89C}"/>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0DC3-C245-ADA9-7F9FD409A89C}"/>
              </c:ext>
            </c:extLst>
          </c:dPt>
          <c:cat>
            <c:strRef>
              <c:f>Sheet1!$A$2:$A$4</c:f>
              <c:strCache>
                <c:ptCount val="3"/>
                <c:pt idx="0">
                  <c:v>Purchases</c:v>
                </c:pt>
                <c:pt idx="1">
                  <c:v>Sells</c:v>
                </c:pt>
                <c:pt idx="2">
                  <c:v>Returns</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0DC3-C245-ADA9-7F9FD409A89C}"/>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6ADC-E84F-A9D0-0EB191E66500}"/>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6ADC-E84F-A9D0-0EB191E66500}"/>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6ADC-E84F-A9D0-0EB191E66500}"/>
              </c:ext>
            </c:extLst>
          </c:dPt>
          <c:cat>
            <c:strRef>
              <c:f>Sheet1!$A$2:$A$4</c:f>
              <c:strCache>
                <c:ptCount val="3"/>
                <c:pt idx="0">
                  <c:v>Purchases</c:v>
                </c:pt>
                <c:pt idx="1">
                  <c:v>Sells</c:v>
                </c:pt>
                <c:pt idx="2">
                  <c:v>Returns</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6ADC-E84F-A9D0-0EB191E66500}"/>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C594-2D45-A535-FE22F8936F5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C594-2D45-A535-FE22F8936F5C}"/>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594-2D45-A535-FE22F8936F5C}"/>
              </c:ext>
            </c:extLst>
          </c:dPt>
          <c:cat>
            <c:strRef>
              <c:f>Sheet1!$A$2:$A$4</c:f>
              <c:strCache>
                <c:ptCount val="3"/>
                <c:pt idx="0">
                  <c:v>Purchases</c:v>
                </c:pt>
                <c:pt idx="1">
                  <c:v>Sells</c:v>
                </c:pt>
                <c:pt idx="2">
                  <c:v>Returns</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C594-2D45-A535-FE22F8936F5C}"/>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C594-2D45-A535-FE22F8936F5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C594-2D45-A535-FE22F8936F5C}"/>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594-2D45-A535-FE22F8936F5C}"/>
              </c:ext>
            </c:extLst>
          </c:dPt>
          <c:cat>
            <c:strRef>
              <c:f>Sheet1!$A$2:$A$4</c:f>
              <c:strCache>
                <c:ptCount val="3"/>
                <c:pt idx="0">
                  <c:v>Purchases</c:v>
                </c:pt>
                <c:pt idx="1">
                  <c:v>Sells</c:v>
                </c:pt>
                <c:pt idx="2">
                  <c:v>Returns</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C594-2D45-A535-FE22F8936F5C}"/>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C1E1-DD40-A388-8C9611125743}"/>
            </c:ext>
          </c:extLst>
        </c:ser>
        <c:dLbls>
          <c:showLegendKey val="0"/>
          <c:showVal val="0"/>
          <c:showCatName val="0"/>
          <c:showSerName val="0"/>
          <c:showPercent val="0"/>
          <c:showBubbleSize val="0"/>
        </c:dLbls>
        <c:gapWidth val="150"/>
        <c:overlap val="100"/>
        <c:axId val="1707352703"/>
        <c:axId val="1706935695"/>
      </c:barChart>
      <c:catAx>
        <c:axId val="1707352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6935695"/>
        <c:crosses val="autoZero"/>
        <c:auto val="1"/>
        <c:lblAlgn val="ctr"/>
        <c:lblOffset val="100"/>
        <c:noMultiLvlLbl val="0"/>
      </c:catAx>
      <c:valAx>
        <c:axId val="170693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7352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Poppins Light" pitchFamily="2" charset="77"/>
          <a:cs typeface="Poppins Light" pitchFamily="2" charset="77"/>
        </a:defRPr>
      </a:pPr>
      <a:endParaRPr lang="es-SV"/>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1BB9-FB4F-9D03-67193DE59AD9}"/>
            </c:ext>
          </c:extLst>
        </c:ser>
        <c:ser>
          <c:idx val="2"/>
          <c:order val="1"/>
          <c:tx>
            <c:strRef>
              <c:f>Sheet1!$D$1</c:f>
              <c:strCache>
                <c:ptCount val="1"/>
                <c:pt idx="0">
                  <c:v>Series 3</c:v>
                </c:pt>
              </c:strCache>
            </c:strRef>
          </c:tx>
          <c:spPr>
            <a:solidFill>
              <a:schemeClr val="accent2"/>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1-1BB9-FB4F-9D03-67193DE59AD9}"/>
            </c:ext>
          </c:extLst>
        </c:ser>
        <c:dLbls>
          <c:showLegendKey val="0"/>
          <c:showVal val="0"/>
          <c:showCatName val="0"/>
          <c:showSerName val="0"/>
          <c:showPercent val="0"/>
          <c:showBubbleSize val="0"/>
        </c:dLbls>
        <c:gapWidth val="150"/>
        <c:overlap val="100"/>
        <c:axId val="1707352703"/>
        <c:axId val="1706935695"/>
      </c:barChart>
      <c:catAx>
        <c:axId val="1707352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6935695"/>
        <c:crosses val="autoZero"/>
        <c:auto val="1"/>
        <c:lblAlgn val="ctr"/>
        <c:lblOffset val="100"/>
        <c:noMultiLvlLbl val="0"/>
      </c:catAx>
      <c:valAx>
        <c:axId val="170693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7352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Poppins Light" pitchFamily="2" charset="77"/>
          <a:cs typeface="Poppins Light" pitchFamily="2" charset="77"/>
        </a:defRPr>
      </a:pPr>
      <a:endParaRPr lang="es-SV"/>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Sheet1!$C$1</c:f>
              <c:strCache>
                <c:ptCount val="1"/>
                <c:pt idx="0">
                  <c:v>Series 2</c:v>
                </c:pt>
              </c:strCache>
            </c:strRef>
          </c:tx>
          <c:spPr>
            <a:solidFill>
              <a:schemeClr val="accent3"/>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1BB9-FB4F-9D03-67193DE59AD9}"/>
            </c:ext>
          </c:extLst>
        </c:ser>
        <c:ser>
          <c:idx val="2"/>
          <c:order val="1"/>
          <c:tx>
            <c:strRef>
              <c:f>Sheet1!$D$1</c:f>
              <c:strCache>
                <c:ptCount val="1"/>
                <c:pt idx="0">
                  <c:v>Series 3</c:v>
                </c:pt>
              </c:strCache>
            </c:strRef>
          </c:tx>
          <c:spPr>
            <a:solidFill>
              <a:schemeClr val="accent3">
                <a:lumMod val="20000"/>
                <a:lumOff val="80000"/>
              </a:schemeClr>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1-1BB9-FB4F-9D03-67193DE59AD9}"/>
            </c:ext>
          </c:extLst>
        </c:ser>
        <c:dLbls>
          <c:showLegendKey val="0"/>
          <c:showVal val="0"/>
          <c:showCatName val="0"/>
          <c:showSerName val="0"/>
          <c:showPercent val="0"/>
          <c:showBubbleSize val="0"/>
        </c:dLbls>
        <c:gapWidth val="150"/>
        <c:overlap val="100"/>
        <c:axId val="1707352703"/>
        <c:axId val="1706935695"/>
      </c:barChart>
      <c:catAx>
        <c:axId val="1707352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6935695"/>
        <c:crosses val="autoZero"/>
        <c:auto val="1"/>
        <c:lblAlgn val="ctr"/>
        <c:lblOffset val="100"/>
        <c:noMultiLvlLbl val="0"/>
      </c:catAx>
      <c:valAx>
        <c:axId val="170693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7352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Poppins Light" pitchFamily="2" charset="77"/>
          <a:cs typeface="Poppins Light" pitchFamily="2" charset="77"/>
        </a:defRPr>
      </a:pPr>
      <a:endParaRPr lang="es-SV"/>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38E9-BA46-AF8D-AFA5F7D83A10}"/>
            </c:ext>
          </c:extLst>
        </c:ser>
        <c:ser>
          <c:idx val="2"/>
          <c:order val="1"/>
          <c:tx>
            <c:strRef>
              <c:f>Sheet1!$D$1</c:f>
              <c:strCache>
                <c:ptCount val="1"/>
                <c:pt idx="0">
                  <c:v>Series 3</c:v>
                </c:pt>
              </c:strCache>
            </c:strRef>
          </c:tx>
          <c:spPr>
            <a:solidFill>
              <a:schemeClr val="accent2"/>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1</c:v>
                </c:pt>
              </c:numCache>
            </c:numRef>
          </c:val>
          <c:extLst>
            <c:ext xmlns:c16="http://schemas.microsoft.com/office/drawing/2014/chart" uri="{C3380CC4-5D6E-409C-BE32-E72D297353CC}">
              <c16:uniqueId val="{00000001-38E9-BA46-AF8D-AFA5F7D83A10}"/>
            </c:ext>
          </c:extLst>
        </c:ser>
        <c:dLbls>
          <c:showLegendKey val="0"/>
          <c:showVal val="0"/>
          <c:showCatName val="0"/>
          <c:showSerName val="0"/>
          <c:showPercent val="0"/>
          <c:showBubbleSize val="0"/>
        </c:dLbls>
        <c:gapWidth val="13"/>
        <c:overlap val="100"/>
        <c:axId val="1707352703"/>
        <c:axId val="1706935695"/>
      </c:barChart>
      <c:catAx>
        <c:axId val="1707352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6935695"/>
        <c:crosses val="autoZero"/>
        <c:auto val="1"/>
        <c:lblAlgn val="ctr"/>
        <c:lblOffset val="100"/>
        <c:noMultiLvlLbl val="0"/>
      </c:catAx>
      <c:valAx>
        <c:axId val="170693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7352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Poppins Light" pitchFamily="2" charset="77"/>
          <a:cs typeface="Poppins Light" pitchFamily="2" charset="77"/>
        </a:defRPr>
      </a:pPr>
      <a:endParaRPr lang="es-SV"/>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600" b="0" i="0" u="none" strike="noStrike" kern="1200" baseline="0">
                    <a:solidFill>
                      <a:schemeClr val="bg1"/>
                    </a:solidFill>
                    <a:latin typeface="Century Gothic" panose="020B0502020202020204" pitchFamily="34" charset="0"/>
                    <a:ea typeface="+mn-ea"/>
                    <a:cs typeface="+mn-cs"/>
                  </a:defRPr>
                </a:pPr>
                <a:endParaRPr lang="es-SV"/>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Mexico</c:v>
                </c:pt>
                <c:pt idx="1">
                  <c:v>USA</c:v>
                </c:pt>
                <c:pt idx="2">
                  <c:v>Guatemala</c:v>
                </c:pt>
                <c:pt idx="3">
                  <c:v>Honduras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902-4649-8A03-03C20EE7A83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600" b="0" i="0" u="none" strike="noStrike" kern="1200" baseline="0">
                    <a:solidFill>
                      <a:schemeClr val="bg1"/>
                    </a:solidFill>
                    <a:latin typeface="Century Gothic" panose="020B0502020202020204" pitchFamily="34" charset="0"/>
                    <a:ea typeface="+mn-ea"/>
                    <a:cs typeface="+mn-cs"/>
                  </a:defRPr>
                </a:pPr>
                <a:endParaRPr lang="es-SV"/>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Mexico</c:v>
                </c:pt>
                <c:pt idx="1">
                  <c:v>USA</c:v>
                </c:pt>
                <c:pt idx="2">
                  <c:v>Guatemala</c:v>
                </c:pt>
                <c:pt idx="3">
                  <c:v>Honduras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902-4649-8A03-03C20EE7A830}"/>
            </c:ext>
          </c:extLst>
        </c:ser>
        <c:ser>
          <c:idx val="2"/>
          <c:order val="2"/>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B902-4649-8A03-03C20EE7A830}"/>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B902-4649-8A03-03C20EE7A830}"/>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7-B902-4649-8A03-03C20EE7A830}"/>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9-B902-4649-8A03-03C20EE7A830}"/>
              </c:ext>
            </c:extLst>
          </c:dPt>
          <c:dLbls>
            <c:spPr>
              <a:noFill/>
              <a:ln>
                <a:noFill/>
              </a:ln>
              <a:effectLst/>
            </c:spPr>
            <c:txPr>
              <a:bodyPr rot="0" spcFirstLastPara="1" vertOverflow="ellipsis" vert="horz" wrap="square" anchor="ctr" anchorCtr="1"/>
              <a:lstStyle/>
              <a:p>
                <a:pPr>
                  <a:defRPr sz="2600" b="0" i="0" u="none" strike="noStrike" kern="1200" baseline="0">
                    <a:solidFill>
                      <a:schemeClr val="bg1"/>
                    </a:solidFill>
                    <a:latin typeface="Century Gothic" panose="020B0502020202020204" pitchFamily="34" charset="0"/>
                    <a:ea typeface="+mn-ea"/>
                    <a:cs typeface="+mn-cs"/>
                  </a:defRPr>
                </a:pPr>
                <a:endParaRPr lang="es-SV"/>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Mexico</c:v>
                </c:pt>
                <c:pt idx="1">
                  <c:v>USA</c:v>
                </c:pt>
                <c:pt idx="2">
                  <c:v>Guatemala</c:v>
                </c:pt>
                <c:pt idx="3">
                  <c:v>Honduras</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A-B902-4649-8A03-03C20EE7A830}"/>
            </c:ext>
          </c:extLst>
        </c:ser>
        <c:dLbls>
          <c:showLegendKey val="0"/>
          <c:showVal val="1"/>
          <c:showCatName val="0"/>
          <c:showSerName val="0"/>
          <c:showPercent val="0"/>
          <c:showBubbleSize val="0"/>
        </c:dLbls>
        <c:gapWidth val="277"/>
        <c:overlap val="100"/>
        <c:axId val="579800272"/>
        <c:axId val="579808512"/>
      </c:barChart>
      <c:catAx>
        <c:axId val="579800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600" b="0" i="0" u="none" strike="noStrike" kern="1200" baseline="0">
                <a:solidFill>
                  <a:schemeClr val="tx1"/>
                </a:solidFill>
                <a:latin typeface="Century Gothic" panose="020B0502020202020204" pitchFamily="34" charset="0"/>
                <a:ea typeface="+mn-ea"/>
                <a:cs typeface="+mn-cs"/>
              </a:defRPr>
            </a:pPr>
            <a:endParaRPr lang="es-SV"/>
          </a:p>
        </c:txPr>
        <c:crossAx val="579808512"/>
        <c:crosses val="autoZero"/>
        <c:auto val="1"/>
        <c:lblAlgn val="ctr"/>
        <c:lblOffset val="100"/>
        <c:noMultiLvlLbl val="0"/>
      </c:catAx>
      <c:valAx>
        <c:axId val="579808512"/>
        <c:scaling>
          <c:orientation val="minMax"/>
        </c:scaling>
        <c:delete val="1"/>
        <c:axPos val="b"/>
        <c:numFmt formatCode="General" sourceLinked="1"/>
        <c:majorTickMark val="none"/>
        <c:minorTickMark val="none"/>
        <c:tickLblPos val="nextTo"/>
        <c:crossAx val="579800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600" b="0" i="0">
          <a:solidFill>
            <a:schemeClr val="bg1"/>
          </a:solidFill>
          <a:latin typeface="Century Gothic" panose="020B0502020202020204" pitchFamily="34" charset="0"/>
        </a:defRPr>
      </a:pPr>
      <a:endParaRPr lang="es-SV"/>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3355-7C47-8FA6-0281CF82CDA7}"/>
            </c:ext>
          </c:extLst>
        </c:ser>
        <c:ser>
          <c:idx val="2"/>
          <c:order val="1"/>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1</c:v>
                </c:pt>
              </c:numCache>
            </c:numRef>
          </c:val>
          <c:extLst>
            <c:ext xmlns:c16="http://schemas.microsoft.com/office/drawing/2014/chart" uri="{C3380CC4-5D6E-409C-BE32-E72D297353CC}">
              <c16:uniqueId val="{00000001-3355-7C47-8FA6-0281CF82CDA7}"/>
            </c:ext>
          </c:extLst>
        </c:ser>
        <c:dLbls>
          <c:showLegendKey val="0"/>
          <c:showVal val="0"/>
          <c:showCatName val="0"/>
          <c:showSerName val="0"/>
          <c:showPercent val="0"/>
          <c:showBubbleSize val="0"/>
        </c:dLbls>
        <c:gapWidth val="13"/>
        <c:overlap val="100"/>
        <c:axId val="1707352703"/>
        <c:axId val="1706935695"/>
      </c:barChart>
      <c:catAx>
        <c:axId val="1707352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6935695"/>
        <c:crosses val="autoZero"/>
        <c:auto val="1"/>
        <c:lblAlgn val="ctr"/>
        <c:lblOffset val="100"/>
        <c:noMultiLvlLbl val="0"/>
      </c:catAx>
      <c:valAx>
        <c:axId val="170693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7352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Poppins Light" pitchFamily="2" charset="77"/>
          <a:cs typeface="Poppins Light" pitchFamily="2" charset="77"/>
        </a:defRPr>
      </a:pPr>
      <a:endParaRPr lang="es-SV"/>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Columna2</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A683-7B48-BE43-881E7AFECB54}"/>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A683-7B48-BE43-881E7AFECB54}"/>
              </c:ext>
            </c:extLst>
          </c:dPt>
          <c:cat>
            <c:strRef>
              <c:f>Hoja1!$A$2:$A$4</c:f>
              <c:strCache>
                <c:ptCount val="3"/>
                <c:pt idx="0">
                  <c:v>Engineers</c:v>
                </c:pt>
                <c:pt idx="1">
                  <c:v>Lawyers</c:v>
                </c:pt>
                <c:pt idx="2">
                  <c:v>Doctors</c:v>
                </c:pt>
              </c:strCache>
            </c:strRef>
          </c:cat>
          <c:val>
            <c:numRef>
              <c:f>Hoja1!$B$2:$B$4</c:f>
              <c:numCache>
                <c:formatCode>General</c:formatCode>
                <c:ptCount val="3"/>
                <c:pt idx="0">
                  <c:v>70</c:v>
                </c:pt>
                <c:pt idx="1">
                  <c:v>70</c:v>
                </c:pt>
                <c:pt idx="2">
                  <c:v>60</c:v>
                </c:pt>
              </c:numCache>
            </c:numRef>
          </c:val>
          <c:extLst>
            <c:ext xmlns:c16="http://schemas.microsoft.com/office/drawing/2014/chart" uri="{C3380CC4-5D6E-409C-BE32-E72D297353CC}">
              <c16:uniqueId val="{00000004-A683-7B48-BE43-881E7AFECB54}"/>
            </c:ext>
          </c:extLst>
        </c:ser>
        <c:dLbls>
          <c:showLegendKey val="0"/>
          <c:showVal val="0"/>
          <c:showCatName val="0"/>
          <c:showSerName val="0"/>
          <c:showPercent val="0"/>
          <c:showBubbleSize val="0"/>
        </c:dLbls>
        <c:gapWidth val="182"/>
        <c:axId val="499389759"/>
        <c:axId val="540410767"/>
      </c:barChart>
      <c:catAx>
        <c:axId val="499389759"/>
        <c:scaling>
          <c:orientation val="minMax"/>
        </c:scaling>
        <c:delete val="1"/>
        <c:axPos val="l"/>
        <c:numFmt formatCode="General" sourceLinked="1"/>
        <c:majorTickMark val="none"/>
        <c:minorTickMark val="none"/>
        <c:tickLblPos val="nextTo"/>
        <c:crossAx val="540410767"/>
        <c:crosses val="autoZero"/>
        <c:auto val="1"/>
        <c:lblAlgn val="ctr"/>
        <c:lblOffset val="100"/>
        <c:noMultiLvlLbl val="0"/>
      </c:catAx>
      <c:valAx>
        <c:axId val="5404107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SV"/>
          </a:p>
        </c:txPr>
        <c:crossAx val="499389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SV"/>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4"/>
            </a:solidFill>
            <a:ln>
              <a:noFill/>
            </a:ln>
            <a:effectLst/>
          </c:spPr>
          <c:invertIfNegative val="0"/>
          <c:dPt>
            <c:idx val="0"/>
            <c:invertIfNegative val="0"/>
            <c:bubble3D val="0"/>
            <c:spPr>
              <a:solidFill>
                <a:schemeClr val="accent3">
                  <a:lumMod val="20000"/>
                  <a:lumOff val="80000"/>
                </a:schemeClr>
              </a:solidFill>
              <a:ln>
                <a:noFill/>
              </a:ln>
              <a:effectLst/>
            </c:spPr>
            <c:extLst>
              <c:ext xmlns:c16="http://schemas.microsoft.com/office/drawing/2014/chart" uri="{C3380CC4-5D6E-409C-BE32-E72D297353CC}">
                <c16:uniqueId val="{00000001-8CC3-5A49-8161-7957A68AE19A}"/>
              </c:ext>
            </c:extLst>
          </c:dPt>
          <c:dPt>
            <c:idx val="1"/>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03-8CC3-5A49-8161-7957A68AE19A}"/>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8CC3-5A49-8161-7957A68AE19A}"/>
              </c:ext>
            </c:extLst>
          </c:dPt>
          <c:cat>
            <c:strRef>
              <c:f>Sheet1!$A$2:$A$4</c:f>
              <c:strCache>
                <c:ptCount val="3"/>
                <c:pt idx="0">
                  <c:v>Purchases</c:v>
                </c:pt>
                <c:pt idx="1">
                  <c:v>Sells</c:v>
                </c:pt>
                <c:pt idx="2">
                  <c:v>Returns</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8CC3-5A49-8161-7957A68AE19A}"/>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Columna2</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7A52-874D-8061-321AA19C8B8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A52-874D-8061-321AA19C8B86}"/>
              </c:ext>
            </c:extLst>
          </c:dPt>
          <c:cat>
            <c:strRef>
              <c:f>Hoja1!$A$2:$A$4</c:f>
              <c:strCache>
                <c:ptCount val="3"/>
                <c:pt idx="0">
                  <c:v>Engineers</c:v>
                </c:pt>
                <c:pt idx="1">
                  <c:v>Lawyers</c:v>
                </c:pt>
                <c:pt idx="2">
                  <c:v>Doctors</c:v>
                </c:pt>
              </c:strCache>
            </c:strRef>
          </c:cat>
          <c:val>
            <c:numRef>
              <c:f>Hoja1!$B$2:$B$4</c:f>
              <c:numCache>
                <c:formatCode>General</c:formatCode>
                <c:ptCount val="3"/>
                <c:pt idx="0">
                  <c:v>30</c:v>
                </c:pt>
                <c:pt idx="1">
                  <c:v>50</c:v>
                </c:pt>
                <c:pt idx="2">
                  <c:v>70</c:v>
                </c:pt>
              </c:numCache>
            </c:numRef>
          </c:val>
          <c:extLst>
            <c:ext xmlns:c16="http://schemas.microsoft.com/office/drawing/2014/chart" uri="{C3380CC4-5D6E-409C-BE32-E72D297353CC}">
              <c16:uniqueId val="{00000004-7A52-874D-8061-321AA19C8B86}"/>
            </c:ext>
          </c:extLst>
        </c:ser>
        <c:dLbls>
          <c:showLegendKey val="0"/>
          <c:showVal val="0"/>
          <c:showCatName val="0"/>
          <c:showSerName val="0"/>
          <c:showPercent val="0"/>
          <c:showBubbleSize val="0"/>
        </c:dLbls>
        <c:gapWidth val="182"/>
        <c:axId val="499389759"/>
        <c:axId val="540410767"/>
      </c:barChart>
      <c:catAx>
        <c:axId val="499389759"/>
        <c:scaling>
          <c:orientation val="minMax"/>
        </c:scaling>
        <c:delete val="1"/>
        <c:axPos val="l"/>
        <c:numFmt formatCode="General" sourceLinked="1"/>
        <c:majorTickMark val="none"/>
        <c:minorTickMark val="none"/>
        <c:tickLblPos val="nextTo"/>
        <c:crossAx val="540410767"/>
        <c:crosses val="autoZero"/>
        <c:auto val="1"/>
        <c:lblAlgn val="ctr"/>
        <c:lblOffset val="100"/>
        <c:noMultiLvlLbl val="0"/>
      </c:catAx>
      <c:valAx>
        <c:axId val="5404107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SV"/>
          </a:p>
        </c:txPr>
        <c:crossAx val="499389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SV"/>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New York</c:v>
                </c:pt>
                <c:pt idx="1">
                  <c:v>Los Angeles</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562D-2D4E-BAEC-2EEF63DCA5D9}"/>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New York</c:v>
                </c:pt>
                <c:pt idx="1">
                  <c:v>Los Angeles</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562D-2D4E-BAEC-2EEF63DCA5D9}"/>
            </c:ext>
          </c:extLst>
        </c:ser>
        <c:ser>
          <c:idx val="2"/>
          <c:order val="2"/>
          <c:tx>
            <c:strRef>
              <c:f>Sheet1!$D$1</c:f>
              <c:strCache>
                <c:ptCount val="1"/>
                <c:pt idx="0">
                  <c:v>Series 3</c:v>
                </c:pt>
              </c:strCache>
            </c:strRef>
          </c:tx>
          <c:spPr>
            <a:solidFill>
              <a:schemeClr val="accent3"/>
            </a:solidFill>
            <a:ln>
              <a:noFill/>
            </a:ln>
            <a:effectLst/>
          </c:spPr>
          <c:invertIfNegative val="0"/>
          <c:cat>
            <c:strRef>
              <c:f>Sheet1!$A$2:$A$3</c:f>
              <c:strCache>
                <c:ptCount val="2"/>
                <c:pt idx="0">
                  <c:v>New York</c:v>
                </c:pt>
                <c:pt idx="1">
                  <c:v>Los Angeles</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62D-2D4E-BAEC-2EEF63DCA5D9}"/>
            </c:ext>
          </c:extLst>
        </c:ser>
        <c:dLbls>
          <c:showLegendKey val="0"/>
          <c:showVal val="0"/>
          <c:showCatName val="0"/>
          <c:showSerName val="0"/>
          <c:showPercent val="0"/>
          <c:showBubbleSize val="0"/>
        </c:dLbls>
        <c:gapWidth val="60"/>
        <c:overlap val="100"/>
        <c:axId val="3286064"/>
        <c:axId val="7005728"/>
      </c:barChart>
      <c:catAx>
        <c:axId val="328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7005728"/>
        <c:crosses val="autoZero"/>
        <c:auto val="1"/>
        <c:lblAlgn val="ctr"/>
        <c:lblOffset val="100"/>
        <c:noMultiLvlLbl val="0"/>
      </c:catAx>
      <c:valAx>
        <c:axId val="70057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3286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defRPr>
      </a:pPr>
      <a:endParaRPr lang="es-SV"/>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FCC4-C048-B87B-ECF227797114}"/>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FCC4-C048-B87B-ECF227797114}"/>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FCC4-C048-B87B-ECF227797114}"/>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7-FCC4-C048-B87B-ECF227797114}"/>
              </c:ext>
            </c:extLst>
          </c:dPt>
          <c:dPt>
            <c:idx val="4"/>
            <c:invertIfNegative val="0"/>
            <c:bubble3D val="0"/>
            <c:spPr>
              <a:solidFill>
                <a:schemeClr val="accent3"/>
              </a:solidFill>
              <a:ln>
                <a:noFill/>
              </a:ln>
              <a:effectLst/>
            </c:spPr>
            <c:extLst>
              <c:ext xmlns:c16="http://schemas.microsoft.com/office/drawing/2014/chart" uri="{C3380CC4-5D6E-409C-BE32-E72D297353CC}">
                <c16:uniqueId val="{00000009-FCC4-C048-B87B-ECF227797114}"/>
              </c:ext>
            </c:extLst>
          </c:dPt>
          <c:dPt>
            <c:idx val="5"/>
            <c:invertIfNegative val="0"/>
            <c:bubble3D val="0"/>
            <c:spPr>
              <a:solidFill>
                <a:schemeClr val="accent3"/>
              </a:solidFill>
              <a:ln>
                <a:noFill/>
              </a:ln>
              <a:effectLst/>
            </c:spPr>
            <c:extLst>
              <c:ext xmlns:c16="http://schemas.microsoft.com/office/drawing/2014/chart" uri="{C3380CC4-5D6E-409C-BE32-E72D297353CC}">
                <c16:uniqueId val="{0000000B-FCC4-C048-B87B-ECF227797114}"/>
              </c:ext>
            </c:extLst>
          </c:dPt>
          <c:dLbls>
            <c:spPr>
              <a:noFill/>
              <a:ln>
                <a:noFill/>
              </a:ln>
              <a:effectLst/>
            </c:spPr>
            <c:txPr>
              <a:bodyPr rot="0" spcFirstLastPara="1" vertOverflow="ellipsis" vert="horz" wrap="square" anchor="ctr" anchorCtr="1"/>
              <a:lstStyle/>
              <a:p>
                <a:pPr>
                  <a:defRPr sz="2800" b="0" i="0" u="none" strike="noStrike" kern="1200" baseline="0">
                    <a:solidFill>
                      <a:schemeClr val="lt1"/>
                    </a:solidFill>
                    <a:latin typeface="Century Gothic" panose="020B0502020202020204" pitchFamily="34" charset="0"/>
                    <a:ea typeface="Lato Light" panose="020F0502020204030203" pitchFamily="34" charset="0"/>
                    <a:cs typeface="Lato Light" panose="020F0502020204030203" pitchFamily="34" charset="0"/>
                  </a:defRPr>
                </a:pPr>
                <a:endParaRPr lang="es-SV"/>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65</c:v>
                </c:pt>
                <c:pt idx="1">
                  <c:v>55</c:v>
                </c:pt>
                <c:pt idx="2">
                  <c:v>40</c:v>
                </c:pt>
                <c:pt idx="3">
                  <c:v>80</c:v>
                </c:pt>
              </c:numCache>
            </c:numRef>
          </c:val>
          <c:extLst>
            <c:ext xmlns:c16="http://schemas.microsoft.com/office/drawing/2014/chart" uri="{C3380CC4-5D6E-409C-BE32-E72D297353CC}">
              <c16:uniqueId val="{0000000C-FCC4-C048-B87B-ECF227797114}"/>
            </c:ext>
          </c:extLst>
        </c:ser>
        <c:dLbls>
          <c:dLblPos val="ctr"/>
          <c:showLegendKey val="0"/>
          <c:showVal val="1"/>
          <c:showCatName val="0"/>
          <c:showSerName val="0"/>
          <c:showPercent val="0"/>
          <c:showBubbleSize val="0"/>
        </c:dLbls>
        <c:gapWidth val="79"/>
        <c:overlap val="100"/>
        <c:axId val="250667008"/>
        <c:axId val="250668544"/>
      </c:barChart>
      <c:catAx>
        <c:axId val="250667008"/>
        <c:scaling>
          <c:orientation val="minMax"/>
        </c:scaling>
        <c:delete val="1"/>
        <c:axPos val="l"/>
        <c:majorGridlines>
          <c:spPr>
            <a:ln w="12700" cap="flat" cmpd="sng" algn="ctr">
              <a:solidFill>
                <a:schemeClr val="bg1">
                  <a:lumMod val="50000"/>
                  <a:alpha val="20000"/>
                </a:schemeClr>
              </a:solidFill>
              <a:round/>
            </a:ln>
            <a:effectLst/>
          </c:spPr>
        </c:majorGridlines>
        <c:numFmt formatCode="General" sourceLinked="0"/>
        <c:majorTickMark val="none"/>
        <c:minorTickMark val="none"/>
        <c:tickLblPos val="nextTo"/>
        <c:crossAx val="250668544"/>
        <c:crosses val="autoZero"/>
        <c:auto val="1"/>
        <c:lblAlgn val="ctr"/>
        <c:lblOffset val="100"/>
        <c:noMultiLvlLbl val="0"/>
      </c:catAx>
      <c:valAx>
        <c:axId val="250668544"/>
        <c:scaling>
          <c:orientation val="minMax"/>
        </c:scaling>
        <c:delete val="1"/>
        <c:axPos val="b"/>
        <c:numFmt formatCode="General" sourceLinked="1"/>
        <c:majorTickMark val="none"/>
        <c:minorTickMark val="none"/>
        <c:tickLblPos val="nextTo"/>
        <c:crossAx val="250667008"/>
        <c:crosses val="autoZero"/>
        <c:crossBetween val="between"/>
      </c:valAx>
      <c:spPr>
        <a:noFill/>
        <a:ln>
          <a:noFill/>
        </a:ln>
        <a:effectLst/>
      </c:spPr>
    </c:plotArea>
    <c:plotVisOnly val="1"/>
    <c:dispBlanksAs val="gap"/>
    <c:showDLblsOverMax val="0"/>
  </c:chart>
  <c:spPr>
    <a:noFill/>
    <a:ln>
      <a:noFill/>
    </a:ln>
    <a:effectLst/>
  </c:spPr>
  <c:txPr>
    <a:bodyPr/>
    <a:lstStyle/>
    <a:p>
      <a:pPr>
        <a:defRPr sz="2800" b="0" i="0">
          <a:latin typeface="Century Gothic" panose="020B0502020202020204" pitchFamily="34" charset="0"/>
          <a:ea typeface="Lato Light" panose="020F0502020204030203" pitchFamily="34" charset="0"/>
          <a:cs typeface="Lato Light" panose="020F0502020204030203" pitchFamily="34" charset="0"/>
        </a:defRPr>
      </a:pPr>
      <a:endParaRPr lang="es-SV"/>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6D7A-1740-AB9B-05D02D58B66C}"/>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6D7A-1740-AB9B-05D02D58B66C}"/>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6D7A-1740-AB9B-05D02D58B66C}"/>
              </c:ext>
            </c:extLst>
          </c:dPt>
          <c:cat>
            <c:strRef>
              <c:f>Sheet1!$A$2:$A$4</c:f>
              <c:strCache>
                <c:ptCount val="3"/>
                <c:pt idx="0">
                  <c:v>Project 3</c:v>
                </c:pt>
                <c:pt idx="1">
                  <c:v>Project 2</c:v>
                </c:pt>
                <c:pt idx="2">
                  <c:v>Project 1</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6D7A-1740-AB9B-05D02D58B66C}"/>
            </c:ext>
          </c:extLst>
        </c:ser>
        <c:dLbls>
          <c:showLegendKey val="0"/>
          <c:showVal val="0"/>
          <c:showCatName val="0"/>
          <c:showSerName val="0"/>
          <c:showPercent val="0"/>
          <c:showBubbleSize val="0"/>
        </c:dLbls>
        <c:gapWidth val="493"/>
        <c:overlap val="3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17693564653953"/>
          <c:y val="2.6760807112263956E-2"/>
          <c:w val="0.82286002908489375"/>
          <c:h val="0.88462470470265875"/>
        </c:manualLayout>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F0F7-B14D-A397-CBF4B664E014}"/>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F0F7-B14D-A397-CBF4B664E014}"/>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F0F7-B14D-A397-CBF4B664E014}"/>
              </c:ext>
            </c:extLst>
          </c:dPt>
          <c:cat>
            <c:strRef>
              <c:f>Sheet1!$A$2:$A$4</c:f>
              <c:strCache>
                <c:ptCount val="3"/>
                <c:pt idx="0">
                  <c:v>Project 3</c:v>
                </c:pt>
                <c:pt idx="1">
                  <c:v>Project 2</c:v>
                </c:pt>
                <c:pt idx="2">
                  <c:v>Project 1</c:v>
                </c:pt>
              </c:strCache>
            </c:strRef>
          </c:cat>
          <c:val>
            <c:numRef>
              <c:f>Sheet1!$D$2:$D$4</c:f>
              <c:numCache>
                <c:formatCode>General</c:formatCode>
                <c:ptCount val="3"/>
                <c:pt idx="0">
                  <c:v>4</c:v>
                </c:pt>
                <c:pt idx="1">
                  <c:v>5</c:v>
                </c:pt>
                <c:pt idx="2">
                  <c:v>3</c:v>
                </c:pt>
              </c:numCache>
            </c:numRef>
          </c:val>
          <c:extLst>
            <c:ext xmlns:c16="http://schemas.microsoft.com/office/drawing/2014/chart" uri="{C3380CC4-5D6E-409C-BE32-E72D297353CC}">
              <c16:uniqueId val="{00000008-F0F7-B14D-A397-CBF4B664E014}"/>
            </c:ext>
          </c:extLst>
        </c:ser>
        <c:dLbls>
          <c:showLegendKey val="0"/>
          <c:showVal val="0"/>
          <c:showCatName val="0"/>
          <c:showSerName val="0"/>
          <c:showPercent val="0"/>
          <c:showBubbleSize val="0"/>
        </c:dLbls>
        <c:gapWidth val="62"/>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Sheet1!$A$2:$A$7</c:f>
              <c:strCache>
                <c:ptCount val="6"/>
                <c:pt idx="0">
                  <c:v>Jan</c:v>
                </c:pt>
                <c:pt idx="1">
                  <c:v>Feb</c:v>
                </c:pt>
                <c:pt idx="2">
                  <c:v>Mar</c:v>
                </c:pt>
                <c:pt idx="3">
                  <c:v>Apr</c:v>
                </c:pt>
                <c:pt idx="4">
                  <c:v>Jun</c:v>
                </c:pt>
                <c:pt idx="5">
                  <c:v>Jul</c:v>
                </c:pt>
              </c:strCache>
            </c:strRef>
          </c:cat>
          <c:val>
            <c:numRef>
              <c:f>Sheet1!$B$2:$B$7</c:f>
              <c:numCache>
                <c:formatCode>General</c:formatCode>
                <c:ptCount val="6"/>
                <c:pt idx="0">
                  <c:v>4.3</c:v>
                </c:pt>
                <c:pt idx="1">
                  <c:v>2.5</c:v>
                </c:pt>
                <c:pt idx="2">
                  <c:v>3.5</c:v>
                </c:pt>
                <c:pt idx="3">
                  <c:v>4.5</c:v>
                </c:pt>
                <c:pt idx="4">
                  <c:v>4.3</c:v>
                </c:pt>
                <c:pt idx="5">
                  <c:v>2.5</c:v>
                </c:pt>
              </c:numCache>
            </c:numRef>
          </c:val>
          <c:extLst>
            <c:ext xmlns:c16="http://schemas.microsoft.com/office/drawing/2014/chart" uri="{C3380CC4-5D6E-409C-BE32-E72D297353CC}">
              <c16:uniqueId val="{00000000-54F4-7047-9858-380AD8817D61}"/>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Jan</c:v>
                </c:pt>
                <c:pt idx="1">
                  <c:v>Feb</c:v>
                </c:pt>
                <c:pt idx="2">
                  <c:v>Mar</c:v>
                </c:pt>
                <c:pt idx="3">
                  <c:v>Apr</c:v>
                </c:pt>
                <c:pt idx="4">
                  <c:v>Jun</c:v>
                </c:pt>
                <c:pt idx="5">
                  <c:v>Jul</c:v>
                </c:pt>
              </c:strCache>
            </c:strRef>
          </c:cat>
          <c:val>
            <c:numRef>
              <c:f>Sheet1!$C$2:$C$7</c:f>
              <c:numCache>
                <c:formatCode>General</c:formatCode>
                <c:ptCount val="6"/>
                <c:pt idx="0">
                  <c:v>2.4</c:v>
                </c:pt>
                <c:pt idx="1">
                  <c:v>4.4000000000000004</c:v>
                </c:pt>
                <c:pt idx="2">
                  <c:v>1.8</c:v>
                </c:pt>
                <c:pt idx="3">
                  <c:v>2.8</c:v>
                </c:pt>
                <c:pt idx="4">
                  <c:v>2.4</c:v>
                </c:pt>
                <c:pt idx="5">
                  <c:v>4.4000000000000004</c:v>
                </c:pt>
              </c:numCache>
            </c:numRef>
          </c:val>
          <c:extLst>
            <c:ext xmlns:c16="http://schemas.microsoft.com/office/drawing/2014/chart" uri="{C3380CC4-5D6E-409C-BE32-E72D297353CC}">
              <c16:uniqueId val="{00000001-54F4-7047-9858-380AD8817D61}"/>
            </c:ext>
          </c:extLst>
        </c:ser>
        <c:ser>
          <c:idx val="2"/>
          <c:order val="2"/>
          <c:tx>
            <c:strRef>
              <c:f>Sheet1!$D$1</c:f>
              <c:strCache>
                <c:ptCount val="1"/>
                <c:pt idx="0">
                  <c:v>Series 3</c:v>
                </c:pt>
              </c:strCache>
            </c:strRef>
          </c:tx>
          <c:spPr>
            <a:solidFill>
              <a:schemeClr val="accent1"/>
            </a:solidFill>
            <a:ln>
              <a:noFill/>
            </a:ln>
            <a:effectLst/>
          </c:spPr>
          <c:invertIfNegative val="0"/>
          <c:cat>
            <c:strRef>
              <c:f>Sheet1!$A$2:$A$7</c:f>
              <c:strCache>
                <c:ptCount val="6"/>
                <c:pt idx="0">
                  <c:v>Jan</c:v>
                </c:pt>
                <c:pt idx="1">
                  <c:v>Feb</c:v>
                </c:pt>
                <c:pt idx="2">
                  <c:v>Mar</c:v>
                </c:pt>
                <c:pt idx="3">
                  <c:v>Apr</c:v>
                </c:pt>
                <c:pt idx="4">
                  <c:v>Jun</c:v>
                </c:pt>
                <c:pt idx="5">
                  <c:v>Jul</c:v>
                </c:pt>
              </c:strCache>
            </c:strRef>
          </c:cat>
          <c:val>
            <c:numRef>
              <c:f>Sheet1!$D$2:$D$7</c:f>
              <c:numCache>
                <c:formatCode>General</c:formatCode>
                <c:ptCount val="6"/>
                <c:pt idx="0">
                  <c:v>2</c:v>
                </c:pt>
                <c:pt idx="1">
                  <c:v>2</c:v>
                </c:pt>
                <c:pt idx="2">
                  <c:v>3</c:v>
                </c:pt>
                <c:pt idx="3">
                  <c:v>5</c:v>
                </c:pt>
                <c:pt idx="4">
                  <c:v>2</c:v>
                </c:pt>
                <c:pt idx="5">
                  <c:v>2</c:v>
                </c:pt>
              </c:numCache>
            </c:numRef>
          </c:val>
          <c:extLst>
            <c:ext xmlns:c16="http://schemas.microsoft.com/office/drawing/2014/chart" uri="{C3380CC4-5D6E-409C-BE32-E72D297353CC}">
              <c16:uniqueId val="{00000002-54F4-7047-9858-380AD8817D61}"/>
            </c:ext>
          </c:extLst>
        </c:ser>
        <c:dLbls>
          <c:showLegendKey val="0"/>
          <c:showVal val="0"/>
          <c:showCatName val="0"/>
          <c:showSerName val="0"/>
          <c:showPercent val="0"/>
          <c:showBubbleSize val="0"/>
        </c:dLbls>
        <c:gapWidth val="182"/>
        <c:axId val="1865452448"/>
        <c:axId val="1817656928"/>
      </c:barChart>
      <c:catAx>
        <c:axId val="1865452448"/>
        <c:scaling>
          <c:orientation val="minMax"/>
        </c:scaling>
        <c:delete val="1"/>
        <c:axPos val="l"/>
        <c:numFmt formatCode="General" sourceLinked="1"/>
        <c:majorTickMark val="none"/>
        <c:minorTickMark val="none"/>
        <c:tickLblPos val="nextTo"/>
        <c:crossAx val="1817656928"/>
        <c:crosses val="autoZero"/>
        <c:auto val="1"/>
        <c:lblAlgn val="ctr"/>
        <c:lblOffset val="100"/>
        <c:noMultiLvlLbl val="0"/>
      </c:catAx>
      <c:valAx>
        <c:axId val="1817656928"/>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865452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latin typeface="Poppins Light" pitchFamily="2" charset="77"/>
          <a:cs typeface="Poppins Light" pitchFamily="2" charset="77"/>
        </a:defRPr>
      </a:pPr>
      <a:endParaRPr lang="es-SV"/>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2099-0745-A74A-CC3E7134EEC2}"/>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2099-0745-A74A-CC3E7134EEC2}"/>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2099-0745-A74A-CC3E7134EEC2}"/>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2099-0745-A74A-CC3E7134EEC2}"/>
              </c:ext>
            </c:extLst>
          </c:dPt>
          <c:cat>
            <c:strRef>
              <c:f>Sheet1!$A$2:$A$5</c:f>
              <c:strCache>
                <c:ptCount val="4"/>
                <c:pt idx="0">
                  <c:v>Project 4</c:v>
                </c:pt>
                <c:pt idx="1">
                  <c:v>Project 3</c:v>
                </c:pt>
                <c:pt idx="2">
                  <c:v>Project 2</c:v>
                </c:pt>
                <c:pt idx="3">
                  <c:v>Project 1</c:v>
                </c:pt>
              </c:strCache>
            </c:strRef>
          </c:cat>
          <c:val>
            <c:numRef>
              <c:f>Sheet1!$D$2:$D$5</c:f>
              <c:numCache>
                <c:formatCode>General</c:formatCode>
                <c:ptCount val="4"/>
                <c:pt idx="0">
                  <c:v>2</c:v>
                </c:pt>
                <c:pt idx="1">
                  <c:v>4</c:v>
                </c:pt>
                <c:pt idx="2">
                  <c:v>5</c:v>
                </c:pt>
                <c:pt idx="3">
                  <c:v>3</c:v>
                </c:pt>
              </c:numCache>
            </c:numRef>
          </c:val>
          <c:extLst>
            <c:ext xmlns:c16="http://schemas.microsoft.com/office/drawing/2014/chart" uri="{C3380CC4-5D6E-409C-BE32-E72D297353CC}">
              <c16:uniqueId val="{00000006-2099-0745-A74A-CC3E7134EEC2}"/>
            </c:ext>
          </c:extLst>
        </c:ser>
        <c:dLbls>
          <c:showLegendKey val="0"/>
          <c:showVal val="0"/>
          <c:showCatName val="0"/>
          <c:showSerName val="0"/>
          <c:showPercent val="0"/>
          <c:showBubbleSize val="0"/>
        </c:dLbls>
        <c:gapWidth val="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2099-0745-A74A-CC3E7134EEC2}"/>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2099-0745-A74A-CC3E7134EEC2}"/>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2099-0745-A74A-CC3E7134EEC2}"/>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6-1A13-B344-A2C7-E9C895A82FD8}"/>
              </c:ext>
            </c:extLst>
          </c:dPt>
          <c:cat>
            <c:strRef>
              <c:f>Sheet1!$A$2:$A$5</c:f>
              <c:strCache>
                <c:ptCount val="4"/>
                <c:pt idx="0">
                  <c:v>Project 4</c:v>
                </c:pt>
                <c:pt idx="1">
                  <c:v>Project 3</c:v>
                </c:pt>
                <c:pt idx="2">
                  <c:v>Project 2</c:v>
                </c:pt>
                <c:pt idx="3">
                  <c:v>Project 1</c:v>
                </c:pt>
              </c:strCache>
            </c:strRef>
          </c:cat>
          <c:val>
            <c:numRef>
              <c:f>Sheet1!$D$2:$D$5</c:f>
              <c:numCache>
                <c:formatCode>General</c:formatCode>
                <c:ptCount val="4"/>
                <c:pt idx="0">
                  <c:v>2</c:v>
                </c:pt>
                <c:pt idx="1">
                  <c:v>6</c:v>
                </c:pt>
                <c:pt idx="2">
                  <c:v>5</c:v>
                </c:pt>
                <c:pt idx="3">
                  <c:v>2</c:v>
                </c:pt>
              </c:numCache>
            </c:numRef>
          </c:val>
          <c:extLst>
            <c:ext xmlns:c16="http://schemas.microsoft.com/office/drawing/2014/chart" uri="{C3380CC4-5D6E-409C-BE32-E72D297353CC}">
              <c16:uniqueId val="{00000006-2099-0745-A74A-CC3E7134EEC2}"/>
            </c:ext>
          </c:extLst>
        </c:ser>
        <c:dLbls>
          <c:showLegendKey val="0"/>
          <c:showVal val="0"/>
          <c:showCatName val="0"/>
          <c:showSerName val="0"/>
          <c:showPercent val="0"/>
          <c:showBubbleSize val="0"/>
        </c:dLbls>
        <c:gapWidth val="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16520943672538E-2"/>
          <c:y val="7.5875228702061398E-2"/>
          <c:w val="0.89147883646699932"/>
          <c:h val="0.88524272115280511"/>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Mexico</c:v>
                </c:pt>
                <c:pt idx="1">
                  <c:v>USA</c:v>
                </c:pt>
                <c:pt idx="2">
                  <c:v>Guatemala</c:v>
                </c:pt>
                <c:pt idx="3">
                  <c:v>Honduras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C82-DC40-9BE4-2B01D35C056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Mexico</c:v>
                </c:pt>
                <c:pt idx="1">
                  <c:v>USA</c:v>
                </c:pt>
                <c:pt idx="2">
                  <c:v>Guatemala</c:v>
                </c:pt>
                <c:pt idx="3">
                  <c:v>Honduras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C82-DC40-9BE4-2B01D35C056D}"/>
            </c:ext>
          </c:extLst>
        </c:ser>
        <c:ser>
          <c:idx val="2"/>
          <c:order val="2"/>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3C82-DC40-9BE4-2B01D35C056D}"/>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3C82-DC40-9BE4-2B01D35C056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7-3C82-DC40-9BE4-2B01D35C056D}"/>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9-3C82-DC40-9BE4-2B01D35C056D}"/>
              </c:ext>
            </c:extLst>
          </c:dPt>
          <c:cat>
            <c:strRef>
              <c:f>Sheet1!$A$2:$A$5</c:f>
              <c:strCache>
                <c:ptCount val="4"/>
                <c:pt idx="0">
                  <c:v>Mexico</c:v>
                </c:pt>
                <c:pt idx="1">
                  <c:v>USA</c:v>
                </c:pt>
                <c:pt idx="2">
                  <c:v>Guatemala</c:v>
                </c:pt>
                <c:pt idx="3">
                  <c:v>Honduras</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A-3C82-DC40-9BE4-2B01D35C056D}"/>
            </c:ext>
          </c:extLst>
        </c:ser>
        <c:dLbls>
          <c:showLegendKey val="0"/>
          <c:showVal val="0"/>
          <c:showCatName val="0"/>
          <c:showSerName val="0"/>
          <c:showPercent val="0"/>
          <c:showBubbleSize val="0"/>
        </c:dLbls>
        <c:gapWidth val="150"/>
        <c:overlap val="100"/>
        <c:axId val="579800272"/>
        <c:axId val="579808512"/>
      </c:barChart>
      <c:catAx>
        <c:axId val="579800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s-SV"/>
          </a:p>
        </c:txPr>
        <c:crossAx val="579808512"/>
        <c:crosses val="autoZero"/>
        <c:auto val="1"/>
        <c:lblAlgn val="ctr"/>
        <c:lblOffset val="100"/>
        <c:noMultiLvlLbl val="0"/>
      </c:catAx>
      <c:valAx>
        <c:axId val="57980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s-SV"/>
          </a:p>
        </c:txPr>
        <c:crossAx val="579800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SV"/>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New York</c:v>
                </c:pt>
                <c:pt idx="1">
                  <c:v>Los Angeles</c:v>
                </c:pt>
                <c:pt idx="2">
                  <c:v>Washington</c:v>
                </c:pt>
              </c:strCache>
            </c:strRef>
          </c:cat>
          <c:val>
            <c:numRef>
              <c:f>Sheet1!$B$2:$B$4</c:f>
              <c:numCache>
                <c:formatCode>General</c:formatCode>
                <c:ptCount val="3"/>
                <c:pt idx="0">
                  <c:v>4.3</c:v>
                </c:pt>
                <c:pt idx="1">
                  <c:v>2.5</c:v>
                </c:pt>
                <c:pt idx="2">
                  <c:v>1</c:v>
                </c:pt>
              </c:numCache>
            </c:numRef>
          </c:val>
          <c:extLst>
            <c:ext xmlns:c16="http://schemas.microsoft.com/office/drawing/2014/chart" uri="{C3380CC4-5D6E-409C-BE32-E72D297353CC}">
              <c16:uniqueId val="{00000000-5382-9943-9D13-D44E2D8A82A8}"/>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New York</c:v>
                </c:pt>
                <c:pt idx="1">
                  <c:v>Los Angeles</c:v>
                </c:pt>
                <c:pt idx="2">
                  <c:v>Washington</c:v>
                </c:pt>
              </c:strCache>
            </c:strRef>
          </c:cat>
          <c:val>
            <c:numRef>
              <c:f>Sheet1!$C$2:$C$4</c:f>
              <c:numCache>
                <c:formatCode>General</c:formatCode>
                <c:ptCount val="3"/>
                <c:pt idx="0">
                  <c:v>2.4</c:v>
                </c:pt>
                <c:pt idx="1">
                  <c:v>4.4000000000000004</c:v>
                </c:pt>
                <c:pt idx="2">
                  <c:v>2</c:v>
                </c:pt>
              </c:numCache>
            </c:numRef>
          </c:val>
          <c:extLst>
            <c:ext xmlns:c16="http://schemas.microsoft.com/office/drawing/2014/chart" uri="{C3380CC4-5D6E-409C-BE32-E72D297353CC}">
              <c16:uniqueId val="{00000001-5382-9943-9D13-D44E2D8A82A8}"/>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New York</c:v>
                </c:pt>
                <c:pt idx="1">
                  <c:v>Los Angeles</c:v>
                </c:pt>
                <c:pt idx="2">
                  <c:v>Washington</c:v>
                </c:pt>
              </c:strCache>
            </c:strRef>
          </c:cat>
          <c:val>
            <c:numRef>
              <c:f>Sheet1!$D$2:$D$4</c:f>
              <c:numCache>
                <c:formatCode>General</c:formatCode>
                <c:ptCount val="3"/>
                <c:pt idx="0">
                  <c:v>2</c:v>
                </c:pt>
                <c:pt idx="1">
                  <c:v>2</c:v>
                </c:pt>
                <c:pt idx="2">
                  <c:v>4</c:v>
                </c:pt>
              </c:numCache>
            </c:numRef>
          </c:val>
          <c:extLst>
            <c:ext xmlns:c16="http://schemas.microsoft.com/office/drawing/2014/chart" uri="{C3380CC4-5D6E-409C-BE32-E72D297353CC}">
              <c16:uniqueId val="{00000002-5382-9943-9D13-D44E2D8A82A8}"/>
            </c:ext>
          </c:extLst>
        </c:ser>
        <c:ser>
          <c:idx val="3"/>
          <c:order val="3"/>
          <c:tx>
            <c:strRef>
              <c:f>Sheet1!$E$1</c:f>
              <c:strCache>
                <c:ptCount val="1"/>
                <c:pt idx="0">
                  <c:v>Series 4</c:v>
                </c:pt>
              </c:strCache>
            </c:strRef>
          </c:tx>
          <c:spPr>
            <a:solidFill>
              <a:schemeClr val="accent4"/>
            </a:solidFill>
            <a:ln>
              <a:noFill/>
            </a:ln>
            <a:effectLst/>
          </c:spPr>
          <c:invertIfNegative val="0"/>
          <c:cat>
            <c:strRef>
              <c:f>Sheet1!$A$2:$A$4</c:f>
              <c:strCache>
                <c:ptCount val="3"/>
                <c:pt idx="0">
                  <c:v>New York</c:v>
                </c:pt>
                <c:pt idx="1">
                  <c:v>Los Angeles</c:v>
                </c:pt>
                <c:pt idx="2">
                  <c:v>Washington</c:v>
                </c:pt>
              </c:strCache>
            </c:strRef>
          </c:cat>
          <c:val>
            <c:numRef>
              <c:f>Sheet1!$E$2:$E$4</c:f>
              <c:numCache>
                <c:formatCode>General</c:formatCode>
                <c:ptCount val="3"/>
                <c:pt idx="0">
                  <c:v>2</c:v>
                </c:pt>
                <c:pt idx="1">
                  <c:v>3</c:v>
                </c:pt>
                <c:pt idx="2">
                  <c:v>4</c:v>
                </c:pt>
              </c:numCache>
            </c:numRef>
          </c:val>
          <c:extLst>
            <c:ext xmlns:c16="http://schemas.microsoft.com/office/drawing/2014/chart" uri="{C3380CC4-5D6E-409C-BE32-E72D297353CC}">
              <c16:uniqueId val="{00000003-5382-9943-9D13-D44E2D8A82A8}"/>
            </c:ext>
          </c:extLst>
        </c:ser>
        <c:dLbls>
          <c:showLegendKey val="0"/>
          <c:showVal val="0"/>
          <c:showCatName val="0"/>
          <c:showSerName val="0"/>
          <c:showPercent val="0"/>
          <c:showBubbleSize val="0"/>
        </c:dLbls>
        <c:gapWidth val="500"/>
        <c:overlap val="100"/>
        <c:axId val="3286064"/>
        <c:axId val="7005728"/>
      </c:barChart>
      <c:catAx>
        <c:axId val="328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7005728"/>
        <c:crosses val="autoZero"/>
        <c:auto val="1"/>
        <c:lblAlgn val="ctr"/>
        <c:lblOffset val="100"/>
        <c:noMultiLvlLbl val="0"/>
      </c:catAx>
      <c:valAx>
        <c:axId val="70057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3286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defRPr>
      </a:pPr>
      <a:endParaRPr lang="es-SV"/>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57ED-2445-B1C1-539CD708016B}"/>
            </c:ext>
          </c:extLst>
        </c:ser>
        <c:ser>
          <c:idx val="2"/>
          <c:order val="1"/>
          <c:tx>
            <c:strRef>
              <c:f>Sheet1!$D$1</c:f>
              <c:strCache>
                <c:ptCount val="1"/>
                <c:pt idx="0">
                  <c:v>Series 3</c:v>
                </c:pt>
              </c:strCache>
            </c:strRef>
          </c:tx>
          <c:spPr>
            <a:solidFill>
              <a:schemeClr val="accent2"/>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1-57ED-2445-B1C1-539CD708016B}"/>
            </c:ext>
          </c:extLst>
        </c:ser>
        <c:dLbls>
          <c:showLegendKey val="0"/>
          <c:showVal val="0"/>
          <c:showCatName val="0"/>
          <c:showSerName val="0"/>
          <c:showPercent val="0"/>
          <c:showBubbleSize val="0"/>
        </c:dLbls>
        <c:gapWidth val="150"/>
        <c:overlap val="100"/>
        <c:axId val="1707352703"/>
        <c:axId val="1706935695"/>
      </c:barChart>
      <c:catAx>
        <c:axId val="1707352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6935695"/>
        <c:crosses val="autoZero"/>
        <c:auto val="1"/>
        <c:lblAlgn val="ctr"/>
        <c:lblOffset val="100"/>
        <c:noMultiLvlLbl val="0"/>
      </c:catAx>
      <c:valAx>
        <c:axId val="170693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707352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Poppins Light" pitchFamily="2" charset="77"/>
          <a:cs typeface="Poppins Light" pitchFamily="2" charset="77"/>
        </a:defRPr>
      </a:pPr>
      <a:endParaRPr lang="es-SV"/>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Mexico</c:v>
                </c:pt>
                <c:pt idx="1">
                  <c:v>USA</c:v>
                </c:pt>
                <c:pt idx="2">
                  <c:v>Guatemala</c:v>
                </c:pt>
              </c:strCache>
            </c:strRef>
          </c:cat>
          <c:val>
            <c:numRef>
              <c:f>Sheet1!$B$2:$B$4</c:f>
              <c:numCache>
                <c:formatCode>General</c:formatCode>
                <c:ptCount val="3"/>
                <c:pt idx="0">
                  <c:v>1</c:v>
                </c:pt>
                <c:pt idx="1">
                  <c:v>4</c:v>
                </c:pt>
                <c:pt idx="2">
                  <c:v>7</c:v>
                </c:pt>
              </c:numCache>
            </c:numRef>
          </c:val>
          <c:extLst>
            <c:ext xmlns:c16="http://schemas.microsoft.com/office/drawing/2014/chart" uri="{C3380CC4-5D6E-409C-BE32-E72D297353CC}">
              <c16:uniqueId val="{00000000-B8B8-704A-9C88-A04939CEB5E1}"/>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Mexico</c:v>
                </c:pt>
                <c:pt idx="1">
                  <c:v>USA</c:v>
                </c:pt>
                <c:pt idx="2">
                  <c:v>Guatemala</c:v>
                </c:pt>
              </c:strCache>
            </c:strRef>
          </c:cat>
          <c:val>
            <c:numRef>
              <c:f>Sheet1!$C$2:$C$4</c:f>
              <c:numCache>
                <c:formatCode>General</c:formatCode>
                <c:ptCount val="3"/>
                <c:pt idx="0">
                  <c:v>2</c:v>
                </c:pt>
                <c:pt idx="1">
                  <c:v>5</c:v>
                </c:pt>
                <c:pt idx="2">
                  <c:v>8</c:v>
                </c:pt>
              </c:numCache>
            </c:numRef>
          </c:val>
          <c:extLst>
            <c:ext xmlns:c16="http://schemas.microsoft.com/office/drawing/2014/chart" uri="{C3380CC4-5D6E-409C-BE32-E72D297353CC}">
              <c16:uniqueId val="{00000001-B8B8-704A-9C88-A04939CEB5E1}"/>
            </c:ext>
          </c:extLst>
        </c:ser>
        <c:ser>
          <c:idx val="2"/>
          <c:order val="2"/>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B8B8-704A-9C88-A04939CEB5E1}"/>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B8B8-704A-9C88-A04939CEB5E1}"/>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7-B8B8-704A-9C88-A04939CEB5E1}"/>
              </c:ext>
            </c:extLst>
          </c:dPt>
          <c:cat>
            <c:strRef>
              <c:f>Sheet1!$A$2:$A$4</c:f>
              <c:strCache>
                <c:ptCount val="3"/>
                <c:pt idx="0">
                  <c:v>Mexico</c:v>
                </c:pt>
                <c:pt idx="1">
                  <c:v>USA</c:v>
                </c:pt>
                <c:pt idx="2">
                  <c:v>Guatemala</c:v>
                </c:pt>
              </c:strCache>
            </c:strRef>
          </c:cat>
          <c:val>
            <c:numRef>
              <c:f>Sheet1!$D$2:$D$4</c:f>
              <c:numCache>
                <c:formatCode>General</c:formatCode>
                <c:ptCount val="3"/>
                <c:pt idx="0">
                  <c:v>3</c:v>
                </c:pt>
                <c:pt idx="1">
                  <c:v>6</c:v>
                </c:pt>
                <c:pt idx="2">
                  <c:v>9</c:v>
                </c:pt>
              </c:numCache>
            </c:numRef>
          </c:val>
          <c:extLst>
            <c:ext xmlns:c16="http://schemas.microsoft.com/office/drawing/2014/chart" uri="{C3380CC4-5D6E-409C-BE32-E72D297353CC}">
              <c16:uniqueId val="{0000000A-B8B8-704A-9C88-A04939CEB5E1}"/>
            </c:ext>
          </c:extLst>
        </c:ser>
        <c:dLbls>
          <c:showLegendKey val="0"/>
          <c:showVal val="0"/>
          <c:showCatName val="0"/>
          <c:showSerName val="0"/>
          <c:showPercent val="0"/>
          <c:showBubbleSize val="0"/>
        </c:dLbls>
        <c:gapWidth val="110"/>
        <c:overlap val="100"/>
        <c:serLines>
          <c:spPr>
            <a:ln w="9525" cap="flat" cmpd="sng" algn="ctr">
              <a:solidFill>
                <a:schemeClr val="tx1">
                  <a:lumMod val="35000"/>
                  <a:lumOff val="65000"/>
                </a:schemeClr>
              </a:solidFill>
              <a:round/>
            </a:ln>
            <a:effectLst/>
          </c:spPr>
        </c:serLines>
        <c:axId val="579800272"/>
        <c:axId val="579808512"/>
      </c:barChart>
      <c:catAx>
        <c:axId val="579800272"/>
        <c:scaling>
          <c:orientation val="minMax"/>
        </c:scaling>
        <c:delete val="0"/>
        <c:axPos val="l"/>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s-SV"/>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s-SV"/>
          </a:p>
        </c:txPr>
        <c:crossAx val="579808512"/>
        <c:crosses val="autoZero"/>
        <c:auto val="1"/>
        <c:lblAlgn val="ctr"/>
        <c:lblOffset val="100"/>
        <c:noMultiLvlLbl val="0"/>
      </c:catAx>
      <c:valAx>
        <c:axId val="579808512"/>
        <c:scaling>
          <c:orientation val="minMax"/>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s-SV"/>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s-SV"/>
          </a:p>
        </c:txPr>
        <c:crossAx val="579800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SV"/>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SV"/>
        </a:p>
      </c:txPr>
    </c:title>
    <c:autoTitleDeleted val="0"/>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Mexico</c:v>
                </c:pt>
                <c:pt idx="1">
                  <c:v>USA</c:v>
                </c:pt>
                <c:pt idx="2">
                  <c:v>Guatemala</c:v>
                </c:pt>
              </c:strCache>
            </c:strRef>
          </c:cat>
          <c:val>
            <c:numRef>
              <c:f>Sheet1!$B$2:$B$4</c:f>
              <c:numCache>
                <c:formatCode>General</c:formatCode>
                <c:ptCount val="3"/>
                <c:pt idx="0">
                  <c:v>1</c:v>
                </c:pt>
                <c:pt idx="1">
                  <c:v>4</c:v>
                </c:pt>
                <c:pt idx="2">
                  <c:v>7</c:v>
                </c:pt>
              </c:numCache>
            </c:numRef>
          </c:val>
          <c:extLst>
            <c:ext xmlns:c16="http://schemas.microsoft.com/office/drawing/2014/chart" uri="{C3380CC4-5D6E-409C-BE32-E72D297353CC}">
              <c16:uniqueId val="{00000000-40DB-8A40-833C-3440BDB0A9F4}"/>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Mexico</c:v>
                </c:pt>
                <c:pt idx="1">
                  <c:v>USA</c:v>
                </c:pt>
                <c:pt idx="2">
                  <c:v>Guatemala</c:v>
                </c:pt>
              </c:strCache>
            </c:strRef>
          </c:cat>
          <c:val>
            <c:numRef>
              <c:f>Sheet1!$C$2:$C$4</c:f>
              <c:numCache>
                <c:formatCode>General</c:formatCode>
                <c:ptCount val="3"/>
                <c:pt idx="0">
                  <c:v>2</c:v>
                </c:pt>
                <c:pt idx="1">
                  <c:v>5</c:v>
                </c:pt>
                <c:pt idx="2">
                  <c:v>8</c:v>
                </c:pt>
              </c:numCache>
            </c:numRef>
          </c:val>
          <c:extLst>
            <c:ext xmlns:c16="http://schemas.microsoft.com/office/drawing/2014/chart" uri="{C3380CC4-5D6E-409C-BE32-E72D297353CC}">
              <c16:uniqueId val="{00000001-40DB-8A40-833C-3440BDB0A9F4}"/>
            </c:ext>
          </c:extLst>
        </c:ser>
        <c:ser>
          <c:idx val="2"/>
          <c:order val="2"/>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40DB-8A40-833C-3440BDB0A9F4}"/>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40DB-8A40-833C-3440BDB0A9F4}"/>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7-40DB-8A40-833C-3440BDB0A9F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SV"/>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Mexico</c:v>
                </c:pt>
                <c:pt idx="1">
                  <c:v>USA</c:v>
                </c:pt>
                <c:pt idx="2">
                  <c:v>Guatemala</c:v>
                </c:pt>
              </c:strCache>
            </c:strRef>
          </c:cat>
          <c:val>
            <c:numRef>
              <c:f>Sheet1!$D$2:$D$4</c:f>
              <c:numCache>
                <c:formatCode>General</c:formatCode>
                <c:ptCount val="3"/>
                <c:pt idx="0">
                  <c:v>3</c:v>
                </c:pt>
                <c:pt idx="1">
                  <c:v>6</c:v>
                </c:pt>
                <c:pt idx="2">
                  <c:v>9</c:v>
                </c:pt>
              </c:numCache>
            </c:numRef>
          </c:val>
          <c:extLst>
            <c:ext xmlns:c16="http://schemas.microsoft.com/office/drawing/2014/chart" uri="{C3380CC4-5D6E-409C-BE32-E72D297353CC}">
              <c16:uniqueId val="{00000008-40DB-8A40-833C-3440BDB0A9F4}"/>
            </c:ext>
          </c:extLst>
        </c:ser>
        <c:dLbls>
          <c:showLegendKey val="0"/>
          <c:showVal val="0"/>
          <c:showCatName val="0"/>
          <c:showSerName val="0"/>
          <c:showPercent val="0"/>
          <c:showBubbleSize val="0"/>
        </c:dLbls>
        <c:gapWidth val="300"/>
        <c:axId val="579800272"/>
        <c:axId val="579808512"/>
      </c:barChart>
      <c:catAx>
        <c:axId val="579800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s-SV"/>
          </a:p>
        </c:txPr>
        <c:crossAx val="579808512"/>
        <c:crosses val="autoZero"/>
        <c:auto val="1"/>
        <c:lblAlgn val="ctr"/>
        <c:lblOffset val="100"/>
        <c:noMultiLvlLbl val="0"/>
      </c:catAx>
      <c:valAx>
        <c:axId val="57980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s-SV"/>
          </a:p>
        </c:txPr>
        <c:crossAx val="579800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SV"/>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0A61-A24B-BEBF-3E50711E4916}"/>
            </c:ext>
          </c:extLst>
        </c:ser>
        <c:ser>
          <c:idx val="2"/>
          <c:order val="1"/>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1</c:v>
                </c:pt>
              </c:numCache>
            </c:numRef>
          </c:val>
          <c:extLst>
            <c:ext xmlns:c16="http://schemas.microsoft.com/office/drawing/2014/chart" uri="{C3380CC4-5D6E-409C-BE32-E72D297353CC}">
              <c16:uniqueId val="{00000001-0A61-A24B-BEBF-3E50711E4916}"/>
            </c:ext>
          </c:extLst>
        </c:ser>
        <c:dLbls>
          <c:showLegendKey val="0"/>
          <c:showVal val="0"/>
          <c:showCatName val="0"/>
          <c:showSerName val="0"/>
          <c:showPercent val="0"/>
          <c:showBubbleSize val="0"/>
        </c:dLbls>
        <c:gapWidth val="13"/>
        <c:overlap val="-18"/>
        <c:axId val="1327998896"/>
        <c:axId val="1233634480"/>
      </c:barChart>
      <c:valAx>
        <c:axId val="1233634480"/>
        <c:scaling>
          <c:orientation val="minMax"/>
        </c:scaling>
        <c:delete val="0"/>
        <c:axPos val="t"/>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Poppins Light" pitchFamily="2" charset="77"/>
                <a:ea typeface="+mn-ea"/>
                <a:cs typeface="Poppins Light" pitchFamily="2" charset="77"/>
              </a:defRPr>
            </a:pPr>
            <a:endParaRPr lang="es-SV"/>
          </a:p>
        </c:txPr>
        <c:crossAx val="1327998896"/>
        <c:crosses val="max"/>
        <c:crossBetween val="between"/>
      </c:valAx>
      <c:catAx>
        <c:axId val="1327998896"/>
        <c:scaling>
          <c:orientation val="minMax"/>
        </c:scaling>
        <c:delete val="1"/>
        <c:axPos val="l"/>
        <c:numFmt formatCode="General" sourceLinked="1"/>
        <c:majorTickMark val="out"/>
        <c:minorTickMark val="none"/>
        <c:tickLblPos val="nextTo"/>
        <c:crossAx val="123363448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Poppins Light" pitchFamily="2" charset="77"/>
          <a:cs typeface="Poppins Light" pitchFamily="2" charset="77"/>
        </a:defRPr>
      </a:pPr>
      <a:endParaRPr lang="es-SV"/>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E8E3-994D-A0FB-1AFB6BA11A73}"/>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E8E3-994D-A0FB-1AFB6BA11A73}"/>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E8E3-994D-A0FB-1AFB6BA11A73}"/>
              </c:ext>
            </c:extLst>
          </c:dPt>
          <c:dPt>
            <c:idx val="3"/>
            <c:invertIfNegative val="0"/>
            <c:bubble3D val="0"/>
            <c:extLst>
              <c:ext xmlns:c16="http://schemas.microsoft.com/office/drawing/2014/chart" uri="{C3380CC4-5D6E-409C-BE32-E72D297353CC}">
                <c16:uniqueId val="{00000006-E8E3-994D-A0FB-1AFB6BA11A73}"/>
              </c:ext>
            </c:extLst>
          </c:dPt>
          <c:dLbls>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Lato Light" panose="020F0502020204030203" pitchFamily="34" charset="0"/>
                    <a:cs typeface="Poppins Light" pitchFamily="2" charset="77"/>
                  </a:defRPr>
                </a:pPr>
                <a:endParaRPr lang="es-SV"/>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Apr</c:v>
                </c:pt>
                <c:pt idx="1">
                  <c:v>May</c:v>
                </c:pt>
                <c:pt idx="2">
                  <c:v>Jun</c:v>
                </c:pt>
                <c:pt idx="3">
                  <c:v>Jul</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7-E8E3-994D-A0FB-1AFB6BA11A73}"/>
            </c:ext>
          </c:extLst>
        </c:ser>
        <c:dLbls>
          <c:dLblPos val="inEnd"/>
          <c:showLegendKey val="0"/>
          <c:showVal val="1"/>
          <c:showCatName val="0"/>
          <c:showSerName val="0"/>
          <c:showPercent val="0"/>
          <c:showBubbleSize val="0"/>
        </c:dLbls>
        <c:gapWidth val="20"/>
        <c:overlap val="-20"/>
        <c:axId val="374178304"/>
        <c:axId val="803529712"/>
      </c:barChart>
      <c:catAx>
        <c:axId val="374178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Poppins Light" pitchFamily="2" charset="77"/>
                <a:ea typeface="Lato Light" panose="020F0502020204030203" pitchFamily="34" charset="0"/>
                <a:cs typeface="Poppins Light" pitchFamily="2" charset="77"/>
              </a:defRPr>
            </a:pPr>
            <a:endParaRPr lang="es-SV"/>
          </a:p>
        </c:txPr>
        <c:crossAx val="803529712"/>
        <c:crosses val="autoZero"/>
        <c:auto val="1"/>
        <c:lblAlgn val="ctr"/>
        <c:lblOffset val="100"/>
        <c:noMultiLvlLbl val="0"/>
      </c:catAx>
      <c:valAx>
        <c:axId val="8035297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Poppins Light" pitchFamily="2" charset="77"/>
                <a:ea typeface="Lato Light" panose="020F0502020204030203" pitchFamily="34" charset="0"/>
                <a:cs typeface="Poppins Light" pitchFamily="2" charset="77"/>
              </a:defRPr>
            </a:pPr>
            <a:endParaRPr lang="es-SV"/>
          </a:p>
        </c:txPr>
        <c:crossAx val="37417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ea typeface="Lato Light" panose="020F0502020204030203" pitchFamily="34" charset="0"/>
          <a:cs typeface="Poppins Light" pitchFamily="2" charset="77"/>
        </a:defRPr>
      </a:pPr>
      <a:endParaRPr lang="es-SV"/>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New York</c:v>
                </c:pt>
                <c:pt idx="1">
                  <c:v>Los Angeles</c:v>
                </c:pt>
                <c:pt idx="2">
                  <c:v>Washington</c:v>
                </c:pt>
              </c:strCache>
            </c:strRef>
          </c:cat>
          <c:val>
            <c:numRef>
              <c:f>Sheet1!$B$2:$B$4</c:f>
              <c:numCache>
                <c:formatCode>General</c:formatCode>
                <c:ptCount val="3"/>
                <c:pt idx="0">
                  <c:v>4.3</c:v>
                </c:pt>
                <c:pt idx="1">
                  <c:v>2.5</c:v>
                </c:pt>
                <c:pt idx="2">
                  <c:v>1</c:v>
                </c:pt>
              </c:numCache>
            </c:numRef>
          </c:val>
          <c:extLst>
            <c:ext xmlns:c16="http://schemas.microsoft.com/office/drawing/2014/chart" uri="{C3380CC4-5D6E-409C-BE32-E72D297353CC}">
              <c16:uniqueId val="{00000000-72EC-9B46-BF0C-183B08ABD779}"/>
            </c:ext>
          </c:extLst>
        </c:ser>
        <c:ser>
          <c:idx val="1"/>
          <c:order val="1"/>
          <c:tx>
            <c:strRef>
              <c:f>Sheet1!$C$1</c:f>
              <c:strCache>
                <c:ptCount val="1"/>
                <c:pt idx="0">
                  <c:v>Series 2</c:v>
                </c:pt>
              </c:strCache>
            </c:strRef>
          </c:tx>
          <c:spPr>
            <a:solidFill>
              <a:schemeClr val="accent1">
                <a:lumMod val="60000"/>
                <a:lumOff val="40000"/>
              </a:schemeClr>
            </a:solidFill>
            <a:ln>
              <a:noFill/>
            </a:ln>
            <a:effectLst/>
          </c:spPr>
          <c:invertIfNegative val="0"/>
          <c:cat>
            <c:strRef>
              <c:f>Sheet1!$A$2:$A$4</c:f>
              <c:strCache>
                <c:ptCount val="3"/>
                <c:pt idx="0">
                  <c:v>New York</c:v>
                </c:pt>
                <c:pt idx="1">
                  <c:v>Los Angeles</c:v>
                </c:pt>
                <c:pt idx="2">
                  <c:v>Washington</c:v>
                </c:pt>
              </c:strCache>
            </c:strRef>
          </c:cat>
          <c:val>
            <c:numRef>
              <c:f>Sheet1!$C$2:$C$4</c:f>
              <c:numCache>
                <c:formatCode>General</c:formatCode>
                <c:ptCount val="3"/>
                <c:pt idx="0">
                  <c:v>2.4</c:v>
                </c:pt>
                <c:pt idx="1">
                  <c:v>4.4000000000000004</c:v>
                </c:pt>
                <c:pt idx="2">
                  <c:v>2</c:v>
                </c:pt>
              </c:numCache>
            </c:numRef>
          </c:val>
          <c:extLst>
            <c:ext xmlns:c16="http://schemas.microsoft.com/office/drawing/2014/chart" uri="{C3380CC4-5D6E-409C-BE32-E72D297353CC}">
              <c16:uniqueId val="{00000001-72EC-9B46-BF0C-183B08ABD779}"/>
            </c:ext>
          </c:extLst>
        </c:ser>
        <c:ser>
          <c:idx val="2"/>
          <c:order val="2"/>
          <c:tx>
            <c:strRef>
              <c:f>Sheet1!$D$1</c:f>
              <c:strCache>
                <c:ptCount val="1"/>
                <c:pt idx="0">
                  <c:v>Series 3</c:v>
                </c:pt>
              </c:strCache>
            </c:strRef>
          </c:tx>
          <c:spPr>
            <a:solidFill>
              <a:schemeClr val="accent1">
                <a:lumMod val="40000"/>
                <a:lumOff val="60000"/>
              </a:schemeClr>
            </a:solidFill>
            <a:ln>
              <a:noFill/>
            </a:ln>
            <a:effectLst/>
          </c:spPr>
          <c:invertIfNegative val="0"/>
          <c:cat>
            <c:strRef>
              <c:f>Sheet1!$A$2:$A$4</c:f>
              <c:strCache>
                <c:ptCount val="3"/>
                <c:pt idx="0">
                  <c:v>New York</c:v>
                </c:pt>
                <c:pt idx="1">
                  <c:v>Los Angeles</c:v>
                </c:pt>
                <c:pt idx="2">
                  <c:v>Washington</c:v>
                </c:pt>
              </c:strCache>
            </c:strRef>
          </c:cat>
          <c:val>
            <c:numRef>
              <c:f>Sheet1!$D$2:$D$4</c:f>
              <c:numCache>
                <c:formatCode>General</c:formatCode>
                <c:ptCount val="3"/>
                <c:pt idx="0">
                  <c:v>2</c:v>
                </c:pt>
                <c:pt idx="1">
                  <c:v>1</c:v>
                </c:pt>
                <c:pt idx="2">
                  <c:v>4</c:v>
                </c:pt>
              </c:numCache>
            </c:numRef>
          </c:val>
          <c:extLst>
            <c:ext xmlns:c16="http://schemas.microsoft.com/office/drawing/2014/chart" uri="{C3380CC4-5D6E-409C-BE32-E72D297353CC}">
              <c16:uniqueId val="{00000002-72EC-9B46-BF0C-183B08ABD779}"/>
            </c:ext>
          </c:extLst>
        </c:ser>
        <c:ser>
          <c:idx val="3"/>
          <c:order val="3"/>
          <c:tx>
            <c:strRef>
              <c:f>Sheet1!$E$1</c:f>
              <c:strCache>
                <c:ptCount val="1"/>
                <c:pt idx="0">
                  <c:v>Series 4</c:v>
                </c:pt>
              </c:strCache>
            </c:strRef>
          </c:tx>
          <c:spPr>
            <a:solidFill>
              <a:schemeClr val="accent1">
                <a:lumMod val="20000"/>
                <a:lumOff val="80000"/>
              </a:schemeClr>
            </a:solidFill>
            <a:ln>
              <a:noFill/>
            </a:ln>
            <a:effectLst/>
          </c:spPr>
          <c:invertIfNegative val="0"/>
          <c:cat>
            <c:strRef>
              <c:f>Sheet1!$A$2:$A$4</c:f>
              <c:strCache>
                <c:ptCount val="3"/>
                <c:pt idx="0">
                  <c:v>New York</c:v>
                </c:pt>
                <c:pt idx="1">
                  <c:v>Los Angeles</c:v>
                </c:pt>
                <c:pt idx="2">
                  <c:v>Washington</c:v>
                </c:pt>
              </c:strCache>
            </c:strRef>
          </c:cat>
          <c:val>
            <c:numRef>
              <c:f>Sheet1!$E$2:$E$4</c:f>
              <c:numCache>
                <c:formatCode>General</c:formatCode>
                <c:ptCount val="3"/>
                <c:pt idx="0">
                  <c:v>2</c:v>
                </c:pt>
                <c:pt idx="1">
                  <c:v>2</c:v>
                </c:pt>
                <c:pt idx="2">
                  <c:v>3</c:v>
                </c:pt>
              </c:numCache>
            </c:numRef>
          </c:val>
          <c:extLst>
            <c:ext xmlns:c16="http://schemas.microsoft.com/office/drawing/2014/chart" uri="{C3380CC4-5D6E-409C-BE32-E72D297353CC}">
              <c16:uniqueId val="{00000003-72EC-9B46-BF0C-183B08ABD779}"/>
            </c:ext>
          </c:extLst>
        </c:ser>
        <c:dLbls>
          <c:showLegendKey val="0"/>
          <c:showVal val="0"/>
          <c:showCatName val="0"/>
          <c:showSerName val="0"/>
          <c:showPercent val="0"/>
          <c:showBubbleSize val="0"/>
        </c:dLbls>
        <c:gapWidth val="28"/>
        <c:overlap val="30"/>
        <c:axId val="3286064"/>
        <c:axId val="7005728"/>
      </c:barChart>
      <c:catAx>
        <c:axId val="328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7005728"/>
        <c:crosses val="autoZero"/>
        <c:auto val="1"/>
        <c:lblAlgn val="ctr"/>
        <c:lblOffset val="100"/>
        <c:noMultiLvlLbl val="0"/>
      </c:catAx>
      <c:valAx>
        <c:axId val="70057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3286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defRPr>
      </a:pPr>
      <a:endParaRPr lang="es-SV"/>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3"/>
            </a:solidFill>
            <a:ln>
              <a:noFill/>
            </a:ln>
            <a:effectLst/>
          </c:spPr>
          <c:invertIfNegative val="0"/>
          <c:cat>
            <c:strRef>
              <c:f>Sheet1!$A$2:$A$4</c:f>
              <c:strCache>
                <c:ptCount val="3"/>
                <c:pt idx="0">
                  <c:v>New York</c:v>
                </c:pt>
                <c:pt idx="1">
                  <c:v>Los Angeles</c:v>
                </c:pt>
                <c:pt idx="2">
                  <c:v>Washington</c:v>
                </c:pt>
              </c:strCache>
            </c:strRef>
          </c:cat>
          <c:val>
            <c:numRef>
              <c:f>Sheet1!$B$2:$B$4</c:f>
              <c:numCache>
                <c:formatCode>General</c:formatCode>
                <c:ptCount val="3"/>
                <c:pt idx="0">
                  <c:v>4.3</c:v>
                </c:pt>
                <c:pt idx="1">
                  <c:v>2.5</c:v>
                </c:pt>
                <c:pt idx="2">
                  <c:v>1</c:v>
                </c:pt>
              </c:numCache>
            </c:numRef>
          </c:val>
          <c:extLst>
            <c:ext xmlns:c16="http://schemas.microsoft.com/office/drawing/2014/chart" uri="{C3380CC4-5D6E-409C-BE32-E72D297353CC}">
              <c16:uniqueId val="{00000000-72EC-9B46-BF0C-183B08ABD779}"/>
            </c:ext>
          </c:extLst>
        </c:ser>
        <c:ser>
          <c:idx val="1"/>
          <c:order val="1"/>
          <c:tx>
            <c:strRef>
              <c:f>Sheet1!$C$1</c:f>
              <c:strCache>
                <c:ptCount val="1"/>
                <c:pt idx="0">
                  <c:v>Series 2</c:v>
                </c:pt>
              </c:strCache>
            </c:strRef>
          </c:tx>
          <c:spPr>
            <a:solidFill>
              <a:schemeClr val="accent3">
                <a:lumMod val="60000"/>
                <a:lumOff val="40000"/>
              </a:schemeClr>
            </a:solidFill>
            <a:ln>
              <a:noFill/>
            </a:ln>
            <a:effectLst/>
          </c:spPr>
          <c:invertIfNegative val="0"/>
          <c:cat>
            <c:strRef>
              <c:f>Sheet1!$A$2:$A$4</c:f>
              <c:strCache>
                <c:ptCount val="3"/>
                <c:pt idx="0">
                  <c:v>New York</c:v>
                </c:pt>
                <c:pt idx="1">
                  <c:v>Los Angeles</c:v>
                </c:pt>
                <c:pt idx="2">
                  <c:v>Washington</c:v>
                </c:pt>
              </c:strCache>
            </c:strRef>
          </c:cat>
          <c:val>
            <c:numRef>
              <c:f>Sheet1!$C$2:$C$4</c:f>
              <c:numCache>
                <c:formatCode>General</c:formatCode>
                <c:ptCount val="3"/>
                <c:pt idx="0">
                  <c:v>2.4</c:v>
                </c:pt>
                <c:pt idx="1">
                  <c:v>4.4000000000000004</c:v>
                </c:pt>
                <c:pt idx="2">
                  <c:v>2</c:v>
                </c:pt>
              </c:numCache>
            </c:numRef>
          </c:val>
          <c:extLst>
            <c:ext xmlns:c16="http://schemas.microsoft.com/office/drawing/2014/chart" uri="{C3380CC4-5D6E-409C-BE32-E72D297353CC}">
              <c16:uniqueId val="{00000001-72EC-9B46-BF0C-183B08ABD779}"/>
            </c:ext>
          </c:extLst>
        </c:ser>
        <c:ser>
          <c:idx val="2"/>
          <c:order val="2"/>
          <c:tx>
            <c:strRef>
              <c:f>Sheet1!$D$1</c:f>
              <c:strCache>
                <c:ptCount val="1"/>
                <c:pt idx="0">
                  <c:v>Series 3</c:v>
                </c:pt>
              </c:strCache>
            </c:strRef>
          </c:tx>
          <c:spPr>
            <a:solidFill>
              <a:schemeClr val="accent3">
                <a:lumMod val="40000"/>
                <a:lumOff val="60000"/>
              </a:schemeClr>
            </a:solidFill>
            <a:ln>
              <a:noFill/>
            </a:ln>
            <a:effectLst/>
          </c:spPr>
          <c:invertIfNegative val="0"/>
          <c:cat>
            <c:strRef>
              <c:f>Sheet1!$A$2:$A$4</c:f>
              <c:strCache>
                <c:ptCount val="3"/>
                <c:pt idx="0">
                  <c:v>New York</c:v>
                </c:pt>
                <c:pt idx="1">
                  <c:v>Los Angeles</c:v>
                </c:pt>
                <c:pt idx="2">
                  <c:v>Washington</c:v>
                </c:pt>
              </c:strCache>
            </c:strRef>
          </c:cat>
          <c:val>
            <c:numRef>
              <c:f>Sheet1!$D$2:$D$4</c:f>
              <c:numCache>
                <c:formatCode>General</c:formatCode>
                <c:ptCount val="3"/>
                <c:pt idx="0">
                  <c:v>2</c:v>
                </c:pt>
                <c:pt idx="1">
                  <c:v>1</c:v>
                </c:pt>
                <c:pt idx="2">
                  <c:v>4</c:v>
                </c:pt>
              </c:numCache>
            </c:numRef>
          </c:val>
          <c:extLst>
            <c:ext xmlns:c16="http://schemas.microsoft.com/office/drawing/2014/chart" uri="{C3380CC4-5D6E-409C-BE32-E72D297353CC}">
              <c16:uniqueId val="{00000002-72EC-9B46-BF0C-183B08ABD779}"/>
            </c:ext>
          </c:extLst>
        </c:ser>
        <c:ser>
          <c:idx val="3"/>
          <c:order val="3"/>
          <c:tx>
            <c:strRef>
              <c:f>Sheet1!$E$1</c:f>
              <c:strCache>
                <c:ptCount val="1"/>
                <c:pt idx="0">
                  <c:v>Series 4</c:v>
                </c:pt>
              </c:strCache>
            </c:strRef>
          </c:tx>
          <c:spPr>
            <a:solidFill>
              <a:schemeClr val="accent3">
                <a:lumMod val="20000"/>
                <a:lumOff val="80000"/>
              </a:schemeClr>
            </a:solidFill>
            <a:ln>
              <a:noFill/>
            </a:ln>
            <a:effectLst/>
          </c:spPr>
          <c:invertIfNegative val="0"/>
          <c:cat>
            <c:strRef>
              <c:f>Sheet1!$A$2:$A$4</c:f>
              <c:strCache>
                <c:ptCount val="3"/>
                <c:pt idx="0">
                  <c:v>New York</c:v>
                </c:pt>
                <c:pt idx="1">
                  <c:v>Los Angeles</c:v>
                </c:pt>
                <c:pt idx="2">
                  <c:v>Washington</c:v>
                </c:pt>
              </c:strCache>
            </c:strRef>
          </c:cat>
          <c:val>
            <c:numRef>
              <c:f>Sheet1!$E$2:$E$4</c:f>
              <c:numCache>
                <c:formatCode>General</c:formatCode>
                <c:ptCount val="3"/>
                <c:pt idx="0">
                  <c:v>2</c:v>
                </c:pt>
                <c:pt idx="1">
                  <c:v>2</c:v>
                </c:pt>
                <c:pt idx="2">
                  <c:v>3</c:v>
                </c:pt>
              </c:numCache>
            </c:numRef>
          </c:val>
          <c:extLst>
            <c:ext xmlns:c16="http://schemas.microsoft.com/office/drawing/2014/chart" uri="{C3380CC4-5D6E-409C-BE32-E72D297353CC}">
              <c16:uniqueId val="{00000003-72EC-9B46-BF0C-183B08ABD779}"/>
            </c:ext>
          </c:extLst>
        </c:ser>
        <c:dLbls>
          <c:showLegendKey val="0"/>
          <c:showVal val="0"/>
          <c:showCatName val="0"/>
          <c:showSerName val="0"/>
          <c:showPercent val="0"/>
          <c:showBubbleSize val="0"/>
        </c:dLbls>
        <c:gapWidth val="28"/>
        <c:overlap val="30"/>
        <c:axId val="3286064"/>
        <c:axId val="7005728"/>
      </c:barChart>
      <c:catAx>
        <c:axId val="328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7005728"/>
        <c:crosses val="autoZero"/>
        <c:auto val="1"/>
        <c:lblAlgn val="ctr"/>
        <c:lblOffset val="100"/>
        <c:noMultiLvlLbl val="0"/>
      </c:catAx>
      <c:valAx>
        <c:axId val="70057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s-SV"/>
          </a:p>
        </c:txPr>
        <c:crossAx val="3286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defRPr>
      </a:pPr>
      <a:endParaRPr lang="es-SV"/>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F5D-AF4F-89F0-9A4935E221BD}"/>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AF5D-AF4F-89F0-9A4935E221BD}"/>
              </c:ext>
            </c:extLst>
          </c:dPt>
          <c:cat>
            <c:strRef>
              <c:f>Sheet1!$A$2:$A$3</c:f>
              <c:strCache>
                <c:ptCount val="2"/>
                <c:pt idx="0">
                  <c:v>Argentina</c:v>
                </c:pt>
                <c:pt idx="1">
                  <c:v>Brazil</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4-AF5D-AF4F-89F0-9A4935E221BD}"/>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solidFill>
            <a:schemeClr val="tx1"/>
          </a:solidFill>
          <a:latin typeface="Century Gothic" panose="020B0502020202020204" pitchFamily="34" charset="0"/>
          <a:cs typeface="Poppins Light" pitchFamily="2" charset="77"/>
        </a:defRPr>
      </a:pPr>
      <a:endParaRPr lang="es-SV"/>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F731-2948-BF9D-8ADE9EC5818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F731-2948-BF9D-8ADE9EC58185}"/>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F731-2948-BF9D-8ADE9EC58185}"/>
              </c:ext>
            </c:extLst>
          </c:dPt>
          <c:cat>
            <c:strRef>
              <c:f>Sheet1!$A$2:$A$4</c:f>
              <c:strCache>
                <c:ptCount val="3"/>
                <c:pt idx="0">
                  <c:v>Purchases</c:v>
                </c:pt>
                <c:pt idx="1">
                  <c:v>Sells</c:v>
                </c:pt>
                <c:pt idx="2">
                  <c:v>Returns</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F731-2948-BF9D-8ADE9EC58185}"/>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7AC4-A64F-A98E-1713B2E4DFC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AC4-A64F-A98E-1713B2E4DFCD}"/>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7AC4-A64F-A98E-1713B2E4DFCD}"/>
              </c:ext>
            </c:extLst>
          </c:dPt>
          <c:cat>
            <c:strRef>
              <c:f>Sheet1!$A$2:$A$4</c:f>
              <c:strCache>
                <c:ptCount val="3"/>
                <c:pt idx="0">
                  <c:v>Purchases</c:v>
                </c:pt>
                <c:pt idx="1">
                  <c:v>Sells</c:v>
                </c:pt>
                <c:pt idx="2">
                  <c:v>Returns</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7AC4-A64F-A98E-1713B2E4DFCD}"/>
            </c:ext>
          </c:extLst>
        </c:ser>
        <c:dLbls>
          <c:showLegendKey val="0"/>
          <c:showVal val="0"/>
          <c:showCatName val="0"/>
          <c:showSerName val="0"/>
          <c:showPercent val="0"/>
          <c:showBubbleSize val="0"/>
        </c:dLbls>
        <c:gapWidth val="150"/>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s-SV"/>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Poppins Light" pitchFamily="2" charset="77"/>
          <a:cs typeface="Poppins Light" pitchFamily="2" charset="77"/>
        </a:defRPr>
      </a:pPr>
      <a:endParaRPr lang="es-SV"/>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entury Gothic" panose="020B0502020202020204" pitchFamily="34" charset="0"/>
              </a:defRPr>
            </a:lvl1pPr>
          </a:lstStyle>
          <a:p>
            <a:fld id="{819824C1-3D05-2945-8CAD-B16B27066FBC}" type="datetimeFigureOut">
              <a:rPr lang="en-US" smtClean="0"/>
              <a:pPr/>
              <a:t>10/8/20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entury Gothic" panose="020B0502020202020204" pitchFamily="34" charset="0"/>
              </a:defRPr>
            </a:lvl1pPr>
          </a:lstStyle>
          <a:p>
            <a:fld id="{BF54F874-8904-1140-9345-65A2416DE114}" type="slidenum">
              <a:rPr lang="en-US" smtClean="0"/>
              <a:pPr/>
              <a:t>‹Nº›</a:t>
            </a:fld>
            <a:endParaRPr lang="en-US" dirty="0"/>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b="0" i="0" kern="1200">
        <a:solidFill>
          <a:schemeClr val="tx1"/>
        </a:solidFill>
        <a:latin typeface="Century Gothic" panose="020B0502020202020204" pitchFamily="34" charset="0"/>
        <a:ea typeface="+mn-ea"/>
        <a:cs typeface="+mn-cs"/>
      </a:defRPr>
    </a:lvl1pPr>
    <a:lvl2pPr marL="914446" algn="l" defTabSz="1828891" rtl="0" eaLnBrk="1" latinLnBrk="0" hangingPunct="1">
      <a:defRPr sz="2400" b="0" i="0" kern="1200">
        <a:solidFill>
          <a:schemeClr val="tx1"/>
        </a:solidFill>
        <a:latin typeface="Century Gothic" panose="020B0502020202020204" pitchFamily="34" charset="0"/>
        <a:ea typeface="+mn-ea"/>
        <a:cs typeface="+mn-cs"/>
      </a:defRPr>
    </a:lvl2pPr>
    <a:lvl3pPr marL="1828891" algn="l" defTabSz="1828891" rtl="0" eaLnBrk="1" latinLnBrk="0" hangingPunct="1">
      <a:defRPr sz="2400" b="0" i="0" kern="1200">
        <a:solidFill>
          <a:schemeClr val="tx1"/>
        </a:solidFill>
        <a:latin typeface="Century Gothic" panose="020B0502020202020204" pitchFamily="34" charset="0"/>
        <a:ea typeface="+mn-ea"/>
        <a:cs typeface="+mn-cs"/>
      </a:defRPr>
    </a:lvl3pPr>
    <a:lvl4pPr marL="2743337" algn="l" defTabSz="1828891" rtl="0" eaLnBrk="1" latinLnBrk="0" hangingPunct="1">
      <a:defRPr sz="2400" b="0" i="0" kern="1200">
        <a:solidFill>
          <a:schemeClr val="tx1"/>
        </a:solidFill>
        <a:latin typeface="Century Gothic" panose="020B0502020202020204" pitchFamily="34" charset="0"/>
        <a:ea typeface="+mn-ea"/>
        <a:cs typeface="+mn-cs"/>
      </a:defRPr>
    </a:lvl4pPr>
    <a:lvl5pPr marL="3657783" algn="l" defTabSz="1828891" rtl="0" eaLnBrk="1" latinLnBrk="0" hangingPunct="1">
      <a:defRPr sz="2400" b="0" i="0" kern="1200">
        <a:solidFill>
          <a:schemeClr val="tx1"/>
        </a:solidFill>
        <a:latin typeface="Century Gothic" panose="020B0502020202020204" pitchFamily="34" charset="0"/>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b="0" i="0">
                <a:solidFill>
                  <a:schemeClr val="tx1">
                    <a:tint val="75000"/>
                  </a:schemeClr>
                </a:solidFill>
                <a:latin typeface="Century Gothic" panose="020B0502020202020204" pitchFamily="34" charset="0"/>
              </a:defRPr>
            </a:lvl1pPr>
          </a:lstStyle>
          <a:p>
            <a:fld id="{FD6C28C6-E2AE-1B43-BE6B-3934904A9C5D}" type="datetimeFigureOut">
              <a:rPr lang="en-US" smtClean="0"/>
              <a:pPr/>
              <a:t>10/8/20</a:t>
            </a:fld>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b="0" i="0">
                <a:solidFill>
                  <a:schemeClr val="tx1">
                    <a:tint val="75000"/>
                  </a:schemeClr>
                </a:solidFill>
                <a:latin typeface="Century Gothic" panose="020B0502020202020204" pitchFamily="34" charset="0"/>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b="0" i="0">
                <a:solidFill>
                  <a:schemeClr val="tx1">
                    <a:tint val="75000"/>
                  </a:schemeClr>
                </a:solidFill>
                <a:latin typeface="Century Gothic" panose="020B0502020202020204" pitchFamily="34" charset="0"/>
              </a:defRPr>
            </a:lvl1pPr>
          </a:lstStyle>
          <a:p>
            <a:fld id="{5B5AEA49-F56D-844B-96A4-0E7B5754BBC1}" type="slidenum">
              <a:rPr lang="en-US" smtClean="0"/>
              <a:pPr/>
              <a:t>‹Nº›</a:t>
            </a:fld>
            <a:endParaRPr lang="en-US" dirty="0"/>
          </a:p>
        </p:txBody>
      </p:sp>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b="0" i="0" kern="1200">
          <a:solidFill>
            <a:schemeClr val="tx1"/>
          </a:solidFill>
          <a:latin typeface="Century Gothic" panose="020B0502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Century Gothic" panose="020B0502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Century Gothic" panose="020B0502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Century Gothic" panose="020B0502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29C957-F04F-5948-BC44-CC62CB1269F0}"/>
              </a:ext>
            </a:extLst>
          </p:cNvPr>
          <p:cNvSpPr/>
          <p:nvPr/>
        </p:nvSpPr>
        <p:spPr>
          <a:xfrm>
            <a:off x="1568230" y="9992077"/>
            <a:ext cx="20867227" cy="2493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hart 17">
            <a:extLst>
              <a:ext uri="{FF2B5EF4-FFF2-40B4-BE49-F238E27FC236}">
                <a16:creationId xmlns:a16="http://schemas.microsoft.com/office/drawing/2014/main" id="{3C7001F4-F76A-D144-8BDD-2D9649C21C64}"/>
              </a:ext>
            </a:extLst>
          </p:cNvPr>
          <p:cNvGraphicFramePr/>
          <p:nvPr>
            <p:extLst>
              <p:ext uri="{D42A27DB-BD31-4B8C-83A1-F6EECF244321}">
                <p14:modId xmlns:p14="http://schemas.microsoft.com/office/powerpoint/2010/main" val="689152287"/>
              </p:ext>
            </p:extLst>
          </p:nvPr>
        </p:nvGraphicFramePr>
        <p:xfrm>
          <a:off x="2752664" y="3817420"/>
          <a:ext cx="8653550" cy="56153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53F93CA9-DD4E-8A4F-8AC8-3AB5B9E0AA1C}"/>
              </a:ext>
            </a:extLst>
          </p:cNvPr>
          <p:cNvGraphicFramePr/>
          <p:nvPr>
            <p:extLst>
              <p:ext uri="{D42A27DB-BD31-4B8C-83A1-F6EECF244321}">
                <p14:modId xmlns:p14="http://schemas.microsoft.com/office/powerpoint/2010/main" val="3414844941"/>
              </p:ext>
            </p:extLst>
          </p:nvPr>
        </p:nvGraphicFramePr>
        <p:xfrm>
          <a:off x="13178733" y="3817420"/>
          <a:ext cx="8653550" cy="561531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B3C6473A-1A34-4145-8DB0-3F98A01ACE6E}"/>
              </a:ext>
            </a:extLst>
          </p:cNvPr>
          <p:cNvSpPr txBox="1"/>
          <p:nvPr/>
        </p:nvSpPr>
        <p:spPr>
          <a:xfrm>
            <a:off x="5160655" y="11035584"/>
            <a:ext cx="6245559" cy="1075294"/>
          </a:xfrm>
          <a:prstGeom prst="rect">
            <a:avLst/>
          </a:prstGeom>
          <a:noFill/>
        </p:spPr>
        <p:txBody>
          <a:bodyPr wrap="square" rtlCol="0">
            <a:spAutoFit/>
          </a:bodyPr>
          <a:lstStyle/>
          <a:p>
            <a:pP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21" name="TextBox 20">
            <a:extLst>
              <a:ext uri="{FF2B5EF4-FFF2-40B4-BE49-F238E27FC236}">
                <a16:creationId xmlns:a16="http://schemas.microsoft.com/office/drawing/2014/main" id="{82B59961-E39B-9B48-9A0A-79C1C6A52A1E}"/>
              </a:ext>
            </a:extLst>
          </p:cNvPr>
          <p:cNvSpPr txBox="1"/>
          <p:nvPr/>
        </p:nvSpPr>
        <p:spPr>
          <a:xfrm>
            <a:off x="5162185" y="10290102"/>
            <a:ext cx="4368203"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January</a:t>
            </a:r>
          </a:p>
        </p:txBody>
      </p:sp>
      <p:sp>
        <p:nvSpPr>
          <p:cNvPr id="22" name="TextBox 21">
            <a:extLst>
              <a:ext uri="{FF2B5EF4-FFF2-40B4-BE49-F238E27FC236}">
                <a16:creationId xmlns:a16="http://schemas.microsoft.com/office/drawing/2014/main" id="{65582AEB-2207-8547-905A-412DAEDB7B39}"/>
              </a:ext>
            </a:extLst>
          </p:cNvPr>
          <p:cNvSpPr txBox="1"/>
          <p:nvPr/>
        </p:nvSpPr>
        <p:spPr>
          <a:xfrm>
            <a:off x="14549037" y="11035584"/>
            <a:ext cx="6245559" cy="1075294"/>
          </a:xfrm>
          <a:prstGeom prst="rect">
            <a:avLst/>
          </a:prstGeom>
          <a:noFill/>
        </p:spPr>
        <p:txBody>
          <a:bodyPr wrap="square" rtlCol="0">
            <a:spAutoFit/>
          </a:bodyPr>
          <a:lstStyle/>
          <a:p>
            <a:pP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26" name="TextBox 25">
            <a:extLst>
              <a:ext uri="{FF2B5EF4-FFF2-40B4-BE49-F238E27FC236}">
                <a16:creationId xmlns:a16="http://schemas.microsoft.com/office/drawing/2014/main" id="{A791F0D7-AEEC-9C42-93D7-56A1613508EA}"/>
              </a:ext>
            </a:extLst>
          </p:cNvPr>
          <p:cNvSpPr txBox="1"/>
          <p:nvPr/>
        </p:nvSpPr>
        <p:spPr>
          <a:xfrm>
            <a:off x="14550567" y="10290102"/>
            <a:ext cx="4368203"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February</a:t>
            </a:r>
          </a:p>
        </p:txBody>
      </p:sp>
      <p:sp>
        <p:nvSpPr>
          <p:cNvPr id="27" name="Oval 26">
            <a:extLst>
              <a:ext uri="{FF2B5EF4-FFF2-40B4-BE49-F238E27FC236}">
                <a16:creationId xmlns:a16="http://schemas.microsoft.com/office/drawing/2014/main" id="{4D45AC68-47B3-5346-BB47-8716B48A3D21}"/>
              </a:ext>
            </a:extLst>
          </p:cNvPr>
          <p:cNvSpPr/>
          <p:nvPr/>
        </p:nvSpPr>
        <p:spPr>
          <a:xfrm>
            <a:off x="2821801" y="10290102"/>
            <a:ext cx="1534886" cy="15348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E70333-2403-4F49-8798-3D1652A00CE4}"/>
              </a:ext>
            </a:extLst>
          </p:cNvPr>
          <p:cNvSpPr/>
          <p:nvPr/>
        </p:nvSpPr>
        <p:spPr>
          <a:xfrm>
            <a:off x="12553629" y="10290102"/>
            <a:ext cx="1534886" cy="15348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5CA70F-B3C0-5043-9DC8-9C232884AD15}"/>
              </a:ext>
            </a:extLst>
          </p:cNvPr>
          <p:cNvSpPr txBox="1"/>
          <p:nvPr/>
        </p:nvSpPr>
        <p:spPr>
          <a:xfrm>
            <a:off x="3061767" y="10747793"/>
            <a:ext cx="1690128" cy="663047"/>
          </a:xfrm>
          <a:prstGeom prst="rect">
            <a:avLst/>
          </a:prstGeom>
          <a:noFill/>
        </p:spPr>
        <p:txBody>
          <a:bodyPr wrap="square" rtlCol="0">
            <a:spAutoFit/>
          </a:bodyPr>
          <a:lstStyle/>
          <a:p>
            <a:r>
              <a:rPr lang="en-US" sz="3600" dirty="0">
                <a:solidFill>
                  <a:schemeClr val="bg1"/>
                </a:solidFill>
                <a:latin typeface="Poppins Medium" pitchFamily="2" charset="77"/>
                <a:ea typeface="Lato" panose="020F0502020204030203" pitchFamily="34" charset="0"/>
                <a:cs typeface="Poppins Medium" pitchFamily="2" charset="77"/>
              </a:rPr>
              <a:t>50%</a:t>
            </a:r>
          </a:p>
        </p:txBody>
      </p:sp>
      <p:sp>
        <p:nvSpPr>
          <p:cNvPr id="30" name="TextBox 29">
            <a:extLst>
              <a:ext uri="{FF2B5EF4-FFF2-40B4-BE49-F238E27FC236}">
                <a16:creationId xmlns:a16="http://schemas.microsoft.com/office/drawing/2014/main" id="{4A5E0258-25FC-334D-9341-4A8FE62C96FC}"/>
              </a:ext>
            </a:extLst>
          </p:cNvPr>
          <p:cNvSpPr txBox="1"/>
          <p:nvPr/>
        </p:nvSpPr>
        <p:spPr>
          <a:xfrm>
            <a:off x="12858910" y="10747793"/>
            <a:ext cx="1229605" cy="663047"/>
          </a:xfrm>
          <a:prstGeom prst="rect">
            <a:avLst/>
          </a:prstGeom>
          <a:noFill/>
        </p:spPr>
        <p:txBody>
          <a:bodyPr wrap="square" rtlCol="0">
            <a:spAutoFit/>
          </a:bodyPr>
          <a:lstStyle/>
          <a:p>
            <a:r>
              <a:rPr lang="en-US" sz="3600" dirty="0">
                <a:solidFill>
                  <a:schemeClr val="bg1"/>
                </a:solidFill>
                <a:latin typeface="Poppins Medium" pitchFamily="2" charset="77"/>
                <a:ea typeface="Lato" panose="020F0502020204030203" pitchFamily="34" charset="0"/>
                <a:cs typeface="Poppins Medium" pitchFamily="2" charset="77"/>
              </a:rPr>
              <a:t>70%</a:t>
            </a:r>
          </a:p>
        </p:txBody>
      </p:sp>
      <p:sp>
        <p:nvSpPr>
          <p:cNvPr id="31" name="CuadroTexto 350">
            <a:extLst>
              <a:ext uri="{FF2B5EF4-FFF2-40B4-BE49-F238E27FC236}">
                <a16:creationId xmlns:a16="http://schemas.microsoft.com/office/drawing/2014/main" id="{58FEF2FE-D28C-144C-A5FC-D371A449DA7F}"/>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32" name="CuadroTexto 351">
            <a:extLst>
              <a:ext uri="{FF2B5EF4-FFF2-40B4-BE49-F238E27FC236}">
                <a16:creationId xmlns:a16="http://schemas.microsoft.com/office/drawing/2014/main" id="{776A1273-45DF-E64C-ABD7-27300D791307}"/>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33" name="Rectangle 32">
            <a:extLst>
              <a:ext uri="{FF2B5EF4-FFF2-40B4-BE49-F238E27FC236}">
                <a16:creationId xmlns:a16="http://schemas.microsoft.com/office/drawing/2014/main" id="{94AB344C-9679-7642-A323-78A0A4A6A7D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91584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D9F0633-4D32-DF41-A244-F98DB6371C30}"/>
              </a:ext>
            </a:extLst>
          </p:cNvPr>
          <p:cNvGrpSpPr/>
          <p:nvPr/>
        </p:nvGrpSpPr>
        <p:grpSpPr>
          <a:xfrm>
            <a:off x="1321527" y="1320129"/>
            <a:ext cx="8570618" cy="5426115"/>
            <a:chOff x="459001" y="-6487382"/>
            <a:chExt cx="8570618" cy="5426115"/>
          </a:xfrm>
        </p:grpSpPr>
        <p:sp>
          <p:nvSpPr>
            <p:cNvPr id="21" name="CuadroTexto 350">
              <a:extLst>
                <a:ext uri="{FF2B5EF4-FFF2-40B4-BE49-F238E27FC236}">
                  <a16:creationId xmlns:a16="http://schemas.microsoft.com/office/drawing/2014/main" id="{3D27E02B-146F-C34F-ABC4-9B5437557F59}"/>
                </a:ext>
              </a:extLst>
            </p:cNvPr>
            <p:cNvSpPr txBox="1"/>
            <p:nvPr/>
          </p:nvSpPr>
          <p:spPr>
            <a:xfrm>
              <a:off x="459001" y="-6487382"/>
              <a:ext cx="8570618" cy="3785652"/>
            </a:xfrm>
            <a:prstGeom prst="rect">
              <a:avLst/>
            </a:prstGeom>
            <a:noFill/>
          </p:spPr>
          <p:txBody>
            <a:bodyPr wrap="square" rtlCol="0">
              <a:spAutoFit/>
            </a:bodyPr>
            <a:lstStyle/>
            <a:p>
              <a:r>
                <a:rPr lang="en-US" sz="8000" b="1" dirty="0">
                  <a:solidFill>
                    <a:schemeClr val="tx2"/>
                  </a:solidFill>
                  <a:latin typeface="Century Gothic" panose="020B0502020202020204" pitchFamily="34" charset="0"/>
                  <a:ea typeface="Lato Heavy" charset="0"/>
                  <a:cs typeface="Poppins" pitchFamily="2" charset="77"/>
                </a:rPr>
                <a:t>Horizontal</a:t>
              </a:r>
            </a:p>
            <a:p>
              <a:r>
                <a:rPr lang="en-US" sz="8000" b="1" dirty="0">
                  <a:solidFill>
                    <a:schemeClr val="tx2"/>
                  </a:solidFill>
                  <a:latin typeface="Century Gothic" panose="020B0502020202020204" pitchFamily="34" charset="0"/>
                  <a:ea typeface="Lato Heavy" charset="0"/>
                  <a:cs typeface="Poppins" pitchFamily="2" charset="77"/>
                </a:rPr>
                <a:t>Bar Charts</a:t>
              </a:r>
            </a:p>
            <a:p>
              <a:r>
                <a:rPr lang="en-US" sz="8000" b="1" dirty="0">
                  <a:solidFill>
                    <a:schemeClr val="tx2"/>
                  </a:solidFill>
                  <a:latin typeface="Century Gothic" panose="020B0502020202020204" pitchFamily="34" charset="0"/>
                  <a:ea typeface="Lato Heavy" charset="0"/>
                  <a:cs typeface="Poppins" pitchFamily="2" charset="77"/>
                </a:rPr>
                <a:t>Infographics</a:t>
              </a:r>
            </a:p>
          </p:txBody>
        </p:sp>
        <p:sp>
          <p:nvSpPr>
            <p:cNvPr id="22" name="CuadroTexto 351">
              <a:extLst>
                <a:ext uri="{FF2B5EF4-FFF2-40B4-BE49-F238E27FC236}">
                  <a16:creationId xmlns:a16="http://schemas.microsoft.com/office/drawing/2014/main" id="{1A398943-7028-4442-B283-E416FFC6097D}"/>
                </a:ext>
              </a:extLst>
            </p:cNvPr>
            <p:cNvSpPr txBox="1"/>
            <p:nvPr/>
          </p:nvSpPr>
          <p:spPr>
            <a:xfrm>
              <a:off x="459001" y="-2465026"/>
              <a:ext cx="4880349" cy="954107"/>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Analysis of different brands and products.</a:t>
              </a:r>
            </a:p>
          </p:txBody>
        </p:sp>
        <p:sp>
          <p:nvSpPr>
            <p:cNvPr id="23" name="Rectangle 22">
              <a:extLst>
                <a:ext uri="{FF2B5EF4-FFF2-40B4-BE49-F238E27FC236}">
                  <a16:creationId xmlns:a16="http://schemas.microsoft.com/office/drawing/2014/main" id="{28C859C2-3136-564B-B045-2A4D8FDBDAF2}"/>
                </a:ext>
              </a:extLst>
            </p:cNvPr>
            <p:cNvSpPr/>
            <p:nvPr/>
          </p:nvSpPr>
          <p:spPr>
            <a:xfrm>
              <a:off x="524314" y="-1100046"/>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entury Gothic" panose="020B0502020202020204" pitchFamily="34" charset="0"/>
              </a:endParaRPr>
            </a:p>
          </p:txBody>
        </p:sp>
      </p:grpSp>
      <p:graphicFrame>
        <p:nvGraphicFramePr>
          <p:cNvPr id="24" name="Chart 23">
            <a:extLst>
              <a:ext uri="{FF2B5EF4-FFF2-40B4-BE49-F238E27FC236}">
                <a16:creationId xmlns:a16="http://schemas.microsoft.com/office/drawing/2014/main" id="{601538C4-65BC-7E46-AAE2-AB5EF3E41571}"/>
              </a:ext>
            </a:extLst>
          </p:cNvPr>
          <p:cNvGraphicFramePr/>
          <p:nvPr/>
        </p:nvGraphicFramePr>
        <p:xfrm>
          <a:off x="8219522" y="1320129"/>
          <a:ext cx="14640478" cy="49764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Table 24">
            <a:extLst>
              <a:ext uri="{FF2B5EF4-FFF2-40B4-BE49-F238E27FC236}">
                <a16:creationId xmlns:a16="http://schemas.microsoft.com/office/drawing/2014/main" id="{D52D232E-AE0A-EB48-B06F-AED04EA5131B}"/>
              </a:ext>
            </a:extLst>
          </p:cNvPr>
          <p:cNvGraphicFramePr>
            <a:graphicFrameLocks noGrp="1"/>
          </p:cNvGraphicFramePr>
          <p:nvPr/>
        </p:nvGraphicFramePr>
        <p:xfrm>
          <a:off x="1386838" y="7491046"/>
          <a:ext cx="21473160" cy="4818186"/>
        </p:xfrm>
        <a:graphic>
          <a:graphicData uri="http://schemas.openxmlformats.org/drawingml/2006/table">
            <a:tbl>
              <a:tblPr firstRow="1" bandRow="1">
                <a:tableStyleId>{5C22544A-7EE6-4342-B048-85BDC9FD1C3A}</a:tableStyleId>
              </a:tblPr>
              <a:tblGrid>
                <a:gridCol w="5368290">
                  <a:extLst>
                    <a:ext uri="{9D8B030D-6E8A-4147-A177-3AD203B41FA5}">
                      <a16:colId xmlns:a16="http://schemas.microsoft.com/office/drawing/2014/main" val="4241520241"/>
                    </a:ext>
                  </a:extLst>
                </a:gridCol>
                <a:gridCol w="5368290">
                  <a:extLst>
                    <a:ext uri="{9D8B030D-6E8A-4147-A177-3AD203B41FA5}">
                      <a16:colId xmlns:a16="http://schemas.microsoft.com/office/drawing/2014/main" val="3385708125"/>
                    </a:ext>
                  </a:extLst>
                </a:gridCol>
                <a:gridCol w="5368290">
                  <a:extLst>
                    <a:ext uri="{9D8B030D-6E8A-4147-A177-3AD203B41FA5}">
                      <a16:colId xmlns:a16="http://schemas.microsoft.com/office/drawing/2014/main" val="344142005"/>
                    </a:ext>
                  </a:extLst>
                </a:gridCol>
                <a:gridCol w="5368290">
                  <a:extLst>
                    <a:ext uri="{9D8B030D-6E8A-4147-A177-3AD203B41FA5}">
                      <a16:colId xmlns:a16="http://schemas.microsoft.com/office/drawing/2014/main" val="29828621"/>
                    </a:ext>
                  </a:extLst>
                </a:gridCol>
              </a:tblGrid>
              <a:tr h="2409093">
                <a:tc>
                  <a:txBody>
                    <a:bodyPr/>
                    <a:lstStyle/>
                    <a:p>
                      <a:pPr algn="l"/>
                      <a:r>
                        <a:rPr lang="en-US" sz="3600" b="0" i="0" dirty="0">
                          <a:solidFill>
                            <a:schemeClr val="tx2"/>
                          </a:solidFill>
                          <a:latin typeface="Poppins Medium" pitchFamily="2" charset="77"/>
                          <a:ea typeface="Lato Light" panose="020F0502020204030203" pitchFamily="34" charset="0"/>
                          <a:cs typeface="Poppins Medium" pitchFamily="2" charset="77"/>
                        </a:rPr>
                        <a:t>   In Stock</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12</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23</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 20</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23736654"/>
                  </a:ext>
                </a:extLst>
              </a:tr>
              <a:tr h="2409093">
                <a:tc>
                  <a:txBody>
                    <a:bodyPr/>
                    <a:lstStyle/>
                    <a:p>
                      <a:pPr algn="l"/>
                      <a:r>
                        <a:rPr lang="en-US" sz="3600" b="0" i="0" dirty="0">
                          <a:solidFill>
                            <a:schemeClr val="tx2"/>
                          </a:solidFill>
                          <a:latin typeface="Poppins Medium" pitchFamily="2" charset="77"/>
                          <a:ea typeface="Lato Light" panose="020F0502020204030203" pitchFamily="34" charset="0"/>
                          <a:cs typeface="Poppins Medium" pitchFamily="2" charset="77"/>
                        </a:rPr>
                        <a:t>   Purchased</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15</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34</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67</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0659653"/>
                  </a:ext>
                </a:extLst>
              </a:tr>
            </a:tbl>
          </a:graphicData>
        </a:graphic>
      </p:graphicFrame>
      <p:sp>
        <p:nvSpPr>
          <p:cNvPr id="26" name="Rectangle 25">
            <a:extLst>
              <a:ext uri="{FF2B5EF4-FFF2-40B4-BE49-F238E27FC236}">
                <a16:creationId xmlns:a16="http://schemas.microsoft.com/office/drawing/2014/main" id="{9BBDF9C4-A344-8D43-89A2-82DDED87CB96}"/>
              </a:ext>
            </a:extLst>
          </p:cNvPr>
          <p:cNvSpPr/>
          <p:nvPr/>
        </p:nvSpPr>
        <p:spPr>
          <a:xfrm>
            <a:off x="5873707" y="7491046"/>
            <a:ext cx="876083" cy="2317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37932BE-FA3A-BC4D-B1AE-2302B35D4BC1}"/>
              </a:ext>
            </a:extLst>
          </p:cNvPr>
          <p:cNvSpPr/>
          <p:nvPr/>
        </p:nvSpPr>
        <p:spPr>
          <a:xfrm>
            <a:off x="5873707" y="9988062"/>
            <a:ext cx="876083" cy="2317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2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uadroTexto 350">
            <a:extLst>
              <a:ext uri="{FF2B5EF4-FFF2-40B4-BE49-F238E27FC236}">
                <a16:creationId xmlns:a16="http://schemas.microsoft.com/office/drawing/2014/main" id="{3B8BFCC9-6BDE-354A-9DF1-770E7B536116}"/>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7" name="CuadroTexto 351">
            <a:extLst>
              <a:ext uri="{FF2B5EF4-FFF2-40B4-BE49-F238E27FC236}">
                <a16:creationId xmlns:a16="http://schemas.microsoft.com/office/drawing/2014/main" id="{5FF8DEB2-86FA-D140-B22B-EBB204B75F71}"/>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8" name="Rectangle 27">
            <a:extLst>
              <a:ext uri="{FF2B5EF4-FFF2-40B4-BE49-F238E27FC236}">
                <a16:creationId xmlns:a16="http://schemas.microsoft.com/office/drawing/2014/main" id="{146A0905-548E-894D-A883-400E276A8D64}"/>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3" name="Group 2">
            <a:extLst>
              <a:ext uri="{FF2B5EF4-FFF2-40B4-BE49-F238E27FC236}">
                <a16:creationId xmlns:a16="http://schemas.microsoft.com/office/drawing/2014/main" id="{A5F2C181-38D8-E54B-80D3-FA911FF902D9}"/>
              </a:ext>
            </a:extLst>
          </p:cNvPr>
          <p:cNvGrpSpPr/>
          <p:nvPr/>
        </p:nvGrpSpPr>
        <p:grpSpPr>
          <a:xfrm>
            <a:off x="1640723" y="4009292"/>
            <a:ext cx="20979487" cy="8109035"/>
            <a:chOff x="1640723" y="4009292"/>
            <a:chExt cx="20979487" cy="8109035"/>
          </a:xfrm>
        </p:grpSpPr>
        <p:graphicFrame>
          <p:nvGraphicFramePr>
            <p:cNvPr id="29" name="Chart 28">
              <a:extLst>
                <a:ext uri="{FF2B5EF4-FFF2-40B4-BE49-F238E27FC236}">
                  <a16:creationId xmlns:a16="http://schemas.microsoft.com/office/drawing/2014/main" id="{6FD23883-CFEE-F745-9DBC-2B67498FDEBA}"/>
                </a:ext>
              </a:extLst>
            </p:cNvPr>
            <p:cNvGraphicFramePr/>
            <p:nvPr/>
          </p:nvGraphicFramePr>
          <p:xfrm>
            <a:off x="1640723" y="4009292"/>
            <a:ext cx="16365923" cy="8109035"/>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a:extLst>
                <a:ext uri="{FF2B5EF4-FFF2-40B4-BE49-F238E27FC236}">
                  <a16:creationId xmlns:a16="http://schemas.microsoft.com/office/drawing/2014/main" id="{BF3BEA05-B50C-6441-B6FB-8BB595F7A6E4}"/>
                </a:ext>
              </a:extLst>
            </p:cNvPr>
            <p:cNvSpPr/>
            <p:nvPr/>
          </p:nvSpPr>
          <p:spPr>
            <a:xfrm>
              <a:off x="17533508" y="4544291"/>
              <a:ext cx="4412092" cy="1846659"/>
            </a:xfrm>
            <a:prstGeom prst="rect">
              <a:avLst/>
            </a:prstGeom>
          </p:spPr>
          <p:txBody>
            <a:bodyPr wrap="square">
              <a:spAutoFit/>
            </a:bodyPr>
            <a:lstStyle/>
            <a:p>
              <a:r>
                <a:rPr lang="en-US" sz="3800" dirty="0">
                  <a:solidFill>
                    <a:schemeClr val="tx2"/>
                  </a:solidFill>
                  <a:latin typeface="Century Gothic" panose="020B0502020202020204" pitchFamily="34" charset="0"/>
                  <a:ea typeface="Roboto Medium" panose="02000000000000000000" pitchFamily="2" charset="0"/>
                  <a:cs typeface="Poppins Medium" pitchFamily="2" charset="77"/>
                </a:rPr>
                <a:t>That’s why we </a:t>
              </a:r>
            </a:p>
            <a:p>
              <a:r>
                <a:rPr lang="en-US" sz="3800" dirty="0">
                  <a:solidFill>
                    <a:schemeClr val="tx2"/>
                  </a:solidFill>
                  <a:latin typeface="Century Gothic" panose="020B0502020202020204" pitchFamily="34" charset="0"/>
                  <a:ea typeface="Roboto Medium" panose="02000000000000000000" pitchFamily="2" charset="0"/>
                  <a:cs typeface="Poppins Medium" pitchFamily="2" charset="77"/>
                </a:rPr>
                <a:t>provide point </a:t>
              </a:r>
            </a:p>
            <a:p>
              <a:r>
                <a:rPr lang="en-US" sz="3800" dirty="0">
                  <a:solidFill>
                    <a:schemeClr val="tx2"/>
                  </a:solidFill>
                  <a:latin typeface="Century Gothic" panose="020B0502020202020204" pitchFamily="34" charset="0"/>
                  <a:ea typeface="Roboto Medium" panose="02000000000000000000" pitchFamily="2" charset="0"/>
                  <a:cs typeface="Poppins Medium" pitchFamily="2" charset="77"/>
                </a:rPr>
                <a:t>solutions </a:t>
              </a:r>
            </a:p>
          </p:txBody>
        </p:sp>
        <p:sp>
          <p:nvSpPr>
            <p:cNvPr id="32" name="TextBox 31">
              <a:extLst>
                <a:ext uri="{FF2B5EF4-FFF2-40B4-BE49-F238E27FC236}">
                  <a16:creationId xmlns:a16="http://schemas.microsoft.com/office/drawing/2014/main" id="{6BF6D910-CF7E-2D4F-B4FA-93EBA9A37D1D}"/>
                </a:ext>
              </a:extLst>
            </p:cNvPr>
            <p:cNvSpPr txBox="1"/>
            <p:nvPr/>
          </p:nvSpPr>
          <p:spPr>
            <a:xfrm flipH="1">
              <a:off x="17513114" y="7349008"/>
              <a:ext cx="5107096" cy="4036682"/>
            </a:xfrm>
            <a:prstGeom prst="rect">
              <a:avLst/>
            </a:prstGeom>
            <a:noFill/>
          </p:spPr>
          <p:txBody>
            <a:bodyPr wrap="square" rtlCol="0">
              <a:spAutoFit/>
            </a:bodyPr>
            <a:lstStyle/>
            <a:p>
              <a:pPr>
                <a:lnSpc>
                  <a:spcPts val="38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 </a:t>
              </a:r>
            </a:p>
            <a:p>
              <a:pPr>
                <a:lnSpc>
                  <a:spcPts val="38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 </a:t>
              </a:r>
            </a:p>
            <a:p>
              <a:pPr>
                <a:lnSpc>
                  <a:spcPts val="38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 </a:t>
              </a:r>
            </a:p>
            <a:p>
              <a:pPr>
                <a:lnSpc>
                  <a:spcPts val="38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 </a:t>
              </a:r>
            </a:p>
          </p:txBody>
        </p:sp>
      </p:grpSp>
    </p:spTree>
    <p:extLst>
      <p:ext uri="{BB962C8B-B14F-4D97-AF65-F5344CB8AC3E}">
        <p14:creationId xmlns:p14="http://schemas.microsoft.com/office/powerpoint/2010/main" val="275028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01DA7F8-EAC7-AF40-B179-8A2E9C4E1E51}"/>
              </a:ext>
            </a:extLst>
          </p:cNvPr>
          <p:cNvGrpSpPr/>
          <p:nvPr/>
        </p:nvGrpSpPr>
        <p:grpSpPr>
          <a:xfrm>
            <a:off x="1321527" y="1320129"/>
            <a:ext cx="8570618" cy="5426115"/>
            <a:chOff x="459001" y="-6487382"/>
            <a:chExt cx="8570618" cy="5426115"/>
          </a:xfrm>
        </p:grpSpPr>
        <p:sp>
          <p:nvSpPr>
            <p:cNvPr id="21" name="CuadroTexto 350">
              <a:extLst>
                <a:ext uri="{FF2B5EF4-FFF2-40B4-BE49-F238E27FC236}">
                  <a16:creationId xmlns:a16="http://schemas.microsoft.com/office/drawing/2014/main" id="{A6BDFD52-199B-5C44-A84C-0B871BE8B71B}"/>
                </a:ext>
              </a:extLst>
            </p:cNvPr>
            <p:cNvSpPr txBox="1"/>
            <p:nvPr/>
          </p:nvSpPr>
          <p:spPr>
            <a:xfrm>
              <a:off x="459001" y="-6487382"/>
              <a:ext cx="8570618" cy="3785652"/>
            </a:xfrm>
            <a:prstGeom prst="rect">
              <a:avLst/>
            </a:prstGeom>
            <a:noFill/>
          </p:spPr>
          <p:txBody>
            <a:bodyPr wrap="square" rtlCol="0">
              <a:spAutoFit/>
            </a:bodyPr>
            <a:lstStyle/>
            <a:p>
              <a:r>
                <a:rPr lang="en-US" sz="8000" b="1" dirty="0">
                  <a:solidFill>
                    <a:schemeClr val="tx2"/>
                  </a:solidFill>
                  <a:latin typeface="Century Gothic" panose="020B0502020202020204" pitchFamily="34" charset="0"/>
                  <a:ea typeface="Lato Heavy" charset="0"/>
                  <a:cs typeface="Poppins" pitchFamily="2" charset="77"/>
                </a:rPr>
                <a:t>Horizontal</a:t>
              </a:r>
            </a:p>
            <a:p>
              <a:r>
                <a:rPr lang="en-US" sz="8000" b="1" dirty="0">
                  <a:solidFill>
                    <a:schemeClr val="tx2"/>
                  </a:solidFill>
                  <a:latin typeface="Century Gothic" panose="020B0502020202020204" pitchFamily="34" charset="0"/>
                  <a:ea typeface="Lato Heavy" charset="0"/>
                  <a:cs typeface="Poppins" pitchFamily="2" charset="77"/>
                </a:rPr>
                <a:t>Bar Charts</a:t>
              </a:r>
            </a:p>
            <a:p>
              <a:r>
                <a:rPr lang="en-US" sz="8000" b="1" dirty="0">
                  <a:solidFill>
                    <a:schemeClr val="tx2"/>
                  </a:solidFill>
                  <a:latin typeface="Century Gothic" panose="020B0502020202020204" pitchFamily="34" charset="0"/>
                  <a:ea typeface="Lato Heavy" charset="0"/>
                  <a:cs typeface="Poppins" pitchFamily="2" charset="77"/>
                </a:rPr>
                <a:t>Infographics</a:t>
              </a:r>
            </a:p>
          </p:txBody>
        </p:sp>
        <p:sp>
          <p:nvSpPr>
            <p:cNvPr id="22" name="CuadroTexto 351">
              <a:extLst>
                <a:ext uri="{FF2B5EF4-FFF2-40B4-BE49-F238E27FC236}">
                  <a16:creationId xmlns:a16="http://schemas.microsoft.com/office/drawing/2014/main" id="{A5694284-63D1-6B41-A3A6-96BB4C0E4730}"/>
                </a:ext>
              </a:extLst>
            </p:cNvPr>
            <p:cNvSpPr txBox="1"/>
            <p:nvPr/>
          </p:nvSpPr>
          <p:spPr>
            <a:xfrm>
              <a:off x="459001" y="-2465026"/>
              <a:ext cx="4880349" cy="954107"/>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Analysis of different brands and products.</a:t>
              </a:r>
            </a:p>
          </p:txBody>
        </p:sp>
        <p:sp>
          <p:nvSpPr>
            <p:cNvPr id="23" name="Rectangle 22">
              <a:extLst>
                <a:ext uri="{FF2B5EF4-FFF2-40B4-BE49-F238E27FC236}">
                  <a16:creationId xmlns:a16="http://schemas.microsoft.com/office/drawing/2014/main" id="{5B4D3FB8-11E8-D543-AA9A-BD4BE268D1F7}"/>
                </a:ext>
              </a:extLst>
            </p:cNvPr>
            <p:cNvSpPr/>
            <p:nvPr/>
          </p:nvSpPr>
          <p:spPr>
            <a:xfrm>
              <a:off x="524314" y="-1100046"/>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entury Gothic" panose="020B0502020202020204" pitchFamily="34" charset="0"/>
              </a:endParaRPr>
            </a:p>
          </p:txBody>
        </p:sp>
      </p:grpSp>
      <p:graphicFrame>
        <p:nvGraphicFramePr>
          <p:cNvPr id="24" name="Chart 23">
            <a:extLst>
              <a:ext uri="{FF2B5EF4-FFF2-40B4-BE49-F238E27FC236}">
                <a16:creationId xmlns:a16="http://schemas.microsoft.com/office/drawing/2014/main" id="{5E3048CF-0EB3-1749-8A4F-3E76860B34DB}"/>
              </a:ext>
            </a:extLst>
          </p:cNvPr>
          <p:cNvGraphicFramePr/>
          <p:nvPr>
            <p:extLst>
              <p:ext uri="{D42A27DB-BD31-4B8C-83A1-F6EECF244321}">
                <p14:modId xmlns:p14="http://schemas.microsoft.com/office/powerpoint/2010/main" val="3814629748"/>
              </p:ext>
            </p:extLst>
          </p:nvPr>
        </p:nvGraphicFramePr>
        <p:xfrm>
          <a:off x="8219522" y="1320129"/>
          <a:ext cx="14640478" cy="10848425"/>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E2865424-2667-6840-A777-1E82C0BDD3E4}"/>
              </a:ext>
            </a:extLst>
          </p:cNvPr>
          <p:cNvSpPr txBox="1"/>
          <p:nvPr/>
        </p:nvSpPr>
        <p:spPr>
          <a:xfrm>
            <a:off x="1386840" y="8261758"/>
            <a:ext cx="5787683" cy="1075294"/>
          </a:xfrm>
          <a:prstGeom prst="rect">
            <a:avLst/>
          </a:prstGeom>
          <a:noFill/>
        </p:spPr>
        <p:txBody>
          <a:bodyPr wrap="square" rtlCol="0">
            <a:spAutoFit/>
          </a:bodyPr>
          <a:lstStyle/>
          <a:p>
            <a:pP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26" name="TextBox 25">
            <a:extLst>
              <a:ext uri="{FF2B5EF4-FFF2-40B4-BE49-F238E27FC236}">
                <a16:creationId xmlns:a16="http://schemas.microsoft.com/office/drawing/2014/main" id="{EBB25B35-FA61-6B44-B1D6-2D93BF0AD7ED}"/>
              </a:ext>
            </a:extLst>
          </p:cNvPr>
          <p:cNvSpPr txBox="1"/>
          <p:nvPr/>
        </p:nvSpPr>
        <p:spPr>
          <a:xfrm>
            <a:off x="1386840" y="7453189"/>
            <a:ext cx="4368203" cy="646331"/>
          </a:xfrm>
          <a:prstGeom prst="rect">
            <a:avLst/>
          </a:prstGeom>
          <a:noFill/>
        </p:spPr>
        <p:txBody>
          <a:bodyPr wrap="square" rtlCol="0">
            <a:spAutoFit/>
          </a:bodyPr>
          <a:lstStyle/>
          <a:p>
            <a:r>
              <a:rPr lang="en-US" sz="3600" dirty="0">
                <a:solidFill>
                  <a:schemeClr val="accent1"/>
                </a:solidFill>
                <a:latin typeface="Poppins Medium" pitchFamily="2" charset="77"/>
                <a:ea typeface="Lato" panose="020F0502020204030203" pitchFamily="34" charset="0"/>
                <a:cs typeface="Poppins Medium" pitchFamily="2" charset="77"/>
              </a:rPr>
              <a:t>Project 1</a:t>
            </a:r>
          </a:p>
        </p:txBody>
      </p:sp>
      <p:sp>
        <p:nvSpPr>
          <p:cNvPr id="27" name="TextBox 26">
            <a:extLst>
              <a:ext uri="{FF2B5EF4-FFF2-40B4-BE49-F238E27FC236}">
                <a16:creationId xmlns:a16="http://schemas.microsoft.com/office/drawing/2014/main" id="{1DB92FD3-763C-E642-B59C-27E8E5BA73AA}"/>
              </a:ext>
            </a:extLst>
          </p:cNvPr>
          <p:cNvSpPr txBox="1"/>
          <p:nvPr/>
        </p:nvSpPr>
        <p:spPr>
          <a:xfrm>
            <a:off x="1386840" y="10873255"/>
            <a:ext cx="5787683" cy="1075294"/>
          </a:xfrm>
          <a:prstGeom prst="rect">
            <a:avLst/>
          </a:prstGeom>
          <a:noFill/>
        </p:spPr>
        <p:txBody>
          <a:bodyPr wrap="square" rtlCol="0">
            <a:spAutoFit/>
          </a:bodyPr>
          <a:lstStyle/>
          <a:p>
            <a:pP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28" name="TextBox 27">
            <a:extLst>
              <a:ext uri="{FF2B5EF4-FFF2-40B4-BE49-F238E27FC236}">
                <a16:creationId xmlns:a16="http://schemas.microsoft.com/office/drawing/2014/main" id="{6CEE9EE9-B577-044D-95A2-CEAAC00C9771}"/>
              </a:ext>
            </a:extLst>
          </p:cNvPr>
          <p:cNvSpPr txBox="1"/>
          <p:nvPr/>
        </p:nvSpPr>
        <p:spPr>
          <a:xfrm>
            <a:off x="1386840" y="10064686"/>
            <a:ext cx="4368203" cy="646331"/>
          </a:xfrm>
          <a:prstGeom prst="rect">
            <a:avLst/>
          </a:prstGeom>
          <a:noFill/>
        </p:spPr>
        <p:txBody>
          <a:bodyPr wrap="square" rtlCol="0">
            <a:spAutoFit/>
          </a:bodyPr>
          <a:lstStyle/>
          <a:p>
            <a:r>
              <a:rPr lang="en-US" sz="3600" dirty="0">
                <a:solidFill>
                  <a:schemeClr val="accent3"/>
                </a:solidFill>
                <a:latin typeface="Poppins Medium" pitchFamily="2" charset="77"/>
                <a:ea typeface="Lato" panose="020F0502020204030203" pitchFamily="34" charset="0"/>
                <a:cs typeface="Poppins Medium" pitchFamily="2" charset="77"/>
              </a:rPr>
              <a:t>Project 2</a:t>
            </a:r>
          </a:p>
        </p:txBody>
      </p:sp>
    </p:spTree>
    <p:extLst>
      <p:ext uri="{BB962C8B-B14F-4D97-AF65-F5344CB8AC3E}">
        <p14:creationId xmlns:p14="http://schemas.microsoft.com/office/powerpoint/2010/main" val="374234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 name="Gráfico 127">
            <a:extLst>
              <a:ext uri="{FF2B5EF4-FFF2-40B4-BE49-F238E27FC236}">
                <a16:creationId xmlns:a16="http://schemas.microsoft.com/office/drawing/2014/main" id="{8E1A6EB3-7ADE-4E43-889B-B9DC8EB4528B}"/>
              </a:ext>
            </a:extLst>
          </p:cNvPr>
          <p:cNvGraphicFramePr/>
          <p:nvPr>
            <p:extLst>
              <p:ext uri="{D42A27DB-BD31-4B8C-83A1-F6EECF244321}">
                <p14:modId xmlns:p14="http://schemas.microsoft.com/office/powerpoint/2010/main" val="2424228359"/>
              </p:ext>
            </p:extLst>
          </p:nvPr>
        </p:nvGraphicFramePr>
        <p:xfrm>
          <a:off x="13544683" y="5922124"/>
          <a:ext cx="8602826" cy="64742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9" name="Gráfico 128">
            <a:extLst>
              <a:ext uri="{FF2B5EF4-FFF2-40B4-BE49-F238E27FC236}">
                <a16:creationId xmlns:a16="http://schemas.microsoft.com/office/drawing/2014/main" id="{77DAFE04-953C-F04C-A2F4-1AE1E2576E88}"/>
              </a:ext>
            </a:extLst>
          </p:cNvPr>
          <p:cNvGraphicFramePr/>
          <p:nvPr>
            <p:extLst>
              <p:ext uri="{D42A27DB-BD31-4B8C-83A1-F6EECF244321}">
                <p14:modId xmlns:p14="http://schemas.microsoft.com/office/powerpoint/2010/main" val="4069233491"/>
              </p:ext>
            </p:extLst>
          </p:nvPr>
        </p:nvGraphicFramePr>
        <p:xfrm>
          <a:off x="2481689" y="5922124"/>
          <a:ext cx="8602826" cy="6474291"/>
        </p:xfrm>
        <a:graphic>
          <a:graphicData uri="http://schemas.openxmlformats.org/drawingml/2006/chart">
            <c:chart xmlns:c="http://schemas.openxmlformats.org/drawingml/2006/chart" xmlns:r="http://schemas.openxmlformats.org/officeDocument/2006/relationships" r:id="rId3"/>
          </a:graphicData>
        </a:graphic>
      </p:graphicFrame>
      <p:sp>
        <p:nvSpPr>
          <p:cNvPr id="20" name="CuadroTexto 350">
            <a:extLst>
              <a:ext uri="{FF2B5EF4-FFF2-40B4-BE49-F238E27FC236}">
                <a16:creationId xmlns:a16="http://schemas.microsoft.com/office/drawing/2014/main" id="{06D7E24A-ACC4-D446-8BE1-7DB563C1DC7A}"/>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1" name="CuadroTexto 351">
            <a:extLst>
              <a:ext uri="{FF2B5EF4-FFF2-40B4-BE49-F238E27FC236}">
                <a16:creationId xmlns:a16="http://schemas.microsoft.com/office/drawing/2014/main" id="{C063CB71-540B-0449-A4D1-DB6ADAFA97A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3" name="Rectangle 22">
            <a:extLst>
              <a:ext uri="{FF2B5EF4-FFF2-40B4-BE49-F238E27FC236}">
                <a16:creationId xmlns:a16="http://schemas.microsoft.com/office/drawing/2014/main" id="{BA6481C9-34E6-7147-9F6D-5704351DCA11}"/>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5" name="TextBox 34">
            <a:extLst>
              <a:ext uri="{FF2B5EF4-FFF2-40B4-BE49-F238E27FC236}">
                <a16:creationId xmlns:a16="http://schemas.microsoft.com/office/drawing/2014/main" id="{1E5F2655-8320-AF41-BB1A-75B251E297C9}"/>
              </a:ext>
            </a:extLst>
          </p:cNvPr>
          <p:cNvSpPr txBox="1"/>
          <p:nvPr/>
        </p:nvSpPr>
        <p:spPr>
          <a:xfrm>
            <a:off x="10444769" y="6495685"/>
            <a:ext cx="3077354"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Engineers</a:t>
            </a:r>
          </a:p>
        </p:txBody>
      </p:sp>
      <p:sp>
        <p:nvSpPr>
          <p:cNvPr id="36" name="TextBox 35">
            <a:extLst>
              <a:ext uri="{FF2B5EF4-FFF2-40B4-BE49-F238E27FC236}">
                <a16:creationId xmlns:a16="http://schemas.microsoft.com/office/drawing/2014/main" id="{7ECEA7F7-E9D2-CD48-A68A-75E557A7E10B}"/>
              </a:ext>
            </a:extLst>
          </p:cNvPr>
          <p:cNvSpPr txBox="1"/>
          <p:nvPr/>
        </p:nvSpPr>
        <p:spPr>
          <a:xfrm>
            <a:off x="10444769" y="8385588"/>
            <a:ext cx="3077354"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Lawyers</a:t>
            </a:r>
          </a:p>
        </p:txBody>
      </p:sp>
      <p:sp>
        <p:nvSpPr>
          <p:cNvPr id="37" name="TextBox 36">
            <a:extLst>
              <a:ext uri="{FF2B5EF4-FFF2-40B4-BE49-F238E27FC236}">
                <a16:creationId xmlns:a16="http://schemas.microsoft.com/office/drawing/2014/main" id="{36D8CB61-4A18-EE44-B210-459B110C55E8}"/>
              </a:ext>
            </a:extLst>
          </p:cNvPr>
          <p:cNvSpPr txBox="1"/>
          <p:nvPr/>
        </p:nvSpPr>
        <p:spPr>
          <a:xfrm>
            <a:off x="10444769" y="10264722"/>
            <a:ext cx="3077354"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Doctors</a:t>
            </a:r>
          </a:p>
        </p:txBody>
      </p:sp>
      <p:sp>
        <p:nvSpPr>
          <p:cNvPr id="80" name="CuadroTexto 350">
            <a:extLst>
              <a:ext uri="{FF2B5EF4-FFF2-40B4-BE49-F238E27FC236}">
                <a16:creationId xmlns:a16="http://schemas.microsoft.com/office/drawing/2014/main" id="{3CFA3443-04F5-FB42-895C-439F77DD0871}"/>
              </a:ext>
            </a:extLst>
          </p:cNvPr>
          <p:cNvSpPr txBox="1"/>
          <p:nvPr/>
        </p:nvSpPr>
        <p:spPr>
          <a:xfrm>
            <a:off x="1378710" y="6858000"/>
            <a:ext cx="1055097" cy="646331"/>
          </a:xfrm>
          <a:prstGeom prst="rect">
            <a:avLst/>
          </a:prstGeom>
          <a:noFill/>
        </p:spPr>
        <p:txBody>
          <a:bodyPr wrap="none" rtlCol="0">
            <a:spAutoFit/>
          </a:bodyPr>
          <a:lstStyle/>
          <a:p>
            <a:pPr algn="r"/>
            <a:r>
              <a:rPr lang="en-US" sz="3600" dirty="0">
                <a:solidFill>
                  <a:schemeClr val="accent1"/>
                </a:solidFill>
                <a:latin typeface="Century Gothic" panose="020B0502020202020204" pitchFamily="34" charset="0"/>
                <a:ea typeface="Lato Heavy" charset="0"/>
                <a:cs typeface="Poppins Medium" pitchFamily="2" charset="77"/>
              </a:rPr>
              <a:t>70%</a:t>
            </a:r>
          </a:p>
        </p:txBody>
      </p:sp>
      <p:sp>
        <p:nvSpPr>
          <p:cNvPr id="81" name="CuadroTexto 350">
            <a:extLst>
              <a:ext uri="{FF2B5EF4-FFF2-40B4-BE49-F238E27FC236}">
                <a16:creationId xmlns:a16="http://schemas.microsoft.com/office/drawing/2014/main" id="{27C33388-5334-7142-A1E9-0CB1F8D31A24}"/>
              </a:ext>
            </a:extLst>
          </p:cNvPr>
          <p:cNvSpPr txBox="1"/>
          <p:nvPr/>
        </p:nvSpPr>
        <p:spPr>
          <a:xfrm>
            <a:off x="1364283" y="8754831"/>
            <a:ext cx="1083951" cy="646331"/>
          </a:xfrm>
          <a:prstGeom prst="rect">
            <a:avLst/>
          </a:prstGeom>
          <a:noFill/>
        </p:spPr>
        <p:txBody>
          <a:bodyPr wrap="none" rtlCol="0">
            <a:spAutoFit/>
          </a:bodyPr>
          <a:lstStyle/>
          <a:p>
            <a:pPr algn="r"/>
            <a:r>
              <a:rPr lang="en-US" sz="3600" dirty="0">
                <a:solidFill>
                  <a:schemeClr val="accent2"/>
                </a:solidFill>
                <a:latin typeface="Century Gothic" panose="020B0502020202020204" pitchFamily="34" charset="0"/>
                <a:ea typeface="Lato Heavy" charset="0"/>
                <a:cs typeface="Poppins Medium" pitchFamily="2" charset="77"/>
              </a:rPr>
              <a:t>50%</a:t>
            </a:r>
          </a:p>
        </p:txBody>
      </p:sp>
      <p:sp>
        <p:nvSpPr>
          <p:cNvPr id="82" name="CuadroTexto 350">
            <a:extLst>
              <a:ext uri="{FF2B5EF4-FFF2-40B4-BE49-F238E27FC236}">
                <a16:creationId xmlns:a16="http://schemas.microsoft.com/office/drawing/2014/main" id="{12583317-6460-F54E-B1A5-28A3FB3426D5}"/>
              </a:ext>
            </a:extLst>
          </p:cNvPr>
          <p:cNvSpPr txBox="1"/>
          <p:nvPr/>
        </p:nvSpPr>
        <p:spPr>
          <a:xfrm>
            <a:off x="1371496" y="10731937"/>
            <a:ext cx="1069525" cy="646331"/>
          </a:xfrm>
          <a:prstGeom prst="rect">
            <a:avLst/>
          </a:prstGeom>
          <a:noFill/>
        </p:spPr>
        <p:txBody>
          <a:bodyPr wrap="none" rtlCol="0">
            <a:spAutoFit/>
          </a:bodyPr>
          <a:lstStyle/>
          <a:p>
            <a:pPr algn="r"/>
            <a:r>
              <a:rPr lang="en-US" sz="3600" dirty="0">
                <a:solidFill>
                  <a:schemeClr val="accent3"/>
                </a:solidFill>
                <a:latin typeface="Century Gothic" panose="020B0502020202020204" pitchFamily="34" charset="0"/>
                <a:ea typeface="Lato Heavy" charset="0"/>
                <a:cs typeface="Poppins Medium" pitchFamily="2" charset="77"/>
              </a:rPr>
              <a:t>30%</a:t>
            </a:r>
          </a:p>
        </p:txBody>
      </p:sp>
      <p:sp>
        <p:nvSpPr>
          <p:cNvPr id="125" name="CuadroTexto 350">
            <a:extLst>
              <a:ext uri="{FF2B5EF4-FFF2-40B4-BE49-F238E27FC236}">
                <a16:creationId xmlns:a16="http://schemas.microsoft.com/office/drawing/2014/main" id="{124EA658-9308-EE41-92AC-7037BA306B52}"/>
              </a:ext>
            </a:extLst>
          </p:cNvPr>
          <p:cNvSpPr txBox="1"/>
          <p:nvPr/>
        </p:nvSpPr>
        <p:spPr>
          <a:xfrm>
            <a:off x="21555645" y="6867018"/>
            <a:ext cx="1082349" cy="646331"/>
          </a:xfrm>
          <a:prstGeom prst="rect">
            <a:avLst/>
          </a:prstGeom>
          <a:noFill/>
        </p:spPr>
        <p:txBody>
          <a:bodyPr wrap="none" rtlCol="0">
            <a:spAutoFit/>
          </a:bodyPr>
          <a:lstStyle/>
          <a:p>
            <a:pPr algn="r"/>
            <a:r>
              <a:rPr lang="en-US" sz="3600" dirty="0">
                <a:solidFill>
                  <a:schemeClr val="accent1"/>
                </a:solidFill>
                <a:latin typeface="Century Gothic" panose="020B0502020202020204" pitchFamily="34" charset="0"/>
                <a:ea typeface="Lato Heavy" charset="0"/>
                <a:cs typeface="Poppins Medium" pitchFamily="2" charset="77"/>
              </a:rPr>
              <a:t>60%</a:t>
            </a:r>
          </a:p>
        </p:txBody>
      </p:sp>
      <p:sp>
        <p:nvSpPr>
          <p:cNvPr id="126" name="CuadroTexto 350">
            <a:extLst>
              <a:ext uri="{FF2B5EF4-FFF2-40B4-BE49-F238E27FC236}">
                <a16:creationId xmlns:a16="http://schemas.microsoft.com/office/drawing/2014/main" id="{1E4022BE-8038-D343-B34B-0A6BA29411B1}"/>
              </a:ext>
            </a:extLst>
          </p:cNvPr>
          <p:cNvSpPr txBox="1"/>
          <p:nvPr/>
        </p:nvSpPr>
        <p:spPr>
          <a:xfrm>
            <a:off x="21569271" y="8763849"/>
            <a:ext cx="1055097" cy="646331"/>
          </a:xfrm>
          <a:prstGeom prst="rect">
            <a:avLst/>
          </a:prstGeom>
          <a:noFill/>
        </p:spPr>
        <p:txBody>
          <a:bodyPr wrap="none" rtlCol="0">
            <a:spAutoFit/>
          </a:bodyPr>
          <a:lstStyle/>
          <a:p>
            <a:pPr algn="r"/>
            <a:r>
              <a:rPr lang="en-US" sz="3600" dirty="0">
                <a:solidFill>
                  <a:schemeClr val="accent2"/>
                </a:solidFill>
                <a:latin typeface="Century Gothic" panose="020B0502020202020204" pitchFamily="34" charset="0"/>
                <a:ea typeface="Lato Heavy" charset="0"/>
                <a:cs typeface="Poppins Medium" pitchFamily="2" charset="77"/>
              </a:rPr>
              <a:t>70%</a:t>
            </a:r>
          </a:p>
        </p:txBody>
      </p:sp>
      <p:sp>
        <p:nvSpPr>
          <p:cNvPr id="127" name="CuadroTexto 350">
            <a:extLst>
              <a:ext uri="{FF2B5EF4-FFF2-40B4-BE49-F238E27FC236}">
                <a16:creationId xmlns:a16="http://schemas.microsoft.com/office/drawing/2014/main" id="{5BF11880-DCDA-504B-9C4C-C73DF83BB37F}"/>
              </a:ext>
            </a:extLst>
          </p:cNvPr>
          <p:cNvSpPr txBox="1"/>
          <p:nvPr/>
        </p:nvSpPr>
        <p:spPr>
          <a:xfrm>
            <a:off x="21569271" y="10740955"/>
            <a:ext cx="1055097" cy="646331"/>
          </a:xfrm>
          <a:prstGeom prst="rect">
            <a:avLst/>
          </a:prstGeom>
          <a:noFill/>
        </p:spPr>
        <p:txBody>
          <a:bodyPr wrap="none" rtlCol="0">
            <a:spAutoFit/>
          </a:bodyPr>
          <a:lstStyle/>
          <a:p>
            <a:pPr algn="r"/>
            <a:r>
              <a:rPr lang="en-US" sz="3600" dirty="0">
                <a:solidFill>
                  <a:schemeClr val="accent3"/>
                </a:solidFill>
                <a:latin typeface="Century Gothic" panose="020B0502020202020204" pitchFamily="34" charset="0"/>
                <a:ea typeface="Lato Heavy" charset="0"/>
                <a:cs typeface="Poppins Medium" pitchFamily="2" charset="77"/>
              </a:rPr>
              <a:t>70%</a:t>
            </a:r>
          </a:p>
        </p:txBody>
      </p:sp>
      <p:sp>
        <p:nvSpPr>
          <p:cNvPr id="142" name="CuadroTexto 350">
            <a:extLst>
              <a:ext uri="{FF2B5EF4-FFF2-40B4-BE49-F238E27FC236}">
                <a16:creationId xmlns:a16="http://schemas.microsoft.com/office/drawing/2014/main" id="{8A64BF31-7F49-3143-9DAB-F5F3FF0ED3A2}"/>
              </a:ext>
            </a:extLst>
          </p:cNvPr>
          <p:cNvSpPr txBox="1"/>
          <p:nvPr/>
        </p:nvSpPr>
        <p:spPr>
          <a:xfrm>
            <a:off x="11108847" y="4466651"/>
            <a:ext cx="1749198" cy="1631216"/>
          </a:xfrm>
          <a:prstGeom prst="rect">
            <a:avLst/>
          </a:prstGeom>
          <a:noFill/>
        </p:spPr>
        <p:txBody>
          <a:bodyPr wrap="none" rtlCol="0">
            <a:spAutoFit/>
          </a:bodyPr>
          <a:lstStyle/>
          <a:p>
            <a:pPr algn="ctr"/>
            <a:r>
              <a:rPr lang="en-US" sz="10000" b="1" dirty="0">
                <a:latin typeface="Century Gothic" panose="020B0502020202020204" pitchFamily="34" charset="0"/>
                <a:ea typeface="Lato Heavy" charset="0"/>
                <a:cs typeface="Poppins" pitchFamily="2" charset="77"/>
              </a:rPr>
              <a:t>VS</a:t>
            </a:r>
          </a:p>
        </p:txBody>
      </p:sp>
      <p:grpSp>
        <p:nvGrpSpPr>
          <p:cNvPr id="143" name="Gráfico 68">
            <a:extLst>
              <a:ext uri="{FF2B5EF4-FFF2-40B4-BE49-F238E27FC236}">
                <a16:creationId xmlns:a16="http://schemas.microsoft.com/office/drawing/2014/main" id="{24FFAE73-B696-7F4D-9C73-7A36594CC78C}"/>
              </a:ext>
            </a:extLst>
          </p:cNvPr>
          <p:cNvGrpSpPr/>
          <p:nvPr/>
        </p:nvGrpSpPr>
        <p:grpSpPr>
          <a:xfrm>
            <a:off x="2941862" y="4752949"/>
            <a:ext cx="1266717" cy="1266717"/>
            <a:chOff x="8599238" y="1565328"/>
            <a:chExt cx="570831" cy="570831"/>
          </a:xfrm>
          <a:solidFill>
            <a:schemeClr val="bg1">
              <a:lumMod val="85000"/>
            </a:schemeClr>
          </a:solidFill>
        </p:grpSpPr>
        <p:sp>
          <p:nvSpPr>
            <p:cNvPr id="144" name="Forma libre 128">
              <a:extLst>
                <a:ext uri="{FF2B5EF4-FFF2-40B4-BE49-F238E27FC236}">
                  <a16:creationId xmlns:a16="http://schemas.microsoft.com/office/drawing/2014/main" id="{75D5CF2E-66F2-4147-925E-491C9C109B13}"/>
                </a:ext>
              </a:extLst>
            </p:cNvPr>
            <p:cNvSpPr/>
            <p:nvPr/>
          </p:nvSpPr>
          <p:spPr>
            <a:xfrm>
              <a:off x="8830938" y="1565328"/>
              <a:ext cx="106937" cy="106938"/>
            </a:xfrm>
            <a:custGeom>
              <a:avLst/>
              <a:gdLst>
                <a:gd name="connsiteX0" fmla="*/ 53469 w 106937"/>
                <a:gd name="connsiteY0" fmla="*/ 106939 h 106938"/>
                <a:gd name="connsiteX1" fmla="*/ 106938 w 106937"/>
                <a:gd name="connsiteY1" fmla="*/ 53470 h 106938"/>
                <a:gd name="connsiteX2" fmla="*/ 53469 w 106937"/>
                <a:gd name="connsiteY2" fmla="*/ 0 h 106938"/>
                <a:gd name="connsiteX3" fmla="*/ 0 w 106937"/>
                <a:gd name="connsiteY3" fmla="*/ 53469 h 106938"/>
                <a:gd name="connsiteX4" fmla="*/ 53469 w 106937"/>
                <a:gd name="connsiteY4" fmla="*/ 106939 h 10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7" h="106938">
                  <a:moveTo>
                    <a:pt x="53469" y="106939"/>
                  </a:moveTo>
                  <a:cubicBezTo>
                    <a:pt x="82954" y="106939"/>
                    <a:pt x="106938" y="82954"/>
                    <a:pt x="106938" y="53470"/>
                  </a:cubicBezTo>
                  <a:cubicBezTo>
                    <a:pt x="106938" y="23986"/>
                    <a:pt x="82953" y="0"/>
                    <a:pt x="53469" y="0"/>
                  </a:cubicBezTo>
                  <a:cubicBezTo>
                    <a:pt x="23985" y="0"/>
                    <a:pt x="0" y="23985"/>
                    <a:pt x="0" y="53469"/>
                  </a:cubicBezTo>
                  <a:cubicBezTo>
                    <a:pt x="0" y="82953"/>
                    <a:pt x="23984" y="106939"/>
                    <a:pt x="53469" y="106939"/>
                  </a:cubicBezTo>
                  <a:close/>
                </a:path>
              </a:pathLst>
            </a:custGeom>
            <a:grpFill/>
            <a:ln w="1089" cap="flat">
              <a:noFill/>
              <a:prstDash val="solid"/>
              <a:miter/>
            </a:ln>
          </p:spPr>
          <p:txBody>
            <a:bodyPr rtlCol="0" anchor="ctr"/>
            <a:lstStyle/>
            <a:p>
              <a:endParaRPr lang="es-MX"/>
            </a:p>
          </p:txBody>
        </p:sp>
        <p:sp>
          <p:nvSpPr>
            <p:cNvPr id="145" name="Forma libre 129">
              <a:extLst>
                <a:ext uri="{FF2B5EF4-FFF2-40B4-BE49-F238E27FC236}">
                  <a16:creationId xmlns:a16="http://schemas.microsoft.com/office/drawing/2014/main" id="{4CF9AA35-BC83-064B-85C7-5B8392CC9CD0}"/>
                </a:ext>
              </a:extLst>
            </p:cNvPr>
            <p:cNvSpPr/>
            <p:nvPr/>
          </p:nvSpPr>
          <p:spPr>
            <a:xfrm>
              <a:off x="8777470" y="1707992"/>
              <a:ext cx="213876" cy="427674"/>
            </a:xfrm>
            <a:custGeom>
              <a:avLst/>
              <a:gdLst>
                <a:gd name="connsiteX0" fmla="*/ 213877 w 213876"/>
                <a:gd name="connsiteY0" fmla="*/ 178152 h 427674"/>
                <a:gd name="connsiteX1" fmla="*/ 213877 w 213876"/>
                <a:gd name="connsiteY1" fmla="*/ 47995 h 427674"/>
                <a:gd name="connsiteX2" fmla="*/ 190119 w 213876"/>
                <a:gd name="connsiteY2" fmla="*/ 14385 h 427674"/>
                <a:gd name="connsiteX3" fmla="*/ 23758 w 213876"/>
                <a:gd name="connsiteY3" fmla="*/ 14385 h 427674"/>
                <a:gd name="connsiteX4" fmla="*/ 0 w 213876"/>
                <a:gd name="connsiteY4" fmla="*/ 47995 h 427674"/>
                <a:gd name="connsiteX5" fmla="*/ 0 w 213876"/>
                <a:gd name="connsiteY5" fmla="*/ 178152 h 427674"/>
                <a:gd name="connsiteX6" fmla="*/ 30499 w 213876"/>
                <a:gd name="connsiteY6" fmla="*/ 212758 h 427674"/>
                <a:gd name="connsiteX7" fmla="*/ 0 w 213876"/>
                <a:gd name="connsiteY7" fmla="*/ 296630 h 427674"/>
                <a:gd name="connsiteX8" fmla="*/ 0 w 213876"/>
                <a:gd name="connsiteY8" fmla="*/ 356383 h 427674"/>
                <a:gd name="connsiteX9" fmla="*/ 53469 w 213876"/>
                <a:gd name="connsiteY9" fmla="*/ 356383 h 427674"/>
                <a:gd name="connsiteX10" fmla="*/ 53469 w 213876"/>
                <a:gd name="connsiteY10" fmla="*/ 427675 h 427674"/>
                <a:gd name="connsiteX11" fmla="*/ 160408 w 213876"/>
                <a:gd name="connsiteY11" fmla="*/ 427675 h 427674"/>
                <a:gd name="connsiteX12" fmla="*/ 160408 w 213876"/>
                <a:gd name="connsiteY12" fmla="*/ 356383 h 427674"/>
                <a:gd name="connsiteX13" fmla="*/ 213877 w 213876"/>
                <a:gd name="connsiteY13" fmla="*/ 356383 h 427674"/>
                <a:gd name="connsiteX14" fmla="*/ 213877 w 213876"/>
                <a:gd name="connsiteY14" fmla="*/ 296630 h 427674"/>
                <a:gd name="connsiteX15" fmla="*/ 183378 w 213876"/>
                <a:gd name="connsiteY15" fmla="*/ 212758 h 427674"/>
                <a:gd name="connsiteX16" fmla="*/ 213877 w 213876"/>
                <a:gd name="connsiteY16" fmla="*/ 178152 h 42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3876" h="427674">
                  <a:moveTo>
                    <a:pt x="213877" y="178152"/>
                  </a:moveTo>
                  <a:lnTo>
                    <a:pt x="213877" y="47995"/>
                  </a:lnTo>
                  <a:cubicBezTo>
                    <a:pt x="213877" y="32886"/>
                    <a:pt x="204356" y="19432"/>
                    <a:pt x="190119" y="14385"/>
                  </a:cubicBezTo>
                  <a:cubicBezTo>
                    <a:pt x="135849" y="-4795"/>
                    <a:pt x="78028" y="-4795"/>
                    <a:pt x="23758" y="14385"/>
                  </a:cubicBezTo>
                  <a:cubicBezTo>
                    <a:pt x="9520" y="19433"/>
                    <a:pt x="0" y="32887"/>
                    <a:pt x="0" y="47995"/>
                  </a:cubicBezTo>
                  <a:lnTo>
                    <a:pt x="0" y="178152"/>
                  </a:lnTo>
                  <a:cubicBezTo>
                    <a:pt x="0" y="196012"/>
                    <a:pt x="13360" y="210169"/>
                    <a:pt x="30499" y="212758"/>
                  </a:cubicBezTo>
                  <a:lnTo>
                    <a:pt x="0" y="296630"/>
                  </a:lnTo>
                  <a:lnTo>
                    <a:pt x="0" y="356383"/>
                  </a:lnTo>
                  <a:lnTo>
                    <a:pt x="53469" y="356383"/>
                  </a:lnTo>
                  <a:lnTo>
                    <a:pt x="53469" y="427675"/>
                  </a:lnTo>
                  <a:lnTo>
                    <a:pt x="160408" y="427675"/>
                  </a:lnTo>
                  <a:lnTo>
                    <a:pt x="160408" y="356383"/>
                  </a:lnTo>
                  <a:lnTo>
                    <a:pt x="213877" y="356383"/>
                  </a:lnTo>
                  <a:lnTo>
                    <a:pt x="213877" y="296630"/>
                  </a:lnTo>
                  <a:lnTo>
                    <a:pt x="183378" y="212758"/>
                  </a:lnTo>
                  <a:cubicBezTo>
                    <a:pt x="200515" y="210169"/>
                    <a:pt x="213877" y="196012"/>
                    <a:pt x="213877" y="178152"/>
                  </a:cubicBezTo>
                  <a:close/>
                </a:path>
              </a:pathLst>
            </a:custGeom>
            <a:grpFill/>
            <a:ln w="1089" cap="flat">
              <a:noFill/>
              <a:prstDash val="solid"/>
              <a:miter/>
            </a:ln>
          </p:spPr>
          <p:txBody>
            <a:bodyPr rtlCol="0" anchor="ctr"/>
            <a:lstStyle/>
            <a:p>
              <a:endParaRPr lang="es-MX"/>
            </a:p>
          </p:txBody>
        </p:sp>
      </p:grpSp>
      <p:grpSp>
        <p:nvGrpSpPr>
          <p:cNvPr id="146" name="Gráfico 69">
            <a:extLst>
              <a:ext uri="{FF2B5EF4-FFF2-40B4-BE49-F238E27FC236}">
                <a16:creationId xmlns:a16="http://schemas.microsoft.com/office/drawing/2014/main" id="{BCE5D494-1EC7-904F-8B1B-9F0F4217D1F0}"/>
              </a:ext>
            </a:extLst>
          </p:cNvPr>
          <p:cNvGrpSpPr/>
          <p:nvPr/>
        </p:nvGrpSpPr>
        <p:grpSpPr>
          <a:xfrm>
            <a:off x="20295761" y="4752949"/>
            <a:ext cx="1266717" cy="1266717"/>
            <a:chOff x="9828725" y="1565328"/>
            <a:chExt cx="570831" cy="570831"/>
          </a:xfrm>
          <a:solidFill>
            <a:schemeClr val="bg1">
              <a:lumMod val="85000"/>
            </a:schemeClr>
          </a:solidFill>
        </p:grpSpPr>
        <p:sp>
          <p:nvSpPr>
            <p:cNvPr id="147" name="Forma libre 131">
              <a:extLst>
                <a:ext uri="{FF2B5EF4-FFF2-40B4-BE49-F238E27FC236}">
                  <a16:creationId xmlns:a16="http://schemas.microsoft.com/office/drawing/2014/main" id="{591A0135-4FA1-704B-83EF-26D050708771}"/>
                </a:ext>
              </a:extLst>
            </p:cNvPr>
            <p:cNvSpPr/>
            <p:nvPr/>
          </p:nvSpPr>
          <p:spPr>
            <a:xfrm>
              <a:off x="10060425" y="1565327"/>
              <a:ext cx="106938" cy="106938"/>
            </a:xfrm>
            <a:custGeom>
              <a:avLst/>
              <a:gdLst>
                <a:gd name="connsiteX0" fmla="*/ 91278 w 106938"/>
                <a:gd name="connsiteY0" fmla="*/ 15661 h 106938"/>
                <a:gd name="connsiteX1" fmla="*/ 91278 w 106938"/>
                <a:gd name="connsiteY1" fmla="*/ 91278 h 106938"/>
                <a:gd name="connsiteX2" fmla="*/ 15661 w 106938"/>
                <a:gd name="connsiteY2" fmla="*/ 91278 h 106938"/>
                <a:gd name="connsiteX3" fmla="*/ 15661 w 106938"/>
                <a:gd name="connsiteY3" fmla="*/ 15661 h 106938"/>
                <a:gd name="connsiteX4" fmla="*/ 91278 w 106938"/>
                <a:gd name="connsiteY4" fmla="*/ 15661 h 10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8" h="106938">
                  <a:moveTo>
                    <a:pt x="91278" y="15661"/>
                  </a:moveTo>
                  <a:cubicBezTo>
                    <a:pt x="112159" y="36541"/>
                    <a:pt x="112159" y="70396"/>
                    <a:pt x="91278" y="91278"/>
                  </a:cubicBezTo>
                  <a:cubicBezTo>
                    <a:pt x="70397" y="112159"/>
                    <a:pt x="36542" y="112159"/>
                    <a:pt x="15661" y="91278"/>
                  </a:cubicBezTo>
                  <a:cubicBezTo>
                    <a:pt x="-5220" y="70397"/>
                    <a:pt x="-5220" y="36542"/>
                    <a:pt x="15661" y="15661"/>
                  </a:cubicBezTo>
                  <a:cubicBezTo>
                    <a:pt x="36541" y="-5220"/>
                    <a:pt x="70396" y="-5220"/>
                    <a:pt x="91278" y="15661"/>
                  </a:cubicBezTo>
                </a:path>
              </a:pathLst>
            </a:custGeom>
            <a:grpFill/>
            <a:ln w="1089" cap="flat">
              <a:noFill/>
              <a:prstDash val="solid"/>
              <a:miter/>
            </a:ln>
          </p:spPr>
          <p:txBody>
            <a:bodyPr rtlCol="0" anchor="ctr"/>
            <a:lstStyle/>
            <a:p>
              <a:endParaRPr lang="es-MX"/>
            </a:p>
          </p:txBody>
        </p:sp>
        <p:sp>
          <p:nvSpPr>
            <p:cNvPr id="148" name="Forma libre 132">
              <a:extLst>
                <a:ext uri="{FF2B5EF4-FFF2-40B4-BE49-F238E27FC236}">
                  <a16:creationId xmlns:a16="http://schemas.microsoft.com/office/drawing/2014/main" id="{138ACAED-4299-C743-BF1B-EB890C371106}"/>
                </a:ext>
              </a:extLst>
            </p:cNvPr>
            <p:cNvSpPr/>
            <p:nvPr/>
          </p:nvSpPr>
          <p:spPr>
            <a:xfrm>
              <a:off x="10006955" y="1707992"/>
              <a:ext cx="213876" cy="427675"/>
            </a:xfrm>
            <a:custGeom>
              <a:avLst/>
              <a:gdLst>
                <a:gd name="connsiteX0" fmla="*/ 190119 w 213876"/>
                <a:gd name="connsiteY0" fmla="*/ 14385 h 427675"/>
                <a:gd name="connsiteX1" fmla="*/ 23758 w 213876"/>
                <a:gd name="connsiteY1" fmla="*/ 14385 h 427675"/>
                <a:gd name="connsiteX2" fmla="*/ 0 w 213876"/>
                <a:gd name="connsiteY2" fmla="*/ 47995 h 427675"/>
                <a:gd name="connsiteX3" fmla="*/ 0 w 213876"/>
                <a:gd name="connsiteY3" fmla="*/ 213799 h 427675"/>
                <a:gd name="connsiteX4" fmla="*/ 35646 w 213876"/>
                <a:gd name="connsiteY4" fmla="*/ 249445 h 427675"/>
                <a:gd name="connsiteX5" fmla="*/ 35646 w 213876"/>
                <a:gd name="connsiteY5" fmla="*/ 427676 h 427675"/>
                <a:gd name="connsiteX6" fmla="*/ 178231 w 213876"/>
                <a:gd name="connsiteY6" fmla="*/ 427676 h 427675"/>
                <a:gd name="connsiteX7" fmla="*/ 178231 w 213876"/>
                <a:gd name="connsiteY7" fmla="*/ 249445 h 427675"/>
                <a:gd name="connsiteX8" fmla="*/ 213877 w 213876"/>
                <a:gd name="connsiteY8" fmla="*/ 213799 h 427675"/>
                <a:gd name="connsiteX9" fmla="*/ 213877 w 213876"/>
                <a:gd name="connsiteY9" fmla="*/ 47995 h 427675"/>
                <a:gd name="connsiteX10" fmla="*/ 190119 w 213876"/>
                <a:gd name="connsiteY10" fmla="*/ 14385 h 42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876" h="427675">
                  <a:moveTo>
                    <a:pt x="190119" y="14385"/>
                  </a:moveTo>
                  <a:cubicBezTo>
                    <a:pt x="135849" y="-4795"/>
                    <a:pt x="78028" y="-4795"/>
                    <a:pt x="23758" y="14385"/>
                  </a:cubicBezTo>
                  <a:cubicBezTo>
                    <a:pt x="9520" y="19433"/>
                    <a:pt x="0" y="32887"/>
                    <a:pt x="0" y="47995"/>
                  </a:cubicBezTo>
                  <a:lnTo>
                    <a:pt x="0" y="213799"/>
                  </a:lnTo>
                  <a:cubicBezTo>
                    <a:pt x="0" y="233485"/>
                    <a:pt x="15961" y="249445"/>
                    <a:pt x="35646" y="249445"/>
                  </a:cubicBezTo>
                  <a:lnTo>
                    <a:pt x="35646" y="427676"/>
                  </a:lnTo>
                  <a:lnTo>
                    <a:pt x="178231" y="427676"/>
                  </a:lnTo>
                  <a:lnTo>
                    <a:pt x="178231" y="249445"/>
                  </a:lnTo>
                  <a:cubicBezTo>
                    <a:pt x="197917" y="249445"/>
                    <a:pt x="213877" y="233484"/>
                    <a:pt x="213877" y="213799"/>
                  </a:cubicBezTo>
                  <a:lnTo>
                    <a:pt x="213877" y="47995"/>
                  </a:lnTo>
                  <a:cubicBezTo>
                    <a:pt x="213878" y="32886"/>
                    <a:pt x="204358" y="19432"/>
                    <a:pt x="190119" y="14385"/>
                  </a:cubicBezTo>
                  <a:close/>
                </a:path>
              </a:pathLst>
            </a:custGeom>
            <a:grpFill/>
            <a:ln w="1089" cap="flat">
              <a:noFill/>
              <a:prstDash val="solid"/>
              <a:miter/>
            </a:ln>
          </p:spPr>
          <p:txBody>
            <a:bodyPr rtlCol="0" anchor="ctr"/>
            <a:lstStyle/>
            <a:p>
              <a:endParaRPr lang="es-MX"/>
            </a:p>
          </p:txBody>
        </p:sp>
      </p:grpSp>
    </p:spTree>
    <p:extLst>
      <p:ext uri="{BB962C8B-B14F-4D97-AF65-F5344CB8AC3E}">
        <p14:creationId xmlns:p14="http://schemas.microsoft.com/office/powerpoint/2010/main" val="218864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0EB60486-B4C2-AA43-9900-3FF60BF5EB19}"/>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45" name="CuadroTexto 351">
            <a:extLst>
              <a:ext uri="{FF2B5EF4-FFF2-40B4-BE49-F238E27FC236}">
                <a16:creationId xmlns:a16="http://schemas.microsoft.com/office/drawing/2014/main" id="{5791E930-9854-F649-A644-6499C823434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46" name="Rectangle 45">
            <a:extLst>
              <a:ext uri="{FF2B5EF4-FFF2-40B4-BE49-F238E27FC236}">
                <a16:creationId xmlns:a16="http://schemas.microsoft.com/office/drawing/2014/main" id="{77E369B1-EA6D-D54E-B01B-F74790C76CE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66" name="Chart 65">
            <a:extLst>
              <a:ext uri="{FF2B5EF4-FFF2-40B4-BE49-F238E27FC236}">
                <a16:creationId xmlns:a16="http://schemas.microsoft.com/office/drawing/2014/main" id="{0F5454A4-4159-F647-82FD-C34455310131}"/>
              </a:ext>
            </a:extLst>
          </p:cNvPr>
          <p:cNvGraphicFramePr/>
          <p:nvPr>
            <p:extLst>
              <p:ext uri="{D42A27DB-BD31-4B8C-83A1-F6EECF244321}">
                <p14:modId xmlns:p14="http://schemas.microsoft.com/office/powerpoint/2010/main" val="2097729680"/>
              </p:ext>
            </p:extLst>
          </p:nvPr>
        </p:nvGraphicFramePr>
        <p:xfrm>
          <a:off x="1784578" y="4168797"/>
          <a:ext cx="20485243" cy="4743613"/>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4775C205-0DE7-3041-A342-ADF053FB06F7}"/>
              </a:ext>
            </a:extLst>
          </p:cNvPr>
          <p:cNvGrpSpPr/>
          <p:nvPr/>
        </p:nvGrpSpPr>
        <p:grpSpPr>
          <a:xfrm>
            <a:off x="9471609" y="9453105"/>
            <a:ext cx="6481405" cy="400110"/>
            <a:chOff x="16454458" y="9453105"/>
            <a:chExt cx="6481405" cy="400110"/>
          </a:xfrm>
        </p:grpSpPr>
        <p:sp>
          <p:nvSpPr>
            <p:cNvPr id="112" name="TextBox 111">
              <a:extLst>
                <a:ext uri="{FF2B5EF4-FFF2-40B4-BE49-F238E27FC236}">
                  <a16:creationId xmlns:a16="http://schemas.microsoft.com/office/drawing/2014/main" id="{A0C566C2-692D-EC41-B318-45C073E3A2E8}"/>
                </a:ext>
              </a:extLst>
            </p:cNvPr>
            <p:cNvSpPr txBox="1"/>
            <p:nvPr/>
          </p:nvSpPr>
          <p:spPr>
            <a:xfrm>
              <a:off x="16454458" y="9453105"/>
              <a:ext cx="1420636" cy="400110"/>
            </a:xfrm>
            <a:prstGeom prst="rect">
              <a:avLst/>
            </a:prstGeom>
            <a:noFill/>
          </p:spPr>
          <p:txBody>
            <a:bodyPr wrap="square" rtlCol="0">
              <a:spAutoFit/>
            </a:bodyPr>
            <a:lstStyle/>
            <a:p>
              <a:r>
                <a:rPr lang="es-MX" sz="2000" b="1" dirty="0">
                  <a:solidFill>
                    <a:schemeClr val="tx2"/>
                  </a:solidFill>
                  <a:latin typeface="Century Gothic" panose="020B0502020202020204" pitchFamily="34" charset="0"/>
                </a:rPr>
                <a:t>Delivery 1</a:t>
              </a:r>
            </a:p>
          </p:txBody>
        </p:sp>
        <p:sp>
          <p:nvSpPr>
            <p:cNvPr id="113" name="TextBox 112">
              <a:extLst>
                <a:ext uri="{FF2B5EF4-FFF2-40B4-BE49-F238E27FC236}">
                  <a16:creationId xmlns:a16="http://schemas.microsoft.com/office/drawing/2014/main" id="{5B7F1B58-8BBD-CF48-96AC-843A002BCC2C}"/>
                </a:ext>
              </a:extLst>
            </p:cNvPr>
            <p:cNvSpPr txBox="1"/>
            <p:nvPr/>
          </p:nvSpPr>
          <p:spPr>
            <a:xfrm>
              <a:off x="18802229" y="9453105"/>
              <a:ext cx="1482404" cy="400110"/>
            </a:xfrm>
            <a:prstGeom prst="rect">
              <a:avLst/>
            </a:prstGeom>
            <a:noFill/>
          </p:spPr>
          <p:txBody>
            <a:bodyPr wrap="square" rtlCol="0">
              <a:spAutoFit/>
            </a:bodyPr>
            <a:lstStyle/>
            <a:p>
              <a:r>
                <a:rPr lang="es-MX" sz="2000" b="1" dirty="0">
                  <a:solidFill>
                    <a:schemeClr val="tx2"/>
                  </a:solidFill>
                  <a:latin typeface="Century Gothic" panose="020B0502020202020204" pitchFamily="34" charset="0"/>
                </a:rPr>
                <a:t>Delivery 2</a:t>
              </a:r>
            </a:p>
          </p:txBody>
        </p:sp>
        <p:sp>
          <p:nvSpPr>
            <p:cNvPr id="114" name="TextBox 113">
              <a:extLst>
                <a:ext uri="{FF2B5EF4-FFF2-40B4-BE49-F238E27FC236}">
                  <a16:creationId xmlns:a16="http://schemas.microsoft.com/office/drawing/2014/main" id="{812C5A4B-8863-4641-A1B6-BEC0A90CA343}"/>
                </a:ext>
              </a:extLst>
            </p:cNvPr>
            <p:cNvSpPr txBox="1"/>
            <p:nvPr/>
          </p:nvSpPr>
          <p:spPr>
            <a:xfrm>
              <a:off x="21455008" y="9453105"/>
              <a:ext cx="1480855" cy="400110"/>
            </a:xfrm>
            <a:prstGeom prst="rect">
              <a:avLst/>
            </a:prstGeom>
            <a:noFill/>
          </p:spPr>
          <p:txBody>
            <a:bodyPr wrap="square" rtlCol="0">
              <a:spAutoFit/>
            </a:bodyPr>
            <a:lstStyle/>
            <a:p>
              <a:r>
                <a:rPr lang="es-MX" sz="2000" b="1" dirty="0">
                  <a:solidFill>
                    <a:schemeClr val="tx2"/>
                  </a:solidFill>
                  <a:latin typeface="Century Gothic" panose="020B0502020202020204" pitchFamily="34" charset="0"/>
                </a:rPr>
                <a:t>Delivery 3</a:t>
              </a:r>
            </a:p>
          </p:txBody>
        </p:sp>
      </p:grpSp>
      <p:sp>
        <p:nvSpPr>
          <p:cNvPr id="116" name="TextBox 115">
            <a:extLst>
              <a:ext uri="{FF2B5EF4-FFF2-40B4-BE49-F238E27FC236}">
                <a16:creationId xmlns:a16="http://schemas.microsoft.com/office/drawing/2014/main" id="{3456F31D-B9CE-6C43-B1FE-13006DDF1381}"/>
              </a:ext>
            </a:extLst>
          </p:cNvPr>
          <p:cNvSpPr txBox="1"/>
          <p:nvPr/>
        </p:nvSpPr>
        <p:spPr>
          <a:xfrm flipH="1">
            <a:off x="3732939" y="10532780"/>
            <a:ext cx="18087970" cy="1547347"/>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Business professionals like you connecting to share advice. Business professionals like you connecting to share advice. Business professionals like you connecting to share advice.</a:t>
            </a:r>
          </a:p>
        </p:txBody>
      </p:sp>
      <p:grpSp>
        <p:nvGrpSpPr>
          <p:cNvPr id="117" name="Gráfico 222">
            <a:extLst>
              <a:ext uri="{FF2B5EF4-FFF2-40B4-BE49-F238E27FC236}">
                <a16:creationId xmlns:a16="http://schemas.microsoft.com/office/drawing/2014/main" id="{89CF36D9-5AA4-714F-B5FE-1ED980C5E582}"/>
              </a:ext>
            </a:extLst>
          </p:cNvPr>
          <p:cNvGrpSpPr/>
          <p:nvPr/>
        </p:nvGrpSpPr>
        <p:grpSpPr>
          <a:xfrm>
            <a:off x="8819139" y="9431780"/>
            <a:ext cx="570825" cy="428133"/>
            <a:chOff x="3962459" y="2822924"/>
            <a:chExt cx="570825" cy="428133"/>
          </a:xfrm>
          <a:solidFill>
            <a:schemeClr val="accent1"/>
          </a:solidFill>
        </p:grpSpPr>
        <p:sp>
          <p:nvSpPr>
            <p:cNvPr id="118" name="Forma libre 280">
              <a:extLst>
                <a:ext uri="{FF2B5EF4-FFF2-40B4-BE49-F238E27FC236}">
                  <a16:creationId xmlns:a16="http://schemas.microsoft.com/office/drawing/2014/main" id="{B5FBDA30-0795-BA47-B46D-F16980380CC3}"/>
                </a:ext>
              </a:extLst>
            </p:cNvPr>
            <p:cNvSpPr/>
            <p:nvPr/>
          </p:nvSpPr>
          <p:spPr>
            <a:xfrm>
              <a:off x="3962459" y="2822924"/>
              <a:ext cx="190264" cy="285422"/>
            </a:xfrm>
            <a:custGeom>
              <a:avLst/>
              <a:gdLst>
                <a:gd name="connsiteX0" fmla="*/ 188761 w 190264"/>
                <a:gd name="connsiteY0" fmla="*/ 113124 h 285422"/>
                <a:gd name="connsiteX1" fmla="*/ 178378 w 190264"/>
                <a:gd name="connsiteY1" fmla="*/ 107038 h 285422"/>
                <a:gd name="connsiteX2" fmla="*/ 118917 w 190264"/>
                <a:gd name="connsiteY2" fmla="*/ 107038 h 285422"/>
                <a:gd name="connsiteX3" fmla="*/ 118917 w 190264"/>
                <a:gd name="connsiteY3" fmla="*/ 11900 h 285422"/>
                <a:gd name="connsiteX4" fmla="*/ 110253 w 190264"/>
                <a:gd name="connsiteY4" fmla="*/ 461 h 285422"/>
                <a:gd name="connsiteX5" fmla="*/ 96897 w 190264"/>
                <a:gd name="connsiteY5" fmla="*/ 5665 h 285422"/>
                <a:gd name="connsiteX6" fmla="*/ 1759 w 190264"/>
                <a:gd name="connsiteY6" fmla="*/ 160264 h 285422"/>
                <a:gd name="connsiteX7" fmla="*/ 1504 w 190264"/>
                <a:gd name="connsiteY7" fmla="*/ 172307 h 285422"/>
                <a:gd name="connsiteX8" fmla="*/ 11887 w 190264"/>
                <a:gd name="connsiteY8" fmla="*/ 178392 h 285422"/>
                <a:gd name="connsiteX9" fmla="*/ 71348 w 190264"/>
                <a:gd name="connsiteY9" fmla="*/ 178392 h 285422"/>
                <a:gd name="connsiteX10" fmla="*/ 71348 w 190264"/>
                <a:gd name="connsiteY10" fmla="*/ 273530 h 285422"/>
                <a:gd name="connsiteX11" fmla="*/ 80012 w 190264"/>
                <a:gd name="connsiteY11" fmla="*/ 284969 h 285422"/>
                <a:gd name="connsiteX12" fmla="*/ 83241 w 190264"/>
                <a:gd name="connsiteY12" fmla="*/ 285422 h 285422"/>
                <a:gd name="connsiteX13" fmla="*/ 93367 w 190264"/>
                <a:gd name="connsiteY13" fmla="*/ 279766 h 285422"/>
                <a:gd name="connsiteX14" fmla="*/ 188506 w 190264"/>
                <a:gd name="connsiteY14" fmla="*/ 125166 h 285422"/>
                <a:gd name="connsiteX15" fmla="*/ 188761 w 190264"/>
                <a:gd name="connsiteY15" fmla="*/ 113124 h 28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264" h="285422">
                  <a:moveTo>
                    <a:pt x="188761" y="113124"/>
                  </a:moveTo>
                  <a:cubicBezTo>
                    <a:pt x="186647" y="109372"/>
                    <a:pt x="182676" y="107038"/>
                    <a:pt x="178378" y="107038"/>
                  </a:cubicBezTo>
                  <a:lnTo>
                    <a:pt x="118917" y="107038"/>
                  </a:lnTo>
                  <a:lnTo>
                    <a:pt x="118917" y="11900"/>
                  </a:lnTo>
                  <a:cubicBezTo>
                    <a:pt x="118917" y="6581"/>
                    <a:pt x="115386" y="1901"/>
                    <a:pt x="110253" y="461"/>
                  </a:cubicBezTo>
                  <a:cubicBezTo>
                    <a:pt x="105096" y="-1014"/>
                    <a:pt x="99685" y="1135"/>
                    <a:pt x="96897" y="5665"/>
                  </a:cubicBezTo>
                  <a:lnTo>
                    <a:pt x="1759" y="160264"/>
                  </a:lnTo>
                  <a:cubicBezTo>
                    <a:pt x="-494" y="163934"/>
                    <a:pt x="-587" y="168544"/>
                    <a:pt x="1504" y="172307"/>
                  </a:cubicBezTo>
                  <a:cubicBezTo>
                    <a:pt x="3618" y="176059"/>
                    <a:pt x="7589" y="178392"/>
                    <a:pt x="11887" y="178392"/>
                  </a:cubicBezTo>
                  <a:lnTo>
                    <a:pt x="71348" y="178392"/>
                  </a:lnTo>
                  <a:lnTo>
                    <a:pt x="71348" y="273530"/>
                  </a:lnTo>
                  <a:cubicBezTo>
                    <a:pt x="71348" y="278850"/>
                    <a:pt x="74879" y="283530"/>
                    <a:pt x="80012" y="284969"/>
                  </a:cubicBezTo>
                  <a:cubicBezTo>
                    <a:pt x="81080" y="285272"/>
                    <a:pt x="82173" y="285422"/>
                    <a:pt x="83241" y="285422"/>
                  </a:cubicBezTo>
                  <a:cubicBezTo>
                    <a:pt x="87306" y="285422"/>
                    <a:pt x="91161" y="283343"/>
                    <a:pt x="93367" y="279766"/>
                  </a:cubicBezTo>
                  <a:lnTo>
                    <a:pt x="188506" y="125166"/>
                  </a:lnTo>
                  <a:cubicBezTo>
                    <a:pt x="190759" y="121498"/>
                    <a:pt x="190851" y="116886"/>
                    <a:pt x="188761" y="113124"/>
                  </a:cubicBezTo>
                  <a:close/>
                </a:path>
              </a:pathLst>
            </a:custGeom>
            <a:grpFill/>
            <a:ln w="1098" cap="flat">
              <a:noFill/>
              <a:prstDash val="solid"/>
              <a:miter/>
            </a:ln>
          </p:spPr>
          <p:txBody>
            <a:bodyPr rtlCol="0" anchor="ctr"/>
            <a:lstStyle/>
            <a:p>
              <a:endParaRPr lang="es-MX"/>
            </a:p>
          </p:txBody>
        </p:sp>
        <p:sp>
          <p:nvSpPr>
            <p:cNvPr id="119" name="Forma libre 281">
              <a:extLst>
                <a:ext uri="{FF2B5EF4-FFF2-40B4-BE49-F238E27FC236}">
                  <a16:creationId xmlns:a16="http://schemas.microsoft.com/office/drawing/2014/main" id="{D28DC6A1-2A39-6345-B24A-A5E62A6B1799}"/>
                </a:ext>
              </a:extLst>
            </p:cNvPr>
            <p:cNvSpPr/>
            <p:nvPr/>
          </p:nvSpPr>
          <p:spPr>
            <a:xfrm>
              <a:off x="4057592" y="2894285"/>
              <a:ext cx="475691" cy="356771"/>
            </a:xfrm>
            <a:custGeom>
              <a:avLst/>
              <a:gdLst>
                <a:gd name="connsiteX0" fmla="*/ 472208 w 475691"/>
                <a:gd name="connsiteY0" fmla="*/ 146192 h 356771"/>
                <a:gd name="connsiteX1" fmla="*/ 377070 w 475691"/>
                <a:gd name="connsiteY1" fmla="*/ 51054 h 356771"/>
                <a:gd name="connsiteX2" fmla="*/ 368661 w 475691"/>
                <a:gd name="connsiteY2" fmla="*/ 47570 h 356771"/>
                <a:gd name="connsiteX3" fmla="*/ 285414 w 475691"/>
                <a:gd name="connsiteY3" fmla="*/ 47570 h 356771"/>
                <a:gd name="connsiteX4" fmla="*/ 285414 w 475691"/>
                <a:gd name="connsiteY4" fmla="*/ 11893 h 356771"/>
                <a:gd name="connsiteX5" fmla="*/ 273522 w 475691"/>
                <a:gd name="connsiteY5" fmla="*/ 0 h 356771"/>
                <a:gd name="connsiteX6" fmla="*/ 114184 w 475691"/>
                <a:gd name="connsiteY6" fmla="*/ 0 h 356771"/>
                <a:gd name="connsiteX7" fmla="*/ 103035 w 475691"/>
                <a:gd name="connsiteY7" fmla="*/ 7735 h 356771"/>
                <a:gd name="connsiteX8" fmla="*/ 106403 w 475691"/>
                <a:gd name="connsiteY8" fmla="*/ 20882 h 356771"/>
                <a:gd name="connsiteX9" fmla="*/ 114394 w 475691"/>
                <a:gd name="connsiteY9" fmla="*/ 30173 h 356771"/>
                <a:gd name="connsiteX10" fmla="*/ 113627 w 475691"/>
                <a:gd name="connsiteY10" fmla="*/ 66268 h 356771"/>
                <a:gd name="connsiteX11" fmla="*/ 18488 w 475691"/>
                <a:gd name="connsiteY11" fmla="*/ 220879 h 356771"/>
                <a:gd name="connsiteX12" fmla="*/ 5946 w 475691"/>
                <a:gd name="connsiteY12" fmla="*/ 232935 h 356771"/>
                <a:gd name="connsiteX13" fmla="*/ 0 w 475691"/>
                <a:gd name="connsiteY13" fmla="*/ 243236 h 356771"/>
                <a:gd name="connsiteX14" fmla="*/ 0 w 475691"/>
                <a:gd name="connsiteY14" fmla="*/ 261632 h 356771"/>
                <a:gd name="connsiteX15" fmla="*/ 47570 w 475691"/>
                <a:gd name="connsiteY15" fmla="*/ 309202 h 356771"/>
                <a:gd name="connsiteX16" fmla="*/ 48771 w 475691"/>
                <a:gd name="connsiteY16" fmla="*/ 309202 h 356771"/>
                <a:gd name="connsiteX17" fmla="*/ 107031 w 475691"/>
                <a:gd name="connsiteY17" fmla="*/ 356772 h 356771"/>
                <a:gd name="connsiteX18" fmla="*/ 165290 w 475691"/>
                <a:gd name="connsiteY18" fmla="*/ 309202 h 356771"/>
                <a:gd name="connsiteX19" fmla="*/ 310402 w 475691"/>
                <a:gd name="connsiteY19" fmla="*/ 309202 h 356771"/>
                <a:gd name="connsiteX20" fmla="*/ 368661 w 475691"/>
                <a:gd name="connsiteY20" fmla="*/ 356772 h 356771"/>
                <a:gd name="connsiteX21" fmla="*/ 426920 w 475691"/>
                <a:gd name="connsiteY21" fmla="*/ 309202 h 356771"/>
                <a:gd name="connsiteX22" fmla="*/ 463799 w 475691"/>
                <a:gd name="connsiteY22" fmla="*/ 309202 h 356771"/>
                <a:gd name="connsiteX23" fmla="*/ 475692 w 475691"/>
                <a:gd name="connsiteY23" fmla="*/ 297309 h 356771"/>
                <a:gd name="connsiteX24" fmla="*/ 475692 w 475691"/>
                <a:gd name="connsiteY24" fmla="*/ 154602 h 356771"/>
                <a:gd name="connsiteX25" fmla="*/ 472208 w 475691"/>
                <a:gd name="connsiteY25" fmla="*/ 146192 h 356771"/>
                <a:gd name="connsiteX26" fmla="*/ 107030 w 475691"/>
                <a:gd name="connsiteY26" fmla="*/ 332985 h 356771"/>
                <a:gd name="connsiteX27" fmla="*/ 71353 w 475691"/>
                <a:gd name="connsiteY27" fmla="*/ 297308 h 356771"/>
                <a:gd name="connsiteX28" fmla="*/ 107030 w 475691"/>
                <a:gd name="connsiteY28" fmla="*/ 261631 h 356771"/>
                <a:gd name="connsiteX29" fmla="*/ 142707 w 475691"/>
                <a:gd name="connsiteY29" fmla="*/ 297308 h 356771"/>
                <a:gd name="connsiteX30" fmla="*/ 107030 w 475691"/>
                <a:gd name="connsiteY30" fmla="*/ 332985 h 356771"/>
                <a:gd name="connsiteX31" fmla="*/ 368661 w 475691"/>
                <a:gd name="connsiteY31" fmla="*/ 332985 h 356771"/>
                <a:gd name="connsiteX32" fmla="*/ 332984 w 475691"/>
                <a:gd name="connsiteY32" fmla="*/ 297308 h 356771"/>
                <a:gd name="connsiteX33" fmla="*/ 368661 w 475691"/>
                <a:gd name="connsiteY33" fmla="*/ 261631 h 356771"/>
                <a:gd name="connsiteX34" fmla="*/ 404338 w 475691"/>
                <a:gd name="connsiteY34" fmla="*/ 297308 h 356771"/>
                <a:gd name="connsiteX35" fmla="*/ 368661 w 475691"/>
                <a:gd name="connsiteY35" fmla="*/ 332985 h 356771"/>
                <a:gd name="connsiteX36" fmla="*/ 392445 w 475691"/>
                <a:gd name="connsiteY36" fmla="*/ 190277 h 356771"/>
                <a:gd name="connsiteX37" fmla="*/ 321091 w 475691"/>
                <a:gd name="connsiteY37" fmla="*/ 190277 h 356771"/>
                <a:gd name="connsiteX38" fmla="*/ 309199 w 475691"/>
                <a:gd name="connsiteY38" fmla="*/ 178385 h 356771"/>
                <a:gd name="connsiteX39" fmla="*/ 309199 w 475691"/>
                <a:gd name="connsiteY39" fmla="*/ 107031 h 356771"/>
                <a:gd name="connsiteX40" fmla="*/ 321091 w 475691"/>
                <a:gd name="connsiteY40" fmla="*/ 95138 h 356771"/>
                <a:gd name="connsiteX41" fmla="*/ 332984 w 475691"/>
                <a:gd name="connsiteY41" fmla="*/ 107031 h 356771"/>
                <a:gd name="connsiteX42" fmla="*/ 332984 w 475691"/>
                <a:gd name="connsiteY42" fmla="*/ 166492 h 356771"/>
                <a:gd name="connsiteX43" fmla="*/ 392445 w 475691"/>
                <a:gd name="connsiteY43" fmla="*/ 166492 h 356771"/>
                <a:gd name="connsiteX44" fmla="*/ 404338 w 475691"/>
                <a:gd name="connsiteY44" fmla="*/ 178385 h 356771"/>
                <a:gd name="connsiteX45" fmla="*/ 392445 w 475691"/>
                <a:gd name="connsiteY45" fmla="*/ 190277 h 35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75691" h="356771">
                  <a:moveTo>
                    <a:pt x="472208" y="146192"/>
                  </a:moveTo>
                  <a:lnTo>
                    <a:pt x="377070" y="51054"/>
                  </a:lnTo>
                  <a:cubicBezTo>
                    <a:pt x="374840" y="48824"/>
                    <a:pt x="371821" y="47570"/>
                    <a:pt x="368661" y="47570"/>
                  </a:cubicBezTo>
                  <a:lnTo>
                    <a:pt x="285414" y="47570"/>
                  </a:lnTo>
                  <a:lnTo>
                    <a:pt x="285414" y="11893"/>
                  </a:lnTo>
                  <a:cubicBezTo>
                    <a:pt x="285414" y="5319"/>
                    <a:pt x="280095" y="0"/>
                    <a:pt x="273522" y="0"/>
                  </a:cubicBezTo>
                  <a:lnTo>
                    <a:pt x="114184" y="0"/>
                  </a:lnTo>
                  <a:cubicBezTo>
                    <a:pt x="109214" y="0"/>
                    <a:pt x="104776" y="3089"/>
                    <a:pt x="103035" y="7735"/>
                  </a:cubicBezTo>
                  <a:cubicBezTo>
                    <a:pt x="101316" y="12381"/>
                    <a:pt x="102640" y="17630"/>
                    <a:pt x="106403" y="20882"/>
                  </a:cubicBezTo>
                  <a:cubicBezTo>
                    <a:pt x="110119" y="24099"/>
                    <a:pt x="112651" y="27049"/>
                    <a:pt x="114394" y="30173"/>
                  </a:cubicBezTo>
                  <a:cubicBezTo>
                    <a:pt x="120688" y="41438"/>
                    <a:pt x="120410" y="55269"/>
                    <a:pt x="113627" y="66268"/>
                  </a:cubicBezTo>
                  <a:lnTo>
                    <a:pt x="18488" y="220879"/>
                  </a:lnTo>
                  <a:cubicBezTo>
                    <a:pt x="15446" y="225838"/>
                    <a:pt x="11218" y="229891"/>
                    <a:pt x="5946" y="232935"/>
                  </a:cubicBezTo>
                  <a:cubicBezTo>
                    <a:pt x="2276" y="235060"/>
                    <a:pt x="0" y="238985"/>
                    <a:pt x="0" y="243236"/>
                  </a:cubicBezTo>
                  <a:lnTo>
                    <a:pt x="0" y="261632"/>
                  </a:lnTo>
                  <a:cubicBezTo>
                    <a:pt x="0" y="287867"/>
                    <a:pt x="21346" y="309202"/>
                    <a:pt x="47570" y="309202"/>
                  </a:cubicBezTo>
                  <a:lnTo>
                    <a:pt x="48771" y="309202"/>
                  </a:lnTo>
                  <a:cubicBezTo>
                    <a:pt x="54297" y="336310"/>
                    <a:pt x="78308" y="356772"/>
                    <a:pt x="107031" y="356772"/>
                  </a:cubicBezTo>
                  <a:cubicBezTo>
                    <a:pt x="135754" y="356772"/>
                    <a:pt x="159765" y="336310"/>
                    <a:pt x="165290" y="309202"/>
                  </a:cubicBezTo>
                  <a:lnTo>
                    <a:pt x="310402" y="309202"/>
                  </a:lnTo>
                  <a:cubicBezTo>
                    <a:pt x="315927" y="336310"/>
                    <a:pt x="339938" y="356772"/>
                    <a:pt x="368661" y="356772"/>
                  </a:cubicBezTo>
                  <a:cubicBezTo>
                    <a:pt x="397384" y="356772"/>
                    <a:pt x="421395" y="336310"/>
                    <a:pt x="426920" y="309202"/>
                  </a:cubicBezTo>
                  <a:lnTo>
                    <a:pt x="463799" y="309202"/>
                  </a:lnTo>
                  <a:cubicBezTo>
                    <a:pt x="470373" y="309202"/>
                    <a:pt x="475692" y="303883"/>
                    <a:pt x="475692" y="297309"/>
                  </a:cubicBezTo>
                  <a:lnTo>
                    <a:pt x="475692" y="154602"/>
                  </a:lnTo>
                  <a:cubicBezTo>
                    <a:pt x="475692" y="151441"/>
                    <a:pt x="474437" y="148422"/>
                    <a:pt x="472208" y="146192"/>
                  </a:cubicBezTo>
                  <a:close/>
                  <a:moveTo>
                    <a:pt x="107030" y="332985"/>
                  </a:moveTo>
                  <a:cubicBezTo>
                    <a:pt x="87356" y="332985"/>
                    <a:pt x="71353" y="316982"/>
                    <a:pt x="71353" y="297308"/>
                  </a:cubicBezTo>
                  <a:cubicBezTo>
                    <a:pt x="71353" y="277635"/>
                    <a:pt x="87356" y="261631"/>
                    <a:pt x="107030" y="261631"/>
                  </a:cubicBezTo>
                  <a:cubicBezTo>
                    <a:pt x="126703" y="261631"/>
                    <a:pt x="142707" y="277635"/>
                    <a:pt x="142707" y="297308"/>
                  </a:cubicBezTo>
                  <a:cubicBezTo>
                    <a:pt x="142707" y="316982"/>
                    <a:pt x="126703" y="332985"/>
                    <a:pt x="107030" y="332985"/>
                  </a:cubicBezTo>
                  <a:close/>
                  <a:moveTo>
                    <a:pt x="368661" y="332985"/>
                  </a:moveTo>
                  <a:cubicBezTo>
                    <a:pt x="348987" y="332985"/>
                    <a:pt x="332984" y="316982"/>
                    <a:pt x="332984" y="297308"/>
                  </a:cubicBezTo>
                  <a:cubicBezTo>
                    <a:pt x="332984" y="277635"/>
                    <a:pt x="348987" y="261631"/>
                    <a:pt x="368661" y="261631"/>
                  </a:cubicBezTo>
                  <a:cubicBezTo>
                    <a:pt x="388335" y="261631"/>
                    <a:pt x="404338" y="277635"/>
                    <a:pt x="404338" y="297308"/>
                  </a:cubicBezTo>
                  <a:cubicBezTo>
                    <a:pt x="404338" y="316982"/>
                    <a:pt x="388333" y="332985"/>
                    <a:pt x="368661" y="332985"/>
                  </a:cubicBezTo>
                  <a:close/>
                  <a:moveTo>
                    <a:pt x="392445" y="190277"/>
                  </a:moveTo>
                  <a:lnTo>
                    <a:pt x="321091" y="190277"/>
                  </a:lnTo>
                  <a:cubicBezTo>
                    <a:pt x="314518" y="190277"/>
                    <a:pt x="309199" y="184958"/>
                    <a:pt x="309199" y="178385"/>
                  </a:cubicBezTo>
                  <a:lnTo>
                    <a:pt x="309199" y="107031"/>
                  </a:lnTo>
                  <a:cubicBezTo>
                    <a:pt x="309199" y="100457"/>
                    <a:pt x="314518" y="95138"/>
                    <a:pt x="321091" y="95138"/>
                  </a:cubicBezTo>
                  <a:cubicBezTo>
                    <a:pt x="327665" y="95138"/>
                    <a:pt x="332984" y="100457"/>
                    <a:pt x="332984" y="107031"/>
                  </a:cubicBezTo>
                  <a:lnTo>
                    <a:pt x="332984" y="166492"/>
                  </a:lnTo>
                  <a:lnTo>
                    <a:pt x="392445" y="166492"/>
                  </a:lnTo>
                  <a:cubicBezTo>
                    <a:pt x="399019" y="166492"/>
                    <a:pt x="404338" y="171811"/>
                    <a:pt x="404338" y="178385"/>
                  </a:cubicBezTo>
                  <a:cubicBezTo>
                    <a:pt x="404338" y="184958"/>
                    <a:pt x="399019" y="190277"/>
                    <a:pt x="392445" y="190277"/>
                  </a:cubicBezTo>
                  <a:close/>
                </a:path>
              </a:pathLst>
            </a:custGeom>
            <a:grpFill/>
            <a:ln w="1098" cap="flat">
              <a:noFill/>
              <a:prstDash val="solid"/>
              <a:miter/>
            </a:ln>
          </p:spPr>
          <p:txBody>
            <a:bodyPr rtlCol="0" anchor="ctr"/>
            <a:lstStyle/>
            <a:p>
              <a:endParaRPr lang="es-MX"/>
            </a:p>
          </p:txBody>
        </p:sp>
      </p:grpSp>
      <p:grpSp>
        <p:nvGrpSpPr>
          <p:cNvPr id="120" name="Gráfico 209">
            <a:extLst>
              <a:ext uri="{FF2B5EF4-FFF2-40B4-BE49-F238E27FC236}">
                <a16:creationId xmlns:a16="http://schemas.microsoft.com/office/drawing/2014/main" id="{D9D447C5-42D1-574E-9B70-F494131FDA09}"/>
              </a:ext>
            </a:extLst>
          </p:cNvPr>
          <p:cNvGrpSpPr/>
          <p:nvPr/>
        </p:nvGrpSpPr>
        <p:grpSpPr>
          <a:xfrm>
            <a:off x="11241913" y="9366464"/>
            <a:ext cx="570829" cy="570831"/>
            <a:chOff x="534234" y="1426044"/>
            <a:chExt cx="570829" cy="570831"/>
          </a:xfrm>
          <a:solidFill>
            <a:schemeClr val="accent2"/>
          </a:solidFill>
        </p:grpSpPr>
        <p:sp>
          <p:nvSpPr>
            <p:cNvPr id="121" name="Forma libre 52">
              <a:extLst>
                <a:ext uri="{FF2B5EF4-FFF2-40B4-BE49-F238E27FC236}">
                  <a16:creationId xmlns:a16="http://schemas.microsoft.com/office/drawing/2014/main" id="{BD83023D-5DCD-7841-9F19-BD9E3D66F31E}"/>
                </a:ext>
              </a:extLst>
            </p:cNvPr>
            <p:cNvSpPr/>
            <p:nvPr/>
          </p:nvSpPr>
          <p:spPr>
            <a:xfrm>
              <a:off x="687535" y="1426044"/>
              <a:ext cx="121522" cy="118900"/>
            </a:xfrm>
            <a:custGeom>
              <a:avLst/>
              <a:gdLst>
                <a:gd name="connsiteX0" fmla="*/ 2646 w 121522"/>
                <a:gd name="connsiteY0" fmla="*/ 114487 h 118900"/>
                <a:gd name="connsiteX1" fmla="*/ 11891 w 121522"/>
                <a:gd name="connsiteY1" fmla="*/ 118900 h 118900"/>
                <a:gd name="connsiteX2" fmla="*/ 109631 w 121522"/>
                <a:gd name="connsiteY2" fmla="*/ 118900 h 118900"/>
                <a:gd name="connsiteX3" fmla="*/ 118876 w 121522"/>
                <a:gd name="connsiteY3" fmla="*/ 114487 h 118900"/>
                <a:gd name="connsiteX4" fmla="*/ 121256 w 121522"/>
                <a:gd name="connsiteY4" fmla="*/ 104522 h 118900"/>
                <a:gd name="connsiteX5" fmla="*/ 60761 w 121522"/>
                <a:gd name="connsiteY5" fmla="*/ 0 h 118900"/>
                <a:gd name="connsiteX6" fmla="*/ 266 w 121522"/>
                <a:gd name="connsiteY6" fmla="*/ 104522 h 118900"/>
                <a:gd name="connsiteX7" fmla="*/ 2646 w 121522"/>
                <a:gd name="connsiteY7" fmla="*/ 114487 h 11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22" h="118900">
                  <a:moveTo>
                    <a:pt x="2646" y="114487"/>
                  </a:moveTo>
                  <a:cubicBezTo>
                    <a:pt x="4899" y="117275"/>
                    <a:pt x="8302" y="118900"/>
                    <a:pt x="11891" y="118900"/>
                  </a:cubicBezTo>
                  <a:lnTo>
                    <a:pt x="109631" y="118900"/>
                  </a:lnTo>
                  <a:cubicBezTo>
                    <a:pt x="113220" y="118900"/>
                    <a:pt x="116623" y="117275"/>
                    <a:pt x="118876" y="114487"/>
                  </a:cubicBezTo>
                  <a:cubicBezTo>
                    <a:pt x="121140" y="111700"/>
                    <a:pt x="122012" y="108030"/>
                    <a:pt x="121256" y="104522"/>
                  </a:cubicBezTo>
                  <a:cubicBezTo>
                    <a:pt x="110942" y="56303"/>
                    <a:pt x="88912" y="0"/>
                    <a:pt x="60761" y="0"/>
                  </a:cubicBezTo>
                  <a:cubicBezTo>
                    <a:pt x="32609" y="0"/>
                    <a:pt x="10579" y="56303"/>
                    <a:pt x="266" y="104522"/>
                  </a:cubicBezTo>
                  <a:cubicBezTo>
                    <a:pt x="-489" y="108030"/>
                    <a:pt x="382" y="111700"/>
                    <a:pt x="2646" y="114487"/>
                  </a:cubicBezTo>
                  <a:close/>
                </a:path>
              </a:pathLst>
            </a:custGeom>
            <a:grpFill/>
            <a:ln w="1098" cap="flat">
              <a:noFill/>
              <a:prstDash val="solid"/>
              <a:miter/>
            </a:ln>
          </p:spPr>
          <p:txBody>
            <a:bodyPr rtlCol="0" anchor="ctr"/>
            <a:lstStyle/>
            <a:p>
              <a:endParaRPr lang="es-MX"/>
            </a:p>
          </p:txBody>
        </p:sp>
        <p:sp>
          <p:nvSpPr>
            <p:cNvPr id="122" name="Forma libre 53">
              <a:extLst>
                <a:ext uri="{FF2B5EF4-FFF2-40B4-BE49-F238E27FC236}">
                  <a16:creationId xmlns:a16="http://schemas.microsoft.com/office/drawing/2014/main" id="{17B323D6-1F73-AF4A-ACD0-9667F229A1FD}"/>
                </a:ext>
              </a:extLst>
            </p:cNvPr>
            <p:cNvSpPr/>
            <p:nvPr/>
          </p:nvSpPr>
          <p:spPr>
            <a:xfrm>
              <a:off x="534234" y="1568728"/>
              <a:ext cx="121871" cy="142754"/>
            </a:xfrm>
            <a:custGeom>
              <a:avLst/>
              <a:gdLst>
                <a:gd name="connsiteX0" fmla="*/ 118784 w 121871"/>
                <a:gd name="connsiteY0" fmla="*/ 138852 h 142754"/>
                <a:gd name="connsiteX1" fmla="*/ 121816 w 121871"/>
                <a:gd name="connsiteY1" fmla="*/ 129712 h 142754"/>
                <a:gd name="connsiteX2" fmla="*/ 118924 w 121871"/>
                <a:gd name="connsiteY2" fmla="*/ 71377 h 142754"/>
                <a:gd name="connsiteX3" fmla="*/ 121816 w 121871"/>
                <a:gd name="connsiteY3" fmla="*/ 13042 h 142754"/>
                <a:gd name="connsiteX4" fmla="*/ 118784 w 121871"/>
                <a:gd name="connsiteY4" fmla="*/ 3902 h 142754"/>
                <a:gd name="connsiteX5" fmla="*/ 109981 w 121871"/>
                <a:gd name="connsiteY5" fmla="*/ 0 h 142754"/>
                <a:gd name="connsiteX6" fmla="*/ 20823 w 121871"/>
                <a:gd name="connsiteY6" fmla="*/ 0 h 142754"/>
                <a:gd name="connsiteX7" fmla="*/ 9453 w 121871"/>
                <a:gd name="connsiteY7" fmla="*/ 8396 h 142754"/>
                <a:gd name="connsiteX8" fmla="*/ 0 w 121871"/>
                <a:gd name="connsiteY8" fmla="*/ 71377 h 142754"/>
                <a:gd name="connsiteX9" fmla="*/ 9453 w 121871"/>
                <a:gd name="connsiteY9" fmla="*/ 134358 h 142754"/>
                <a:gd name="connsiteX10" fmla="*/ 20823 w 121871"/>
                <a:gd name="connsiteY10" fmla="*/ 142755 h 142754"/>
                <a:gd name="connsiteX11" fmla="*/ 109981 w 121871"/>
                <a:gd name="connsiteY11" fmla="*/ 142755 h 142754"/>
                <a:gd name="connsiteX12" fmla="*/ 118784 w 121871"/>
                <a:gd name="connsiteY12" fmla="*/ 138852 h 14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71" h="142754">
                  <a:moveTo>
                    <a:pt x="118784" y="138852"/>
                  </a:moveTo>
                  <a:cubicBezTo>
                    <a:pt x="121037" y="136367"/>
                    <a:pt x="122140" y="133057"/>
                    <a:pt x="121816" y="129712"/>
                  </a:cubicBezTo>
                  <a:cubicBezTo>
                    <a:pt x="119899" y="109899"/>
                    <a:pt x="118924" y="90273"/>
                    <a:pt x="118924" y="71377"/>
                  </a:cubicBezTo>
                  <a:cubicBezTo>
                    <a:pt x="118924" y="52482"/>
                    <a:pt x="119899" y="32855"/>
                    <a:pt x="121816" y="13042"/>
                  </a:cubicBezTo>
                  <a:cubicBezTo>
                    <a:pt x="122141" y="9697"/>
                    <a:pt x="121037" y="6387"/>
                    <a:pt x="118784" y="3902"/>
                  </a:cubicBezTo>
                  <a:cubicBezTo>
                    <a:pt x="116531" y="1417"/>
                    <a:pt x="113338" y="0"/>
                    <a:pt x="109981" y="0"/>
                  </a:cubicBezTo>
                  <a:lnTo>
                    <a:pt x="20823" y="0"/>
                  </a:lnTo>
                  <a:cubicBezTo>
                    <a:pt x="15596" y="0"/>
                    <a:pt x="10986" y="3403"/>
                    <a:pt x="9453" y="8396"/>
                  </a:cubicBezTo>
                  <a:cubicBezTo>
                    <a:pt x="3182" y="28814"/>
                    <a:pt x="0" y="49997"/>
                    <a:pt x="0" y="71377"/>
                  </a:cubicBezTo>
                  <a:cubicBezTo>
                    <a:pt x="0" y="92758"/>
                    <a:pt x="3182" y="113941"/>
                    <a:pt x="9453" y="134358"/>
                  </a:cubicBezTo>
                  <a:cubicBezTo>
                    <a:pt x="10986" y="139352"/>
                    <a:pt x="15596" y="142755"/>
                    <a:pt x="20823" y="142755"/>
                  </a:cubicBezTo>
                  <a:lnTo>
                    <a:pt x="109981" y="142755"/>
                  </a:lnTo>
                  <a:cubicBezTo>
                    <a:pt x="113337" y="142755"/>
                    <a:pt x="116531" y="141338"/>
                    <a:pt x="118784" y="138852"/>
                  </a:cubicBezTo>
                  <a:close/>
                </a:path>
              </a:pathLst>
            </a:custGeom>
            <a:grpFill/>
            <a:ln w="1098" cap="flat">
              <a:noFill/>
              <a:prstDash val="solid"/>
              <a:miter/>
            </a:ln>
          </p:spPr>
          <p:txBody>
            <a:bodyPr rtlCol="0" anchor="ctr"/>
            <a:lstStyle/>
            <a:p>
              <a:endParaRPr lang="es-MX"/>
            </a:p>
          </p:txBody>
        </p:sp>
        <p:sp>
          <p:nvSpPr>
            <p:cNvPr id="123" name="Forma libre 54">
              <a:extLst>
                <a:ext uri="{FF2B5EF4-FFF2-40B4-BE49-F238E27FC236}">
                  <a16:creationId xmlns:a16="http://schemas.microsoft.com/office/drawing/2014/main" id="{2DF46289-0463-A344-ADB7-384EDDCC570B}"/>
                </a:ext>
              </a:extLst>
            </p:cNvPr>
            <p:cNvSpPr/>
            <p:nvPr/>
          </p:nvSpPr>
          <p:spPr>
            <a:xfrm>
              <a:off x="565126" y="1735267"/>
              <a:ext cx="122503" cy="105253"/>
            </a:xfrm>
            <a:custGeom>
              <a:avLst/>
              <a:gdLst>
                <a:gd name="connsiteX0" fmla="*/ 97450 w 122503"/>
                <a:gd name="connsiteY0" fmla="*/ 9697 h 105253"/>
                <a:gd name="connsiteX1" fmla="*/ 85767 w 122503"/>
                <a:gd name="connsiteY1" fmla="*/ 0 h 105253"/>
                <a:gd name="connsiteX2" fmla="*/ 11893 w 122503"/>
                <a:gd name="connsiteY2" fmla="*/ 0 h 105253"/>
                <a:gd name="connsiteX3" fmla="*/ 1488 w 122503"/>
                <a:gd name="connsiteY3" fmla="*/ 6132 h 105253"/>
                <a:gd name="connsiteX4" fmla="*/ 1813 w 122503"/>
                <a:gd name="connsiteY4" fmla="*/ 18210 h 105253"/>
                <a:gd name="connsiteX5" fmla="*/ 106336 w 122503"/>
                <a:gd name="connsiteY5" fmla="*/ 104464 h 105253"/>
                <a:gd name="connsiteX6" fmla="*/ 110609 w 122503"/>
                <a:gd name="connsiteY6" fmla="*/ 105254 h 105253"/>
                <a:gd name="connsiteX7" fmla="*/ 119320 w 122503"/>
                <a:gd name="connsiteY7" fmla="*/ 101456 h 105253"/>
                <a:gd name="connsiteX8" fmla="*/ 121363 w 122503"/>
                <a:gd name="connsiteY8" fmla="*/ 88275 h 105253"/>
                <a:gd name="connsiteX9" fmla="*/ 97450 w 122503"/>
                <a:gd name="connsiteY9" fmla="*/ 9697 h 10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503" h="105253">
                  <a:moveTo>
                    <a:pt x="97450" y="9697"/>
                  </a:moveTo>
                  <a:cubicBezTo>
                    <a:pt x="96393" y="4076"/>
                    <a:pt x="91481" y="0"/>
                    <a:pt x="85767" y="0"/>
                  </a:cubicBezTo>
                  <a:lnTo>
                    <a:pt x="11893" y="0"/>
                  </a:lnTo>
                  <a:cubicBezTo>
                    <a:pt x="7573" y="0"/>
                    <a:pt x="3589" y="2346"/>
                    <a:pt x="1488" y="6132"/>
                  </a:cubicBezTo>
                  <a:cubicBezTo>
                    <a:pt x="-603" y="9918"/>
                    <a:pt x="-487" y="14541"/>
                    <a:pt x="1813" y="18210"/>
                  </a:cubicBezTo>
                  <a:cubicBezTo>
                    <a:pt x="26307" y="57302"/>
                    <a:pt x="63423" y="87938"/>
                    <a:pt x="106336" y="104464"/>
                  </a:cubicBezTo>
                  <a:cubicBezTo>
                    <a:pt x="107729" y="104998"/>
                    <a:pt x="109170" y="105254"/>
                    <a:pt x="110609" y="105254"/>
                  </a:cubicBezTo>
                  <a:cubicBezTo>
                    <a:pt x="113849" y="105254"/>
                    <a:pt x="117031" y="103929"/>
                    <a:pt x="119320" y="101456"/>
                  </a:cubicBezTo>
                  <a:cubicBezTo>
                    <a:pt x="122630" y="97891"/>
                    <a:pt x="123443" y="92676"/>
                    <a:pt x="121363" y="88275"/>
                  </a:cubicBezTo>
                  <a:cubicBezTo>
                    <a:pt x="111316" y="67034"/>
                    <a:pt x="103267" y="40589"/>
                    <a:pt x="97450" y="9697"/>
                  </a:cubicBezTo>
                  <a:close/>
                </a:path>
              </a:pathLst>
            </a:custGeom>
            <a:grpFill/>
            <a:ln w="1098" cap="flat">
              <a:noFill/>
              <a:prstDash val="solid"/>
              <a:miter/>
            </a:ln>
          </p:spPr>
          <p:txBody>
            <a:bodyPr rtlCol="0" anchor="ctr"/>
            <a:lstStyle/>
            <a:p>
              <a:endParaRPr lang="es-MX"/>
            </a:p>
          </p:txBody>
        </p:sp>
        <p:sp>
          <p:nvSpPr>
            <p:cNvPr id="124" name="Forma libre 55">
              <a:extLst>
                <a:ext uri="{FF2B5EF4-FFF2-40B4-BE49-F238E27FC236}">
                  <a16:creationId xmlns:a16="http://schemas.microsoft.com/office/drawing/2014/main" id="{8D5252FE-DD4C-EC4D-A3BE-DA9526579452}"/>
                </a:ext>
              </a:extLst>
            </p:cNvPr>
            <p:cNvSpPr/>
            <p:nvPr/>
          </p:nvSpPr>
          <p:spPr>
            <a:xfrm>
              <a:off x="565124" y="1439682"/>
              <a:ext cx="122503" cy="105261"/>
            </a:xfrm>
            <a:custGeom>
              <a:avLst/>
              <a:gdLst>
                <a:gd name="connsiteX0" fmla="*/ 11894 w 122503"/>
                <a:gd name="connsiteY0" fmla="*/ 105261 h 105261"/>
                <a:gd name="connsiteX1" fmla="*/ 85768 w 122503"/>
                <a:gd name="connsiteY1" fmla="*/ 105261 h 105261"/>
                <a:gd name="connsiteX2" fmla="*/ 97451 w 122503"/>
                <a:gd name="connsiteY2" fmla="*/ 95564 h 105261"/>
                <a:gd name="connsiteX3" fmla="*/ 121363 w 122503"/>
                <a:gd name="connsiteY3" fmla="*/ 16987 h 105261"/>
                <a:gd name="connsiteX4" fmla="*/ 119320 w 122503"/>
                <a:gd name="connsiteY4" fmla="*/ 3805 h 105261"/>
                <a:gd name="connsiteX5" fmla="*/ 106336 w 122503"/>
                <a:gd name="connsiteY5" fmla="*/ 797 h 105261"/>
                <a:gd name="connsiteX6" fmla="*/ 1813 w 122503"/>
                <a:gd name="connsiteY6" fmla="*/ 87052 h 105261"/>
                <a:gd name="connsiteX7" fmla="*/ 1488 w 122503"/>
                <a:gd name="connsiteY7" fmla="*/ 99129 h 105261"/>
                <a:gd name="connsiteX8" fmla="*/ 11894 w 122503"/>
                <a:gd name="connsiteY8" fmla="*/ 105261 h 10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503" h="105261">
                  <a:moveTo>
                    <a:pt x="11894" y="105261"/>
                  </a:moveTo>
                  <a:lnTo>
                    <a:pt x="85768" y="105261"/>
                  </a:lnTo>
                  <a:cubicBezTo>
                    <a:pt x="91482" y="105261"/>
                    <a:pt x="96394" y="101185"/>
                    <a:pt x="97451" y="95564"/>
                  </a:cubicBezTo>
                  <a:cubicBezTo>
                    <a:pt x="103270" y="64672"/>
                    <a:pt x="111318" y="38228"/>
                    <a:pt x="121363" y="16987"/>
                  </a:cubicBezTo>
                  <a:cubicBezTo>
                    <a:pt x="123443" y="12585"/>
                    <a:pt x="122629" y="7371"/>
                    <a:pt x="119320" y="3805"/>
                  </a:cubicBezTo>
                  <a:cubicBezTo>
                    <a:pt x="116022" y="216"/>
                    <a:pt x="110842" y="-944"/>
                    <a:pt x="106336" y="797"/>
                  </a:cubicBezTo>
                  <a:cubicBezTo>
                    <a:pt x="63423" y="17323"/>
                    <a:pt x="26307" y="47960"/>
                    <a:pt x="1813" y="87052"/>
                  </a:cubicBezTo>
                  <a:cubicBezTo>
                    <a:pt x="-487" y="90722"/>
                    <a:pt x="-603" y="95344"/>
                    <a:pt x="1488" y="99129"/>
                  </a:cubicBezTo>
                  <a:cubicBezTo>
                    <a:pt x="3591" y="102916"/>
                    <a:pt x="7574" y="105261"/>
                    <a:pt x="11894" y="105261"/>
                  </a:cubicBezTo>
                  <a:close/>
                </a:path>
              </a:pathLst>
            </a:custGeom>
            <a:grpFill/>
            <a:ln w="1098" cap="flat">
              <a:noFill/>
              <a:prstDash val="solid"/>
              <a:miter/>
            </a:ln>
          </p:spPr>
          <p:txBody>
            <a:bodyPr rtlCol="0" anchor="ctr"/>
            <a:lstStyle/>
            <a:p>
              <a:endParaRPr lang="es-MX"/>
            </a:p>
          </p:txBody>
        </p:sp>
        <p:sp>
          <p:nvSpPr>
            <p:cNvPr id="125" name="Forma libre 56">
              <a:extLst>
                <a:ext uri="{FF2B5EF4-FFF2-40B4-BE49-F238E27FC236}">
                  <a16:creationId xmlns:a16="http://schemas.microsoft.com/office/drawing/2014/main" id="{78FF3CD2-8828-1142-86DA-6F137A73DCC5}"/>
                </a:ext>
              </a:extLst>
            </p:cNvPr>
            <p:cNvSpPr/>
            <p:nvPr/>
          </p:nvSpPr>
          <p:spPr>
            <a:xfrm>
              <a:off x="724510" y="1568751"/>
              <a:ext cx="380553" cy="428123"/>
            </a:xfrm>
            <a:custGeom>
              <a:avLst/>
              <a:gdLst>
                <a:gd name="connsiteX0" fmla="*/ 374260 w 380553"/>
                <a:gd name="connsiteY0" fmla="*/ 96532 h 428123"/>
                <a:gd name="connsiteX1" fmla="*/ 195875 w 380553"/>
                <a:gd name="connsiteY1" fmla="*/ 1394 h 428123"/>
                <a:gd name="connsiteX2" fmla="*/ 184679 w 380553"/>
                <a:gd name="connsiteY2" fmla="*/ 1394 h 428123"/>
                <a:gd name="connsiteX3" fmla="*/ 6295 w 380553"/>
                <a:gd name="connsiteY3" fmla="*/ 96532 h 428123"/>
                <a:gd name="connsiteX4" fmla="*/ 0 w 380553"/>
                <a:gd name="connsiteY4" fmla="*/ 107031 h 428123"/>
                <a:gd name="connsiteX5" fmla="*/ 0 w 380553"/>
                <a:gd name="connsiteY5" fmla="*/ 321093 h 428123"/>
                <a:gd name="connsiteX6" fmla="*/ 6295 w 380553"/>
                <a:gd name="connsiteY6" fmla="*/ 331592 h 428123"/>
                <a:gd name="connsiteX7" fmla="*/ 184679 w 380553"/>
                <a:gd name="connsiteY7" fmla="*/ 426730 h 428123"/>
                <a:gd name="connsiteX8" fmla="*/ 184811 w 380553"/>
                <a:gd name="connsiteY8" fmla="*/ 426610 h 428123"/>
                <a:gd name="connsiteX9" fmla="*/ 190276 w 380553"/>
                <a:gd name="connsiteY9" fmla="*/ 428124 h 428123"/>
                <a:gd name="connsiteX10" fmla="*/ 195874 w 380553"/>
                <a:gd name="connsiteY10" fmla="*/ 426730 h 428123"/>
                <a:gd name="connsiteX11" fmla="*/ 374259 w 380553"/>
                <a:gd name="connsiteY11" fmla="*/ 331592 h 428123"/>
                <a:gd name="connsiteX12" fmla="*/ 380554 w 380553"/>
                <a:gd name="connsiteY12" fmla="*/ 321093 h 428123"/>
                <a:gd name="connsiteX13" fmla="*/ 380554 w 380553"/>
                <a:gd name="connsiteY13" fmla="*/ 107031 h 428123"/>
                <a:gd name="connsiteX14" fmla="*/ 374260 w 380553"/>
                <a:gd name="connsiteY14" fmla="*/ 96532 h 428123"/>
                <a:gd name="connsiteX15" fmla="*/ 178386 w 380553"/>
                <a:gd name="connsiteY15" fmla="*/ 396406 h 428123"/>
                <a:gd name="connsiteX16" fmla="*/ 23785 w 380553"/>
                <a:gd name="connsiteY16" fmla="*/ 313962 h 428123"/>
                <a:gd name="connsiteX17" fmla="*/ 23785 w 380553"/>
                <a:gd name="connsiteY17" fmla="*/ 126859 h 428123"/>
                <a:gd name="connsiteX18" fmla="*/ 178386 w 380553"/>
                <a:gd name="connsiteY18" fmla="*/ 209310 h 428123"/>
                <a:gd name="connsiteX19" fmla="*/ 178386 w 380553"/>
                <a:gd name="connsiteY19" fmla="*/ 396406 h 428123"/>
                <a:gd name="connsiteX20" fmla="*/ 254190 w 380553"/>
                <a:gd name="connsiteY20" fmla="*/ 154602 h 428123"/>
                <a:gd name="connsiteX21" fmla="*/ 101082 w 380553"/>
                <a:gd name="connsiteY21" fmla="*/ 72944 h 428123"/>
                <a:gd name="connsiteX22" fmla="*/ 126365 w 380553"/>
                <a:gd name="connsiteY22" fmla="*/ 59460 h 428123"/>
                <a:gd name="connsiteX23" fmla="*/ 279474 w 380553"/>
                <a:gd name="connsiteY23" fmla="*/ 141118 h 428123"/>
                <a:gd name="connsiteX24" fmla="*/ 254190 w 380553"/>
                <a:gd name="connsiteY24" fmla="*/ 154602 h 42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0553" h="428123">
                  <a:moveTo>
                    <a:pt x="374260" y="96532"/>
                  </a:moveTo>
                  <a:lnTo>
                    <a:pt x="195875" y="1394"/>
                  </a:lnTo>
                  <a:cubicBezTo>
                    <a:pt x="192368" y="-465"/>
                    <a:pt x="188187" y="-465"/>
                    <a:pt x="184679" y="1394"/>
                  </a:cubicBezTo>
                  <a:lnTo>
                    <a:pt x="6295" y="96532"/>
                  </a:lnTo>
                  <a:cubicBezTo>
                    <a:pt x="2416" y="98599"/>
                    <a:pt x="0" y="102641"/>
                    <a:pt x="0" y="107031"/>
                  </a:cubicBezTo>
                  <a:lnTo>
                    <a:pt x="0" y="321093"/>
                  </a:lnTo>
                  <a:cubicBezTo>
                    <a:pt x="0" y="325483"/>
                    <a:pt x="2416" y="329525"/>
                    <a:pt x="6295" y="331592"/>
                  </a:cubicBezTo>
                  <a:lnTo>
                    <a:pt x="184679" y="426730"/>
                  </a:lnTo>
                  <a:cubicBezTo>
                    <a:pt x="184723" y="426753"/>
                    <a:pt x="184768" y="426601"/>
                    <a:pt x="184811" y="426610"/>
                  </a:cubicBezTo>
                  <a:cubicBezTo>
                    <a:pt x="186535" y="427508"/>
                    <a:pt x="188380" y="428124"/>
                    <a:pt x="190276" y="428124"/>
                  </a:cubicBezTo>
                  <a:cubicBezTo>
                    <a:pt x="192193" y="428124"/>
                    <a:pt x="194120" y="427659"/>
                    <a:pt x="195874" y="426730"/>
                  </a:cubicBezTo>
                  <a:lnTo>
                    <a:pt x="374259" y="331592"/>
                  </a:lnTo>
                  <a:cubicBezTo>
                    <a:pt x="378138" y="329525"/>
                    <a:pt x="380554" y="325483"/>
                    <a:pt x="380554" y="321093"/>
                  </a:cubicBezTo>
                  <a:lnTo>
                    <a:pt x="380554" y="107031"/>
                  </a:lnTo>
                  <a:cubicBezTo>
                    <a:pt x="380555" y="102642"/>
                    <a:pt x="378139" y="98600"/>
                    <a:pt x="374260" y="96532"/>
                  </a:cubicBezTo>
                  <a:close/>
                  <a:moveTo>
                    <a:pt x="178386" y="396406"/>
                  </a:moveTo>
                  <a:lnTo>
                    <a:pt x="23785" y="313962"/>
                  </a:lnTo>
                  <a:lnTo>
                    <a:pt x="23785" y="126859"/>
                  </a:lnTo>
                  <a:lnTo>
                    <a:pt x="178386" y="209310"/>
                  </a:lnTo>
                  <a:lnTo>
                    <a:pt x="178386" y="396406"/>
                  </a:lnTo>
                  <a:close/>
                  <a:moveTo>
                    <a:pt x="254190" y="154602"/>
                  </a:moveTo>
                  <a:lnTo>
                    <a:pt x="101082" y="72944"/>
                  </a:lnTo>
                  <a:lnTo>
                    <a:pt x="126365" y="59460"/>
                  </a:lnTo>
                  <a:lnTo>
                    <a:pt x="279474" y="141118"/>
                  </a:lnTo>
                  <a:lnTo>
                    <a:pt x="254190" y="154602"/>
                  </a:lnTo>
                  <a:close/>
                </a:path>
              </a:pathLst>
            </a:custGeom>
            <a:grpFill/>
            <a:ln w="1098" cap="flat">
              <a:noFill/>
              <a:prstDash val="solid"/>
              <a:miter/>
            </a:ln>
          </p:spPr>
          <p:txBody>
            <a:bodyPr rtlCol="0" anchor="ctr"/>
            <a:lstStyle/>
            <a:p>
              <a:endParaRPr lang="es-MX"/>
            </a:p>
          </p:txBody>
        </p:sp>
        <p:sp>
          <p:nvSpPr>
            <p:cNvPr id="126" name="Forma libre 57">
              <a:extLst>
                <a:ext uri="{FF2B5EF4-FFF2-40B4-BE49-F238E27FC236}">
                  <a16:creationId xmlns:a16="http://schemas.microsoft.com/office/drawing/2014/main" id="{387AF8AA-722D-D74B-9843-D7EA3D4C0FA1}"/>
                </a:ext>
              </a:extLst>
            </p:cNvPr>
            <p:cNvSpPr/>
            <p:nvPr/>
          </p:nvSpPr>
          <p:spPr>
            <a:xfrm>
              <a:off x="808961" y="1439692"/>
              <a:ext cx="122503" cy="105251"/>
            </a:xfrm>
            <a:custGeom>
              <a:avLst/>
              <a:gdLst>
                <a:gd name="connsiteX0" fmla="*/ 25054 w 122503"/>
                <a:gd name="connsiteY0" fmla="*/ 95554 h 105251"/>
                <a:gd name="connsiteX1" fmla="*/ 36737 w 122503"/>
                <a:gd name="connsiteY1" fmla="*/ 105252 h 105251"/>
                <a:gd name="connsiteX2" fmla="*/ 110610 w 122503"/>
                <a:gd name="connsiteY2" fmla="*/ 105252 h 105251"/>
                <a:gd name="connsiteX3" fmla="*/ 121016 w 122503"/>
                <a:gd name="connsiteY3" fmla="*/ 99120 h 105251"/>
                <a:gd name="connsiteX4" fmla="*/ 120690 w 122503"/>
                <a:gd name="connsiteY4" fmla="*/ 87042 h 105251"/>
                <a:gd name="connsiteX5" fmla="*/ 16168 w 122503"/>
                <a:gd name="connsiteY5" fmla="*/ 787 h 105251"/>
                <a:gd name="connsiteX6" fmla="*/ 3184 w 122503"/>
                <a:gd name="connsiteY6" fmla="*/ 3795 h 105251"/>
                <a:gd name="connsiteX7" fmla="*/ 1140 w 122503"/>
                <a:gd name="connsiteY7" fmla="*/ 16977 h 105251"/>
                <a:gd name="connsiteX8" fmla="*/ 25054 w 122503"/>
                <a:gd name="connsiteY8" fmla="*/ 95554 h 105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503" h="105251">
                  <a:moveTo>
                    <a:pt x="25054" y="95554"/>
                  </a:moveTo>
                  <a:cubicBezTo>
                    <a:pt x="26111" y="101175"/>
                    <a:pt x="31023" y="105252"/>
                    <a:pt x="36737" y="105252"/>
                  </a:cubicBezTo>
                  <a:lnTo>
                    <a:pt x="110610" y="105252"/>
                  </a:lnTo>
                  <a:cubicBezTo>
                    <a:pt x="114931" y="105252"/>
                    <a:pt x="118914" y="102906"/>
                    <a:pt x="121016" y="99120"/>
                  </a:cubicBezTo>
                  <a:cubicBezTo>
                    <a:pt x="123106" y="95333"/>
                    <a:pt x="122990" y="90711"/>
                    <a:pt x="120690" y="87042"/>
                  </a:cubicBezTo>
                  <a:cubicBezTo>
                    <a:pt x="96197" y="47950"/>
                    <a:pt x="59081" y="17313"/>
                    <a:pt x="16168" y="787"/>
                  </a:cubicBezTo>
                  <a:cubicBezTo>
                    <a:pt x="11650" y="-932"/>
                    <a:pt x="6482" y="206"/>
                    <a:pt x="3184" y="3795"/>
                  </a:cubicBezTo>
                  <a:cubicBezTo>
                    <a:pt x="-126" y="7361"/>
                    <a:pt x="-939" y="12575"/>
                    <a:pt x="1140" y="16977"/>
                  </a:cubicBezTo>
                  <a:cubicBezTo>
                    <a:pt x="11188" y="38218"/>
                    <a:pt x="19236" y="64662"/>
                    <a:pt x="25054" y="95554"/>
                  </a:cubicBezTo>
                  <a:close/>
                </a:path>
              </a:pathLst>
            </a:custGeom>
            <a:grpFill/>
            <a:ln w="1098" cap="flat">
              <a:noFill/>
              <a:prstDash val="solid"/>
              <a:miter/>
            </a:ln>
          </p:spPr>
          <p:txBody>
            <a:bodyPr rtlCol="0" anchor="ctr"/>
            <a:lstStyle/>
            <a:p>
              <a:endParaRPr lang="es-MX"/>
            </a:p>
          </p:txBody>
        </p:sp>
        <p:sp>
          <p:nvSpPr>
            <p:cNvPr id="127" name="Forma libre 58">
              <a:extLst>
                <a:ext uri="{FF2B5EF4-FFF2-40B4-BE49-F238E27FC236}">
                  <a16:creationId xmlns:a16="http://schemas.microsoft.com/office/drawing/2014/main" id="{9357CA0C-BE62-244D-95BC-7DC0ADA39D69}"/>
                </a:ext>
              </a:extLst>
            </p:cNvPr>
            <p:cNvSpPr/>
            <p:nvPr/>
          </p:nvSpPr>
          <p:spPr>
            <a:xfrm>
              <a:off x="676941" y="1568728"/>
              <a:ext cx="139788" cy="113070"/>
            </a:xfrm>
            <a:custGeom>
              <a:avLst/>
              <a:gdLst>
                <a:gd name="connsiteX0" fmla="*/ 139758 w 139788"/>
                <a:gd name="connsiteY0" fmla="*/ 13716 h 113070"/>
                <a:gd name="connsiteX1" fmla="*/ 139502 w 139788"/>
                <a:gd name="connsiteY1" fmla="*/ 10615 h 113070"/>
                <a:gd name="connsiteX2" fmla="*/ 127680 w 139788"/>
                <a:gd name="connsiteY2" fmla="*/ 0 h 113070"/>
                <a:gd name="connsiteX3" fmla="*/ 15028 w 139788"/>
                <a:gd name="connsiteY3" fmla="*/ 0 h 113070"/>
                <a:gd name="connsiteX4" fmla="*/ 3205 w 139788"/>
                <a:gd name="connsiteY4" fmla="*/ 10638 h 113070"/>
                <a:gd name="connsiteX5" fmla="*/ 0 w 139788"/>
                <a:gd name="connsiteY5" fmla="*/ 71377 h 113070"/>
                <a:gd name="connsiteX6" fmla="*/ 825 w 139788"/>
                <a:gd name="connsiteY6" fmla="*/ 101805 h 113070"/>
                <a:gd name="connsiteX7" fmla="*/ 12264 w 139788"/>
                <a:gd name="connsiteY7" fmla="*/ 113059 h 113070"/>
                <a:gd name="connsiteX8" fmla="*/ 12717 w 139788"/>
                <a:gd name="connsiteY8" fmla="*/ 113070 h 113070"/>
                <a:gd name="connsiteX9" fmla="*/ 24504 w 139788"/>
                <a:gd name="connsiteY9" fmla="*/ 102687 h 113070"/>
                <a:gd name="connsiteX10" fmla="*/ 41890 w 139788"/>
                <a:gd name="connsiteY10" fmla="*/ 76243 h 113070"/>
                <a:gd name="connsiteX11" fmla="*/ 42668 w 139788"/>
                <a:gd name="connsiteY11" fmla="*/ 75580 h 113070"/>
                <a:gd name="connsiteX12" fmla="*/ 133649 w 139788"/>
                <a:gd name="connsiteY12" fmla="*/ 27059 h 113070"/>
                <a:gd name="connsiteX13" fmla="*/ 139758 w 139788"/>
                <a:gd name="connsiteY13" fmla="*/ 13716 h 11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788" h="113070">
                  <a:moveTo>
                    <a:pt x="139758" y="13716"/>
                  </a:moveTo>
                  <a:lnTo>
                    <a:pt x="139502" y="10615"/>
                  </a:lnTo>
                  <a:cubicBezTo>
                    <a:pt x="138852" y="4576"/>
                    <a:pt x="133754" y="0"/>
                    <a:pt x="127680" y="0"/>
                  </a:cubicBezTo>
                  <a:lnTo>
                    <a:pt x="15028" y="0"/>
                  </a:lnTo>
                  <a:cubicBezTo>
                    <a:pt x="8943" y="0"/>
                    <a:pt x="3844" y="4588"/>
                    <a:pt x="3205" y="10638"/>
                  </a:cubicBezTo>
                  <a:cubicBezTo>
                    <a:pt x="1080" y="30649"/>
                    <a:pt x="0" y="51077"/>
                    <a:pt x="0" y="71377"/>
                  </a:cubicBezTo>
                  <a:cubicBezTo>
                    <a:pt x="0" y="81900"/>
                    <a:pt x="313" y="92014"/>
                    <a:pt x="825" y="101805"/>
                  </a:cubicBezTo>
                  <a:cubicBezTo>
                    <a:pt x="1162" y="107961"/>
                    <a:pt x="6121" y="112838"/>
                    <a:pt x="12264" y="113059"/>
                  </a:cubicBezTo>
                  <a:cubicBezTo>
                    <a:pt x="12414" y="113070"/>
                    <a:pt x="12566" y="113070"/>
                    <a:pt x="12717" y="113070"/>
                  </a:cubicBezTo>
                  <a:cubicBezTo>
                    <a:pt x="18675" y="113070"/>
                    <a:pt x="23737" y="108645"/>
                    <a:pt x="24504" y="102687"/>
                  </a:cubicBezTo>
                  <a:cubicBezTo>
                    <a:pt x="25945" y="91375"/>
                    <a:pt x="32285" y="81736"/>
                    <a:pt x="41890" y="76243"/>
                  </a:cubicBezTo>
                  <a:cubicBezTo>
                    <a:pt x="42053" y="76138"/>
                    <a:pt x="42506" y="75674"/>
                    <a:pt x="42668" y="75580"/>
                  </a:cubicBezTo>
                  <a:lnTo>
                    <a:pt x="133649" y="27059"/>
                  </a:lnTo>
                  <a:cubicBezTo>
                    <a:pt x="137783" y="24853"/>
                    <a:pt x="140083" y="18396"/>
                    <a:pt x="139758" y="13716"/>
                  </a:cubicBezTo>
                  <a:close/>
                </a:path>
              </a:pathLst>
            </a:custGeom>
            <a:grpFill/>
            <a:ln w="1098" cap="flat">
              <a:noFill/>
              <a:prstDash val="solid"/>
              <a:miter/>
            </a:ln>
          </p:spPr>
          <p:txBody>
            <a:bodyPr rtlCol="0" anchor="ctr"/>
            <a:lstStyle/>
            <a:p>
              <a:endParaRPr lang="es-MX"/>
            </a:p>
          </p:txBody>
        </p:sp>
      </p:grpSp>
      <p:sp>
        <p:nvSpPr>
          <p:cNvPr id="128" name="Gráfico 236">
            <a:extLst>
              <a:ext uri="{FF2B5EF4-FFF2-40B4-BE49-F238E27FC236}">
                <a16:creationId xmlns:a16="http://schemas.microsoft.com/office/drawing/2014/main" id="{F9031BFC-B3F7-8C43-B83A-566FBED3DA2C}"/>
              </a:ext>
            </a:extLst>
          </p:cNvPr>
          <p:cNvSpPr/>
          <p:nvPr/>
        </p:nvSpPr>
        <p:spPr>
          <a:xfrm>
            <a:off x="13773323" y="9425914"/>
            <a:ext cx="523263" cy="570831"/>
          </a:xfrm>
          <a:custGeom>
            <a:avLst/>
            <a:gdLst>
              <a:gd name="connsiteX0" fmla="*/ 516886 w 523263"/>
              <a:gd name="connsiteY0" fmla="*/ 132174 h 570831"/>
              <a:gd name="connsiteX1" fmla="*/ 267148 w 523263"/>
              <a:gd name="connsiteY1" fmla="*/ 1359 h 570831"/>
              <a:gd name="connsiteX2" fmla="*/ 256115 w 523263"/>
              <a:gd name="connsiteY2" fmla="*/ 1359 h 570831"/>
              <a:gd name="connsiteX3" fmla="*/ 159339 w 523263"/>
              <a:gd name="connsiteY3" fmla="*/ 52052 h 570831"/>
              <a:gd name="connsiteX4" fmla="*/ 152963 w 523263"/>
              <a:gd name="connsiteY4" fmla="*/ 62655 h 570831"/>
              <a:gd name="connsiteX5" fmla="*/ 159466 w 523263"/>
              <a:gd name="connsiteY5" fmla="*/ 73189 h 570831"/>
              <a:gd name="connsiteX6" fmla="*/ 397835 w 523263"/>
              <a:gd name="connsiteY6" fmla="*/ 194400 h 570831"/>
              <a:gd name="connsiteX7" fmla="*/ 402837 w 523263"/>
              <a:gd name="connsiteY7" fmla="*/ 199564 h 570831"/>
              <a:gd name="connsiteX8" fmla="*/ 404338 w 523263"/>
              <a:gd name="connsiteY8" fmla="*/ 205004 h 570831"/>
              <a:gd name="connsiteX9" fmla="*/ 404338 w 523263"/>
              <a:gd name="connsiteY9" fmla="*/ 368663 h 570831"/>
              <a:gd name="connsiteX10" fmla="*/ 392445 w 523263"/>
              <a:gd name="connsiteY10" fmla="*/ 380556 h 570831"/>
              <a:gd name="connsiteX11" fmla="*/ 380553 w 523263"/>
              <a:gd name="connsiteY11" fmla="*/ 368663 h 570831"/>
              <a:gd name="connsiteX12" fmla="*/ 380553 w 523263"/>
              <a:gd name="connsiteY12" fmla="*/ 219589 h 570831"/>
              <a:gd name="connsiteX13" fmla="*/ 371998 w 523263"/>
              <a:gd name="connsiteY13" fmla="*/ 207955 h 570831"/>
              <a:gd name="connsiteX14" fmla="*/ 371982 w 523263"/>
              <a:gd name="connsiteY14" fmla="*/ 207941 h 570831"/>
              <a:gd name="connsiteX15" fmla="*/ 118540 w 523263"/>
              <a:gd name="connsiteY15" fmla="*/ 79065 h 570831"/>
              <a:gd name="connsiteX16" fmla="*/ 107635 w 523263"/>
              <a:gd name="connsiteY16" fmla="*/ 79136 h 570831"/>
              <a:gd name="connsiteX17" fmla="*/ 6376 w 523263"/>
              <a:gd name="connsiteY17" fmla="*/ 132175 h 570831"/>
              <a:gd name="connsiteX18" fmla="*/ 6276 w 523263"/>
              <a:gd name="connsiteY18" fmla="*/ 132415 h 570831"/>
              <a:gd name="connsiteX19" fmla="*/ 0 w 523263"/>
              <a:gd name="connsiteY19" fmla="*/ 142709 h 570831"/>
              <a:gd name="connsiteX20" fmla="*/ 0 w 523263"/>
              <a:gd name="connsiteY20" fmla="*/ 428124 h 570831"/>
              <a:gd name="connsiteX21" fmla="*/ 6376 w 523263"/>
              <a:gd name="connsiteY21" fmla="*/ 438658 h 570831"/>
              <a:gd name="connsiteX22" fmla="*/ 256115 w 523263"/>
              <a:gd name="connsiteY22" fmla="*/ 569473 h 570831"/>
              <a:gd name="connsiteX23" fmla="*/ 261620 w 523263"/>
              <a:gd name="connsiteY23" fmla="*/ 570832 h 570831"/>
              <a:gd name="connsiteX24" fmla="*/ 267021 w 523263"/>
              <a:gd name="connsiteY24" fmla="*/ 569351 h 570831"/>
              <a:gd name="connsiteX25" fmla="*/ 267149 w 523263"/>
              <a:gd name="connsiteY25" fmla="*/ 569473 h 570831"/>
              <a:gd name="connsiteX26" fmla="*/ 516887 w 523263"/>
              <a:gd name="connsiteY26" fmla="*/ 438658 h 570831"/>
              <a:gd name="connsiteX27" fmla="*/ 523264 w 523263"/>
              <a:gd name="connsiteY27" fmla="*/ 428124 h 570831"/>
              <a:gd name="connsiteX28" fmla="*/ 523264 w 523263"/>
              <a:gd name="connsiteY28" fmla="*/ 142707 h 570831"/>
              <a:gd name="connsiteX29" fmla="*/ 516886 w 523263"/>
              <a:gd name="connsiteY29" fmla="*/ 132174 h 570831"/>
              <a:gd name="connsiteX30" fmla="*/ 249739 w 523263"/>
              <a:gd name="connsiteY30" fmla="*/ 539286 h 570831"/>
              <a:gd name="connsiteX31" fmla="*/ 23785 w 523263"/>
              <a:gd name="connsiteY31" fmla="*/ 420923 h 570831"/>
              <a:gd name="connsiteX32" fmla="*/ 23785 w 523263"/>
              <a:gd name="connsiteY32" fmla="*/ 162361 h 570831"/>
              <a:gd name="connsiteX33" fmla="*/ 249740 w 523263"/>
              <a:gd name="connsiteY33" fmla="*/ 280717 h 570831"/>
              <a:gd name="connsiteX34" fmla="*/ 249740 w 523263"/>
              <a:gd name="connsiteY34" fmla="*/ 539286 h 57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263" h="570831">
                <a:moveTo>
                  <a:pt x="516886" y="132174"/>
                </a:moveTo>
                <a:lnTo>
                  <a:pt x="267148" y="1359"/>
                </a:lnTo>
                <a:cubicBezTo>
                  <a:pt x="263687" y="-453"/>
                  <a:pt x="259575" y="-453"/>
                  <a:pt x="256115" y="1359"/>
                </a:cubicBezTo>
                <a:lnTo>
                  <a:pt x="159339" y="52052"/>
                </a:lnTo>
                <a:cubicBezTo>
                  <a:pt x="155390" y="54119"/>
                  <a:pt x="152939" y="58208"/>
                  <a:pt x="152963" y="62655"/>
                </a:cubicBezTo>
                <a:cubicBezTo>
                  <a:pt x="152986" y="67104"/>
                  <a:pt x="155495" y="71167"/>
                  <a:pt x="159466" y="73189"/>
                </a:cubicBezTo>
                <a:lnTo>
                  <a:pt x="397835" y="194400"/>
                </a:lnTo>
                <a:cubicBezTo>
                  <a:pt x="400434" y="195722"/>
                  <a:pt x="401991" y="197939"/>
                  <a:pt x="402837" y="199564"/>
                </a:cubicBezTo>
                <a:cubicBezTo>
                  <a:pt x="403824" y="201482"/>
                  <a:pt x="404338" y="203305"/>
                  <a:pt x="404338" y="205004"/>
                </a:cubicBezTo>
                <a:lnTo>
                  <a:pt x="404338" y="368663"/>
                </a:lnTo>
                <a:cubicBezTo>
                  <a:pt x="404338" y="375224"/>
                  <a:pt x="399008" y="380556"/>
                  <a:pt x="392445" y="380556"/>
                </a:cubicBezTo>
                <a:cubicBezTo>
                  <a:pt x="385884" y="380556"/>
                  <a:pt x="380553" y="375225"/>
                  <a:pt x="380553" y="368663"/>
                </a:cubicBezTo>
                <a:lnTo>
                  <a:pt x="380553" y="219589"/>
                </a:lnTo>
                <a:cubicBezTo>
                  <a:pt x="380553" y="215121"/>
                  <a:pt x="375994" y="209989"/>
                  <a:pt x="371998" y="207955"/>
                </a:cubicBezTo>
                <a:lnTo>
                  <a:pt x="371982" y="207941"/>
                </a:lnTo>
                <a:lnTo>
                  <a:pt x="118540" y="79065"/>
                </a:lnTo>
                <a:cubicBezTo>
                  <a:pt x="115125" y="77335"/>
                  <a:pt x="111072" y="77358"/>
                  <a:pt x="107635" y="79136"/>
                </a:cubicBezTo>
                <a:lnTo>
                  <a:pt x="6376" y="132175"/>
                </a:lnTo>
                <a:cubicBezTo>
                  <a:pt x="6251" y="132241"/>
                  <a:pt x="6375" y="132344"/>
                  <a:pt x="6276" y="132415"/>
                </a:cubicBezTo>
                <a:cubicBezTo>
                  <a:pt x="2593" y="134434"/>
                  <a:pt x="0" y="138207"/>
                  <a:pt x="0" y="142709"/>
                </a:cubicBezTo>
                <a:lnTo>
                  <a:pt x="0" y="428124"/>
                </a:lnTo>
                <a:cubicBezTo>
                  <a:pt x="0" y="432549"/>
                  <a:pt x="2451" y="436602"/>
                  <a:pt x="6376" y="438658"/>
                </a:cubicBezTo>
                <a:lnTo>
                  <a:pt x="256115" y="569473"/>
                </a:lnTo>
                <a:cubicBezTo>
                  <a:pt x="257880" y="570402"/>
                  <a:pt x="259762" y="570832"/>
                  <a:pt x="261620" y="570832"/>
                </a:cubicBezTo>
                <a:cubicBezTo>
                  <a:pt x="263522" y="570832"/>
                  <a:pt x="265339" y="570215"/>
                  <a:pt x="267021" y="569351"/>
                </a:cubicBezTo>
                <a:cubicBezTo>
                  <a:pt x="267063" y="569345"/>
                  <a:pt x="267107" y="569495"/>
                  <a:pt x="267149" y="569473"/>
                </a:cubicBezTo>
                <a:lnTo>
                  <a:pt x="516887" y="438658"/>
                </a:lnTo>
                <a:cubicBezTo>
                  <a:pt x="520813" y="436602"/>
                  <a:pt x="523264" y="432549"/>
                  <a:pt x="523264" y="428124"/>
                </a:cubicBezTo>
                <a:lnTo>
                  <a:pt x="523264" y="142707"/>
                </a:lnTo>
                <a:cubicBezTo>
                  <a:pt x="523262" y="138282"/>
                  <a:pt x="520812" y="134230"/>
                  <a:pt x="516886" y="132174"/>
                </a:cubicBezTo>
                <a:close/>
                <a:moveTo>
                  <a:pt x="249739" y="539286"/>
                </a:moveTo>
                <a:lnTo>
                  <a:pt x="23785" y="420923"/>
                </a:lnTo>
                <a:lnTo>
                  <a:pt x="23785" y="162361"/>
                </a:lnTo>
                <a:lnTo>
                  <a:pt x="249740" y="280717"/>
                </a:lnTo>
                <a:lnTo>
                  <a:pt x="249740" y="539286"/>
                </a:lnTo>
                <a:close/>
              </a:path>
            </a:pathLst>
          </a:custGeom>
          <a:solidFill>
            <a:schemeClr val="accent3"/>
          </a:solidFill>
          <a:ln w="1098" cap="flat">
            <a:noFill/>
            <a:prstDash val="solid"/>
            <a:miter/>
          </a:ln>
        </p:spPr>
        <p:txBody>
          <a:bodyPr rtlCol="0" anchor="ctr"/>
          <a:lstStyle/>
          <a:p>
            <a:endParaRPr lang="es-MX"/>
          </a:p>
        </p:txBody>
      </p:sp>
    </p:spTree>
    <p:extLst>
      <p:ext uri="{BB962C8B-B14F-4D97-AF65-F5344CB8AC3E}">
        <p14:creationId xmlns:p14="http://schemas.microsoft.com/office/powerpoint/2010/main" val="364363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uadroTexto 350">
            <a:extLst>
              <a:ext uri="{FF2B5EF4-FFF2-40B4-BE49-F238E27FC236}">
                <a16:creationId xmlns:a16="http://schemas.microsoft.com/office/drawing/2014/main" id="{286E5376-FF09-1B43-ABFB-08C0DBACDADF}"/>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9" name="CuadroTexto 351">
            <a:extLst>
              <a:ext uri="{FF2B5EF4-FFF2-40B4-BE49-F238E27FC236}">
                <a16:creationId xmlns:a16="http://schemas.microsoft.com/office/drawing/2014/main" id="{4CC5AC5A-8F62-E74D-8026-8FF2A7D19CBA}"/>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30" name="Rectangle 29">
            <a:extLst>
              <a:ext uri="{FF2B5EF4-FFF2-40B4-BE49-F238E27FC236}">
                <a16:creationId xmlns:a16="http://schemas.microsoft.com/office/drawing/2014/main" id="{B246A1CB-DEE7-D84E-8FFC-E184FB57A15B}"/>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3" name="Group 2">
            <a:extLst>
              <a:ext uri="{FF2B5EF4-FFF2-40B4-BE49-F238E27FC236}">
                <a16:creationId xmlns:a16="http://schemas.microsoft.com/office/drawing/2014/main" id="{C3D08CF8-F598-C243-B8B6-9CC6DA2AA776}"/>
              </a:ext>
            </a:extLst>
          </p:cNvPr>
          <p:cNvGrpSpPr/>
          <p:nvPr/>
        </p:nvGrpSpPr>
        <p:grpSpPr>
          <a:xfrm>
            <a:off x="2057425" y="4574092"/>
            <a:ext cx="20345929" cy="7148721"/>
            <a:chOff x="2015861" y="4781912"/>
            <a:chExt cx="20345929" cy="7148721"/>
          </a:xfrm>
        </p:grpSpPr>
        <p:graphicFrame>
          <p:nvGraphicFramePr>
            <p:cNvPr id="31" name="Chart 9">
              <a:extLst>
                <a:ext uri="{FF2B5EF4-FFF2-40B4-BE49-F238E27FC236}">
                  <a16:creationId xmlns:a16="http://schemas.microsoft.com/office/drawing/2014/main" id="{A7F59FF5-BE25-7C47-9022-3F2126A89BF2}"/>
                </a:ext>
              </a:extLst>
            </p:cNvPr>
            <p:cNvGraphicFramePr/>
            <p:nvPr>
              <p:extLst>
                <p:ext uri="{D42A27DB-BD31-4B8C-83A1-F6EECF244321}">
                  <p14:modId xmlns:p14="http://schemas.microsoft.com/office/powerpoint/2010/main" val="2845415440"/>
                </p:ext>
              </p:extLst>
            </p:nvPr>
          </p:nvGraphicFramePr>
          <p:xfrm>
            <a:off x="12944476" y="4781912"/>
            <a:ext cx="9417314" cy="7148721"/>
          </p:xfrm>
          <a:graphic>
            <a:graphicData uri="http://schemas.openxmlformats.org/drawingml/2006/chart">
              <c:chart xmlns:c="http://schemas.openxmlformats.org/drawingml/2006/chart" xmlns:r="http://schemas.openxmlformats.org/officeDocument/2006/relationships" r:id="rId2"/>
            </a:graphicData>
          </a:graphic>
        </p:graphicFrame>
        <p:sp>
          <p:nvSpPr>
            <p:cNvPr id="32" name="Rectángulo 8">
              <a:extLst>
                <a:ext uri="{FF2B5EF4-FFF2-40B4-BE49-F238E27FC236}">
                  <a16:creationId xmlns:a16="http://schemas.microsoft.com/office/drawing/2014/main" id="{CA49116E-889D-3042-89CB-DC0962AAE509}"/>
                </a:ext>
              </a:extLst>
            </p:cNvPr>
            <p:cNvSpPr/>
            <p:nvPr/>
          </p:nvSpPr>
          <p:spPr>
            <a:xfrm>
              <a:off x="3464336" y="5335107"/>
              <a:ext cx="8724489" cy="6370975"/>
            </a:xfrm>
            <a:prstGeom prst="rect">
              <a:avLst/>
            </a:prstGeom>
          </p:spPr>
          <p:txBody>
            <a:bodyPr wrap="square">
              <a:spAutoFit/>
            </a:bodyPr>
            <a:lstStyle/>
            <a:p>
              <a:r>
                <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rPr>
                <a:t>The disease causes respiratory illness with symptoms such as a cough, fever, and in more severe cases.</a:t>
              </a: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r>
                <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rPr>
                <a:t>The disease causes respiratory illness with symptoms such as a cough, fever, and in more severe cases.</a:t>
              </a: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r>
                <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rPr>
                <a:t>The disease causes respiratory illness with symptoms such as a cough, fever, and in more severe cases.</a:t>
              </a: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endPar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endParaRPr>
            </a:p>
            <a:p>
              <a:r>
                <a:rPr lang="es-MX" sz="2400" dirty="0">
                  <a:solidFill>
                    <a:schemeClr val="tx1">
                      <a:lumMod val="75000"/>
                    </a:schemeClr>
                  </a:solidFill>
                  <a:latin typeface="Century Gothic" panose="020B0502020202020204" pitchFamily="34" charset="0"/>
                  <a:ea typeface="Lato" panose="020F0502020204030203" pitchFamily="34" charset="0"/>
                  <a:cs typeface="Lato" panose="020F0502020204030203" pitchFamily="34" charset="0"/>
                </a:rPr>
                <a:t>The disease causes respiratory illness with symptoms such as a cough, fever, and in more severe cases.</a:t>
              </a:r>
            </a:p>
          </p:txBody>
        </p:sp>
        <p:sp>
          <p:nvSpPr>
            <p:cNvPr id="33" name="Freeform 150">
              <a:extLst>
                <a:ext uri="{FF2B5EF4-FFF2-40B4-BE49-F238E27FC236}">
                  <a16:creationId xmlns:a16="http://schemas.microsoft.com/office/drawing/2014/main" id="{CA9F5266-4DE1-4B48-8F17-3218ED9832DE}"/>
                </a:ext>
              </a:extLst>
            </p:cNvPr>
            <p:cNvSpPr>
              <a:spLocks noChangeArrowheads="1"/>
            </p:cNvSpPr>
            <p:nvPr/>
          </p:nvSpPr>
          <p:spPr bwMode="auto">
            <a:xfrm>
              <a:off x="2015861" y="5332369"/>
              <a:ext cx="1117994" cy="1117994"/>
            </a:xfrm>
            <a:custGeom>
              <a:avLst/>
              <a:gdLst>
                <a:gd name="T0" fmla="*/ 1261 w 1262"/>
                <a:gd name="T1" fmla="*/ 633 h 1263"/>
                <a:gd name="T2" fmla="*/ 1261 w 1262"/>
                <a:gd name="T3" fmla="*/ 633 h 1263"/>
                <a:gd name="T4" fmla="*/ 632 w 1262"/>
                <a:gd name="T5" fmla="*/ 1262 h 1263"/>
                <a:gd name="T6" fmla="*/ 0 w 1262"/>
                <a:gd name="T7" fmla="*/ 633 h 1263"/>
                <a:gd name="T8" fmla="*/ 632 w 1262"/>
                <a:gd name="T9" fmla="*/ 0 h 1263"/>
                <a:gd name="T10" fmla="*/ 1261 w 1262"/>
                <a:gd name="T11" fmla="*/ 633 h 1263"/>
              </a:gdLst>
              <a:ahLst/>
              <a:cxnLst>
                <a:cxn ang="0">
                  <a:pos x="T0" y="T1"/>
                </a:cxn>
                <a:cxn ang="0">
                  <a:pos x="T2" y="T3"/>
                </a:cxn>
                <a:cxn ang="0">
                  <a:pos x="T4" y="T5"/>
                </a:cxn>
                <a:cxn ang="0">
                  <a:pos x="T6" y="T7"/>
                </a:cxn>
                <a:cxn ang="0">
                  <a:pos x="T8" y="T9"/>
                </a:cxn>
                <a:cxn ang="0">
                  <a:pos x="T10" y="T11"/>
                </a:cxn>
              </a:cxnLst>
              <a:rect l="0" t="0" r="r" b="b"/>
              <a:pathLst>
                <a:path w="1262" h="1263">
                  <a:moveTo>
                    <a:pt x="1261" y="633"/>
                  </a:moveTo>
                  <a:lnTo>
                    <a:pt x="1261" y="633"/>
                  </a:lnTo>
                  <a:cubicBezTo>
                    <a:pt x="1261" y="980"/>
                    <a:pt x="979" y="1262"/>
                    <a:pt x="632" y="1262"/>
                  </a:cubicBezTo>
                  <a:cubicBezTo>
                    <a:pt x="281" y="1262"/>
                    <a:pt x="0" y="980"/>
                    <a:pt x="0" y="633"/>
                  </a:cubicBezTo>
                  <a:cubicBezTo>
                    <a:pt x="0" y="282"/>
                    <a:pt x="281" y="0"/>
                    <a:pt x="632" y="0"/>
                  </a:cubicBezTo>
                  <a:cubicBezTo>
                    <a:pt x="979" y="0"/>
                    <a:pt x="1261" y="282"/>
                    <a:pt x="1261" y="633"/>
                  </a:cubicBezTo>
                </a:path>
              </a:pathLst>
            </a:custGeom>
            <a:solidFill>
              <a:schemeClr val="accent2"/>
            </a:solidFill>
            <a:ln>
              <a:noFill/>
            </a:ln>
            <a:effectLst/>
          </p:spPr>
          <p:txBody>
            <a:bodyPr wrap="none" anchor="ctr"/>
            <a:lstStyle/>
            <a:p>
              <a:pPr algn="ctr"/>
              <a:r>
                <a:rPr lang="es-MX" sz="2800" b="1" dirty="0">
                  <a:solidFill>
                    <a:schemeClr val="accent5"/>
                  </a:solidFill>
                  <a:latin typeface="Century Gothic" panose="020B0502020202020204" pitchFamily="34" charset="0"/>
                  <a:ea typeface="Lato Heavy" panose="020F0502020204030203" pitchFamily="34" charset="0"/>
                  <a:cs typeface="Lato Heavy" panose="020F0502020204030203" pitchFamily="34" charset="0"/>
                </a:rPr>
                <a:t>1</a:t>
              </a:r>
            </a:p>
          </p:txBody>
        </p:sp>
        <p:sp>
          <p:nvSpPr>
            <p:cNvPr id="34" name="Freeform 150">
              <a:extLst>
                <a:ext uri="{FF2B5EF4-FFF2-40B4-BE49-F238E27FC236}">
                  <a16:creationId xmlns:a16="http://schemas.microsoft.com/office/drawing/2014/main" id="{B8399B34-877A-BA47-A42E-C36D0FFCFC02}"/>
                </a:ext>
              </a:extLst>
            </p:cNvPr>
            <p:cNvSpPr>
              <a:spLocks noChangeArrowheads="1"/>
            </p:cNvSpPr>
            <p:nvPr/>
          </p:nvSpPr>
          <p:spPr bwMode="auto">
            <a:xfrm>
              <a:off x="2015861" y="7114407"/>
              <a:ext cx="1117994" cy="1117994"/>
            </a:xfrm>
            <a:custGeom>
              <a:avLst/>
              <a:gdLst>
                <a:gd name="T0" fmla="*/ 1261 w 1262"/>
                <a:gd name="T1" fmla="*/ 633 h 1263"/>
                <a:gd name="T2" fmla="*/ 1261 w 1262"/>
                <a:gd name="T3" fmla="*/ 633 h 1263"/>
                <a:gd name="T4" fmla="*/ 632 w 1262"/>
                <a:gd name="T5" fmla="*/ 1262 h 1263"/>
                <a:gd name="T6" fmla="*/ 0 w 1262"/>
                <a:gd name="T7" fmla="*/ 633 h 1263"/>
                <a:gd name="T8" fmla="*/ 632 w 1262"/>
                <a:gd name="T9" fmla="*/ 0 h 1263"/>
                <a:gd name="T10" fmla="*/ 1261 w 1262"/>
                <a:gd name="T11" fmla="*/ 633 h 1263"/>
              </a:gdLst>
              <a:ahLst/>
              <a:cxnLst>
                <a:cxn ang="0">
                  <a:pos x="T0" y="T1"/>
                </a:cxn>
                <a:cxn ang="0">
                  <a:pos x="T2" y="T3"/>
                </a:cxn>
                <a:cxn ang="0">
                  <a:pos x="T4" y="T5"/>
                </a:cxn>
                <a:cxn ang="0">
                  <a:pos x="T6" y="T7"/>
                </a:cxn>
                <a:cxn ang="0">
                  <a:pos x="T8" y="T9"/>
                </a:cxn>
                <a:cxn ang="0">
                  <a:pos x="T10" y="T11"/>
                </a:cxn>
              </a:cxnLst>
              <a:rect l="0" t="0" r="r" b="b"/>
              <a:pathLst>
                <a:path w="1262" h="1263">
                  <a:moveTo>
                    <a:pt x="1261" y="633"/>
                  </a:moveTo>
                  <a:lnTo>
                    <a:pt x="1261" y="633"/>
                  </a:lnTo>
                  <a:cubicBezTo>
                    <a:pt x="1261" y="980"/>
                    <a:pt x="979" y="1262"/>
                    <a:pt x="632" y="1262"/>
                  </a:cubicBezTo>
                  <a:cubicBezTo>
                    <a:pt x="281" y="1262"/>
                    <a:pt x="0" y="980"/>
                    <a:pt x="0" y="633"/>
                  </a:cubicBezTo>
                  <a:cubicBezTo>
                    <a:pt x="0" y="282"/>
                    <a:pt x="281" y="0"/>
                    <a:pt x="632" y="0"/>
                  </a:cubicBezTo>
                  <a:cubicBezTo>
                    <a:pt x="979" y="0"/>
                    <a:pt x="1261" y="282"/>
                    <a:pt x="1261" y="633"/>
                  </a:cubicBezTo>
                </a:path>
              </a:pathLst>
            </a:custGeom>
            <a:solidFill>
              <a:schemeClr val="accent2"/>
            </a:solidFill>
            <a:ln>
              <a:noFill/>
            </a:ln>
            <a:effectLst/>
          </p:spPr>
          <p:txBody>
            <a:bodyPr wrap="none" anchor="ctr"/>
            <a:lstStyle/>
            <a:p>
              <a:pPr algn="ctr"/>
              <a:r>
                <a:rPr lang="es-MX" sz="2800" b="1" dirty="0">
                  <a:solidFill>
                    <a:schemeClr val="accent5"/>
                  </a:solidFill>
                  <a:latin typeface="Century Gothic" panose="020B0502020202020204" pitchFamily="34" charset="0"/>
                  <a:ea typeface="Lato Heavy" panose="020F0502020204030203" pitchFamily="34" charset="0"/>
                  <a:cs typeface="Lato Heavy" panose="020F0502020204030203" pitchFamily="34" charset="0"/>
                </a:rPr>
                <a:t>2</a:t>
              </a:r>
            </a:p>
          </p:txBody>
        </p:sp>
        <p:sp>
          <p:nvSpPr>
            <p:cNvPr id="35" name="Freeform 150">
              <a:extLst>
                <a:ext uri="{FF2B5EF4-FFF2-40B4-BE49-F238E27FC236}">
                  <a16:creationId xmlns:a16="http://schemas.microsoft.com/office/drawing/2014/main" id="{399C7073-6EF5-0B4A-B2C9-022409189C4C}"/>
                </a:ext>
              </a:extLst>
            </p:cNvPr>
            <p:cNvSpPr>
              <a:spLocks noChangeArrowheads="1"/>
            </p:cNvSpPr>
            <p:nvPr/>
          </p:nvSpPr>
          <p:spPr bwMode="auto">
            <a:xfrm>
              <a:off x="2074007" y="8854881"/>
              <a:ext cx="1117994" cy="1117994"/>
            </a:xfrm>
            <a:custGeom>
              <a:avLst/>
              <a:gdLst>
                <a:gd name="T0" fmla="*/ 1261 w 1262"/>
                <a:gd name="T1" fmla="*/ 633 h 1263"/>
                <a:gd name="T2" fmla="*/ 1261 w 1262"/>
                <a:gd name="T3" fmla="*/ 633 h 1263"/>
                <a:gd name="T4" fmla="*/ 632 w 1262"/>
                <a:gd name="T5" fmla="*/ 1262 h 1263"/>
                <a:gd name="T6" fmla="*/ 0 w 1262"/>
                <a:gd name="T7" fmla="*/ 633 h 1263"/>
                <a:gd name="T8" fmla="*/ 632 w 1262"/>
                <a:gd name="T9" fmla="*/ 0 h 1263"/>
                <a:gd name="T10" fmla="*/ 1261 w 1262"/>
                <a:gd name="T11" fmla="*/ 633 h 1263"/>
              </a:gdLst>
              <a:ahLst/>
              <a:cxnLst>
                <a:cxn ang="0">
                  <a:pos x="T0" y="T1"/>
                </a:cxn>
                <a:cxn ang="0">
                  <a:pos x="T2" y="T3"/>
                </a:cxn>
                <a:cxn ang="0">
                  <a:pos x="T4" y="T5"/>
                </a:cxn>
                <a:cxn ang="0">
                  <a:pos x="T6" y="T7"/>
                </a:cxn>
                <a:cxn ang="0">
                  <a:pos x="T8" y="T9"/>
                </a:cxn>
                <a:cxn ang="0">
                  <a:pos x="T10" y="T11"/>
                </a:cxn>
              </a:cxnLst>
              <a:rect l="0" t="0" r="r" b="b"/>
              <a:pathLst>
                <a:path w="1262" h="1263">
                  <a:moveTo>
                    <a:pt x="1261" y="633"/>
                  </a:moveTo>
                  <a:lnTo>
                    <a:pt x="1261" y="633"/>
                  </a:lnTo>
                  <a:cubicBezTo>
                    <a:pt x="1261" y="980"/>
                    <a:pt x="979" y="1262"/>
                    <a:pt x="632" y="1262"/>
                  </a:cubicBezTo>
                  <a:cubicBezTo>
                    <a:pt x="281" y="1262"/>
                    <a:pt x="0" y="980"/>
                    <a:pt x="0" y="633"/>
                  </a:cubicBezTo>
                  <a:cubicBezTo>
                    <a:pt x="0" y="282"/>
                    <a:pt x="281" y="0"/>
                    <a:pt x="632" y="0"/>
                  </a:cubicBezTo>
                  <a:cubicBezTo>
                    <a:pt x="979" y="0"/>
                    <a:pt x="1261" y="282"/>
                    <a:pt x="1261" y="633"/>
                  </a:cubicBezTo>
                </a:path>
              </a:pathLst>
            </a:custGeom>
            <a:solidFill>
              <a:schemeClr val="accent2"/>
            </a:solidFill>
            <a:ln>
              <a:noFill/>
            </a:ln>
            <a:effectLst/>
          </p:spPr>
          <p:txBody>
            <a:bodyPr wrap="none" anchor="ctr"/>
            <a:lstStyle/>
            <a:p>
              <a:pPr algn="ctr"/>
              <a:r>
                <a:rPr lang="es-MX" sz="2800" b="1" dirty="0">
                  <a:solidFill>
                    <a:schemeClr val="accent5"/>
                  </a:solidFill>
                  <a:latin typeface="Century Gothic" panose="020B0502020202020204" pitchFamily="34" charset="0"/>
                  <a:ea typeface="Lato Heavy" panose="020F0502020204030203" pitchFamily="34" charset="0"/>
                  <a:cs typeface="Lato Heavy" panose="020F0502020204030203" pitchFamily="34" charset="0"/>
                </a:rPr>
                <a:t>3</a:t>
              </a:r>
            </a:p>
          </p:txBody>
        </p:sp>
        <p:sp>
          <p:nvSpPr>
            <p:cNvPr id="36" name="Freeform 150">
              <a:extLst>
                <a:ext uri="{FF2B5EF4-FFF2-40B4-BE49-F238E27FC236}">
                  <a16:creationId xmlns:a16="http://schemas.microsoft.com/office/drawing/2014/main" id="{56BCB17B-3174-2A42-AC5A-49A6C89A60E3}"/>
                </a:ext>
              </a:extLst>
            </p:cNvPr>
            <p:cNvSpPr>
              <a:spLocks noChangeArrowheads="1"/>
            </p:cNvSpPr>
            <p:nvPr/>
          </p:nvSpPr>
          <p:spPr bwMode="auto">
            <a:xfrm>
              <a:off x="2015861" y="10726138"/>
              <a:ext cx="1117994" cy="1117994"/>
            </a:xfrm>
            <a:custGeom>
              <a:avLst/>
              <a:gdLst>
                <a:gd name="T0" fmla="*/ 1261 w 1262"/>
                <a:gd name="T1" fmla="*/ 633 h 1263"/>
                <a:gd name="T2" fmla="*/ 1261 w 1262"/>
                <a:gd name="T3" fmla="*/ 633 h 1263"/>
                <a:gd name="T4" fmla="*/ 632 w 1262"/>
                <a:gd name="T5" fmla="*/ 1262 h 1263"/>
                <a:gd name="T6" fmla="*/ 0 w 1262"/>
                <a:gd name="T7" fmla="*/ 633 h 1263"/>
                <a:gd name="T8" fmla="*/ 632 w 1262"/>
                <a:gd name="T9" fmla="*/ 0 h 1263"/>
                <a:gd name="T10" fmla="*/ 1261 w 1262"/>
                <a:gd name="T11" fmla="*/ 633 h 1263"/>
              </a:gdLst>
              <a:ahLst/>
              <a:cxnLst>
                <a:cxn ang="0">
                  <a:pos x="T0" y="T1"/>
                </a:cxn>
                <a:cxn ang="0">
                  <a:pos x="T2" y="T3"/>
                </a:cxn>
                <a:cxn ang="0">
                  <a:pos x="T4" y="T5"/>
                </a:cxn>
                <a:cxn ang="0">
                  <a:pos x="T6" y="T7"/>
                </a:cxn>
                <a:cxn ang="0">
                  <a:pos x="T8" y="T9"/>
                </a:cxn>
                <a:cxn ang="0">
                  <a:pos x="T10" y="T11"/>
                </a:cxn>
              </a:cxnLst>
              <a:rect l="0" t="0" r="r" b="b"/>
              <a:pathLst>
                <a:path w="1262" h="1263">
                  <a:moveTo>
                    <a:pt x="1261" y="633"/>
                  </a:moveTo>
                  <a:lnTo>
                    <a:pt x="1261" y="633"/>
                  </a:lnTo>
                  <a:cubicBezTo>
                    <a:pt x="1261" y="980"/>
                    <a:pt x="979" y="1262"/>
                    <a:pt x="632" y="1262"/>
                  </a:cubicBezTo>
                  <a:cubicBezTo>
                    <a:pt x="281" y="1262"/>
                    <a:pt x="0" y="980"/>
                    <a:pt x="0" y="633"/>
                  </a:cubicBezTo>
                  <a:cubicBezTo>
                    <a:pt x="0" y="282"/>
                    <a:pt x="281" y="0"/>
                    <a:pt x="632" y="0"/>
                  </a:cubicBezTo>
                  <a:cubicBezTo>
                    <a:pt x="979" y="0"/>
                    <a:pt x="1261" y="282"/>
                    <a:pt x="1261" y="633"/>
                  </a:cubicBezTo>
                </a:path>
              </a:pathLst>
            </a:custGeom>
            <a:solidFill>
              <a:schemeClr val="accent2"/>
            </a:solidFill>
            <a:ln>
              <a:noFill/>
            </a:ln>
            <a:effectLst/>
          </p:spPr>
          <p:txBody>
            <a:bodyPr wrap="none" anchor="ctr"/>
            <a:lstStyle/>
            <a:p>
              <a:pPr algn="ctr"/>
              <a:r>
                <a:rPr lang="es-MX" sz="2800" b="1" dirty="0">
                  <a:solidFill>
                    <a:schemeClr val="accent5"/>
                  </a:solidFill>
                  <a:latin typeface="Century Gothic" panose="020B0502020202020204" pitchFamily="34" charset="0"/>
                  <a:ea typeface="Lato Heavy" panose="020F0502020204030203" pitchFamily="34" charset="0"/>
                  <a:cs typeface="Lato Heavy" panose="020F0502020204030203" pitchFamily="34" charset="0"/>
                </a:rPr>
                <a:t>4</a:t>
              </a:r>
            </a:p>
          </p:txBody>
        </p:sp>
      </p:grpSp>
    </p:spTree>
    <p:extLst>
      <p:ext uri="{BB962C8B-B14F-4D97-AF65-F5344CB8AC3E}">
        <p14:creationId xmlns:p14="http://schemas.microsoft.com/office/powerpoint/2010/main" val="36791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7E1F8BFB-1ADE-B44A-9876-807BB225385B}"/>
              </a:ext>
            </a:extLst>
          </p:cNvPr>
          <p:cNvGraphicFramePr>
            <a:graphicFrameLocks noGrp="1"/>
          </p:cNvGraphicFramePr>
          <p:nvPr>
            <p:extLst>
              <p:ext uri="{D42A27DB-BD31-4B8C-83A1-F6EECF244321}">
                <p14:modId xmlns:p14="http://schemas.microsoft.com/office/powerpoint/2010/main" val="3610585785"/>
              </p:ext>
            </p:extLst>
          </p:nvPr>
        </p:nvGraphicFramePr>
        <p:xfrm>
          <a:off x="11578493" y="4152900"/>
          <a:ext cx="11420942" cy="8267699"/>
        </p:xfrm>
        <a:graphic>
          <a:graphicData uri="http://schemas.openxmlformats.org/drawingml/2006/table">
            <a:tbl>
              <a:tblPr firstRow="1" bandRow="1">
                <a:tableStyleId>{5C22544A-7EE6-4342-B048-85BDC9FD1C3A}</a:tableStyleId>
              </a:tblPr>
              <a:tblGrid>
                <a:gridCol w="3342716">
                  <a:extLst>
                    <a:ext uri="{9D8B030D-6E8A-4147-A177-3AD203B41FA5}">
                      <a16:colId xmlns:a16="http://schemas.microsoft.com/office/drawing/2014/main" val="20001"/>
                    </a:ext>
                  </a:extLst>
                </a:gridCol>
                <a:gridCol w="2692742">
                  <a:extLst>
                    <a:ext uri="{9D8B030D-6E8A-4147-A177-3AD203B41FA5}">
                      <a16:colId xmlns:a16="http://schemas.microsoft.com/office/drawing/2014/main" val="20002"/>
                    </a:ext>
                  </a:extLst>
                </a:gridCol>
                <a:gridCol w="2692742">
                  <a:extLst>
                    <a:ext uri="{9D8B030D-6E8A-4147-A177-3AD203B41FA5}">
                      <a16:colId xmlns:a16="http://schemas.microsoft.com/office/drawing/2014/main" val="20003"/>
                    </a:ext>
                  </a:extLst>
                </a:gridCol>
                <a:gridCol w="2692742">
                  <a:extLst>
                    <a:ext uri="{9D8B030D-6E8A-4147-A177-3AD203B41FA5}">
                      <a16:colId xmlns:a16="http://schemas.microsoft.com/office/drawing/2014/main" val="595203637"/>
                    </a:ext>
                  </a:extLst>
                </a:gridCol>
              </a:tblGrid>
              <a:tr h="1602581">
                <a:tc>
                  <a:txBody>
                    <a:bodyPr/>
                    <a:lstStyle/>
                    <a:p>
                      <a:pPr algn="ctr"/>
                      <a:r>
                        <a:rPr lang="en-US" sz="3600" b="1" i="0" dirty="0">
                          <a:solidFill>
                            <a:schemeClr val="bg1"/>
                          </a:solidFill>
                          <a:latin typeface="Century Gothic" panose="020B0502020202020204" pitchFamily="34" charset="0"/>
                          <a:ea typeface="Lato" panose="020F0502020204030203" pitchFamily="34" charset="0"/>
                          <a:cs typeface="Poppins Medium" pitchFamily="2" charset="77"/>
                        </a:rPr>
                        <a:t>Product</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600" b="1" i="0" dirty="0">
                          <a:solidFill>
                            <a:schemeClr val="bg1"/>
                          </a:solidFill>
                          <a:latin typeface="Century Gothic" panose="020B0502020202020204" pitchFamily="34" charset="0"/>
                          <a:ea typeface="Lato" panose="020F0502020204030203" pitchFamily="34" charset="0"/>
                          <a:cs typeface="Poppins Medium" pitchFamily="2" charset="77"/>
                        </a:rPr>
                        <a:t>Task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600" b="1" i="0" dirty="0">
                          <a:solidFill>
                            <a:schemeClr val="bg1"/>
                          </a:solidFill>
                          <a:latin typeface="Century Gothic" panose="020B0502020202020204" pitchFamily="34" charset="0"/>
                          <a:ea typeface="Lato" panose="020F0502020204030203" pitchFamily="34" charset="0"/>
                          <a:cs typeface="Poppins Medium" pitchFamily="2" charset="77"/>
                        </a:rPr>
                        <a:t>Model</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600" b="1" i="0" dirty="0">
                          <a:solidFill>
                            <a:schemeClr val="bg1"/>
                          </a:solidFill>
                          <a:latin typeface="Century Gothic" panose="020B0502020202020204" pitchFamily="34" charset="0"/>
                          <a:ea typeface="Lato" panose="020F0502020204030203" pitchFamily="34" charset="0"/>
                          <a:cs typeface="Poppins Medium" pitchFamily="2" charset="77"/>
                        </a:rPr>
                        <a:t>Status</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221706">
                <a:tc>
                  <a:txBody>
                    <a:bodyPr/>
                    <a:lstStyle/>
                    <a:p>
                      <a:pPr algn="ctr"/>
                      <a:r>
                        <a:rPr lang="en-US" sz="2800" b="1" i="0" dirty="0">
                          <a:solidFill>
                            <a:schemeClr val="tx2"/>
                          </a:solidFill>
                          <a:latin typeface="Century Gothic" panose="020B0502020202020204" pitchFamily="34" charset="0"/>
                          <a:ea typeface="Lato Light" panose="020F0502020204030203" pitchFamily="34" charset="0"/>
                          <a:cs typeface="Poppins Light" pitchFamily="2" charset="77"/>
                        </a:rPr>
                        <a:t>Product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WN12435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alpha val="50196"/>
                      </a:srgb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V 1.2.5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2800" b="0" i="0" dirty="0">
                        <a:solidFill>
                          <a:schemeClr val="tx1"/>
                        </a:solidFill>
                        <a:latin typeface="Century Gothic" panose="020B0502020202020204" pitchFamily="34" charset="0"/>
                        <a:ea typeface="Lato Light" panose="020F0502020204030203" pitchFamily="34" charset="0"/>
                        <a:cs typeface="Poppins Light" pitchFamily="2" charset="7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alpha val="50196"/>
                      </a:srgbClr>
                    </a:solidFill>
                  </a:tcPr>
                </a:tc>
                <a:extLst>
                  <a:ext uri="{0D108BD9-81ED-4DB2-BD59-A6C34878D82A}">
                    <a16:rowId xmlns:a16="http://schemas.microsoft.com/office/drawing/2014/main" val="10002"/>
                  </a:ext>
                </a:extLst>
              </a:tr>
              <a:tr h="2221706">
                <a:tc>
                  <a:txBody>
                    <a:bodyPr/>
                    <a:lstStyle/>
                    <a:p>
                      <a:pPr algn="ctr"/>
                      <a:r>
                        <a:rPr lang="en-US" sz="2800" b="1" i="0" dirty="0">
                          <a:solidFill>
                            <a:schemeClr val="tx2"/>
                          </a:solidFill>
                          <a:latin typeface="Century Gothic" panose="020B0502020202020204" pitchFamily="34" charset="0"/>
                          <a:ea typeface="Lato Light" panose="020F0502020204030203" pitchFamily="34" charset="0"/>
                          <a:cs typeface="Poppins Light" pitchFamily="2" charset="77"/>
                        </a:rPr>
                        <a:t>Product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WN81156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alpha val="50196"/>
                      </a:srgb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V 2.2.5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2800" b="0" i="0" dirty="0">
                        <a:solidFill>
                          <a:schemeClr val="tx1"/>
                        </a:solidFill>
                        <a:latin typeface="Century Gothic" panose="020B0502020202020204" pitchFamily="34" charset="0"/>
                        <a:ea typeface="Lato Light" panose="020F0502020204030203" pitchFamily="34" charset="0"/>
                        <a:cs typeface="Poppins Light" pitchFamily="2" charset="7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alpha val="50196"/>
                      </a:srgbClr>
                    </a:solidFill>
                  </a:tcPr>
                </a:tc>
                <a:extLst>
                  <a:ext uri="{0D108BD9-81ED-4DB2-BD59-A6C34878D82A}">
                    <a16:rowId xmlns:a16="http://schemas.microsoft.com/office/drawing/2014/main" val="10003"/>
                  </a:ext>
                </a:extLst>
              </a:tr>
              <a:tr h="2221706">
                <a:tc>
                  <a:txBody>
                    <a:bodyPr/>
                    <a:lstStyle/>
                    <a:p>
                      <a:pPr algn="ctr"/>
                      <a:r>
                        <a:rPr lang="en-US" sz="2800" b="1" i="0" dirty="0">
                          <a:solidFill>
                            <a:schemeClr val="tx2"/>
                          </a:solidFill>
                          <a:latin typeface="Century Gothic" panose="020B0502020202020204" pitchFamily="34" charset="0"/>
                          <a:ea typeface="Lato Light" panose="020F0502020204030203" pitchFamily="34" charset="0"/>
                          <a:cs typeface="Poppins Light" pitchFamily="2" charset="77"/>
                        </a:rPr>
                        <a:t>Product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WN62435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alpha val="50196"/>
                      </a:srgb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V 7.2.5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2800" b="0" i="0" dirty="0">
                        <a:solidFill>
                          <a:schemeClr val="tx1"/>
                        </a:solidFill>
                        <a:latin typeface="Century Gothic" panose="020B0502020202020204" pitchFamily="34" charset="0"/>
                        <a:ea typeface="Lato Light" panose="020F0502020204030203" pitchFamily="34" charset="0"/>
                        <a:cs typeface="Poppins Light" pitchFamily="2" charset="7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alpha val="50196"/>
                      </a:srgbClr>
                    </a:solidFill>
                  </a:tcPr>
                </a:tc>
                <a:extLst>
                  <a:ext uri="{0D108BD9-81ED-4DB2-BD59-A6C34878D82A}">
                    <a16:rowId xmlns:a16="http://schemas.microsoft.com/office/drawing/2014/main" val="10004"/>
                  </a:ext>
                </a:extLst>
              </a:tr>
            </a:tbl>
          </a:graphicData>
        </a:graphic>
      </p:graphicFrame>
      <p:sp>
        <p:nvSpPr>
          <p:cNvPr id="21" name="Oval 20">
            <a:extLst>
              <a:ext uri="{FF2B5EF4-FFF2-40B4-BE49-F238E27FC236}">
                <a16:creationId xmlns:a16="http://schemas.microsoft.com/office/drawing/2014/main" id="{F5BDDB56-F932-7B41-B6CD-0A16B9D9871B}"/>
              </a:ext>
            </a:extLst>
          </p:cNvPr>
          <p:cNvSpPr/>
          <p:nvPr/>
        </p:nvSpPr>
        <p:spPr>
          <a:xfrm>
            <a:off x="21426116" y="6572722"/>
            <a:ext cx="435975" cy="435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8ED58F-A8B7-164D-9822-4D1A0F349A6A}"/>
              </a:ext>
            </a:extLst>
          </p:cNvPr>
          <p:cNvSpPr/>
          <p:nvPr/>
        </p:nvSpPr>
        <p:spPr>
          <a:xfrm>
            <a:off x="21426116" y="8875030"/>
            <a:ext cx="435975" cy="435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305AD48-F1F4-CD4F-B0AC-9FF0A5E08920}"/>
              </a:ext>
            </a:extLst>
          </p:cNvPr>
          <p:cNvSpPr/>
          <p:nvPr/>
        </p:nvSpPr>
        <p:spPr>
          <a:xfrm>
            <a:off x="21426116" y="11177338"/>
            <a:ext cx="435975" cy="435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48271F24-3677-BC49-8DE7-1BABF3EE85FA}"/>
              </a:ext>
            </a:extLst>
          </p:cNvPr>
          <p:cNvGraphicFramePr/>
          <p:nvPr>
            <p:extLst>
              <p:ext uri="{D42A27DB-BD31-4B8C-83A1-F6EECF244321}">
                <p14:modId xmlns:p14="http://schemas.microsoft.com/office/powerpoint/2010/main" val="3593211475"/>
              </p:ext>
            </p:extLst>
          </p:nvPr>
        </p:nvGraphicFramePr>
        <p:xfrm>
          <a:off x="1285168" y="4501824"/>
          <a:ext cx="9538696" cy="7918776"/>
        </p:xfrm>
        <a:graphic>
          <a:graphicData uri="http://schemas.openxmlformats.org/drawingml/2006/chart">
            <c:chart xmlns:c="http://schemas.openxmlformats.org/drawingml/2006/chart" xmlns:r="http://schemas.openxmlformats.org/officeDocument/2006/relationships" r:id="rId2"/>
          </a:graphicData>
        </a:graphic>
      </p:graphicFrame>
      <p:sp>
        <p:nvSpPr>
          <p:cNvPr id="25" name="CuadroTexto 350">
            <a:extLst>
              <a:ext uri="{FF2B5EF4-FFF2-40B4-BE49-F238E27FC236}">
                <a16:creationId xmlns:a16="http://schemas.microsoft.com/office/drawing/2014/main" id="{4C8109AB-5485-274B-9A59-46F1026F96D5}"/>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6" name="CuadroTexto 351">
            <a:extLst>
              <a:ext uri="{FF2B5EF4-FFF2-40B4-BE49-F238E27FC236}">
                <a16:creationId xmlns:a16="http://schemas.microsoft.com/office/drawing/2014/main" id="{3A244A49-FBBA-DB48-A1D4-EBFB411A0C71}"/>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7" name="Rectangle 26">
            <a:extLst>
              <a:ext uri="{FF2B5EF4-FFF2-40B4-BE49-F238E27FC236}">
                <a16:creationId xmlns:a16="http://schemas.microsoft.com/office/drawing/2014/main" id="{956B1B92-18AE-294F-813C-96808FB830ED}"/>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419702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350">
            <a:extLst>
              <a:ext uri="{FF2B5EF4-FFF2-40B4-BE49-F238E27FC236}">
                <a16:creationId xmlns:a16="http://schemas.microsoft.com/office/drawing/2014/main" id="{0F9A17E9-6182-EF47-A3F4-E082FF109D16}"/>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0" name="CuadroTexto 351">
            <a:extLst>
              <a:ext uri="{FF2B5EF4-FFF2-40B4-BE49-F238E27FC236}">
                <a16:creationId xmlns:a16="http://schemas.microsoft.com/office/drawing/2014/main" id="{07E5A17E-CD9F-134F-AB06-DD5AAC732321}"/>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1" name="Rectangle 20">
            <a:extLst>
              <a:ext uri="{FF2B5EF4-FFF2-40B4-BE49-F238E27FC236}">
                <a16:creationId xmlns:a16="http://schemas.microsoft.com/office/drawing/2014/main" id="{4FE28BEF-0FB4-8442-98A0-BC86BB3C16D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2" name="Chart 21">
            <a:extLst>
              <a:ext uri="{FF2B5EF4-FFF2-40B4-BE49-F238E27FC236}">
                <a16:creationId xmlns:a16="http://schemas.microsoft.com/office/drawing/2014/main" id="{C536AE1D-F4B6-C147-801F-1B9349F071EB}"/>
              </a:ext>
            </a:extLst>
          </p:cNvPr>
          <p:cNvGraphicFramePr/>
          <p:nvPr/>
        </p:nvGraphicFramePr>
        <p:xfrm>
          <a:off x="12685888" y="4197927"/>
          <a:ext cx="10007857" cy="7897091"/>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0E67E674-DA80-3F49-BA25-98C4D87CCDB6}"/>
              </a:ext>
            </a:extLst>
          </p:cNvPr>
          <p:cNvGrpSpPr/>
          <p:nvPr/>
        </p:nvGrpSpPr>
        <p:grpSpPr>
          <a:xfrm>
            <a:off x="2647884" y="4766488"/>
            <a:ext cx="8956856" cy="6043283"/>
            <a:chOff x="1982866" y="4766488"/>
            <a:chExt cx="8956856" cy="6043283"/>
          </a:xfrm>
        </p:grpSpPr>
        <p:sp>
          <p:nvSpPr>
            <p:cNvPr id="30" name="TextBox 29">
              <a:extLst>
                <a:ext uri="{FF2B5EF4-FFF2-40B4-BE49-F238E27FC236}">
                  <a16:creationId xmlns:a16="http://schemas.microsoft.com/office/drawing/2014/main" id="{CCF421CF-FD83-8D40-8887-2F6AC7229366}"/>
                </a:ext>
              </a:extLst>
            </p:cNvPr>
            <p:cNvSpPr txBox="1"/>
            <p:nvPr/>
          </p:nvSpPr>
          <p:spPr>
            <a:xfrm>
              <a:off x="4694163" y="4766488"/>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3" name="TextBox 32">
              <a:extLst>
                <a:ext uri="{FF2B5EF4-FFF2-40B4-BE49-F238E27FC236}">
                  <a16:creationId xmlns:a16="http://schemas.microsoft.com/office/drawing/2014/main" id="{DDD95499-6EE5-C142-8735-2F93697856B2}"/>
                </a:ext>
              </a:extLst>
            </p:cNvPr>
            <p:cNvSpPr txBox="1"/>
            <p:nvPr/>
          </p:nvSpPr>
          <p:spPr>
            <a:xfrm>
              <a:off x="4694163" y="6912798"/>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7" name="TextBox 36">
              <a:extLst>
                <a:ext uri="{FF2B5EF4-FFF2-40B4-BE49-F238E27FC236}">
                  <a16:creationId xmlns:a16="http://schemas.microsoft.com/office/drawing/2014/main" id="{DB1E9F6B-2217-B64C-B483-23C1AB8037B2}"/>
                </a:ext>
              </a:extLst>
            </p:cNvPr>
            <p:cNvSpPr txBox="1"/>
            <p:nvPr/>
          </p:nvSpPr>
          <p:spPr>
            <a:xfrm>
              <a:off x="4694163" y="9193874"/>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cxnSp>
          <p:nvCxnSpPr>
            <p:cNvPr id="38" name="Straight Connector 37">
              <a:extLst>
                <a:ext uri="{FF2B5EF4-FFF2-40B4-BE49-F238E27FC236}">
                  <a16:creationId xmlns:a16="http://schemas.microsoft.com/office/drawing/2014/main" id="{13F915AA-365A-8C49-A5E9-FCCAAFB320E4}"/>
                </a:ext>
              </a:extLst>
            </p:cNvPr>
            <p:cNvCxnSpPr/>
            <p:nvPr/>
          </p:nvCxnSpPr>
          <p:spPr>
            <a:xfrm>
              <a:off x="1982866" y="6338252"/>
              <a:ext cx="879060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876A51A-1559-0541-80F5-34C54269A8B6}"/>
                </a:ext>
              </a:extLst>
            </p:cNvPr>
            <p:cNvCxnSpPr/>
            <p:nvPr/>
          </p:nvCxnSpPr>
          <p:spPr>
            <a:xfrm>
              <a:off x="1982866" y="8523770"/>
              <a:ext cx="8790600" cy="0"/>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D35CE6F-8D60-1549-A47B-01A4B02A569C}"/>
                </a:ext>
              </a:extLst>
            </p:cNvPr>
            <p:cNvCxnSpPr/>
            <p:nvPr/>
          </p:nvCxnSpPr>
          <p:spPr>
            <a:xfrm>
              <a:off x="1982866" y="10809771"/>
              <a:ext cx="8790600" cy="0"/>
            </a:xfrm>
            <a:prstGeom prst="line">
              <a:avLst/>
            </a:prstGeom>
            <a:ln w="1016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CuadroTexto 350">
              <a:extLst>
                <a:ext uri="{FF2B5EF4-FFF2-40B4-BE49-F238E27FC236}">
                  <a16:creationId xmlns:a16="http://schemas.microsoft.com/office/drawing/2014/main" id="{B24A1C90-2259-4C44-BDE8-CB9D1754AD38}"/>
                </a:ext>
              </a:extLst>
            </p:cNvPr>
            <p:cNvSpPr txBox="1"/>
            <p:nvPr/>
          </p:nvSpPr>
          <p:spPr>
            <a:xfrm>
              <a:off x="2468651" y="4773926"/>
              <a:ext cx="1808508" cy="1107996"/>
            </a:xfrm>
            <a:prstGeom prst="rect">
              <a:avLst/>
            </a:prstGeom>
            <a:noFill/>
          </p:spPr>
          <p:txBody>
            <a:bodyPr wrap="none" rtlCol="0">
              <a:spAutoFit/>
            </a:bodyPr>
            <a:lstStyle/>
            <a:p>
              <a:pPr algn="ctr"/>
              <a:r>
                <a:rPr lang="en-US" sz="6600" dirty="0">
                  <a:solidFill>
                    <a:schemeClr val="tx2"/>
                  </a:solidFill>
                  <a:latin typeface="Century Gothic" panose="020B0502020202020204" pitchFamily="34" charset="0"/>
                  <a:ea typeface="Lato Heavy" charset="0"/>
                  <a:cs typeface="Poppins Medium" pitchFamily="2" charset="77"/>
                </a:rPr>
                <a:t>35%</a:t>
              </a:r>
            </a:p>
          </p:txBody>
        </p:sp>
        <p:sp>
          <p:nvSpPr>
            <p:cNvPr id="46" name="CuadroTexto 350">
              <a:extLst>
                <a:ext uri="{FF2B5EF4-FFF2-40B4-BE49-F238E27FC236}">
                  <a16:creationId xmlns:a16="http://schemas.microsoft.com/office/drawing/2014/main" id="{80B458BA-F7CB-FF48-815F-DE0D02F75316}"/>
                </a:ext>
              </a:extLst>
            </p:cNvPr>
            <p:cNvSpPr txBox="1"/>
            <p:nvPr/>
          </p:nvSpPr>
          <p:spPr>
            <a:xfrm>
              <a:off x="2456628" y="6952892"/>
              <a:ext cx="1832553" cy="1107996"/>
            </a:xfrm>
            <a:prstGeom prst="rect">
              <a:avLst/>
            </a:prstGeom>
            <a:noFill/>
          </p:spPr>
          <p:txBody>
            <a:bodyPr wrap="none" rtlCol="0">
              <a:spAutoFit/>
            </a:bodyPr>
            <a:lstStyle/>
            <a:p>
              <a:pPr algn="ctr"/>
              <a:r>
                <a:rPr lang="en-US" sz="6600" dirty="0">
                  <a:solidFill>
                    <a:schemeClr val="tx2"/>
                  </a:solidFill>
                  <a:latin typeface="Century Gothic" panose="020B0502020202020204" pitchFamily="34" charset="0"/>
                  <a:ea typeface="Lato Heavy" charset="0"/>
                  <a:cs typeface="Poppins Medium" pitchFamily="2" charset="77"/>
                </a:rPr>
                <a:t>65%</a:t>
              </a:r>
            </a:p>
          </p:txBody>
        </p:sp>
        <p:sp>
          <p:nvSpPr>
            <p:cNvPr id="47" name="CuadroTexto 350">
              <a:extLst>
                <a:ext uri="{FF2B5EF4-FFF2-40B4-BE49-F238E27FC236}">
                  <a16:creationId xmlns:a16="http://schemas.microsoft.com/office/drawing/2014/main" id="{E7137025-C9FC-4D45-BA59-754D17B6F3C3}"/>
                </a:ext>
              </a:extLst>
            </p:cNvPr>
            <p:cNvSpPr txBox="1"/>
            <p:nvPr/>
          </p:nvSpPr>
          <p:spPr>
            <a:xfrm>
              <a:off x="2451819" y="9329706"/>
              <a:ext cx="1842171" cy="1107996"/>
            </a:xfrm>
            <a:prstGeom prst="rect">
              <a:avLst/>
            </a:prstGeom>
            <a:noFill/>
          </p:spPr>
          <p:txBody>
            <a:bodyPr wrap="none" rtlCol="0">
              <a:spAutoFit/>
            </a:bodyPr>
            <a:lstStyle/>
            <a:p>
              <a:pPr algn="ctr"/>
              <a:r>
                <a:rPr lang="en-US" sz="6600" dirty="0">
                  <a:solidFill>
                    <a:schemeClr val="tx2"/>
                  </a:solidFill>
                  <a:latin typeface="Century Gothic" panose="020B0502020202020204" pitchFamily="34" charset="0"/>
                  <a:ea typeface="Lato Heavy" charset="0"/>
                  <a:cs typeface="Poppins Medium" pitchFamily="2" charset="77"/>
                </a:rPr>
                <a:t>45%</a:t>
              </a:r>
            </a:p>
          </p:txBody>
        </p:sp>
      </p:grpSp>
    </p:spTree>
    <p:extLst>
      <p:ext uri="{BB962C8B-B14F-4D97-AF65-F5344CB8AC3E}">
        <p14:creationId xmlns:p14="http://schemas.microsoft.com/office/powerpoint/2010/main" val="6328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2F0C5C-3FBF-7341-87CE-4EE84A08FF26}"/>
              </a:ext>
            </a:extLst>
          </p:cNvPr>
          <p:cNvGrpSpPr/>
          <p:nvPr/>
        </p:nvGrpSpPr>
        <p:grpSpPr>
          <a:xfrm>
            <a:off x="1321527" y="1320129"/>
            <a:ext cx="8570618" cy="5426115"/>
            <a:chOff x="459001" y="-6487382"/>
            <a:chExt cx="8570618" cy="5426115"/>
          </a:xfrm>
        </p:grpSpPr>
        <p:sp>
          <p:nvSpPr>
            <p:cNvPr id="20" name="CuadroTexto 350">
              <a:extLst>
                <a:ext uri="{FF2B5EF4-FFF2-40B4-BE49-F238E27FC236}">
                  <a16:creationId xmlns:a16="http://schemas.microsoft.com/office/drawing/2014/main" id="{0C5F1DFA-EDDE-2E4C-8F34-2AF3B3061896}"/>
                </a:ext>
              </a:extLst>
            </p:cNvPr>
            <p:cNvSpPr txBox="1"/>
            <p:nvPr/>
          </p:nvSpPr>
          <p:spPr>
            <a:xfrm>
              <a:off x="459001" y="-6487382"/>
              <a:ext cx="8570618" cy="3785652"/>
            </a:xfrm>
            <a:prstGeom prst="rect">
              <a:avLst/>
            </a:prstGeom>
            <a:noFill/>
          </p:spPr>
          <p:txBody>
            <a:bodyPr wrap="square" rtlCol="0">
              <a:spAutoFit/>
            </a:bodyPr>
            <a:lstStyle/>
            <a:p>
              <a:r>
                <a:rPr lang="en-US" sz="8000" b="1" dirty="0">
                  <a:solidFill>
                    <a:schemeClr val="tx2"/>
                  </a:solidFill>
                  <a:latin typeface="Century Gothic" panose="020B0502020202020204" pitchFamily="34" charset="0"/>
                  <a:ea typeface="Lato Heavy" charset="0"/>
                  <a:cs typeface="Poppins" pitchFamily="2" charset="77"/>
                </a:rPr>
                <a:t>Horizontal</a:t>
              </a:r>
            </a:p>
            <a:p>
              <a:r>
                <a:rPr lang="en-US" sz="8000" b="1" dirty="0">
                  <a:solidFill>
                    <a:schemeClr val="tx2"/>
                  </a:solidFill>
                  <a:latin typeface="Century Gothic" panose="020B0502020202020204" pitchFamily="34" charset="0"/>
                  <a:ea typeface="Lato Heavy" charset="0"/>
                  <a:cs typeface="Poppins" pitchFamily="2" charset="77"/>
                </a:rPr>
                <a:t>Bar Charts</a:t>
              </a:r>
            </a:p>
            <a:p>
              <a:r>
                <a:rPr lang="en-US" sz="8000" b="1" dirty="0">
                  <a:solidFill>
                    <a:schemeClr val="tx2"/>
                  </a:solidFill>
                  <a:latin typeface="Century Gothic" panose="020B0502020202020204" pitchFamily="34" charset="0"/>
                  <a:ea typeface="Lato Heavy" charset="0"/>
                  <a:cs typeface="Poppins" pitchFamily="2" charset="77"/>
                </a:rPr>
                <a:t>Infographics</a:t>
              </a:r>
            </a:p>
          </p:txBody>
        </p:sp>
        <p:sp>
          <p:nvSpPr>
            <p:cNvPr id="21" name="CuadroTexto 351">
              <a:extLst>
                <a:ext uri="{FF2B5EF4-FFF2-40B4-BE49-F238E27FC236}">
                  <a16:creationId xmlns:a16="http://schemas.microsoft.com/office/drawing/2014/main" id="{33EDC4ED-7409-3246-A551-0C8B5DAAB638}"/>
                </a:ext>
              </a:extLst>
            </p:cNvPr>
            <p:cNvSpPr txBox="1"/>
            <p:nvPr/>
          </p:nvSpPr>
          <p:spPr>
            <a:xfrm>
              <a:off x="459001" y="-2465026"/>
              <a:ext cx="4880349" cy="954107"/>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EC79F5B9-996B-D544-9A69-265CE58EE1BC}"/>
                </a:ext>
              </a:extLst>
            </p:cNvPr>
            <p:cNvSpPr/>
            <p:nvPr/>
          </p:nvSpPr>
          <p:spPr>
            <a:xfrm>
              <a:off x="524314" y="-1100046"/>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entury Gothic" panose="020B0502020202020204" pitchFamily="34" charset="0"/>
              </a:endParaRPr>
            </a:p>
          </p:txBody>
        </p:sp>
      </p:grpSp>
      <p:grpSp>
        <p:nvGrpSpPr>
          <p:cNvPr id="3" name="Group 2">
            <a:extLst>
              <a:ext uri="{FF2B5EF4-FFF2-40B4-BE49-F238E27FC236}">
                <a16:creationId xmlns:a16="http://schemas.microsoft.com/office/drawing/2014/main" id="{31658C31-F156-044A-9495-76309BE4D179}"/>
              </a:ext>
            </a:extLst>
          </p:cNvPr>
          <p:cNvGrpSpPr/>
          <p:nvPr/>
        </p:nvGrpSpPr>
        <p:grpSpPr>
          <a:xfrm>
            <a:off x="7561383" y="1572281"/>
            <a:ext cx="9179170" cy="10838744"/>
            <a:chOff x="7561383" y="1614473"/>
            <a:chExt cx="9179170" cy="10838744"/>
          </a:xfrm>
        </p:grpSpPr>
        <p:graphicFrame>
          <p:nvGraphicFramePr>
            <p:cNvPr id="14" name="Chart 13">
              <a:extLst>
                <a:ext uri="{FF2B5EF4-FFF2-40B4-BE49-F238E27FC236}">
                  <a16:creationId xmlns:a16="http://schemas.microsoft.com/office/drawing/2014/main" id="{FC79E55D-2B3F-034D-9B55-1C6863F352AF}"/>
                </a:ext>
              </a:extLst>
            </p:cNvPr>
            <p:cNvGraphicFramePr/>
            <p:nvPr>
              <p:extLst>
                <p:ext uri="{D42A27DB-BD31-4B8C-83A1-F6EECF244321}">
                  <p14:modId xmlns:p14="http://schemas.microsoft.com/office/powerpoint/2010/main" val="3322314812"/>
                </p:ext>
              </p:extLst>
            </p:nvPr>
          </p:nvGraphicFramePr>
          <p:xfrm>
            <a:off x="10269415" y="1614473"/>
            <a:ext cx="6471138" cy="1083874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C2EA60EF-B6C9-B144-AA40-54007FE4C7F7}"/>
                </a:ext>
              </a:extLst>
            </p:cNvPr>
            <p:cNvSpPr txBox="1"/>
            <p:nvPr/>
          </p:nvSpPr>
          <p:spPr>
            <a:xfrm>
              <a:off x="7561383" y="2231138"/>
              <a:ext cx="2215661"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2010</a:t>
              </a:r>
            </a:p>
          </p:txBody>
        </p:sp>
        <p:sp>
          <p:nvSpPr>
            <p:cNvPr id="16" name="TextBox 15">
              <a:extLst>
                <a:ext uri="{FF2B5EF4-FFF2-40B4-BE49-F238E27FC236}">
                  <a16:creationId xmlns:a16="http://schemas.microsoft.com/office/drawing/2014/main" id="{8DD121B2-D4C4-AB47-90DB-80338BEB30B7}"/>
                </a:ext>
              </a:extLst>
            </p:cNvPr>
            <p:cNvSpPr txBox="1"/>
            <p:nvPr/>
          </p:nvSpPr>
          <p:spPr>
            <a:xfrm>
              <a:off x="7561383" y="3954430"/>
              <a:ext cx="2215661"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2011</a:t>
              </a:r>
            </a:p>
          </p:txBody>
        </p:sp>
        <p:sp>
          <p:nvSpPr>
            <p:cNvPr id="17" name="TextBox 16">
              <a:extLst>
                <a:ext uri="{FF2B5EF4-FFF2-40B4-BE49-F238E27FC236}">
                  <a16:creationId xmlns:a16="http://schemas.microsoft.com/office/drawing/2014/main" id="{BD49B65F-AEC3-DA4C-B371-EF31BB82DF61}"/>
                </a:ext>
              </a:extLst>
            </p:cNvPr>
            <p:cNvSpPr txBox="1"/>
            <p:nvPr/>
          </p:nvSpPr>
          <p:spPr>
            <a:xfrm>
              <a:off x="7561383" y="5642554"/>
              <a:ext cx="2215661"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2012</a:t>
              </a:r>
            </a:p>
          </p:txBody>
        </p:sp>
        <p:sp>
          <p:nvSpPr>
            <p:cNvPr id="18" name="TextBox 17">
              <a:extLst>
                <a:ext uri="{FF2B5EF4-FFF2-40B4-BE49-F238E27FC236}">
                  <a16:creationId xmlns:a16="http://schemas.microsoft.com/office/drawing/2014/main" id="{63C85ECB-9F19-6E43-98D8-F39C9082C4B8}"/>
                </a:ext>
              </a:extLst>
            </p:cNvPr>
            <p:cNvSpPr txBox="1"/>
            <p:nvPr/>
          </p:nvSpPr>
          <p:spPr>
            <a:xfrm>
              <a:off x="7561383" y="7154831"/>
              <a:ext cx="2215661"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2013</a:t>
              </a:r>
            </a:p>
          </p:txBody>
        </p:sp>
        <p:sp>
          <p:nvSpPr>
            <p:cNvPr id="23" name="TextBox 22">
              <a:extLst>
                <a:ext uri="{FF2B5EF4-FFF2-40B4-BE49-F238E27FC236}">
                  <a16:creationId xmlns:a16="http://schemas.microsoft.com/office/drawing/2014/main" id="{03B7239A-7C04-0B42-A077-A62E217FB75A}"/>
                </a:ext>
              </a:extLst>
            </p:cNvPr>
            <p:cNvSpPr txBox="1"/>
            <p:nvPr/>
          </p:nvSpPr>
          <p:spPr>
            <a:xfrm>
              <a:off x="7561383" y="8878123"/>
              <a:ext cx="2215661"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2014</a:t>
              </a:r>
            </a:p>
          </p:txBody>
        </p:sp>
        <p:sp>
          <p:nvSpPr>
            <p:cNvPr id="24" name="TextBox 23">
              <a:extLst>
                <a:ext uri="{FF2B5EF4-FFF2-40B4-BE49-F238E27FC236}">
                  <a16:creationId xmlns:a16="http://schemas.microsoft.com/office/drawing/2014/main" id="{FA8167D7-ADC8-C344-8865-A1FE4C9EE909}"/>
                </a:ext>
              </a:extLst>
            </p:cNvPr>
            <p:cNvSpPr txBox="1"/>
            <p:nvPr/>
          </p:nvSpPr>
          <p:spPr>
            <a:xfrm>
              <a:off x="7561383" y="10566247"/>
              <a:ext cx="2215661"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2015</a:t>
              </a:r>
            </a:p>
          </p:txBody>
        </p:sp>
      </p:grpSp>
      <p:sp>
        <p:nvSpPr>
          <p:cNvPr id="25" name="TextBox 24">
            <a:extLst>
              <a:ext uri="{FF2B5EF4-FFF2-40B4-BE49-F238E27FC236}">
                <a16:creationId xmlns:a16="http://schemas.microsoft.com/office/drawing/2014/main" id="{5F140619-E596-F646-95B2-915A380CD9A3}"/>
              </a:ext>
            </a:extLst>
          </p:cNvPr>
          <p:cNvSpPr txBox="1"/>
          <p:nvPr/>
        </p:nvSpPr>
        <p:spPr>
          <a:xfrm>
            <a:off x="17057076" y="1942851"/>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6" name="TextBox 25">
            <a:extLst>
              <a:ext uri="{FF2B5EF4-FFF2-40B4-BE49-F238E27FC236}">
                <a16:creationId xmlns:a16="http://schemas.microsoft.com/office/drawing/2014/main" id="{0C1F0887-5DD5-7545-99A8-0064464C3502}"/>
              </a:ext>
            </a:extLst>
          </p:cNvPr>
          <p:cNvSpPr txBox="1"/>
          <p:nvPr/>
        </p:nvSpPr>
        <p:spPr>
          <a:xfrm>
            <a:off x="17057076" y="3739948"/>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7" name="TextBox 26">
            <a:extLst>
              <a:ext uri="{FF2B5EF4-FFF2-40B4-BE49-F238E27FC236}">
                <a16:creationId xmlns:a16="http://schemas.microsoft.com/office/drawing/2014/main" id="{73EB3A40-9CFB-2F46-909C-6C688070F662}"/>
              </a:ext>
            </a:extLst>
          </p:cNvPr>
          <p:cNvSpPr txBox="1"/>
          <p:nvPr/>
        </p:nvSpPr>
        <p:spPr>
          <a:xfrm>
            <a:off x="17057076" y="5385968"/>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8" name="TextBox 27">
            <a:extLst>
              <a:ext uri="{FF2B5EF4-FFF2-40B4-BE49-F238E27FC236}">
                <a16:creationId xmlns:a16="http://schemas.microsoft.com/office/drawing/2014/main" id="{1D993034-8F12-B64E-A419-56021A3B6E19}"/>
              </a:ext>
            </a:extLst>
          </p:cNvPr>
          <p:cNvSpPr txBox="1"/>
          <p:nvPr/>
        </p:nvSpPr>
        <p:spPr>
          <a:xfrm>
            <a:off x="17057076" y="7031988"/>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9" name="TextBox 28">
            <a:extLst>
              <a:ext uri="{FF2B5EF4-FFF2-40B4-BE49-F238E27FC236}">
                <a16:creationId xmlns:a16="http://schemas.microsoft.com/office/drawing/2014/main" id="{C22EB451-D546-914F-9425-0CF9EF1CA9DD}"/>
              </a:ext>
            </a:extLst>
          </p:cNvPr>
          <p:cNvSpPr txBox="1"/>
          <p:nvPr/>
        </p:nvSpPr>
        <p:spPr>
          <a:xfrm>
            <a:off x="17057076" y="8608047"/>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4" name="TextBox 33">
            <a:extLst>
              <a:ext uri="{FF2B5EF4-FFF2-40B4-BE49-F238E27FC236}">
                <a16:creationId xmlns:a16="http://schemas.microsoft.com/office/drawing/2014/main" id="{DE6F2DF9-3E65-B64F-AB32-4A9F1D808AA3}"/>
              </a:ext>
            </a:extLst>
          </p:cNvPr>
          <p:cNvSpPr txBox="1"/>
          <p:nvPr/>
        </p:nvSpPr>
        <p:spPr>
          <a:xfrm>
            <a:off x="17057076" y="10254067"/>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8" name="TextBox 37">
            <a:extLst>
              <a:ext uri="{FF2B5EF4-FFF2-40B4-BE49-F238E27FC236}">
                <a16:creationId xmlns:a16="http://schemas.microsoft.com/office/drawing/2014/main" id="{5E8C04DC-84F7-4248-A7B7-DB3247E4A0D6}"/>
              </a:ext>
            </a:extLst>
          </p:cNvPr>
          <p:cNvSpPr txBox="1"/>
          <p:nvPr/>
        </p:nvSpPr>
        <p:spPr>
          <a:xfrm>
            <a:off x="3235570" y="7787876"/>
            <a:ext cx="221566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Sells</a:t>
            </a:r>
          </a:p>
        </p:txBody>
      </p:sp>
      <p:sp>
        <p:nvSpPr>
          <p:cNvPr id="39" name="TextBox 38">
            <a:extLst>
              <a:ext uri="{FF2B5EF4-FFF2-40B4-BE49-F238E27FC236}">
                <a16:creationId xmlns:a16="http://schemas.microsoft.com/office/drawing/2014/main" id="{888D27AC-BDC5-E64E-AFD3-8D2FEA613989}"/>
              </a:ext>
            </a:extLst>
          </p:cNvPr>
          <p:cNvSpPr txBox="1"/>
          <p:nvPr/>
        </p:nvSpPr>
        <p:spPr>
          <a:xfrm>
            <a:off x="3235570" y="9311747"/>
            <a:ext cx="281353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Purchases</a:t>
            </a:r>
          </a:p>
        </p:txBody>
      </p:sp>
      <p:sp>
        <p:nvSpPr>
          <p:cNvPr id="44" name="TextBox 43">
            <a:extLst>
              <a:ext uri="{FF2B5EF4-FFF2-40B4-BE49-F238E27FC236}">
                <a16:creationId xmlns:a16="http://schemas.microsoft.com/office/drawing/2014/main" id="{7A9DD510-8A49-8B4F-BF20-F84434667D3D}"/>
              </a:ext>
            </a:extLst>
          </p:cNvPr>
          <p:cNvSpPr txBox="1"/>
          <p:nvPr/>
        </p:nvSpPr>
        <p:spPr>
          <a:xfrm>
            <a:off x="3235570" y="10891165"/>
            <a:ext cx="281353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Returns</a:t>
            </a:r>
          </a:p>
        </p:txBody>
      </p:sp>
      <p:grpSp>
        <p:nvGrpSpPr>
          <p:cNvPr id="45" name="Gráfico 232">
            <a:extLst>
              <a:ext uri="{FF2B5EF4-FFF2-40B4-BE49-F238E27FC236}">
                <a16:creationId xmlns:a16="http://schemas.microsoft.com/office/drawing/2014/main" id="{B9E03DBA-D373-D34B-8762-C9966DB953C0}"/>
              </a:ext>
            </a:extLst>
          </p:cNvPr>
          <p:cNvGrpSpPr/>
          <p:nvPr/>
        </p:nvGrpSpPr>
        <p:grpSpPr>
          <a:xfrm>
            <a:off x="1681136" y="7620164"/>
            <a:ext cx="875784" cy="955400"/>
            <a:chOff x="4023313" y="2932309"/>
            <a:chExt cx="523262" cy="570831"/>
          </a:xfrm>
          <a:solidFill>
            <a:schemeClr val="accent1"/>
          </a:solidFill>
        </p:grpSpPr>
        <p:sp>
          <p:nvSpPr>
            <p:cNvPr id="46" name="Forma libre 312">
              <a:extLst>
                <a:ext uri="{FF2B5EF4-FFF2-40B4-BE49-F238E27FC236}">
                  <a16:creationId xmlns:a16="http://schemas.microsoft.com/office/drawing/2014/main" id="{AFD2B58E-6E42-AF4B-9D7C-FEBC638B427C}"/>
                </a:ext>
              </a:extLst>
            </p:cNvPr>
            <p:cNvSpPr/>
            <p:nvPr/>
          </p:nvSpPr>
          <p:spPr>
            <a:xfrm>
              <a:off x="4023313" y="2979877"/>
              <a:ext cx="523262" cy="404340"/>
            </a:xfrm>
            <a:custGeom>
              <a:avLst/>
              <a:gdLst>
                <a:gd name="connsiteX0" fmla="*/ 484961 w 523262"/>
                <a:gd name="connsiteY0" fmla="*/ 47570 h 404340"/>
                <a:gd name="connsiteX1" fmla="*/ 461908 w 523262"/>
                <a:gd name="connsiteY1" fmla="*/ 47570 h 404340"/>
                <a:gd name="connsiteX2" fmla="*/ 452919 w 523262"/>
                <a:gd name="connsiteY2" fmla="*/ 51669 h 404340"/>
                <a:gd name="connsiteX3" fmla="*/ 450131 w 523262"/>
                <a:gd name="connsiteY3" fmla="*/ 61146 h 404340"/>
                <a:gd name="connsiteX4" fmla="*/ 451909 w 523262"/>
                <a:gd name="connsiteY4" fmla="*/ 83247 h 404340"/>
                <a:gd name="connsiteX5" fmla="*/ 297308 w 523262"/>
                <a:gd name="connsiteY5" fmla="*/ 237847 h 404340"/>
                <a:gd name="connsiteX6" fmla="*/ 142708 w 523262"/>
                <a:gd name="connsiteY6" fmla="*/ 83247 h 404340"/>
                <a:gd name="connsiteX7" fmla="*/ 144485 w 523262"/>
                <a:gd name="connsiteY7" fmla="*/ 61146 h 404340"/>
                <a:gd name="connsiteX8" fmla="*/ 141698 w 523262"/>
                <a:gd name="connsiteY8" fmla="*/ 51669 h 404340"/>
                <a:gd name="connsiteX9" fmla="*/ 132708 w 523262"/>
                <a:gd name="connsiteY9" fmla="*/ 47570 h 404340"/>
                <a:gd name="connsiteX10" fmla="*/ 105105 w 523262"/>
                <a:gd name="connsiteY10" fmla="*/ 47570 h 404340"/>
                <a:gd name="connsiteX11" fmla="*/ 95445 w 523262"/>
                <a:gd name="connsiteY11" fmla="*/ 16689 h 404340"/>
                <a:gd name="connsiteX12" fmla="*/ 72736 w 523262"/>
                <a:gd name="connsiteY12" fmla="*/ 0 h 404340"/>
                <a:gd name="connsiteX13" fmla="*/ 11893 w 523262"/>
                <a:gd name="connsiteY13" fmla="*/ 0 h 404340"/>
                <a:gd name="connsiteX14" fmla="*/ 0 w 523262"/>
                <a:gd name="connsiteY14" fmla="*/ 11893 h 404340"/>
                <a:gd name="connsiteX15" fmla="*/ 0 w 523262"/>
                <a:gd name="connsiteY15" fmla="*/ 35677 h 404340"/>
                <a:gd name="connsiteX16" fmla="*/ 11893 w 523262"/>
                <a:gd name="connsiteY16" fmla="*/ 47570 h 404340"/>
                <a:gd name="connsiteX17" fmla="*/ 55258 w 523262"/>
                <a:gd name="connsiteY17" fmla="*/ 47570 h 404340"/>
                <a:gd name="connsiteX18" fmla="*/ 130437 w 523262"/>
                <a:gd name="connsiteY18" fmla="*/ 287839 h 404340"/>
                <a:gd name="connsiteX19" fmla="*/ 95139 w 523262"/>
                <a:gd name="connsiteY19" fmla="*/ 323137 h 404340"/>
                <a:gd name="connsiteX20" fmla="*/ 84826 w 523262"/>
                <a:gd name="connsiteY20" fmla="*/ 374969 h 404340"/>
                <a:gd name="connsiteX21" fmla="*/ 128773 w 523262"/>
                <a:gd name="connsiteY21" fmla="*/ 404340 h 404340"/>
                <a:gd name="connsiteX22" fmla="*/ 463801 w 523262"/>
                <a:gd name="connsiteY22" fmla="*/ 404340 h 404340"/>
                <a:gd name="connsiteX23" fmla="*/ 475694 w 523262"/>
                <a:gd name="connsiteY23" fmla="*/ 392447 h 404340"/>
                <a:gd name="connsiteX24" fmla="*/ 475694 w 523262"/>
                <a:gd name="connsiteY24" fmla="*/ 368663 h 404340"/>
                <a:gd name="connsiteX25" fmla="*/ 463801 w 523262"/>
                <a:gd name="connsiteY25" fmla="*/ 356770 h 404340"/>
                <a:gd name="connsiteX26" fmla="*/ 128773 w 523262"/>
                <a:gd name="connsiteY26" fmla="*/ 356770 h 404340"/>
                <a:gd name="connsiteX27" fmla="*/ 176341 w 523262"/>
                <a:gd name="connsiteY27" fmla="*/ 309201 h 404340"/>
                <a:gd name="connsiteX28" fmla="*/ 393585 w 523262"/>
                <a:gd name="connsiteY28" fmla="*/ 309201 h 404340"/>
                <a:gd name="connsiteX29" fmla="*/ 436637 w 523262"/>
                <a:gd name="connsiteY29" fmla="*/ 281886 h 404340"/>
                <a:gd name="connsiteX30" fmla="*/ 519628 w 523262"/>
                <a:gd name="connsiteY30" fmla="*/ 105533 h 404340"/>
                <a:gd name="connsiteX31" fmla="*/ 523262 w 523262"/>
                <a:gd name="connsiteY31" fmla="*/ 89239 h 404340"/>
                <a:gd name="connsiteX32" fmla="*/ 523262 w 523262"/>
                <a:gd name="connsiteY32" fmla="*/ 85871 h 404340"/>
                <a:gd name="connsiteX33" fmla="*/ 484961 w 523262"/>
                <a:gd name="connsiteY33" fmla="*/ 47570 h 40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3262" h="404340">
                  <a:moveTo>
                    <a:pt x="484961" y="47570"/>
                  </a:moveTo>
                  <a:lnTo>
                    <a:pt x="461908" y="47570"/>
                  </a:lnTo>
                  <a:cubicBezTo>
                    <a:pt x="458459" y="47570"/>
                    <a:pt x="455184" y="49068"/>
                    <a:pt x="452919" y="51669"/>
                  </a:cubicBezTo>
                  <a:cubicBezTo>
                    <a:pt x="450666" y="54270"/>
                    <a:pt x="449643" y="57732"/>
                    <a:pt x="450131" y="61146"/>
                  </a:cubicBezTo>
                  <a:cubicBezTo>
                    <a:pt x="451339" y="69600"/>
                    <a:pt x="451909" y="76626"/>
                    <a:pt x="451909" y="83247"/>
                  </a:cubicBezTo>
                  <a:cubicBezTo>
                    <a:pt x="451909" y="168491"/>
                    <a:pt x="382552" y="237847"/>
                    <a:pt x="297308" y="237847"/>
                  </a:cubicBezTo>
                  <a:cubicBezTo>
                    <a:pt x="212065" y="237847"/>
                    <a:pt x="142708" y="168491"/>
                    <a:pt x="142708" y="83247"/>
                  </a:cubicBezTo>
                  <a:cubicBezTo>
                    <a:pt x="142708" y="76626"/>
                    <a:pt x="143276" y="69600"/>
                    <a:pt x="144485" y="61146"/>
                  </a:cubicBezTo>
                  <a:cubicBezTo>
                    <a:pt x="144973" y="57731"/>
                    <a:pt x="143951" y="54270"/>
                    <a:pt x="141698" y="51669"/>
                  </a:cubicBezTo>
                  <a:cubicBezTo>
                    <a:pt x="139433" y="49068"/>
                    <a:pt x="136158" y="47570"/>
                    <a:pt x="132708" y="47570"/>
                  </a:cubicBezTo>
                  <a:lnTo>
                    <a:pt x="105105" y="47570"/>
                  </a:lnTo>
                  <a:lnTo>
                    <a:pt x="95445" y="16689"/>
                  </a:lnTo>
                  <a:cubicBezTo>
                    <a:pt x="92339" y="6760"/>
                    <a:pt x="83141" y="0"/>
                    <a:pt x="72736" y="0"/>
                  </a:cubicBezTo>
                  <a:lnTo>
                    <a:pt x="11893" y="0"/>
                  </a:lnTo>
                  <a:cubicBezTo>
                    <a:pt x="5325" y="0"/>
                    <a:pt x="0" y="5324"/>
                    <a:pt x="0" y="11893"/>
                  </a:cubicBezTo>
                  <a:lnTo>
                    <a:pt x="0" y="35677"/>
                  </a:lnTo>
                  <a:cubicBezTo>
                    <a:pt x="0" y="42245"/>
                    <a:pt x="5325" y="47570"/>
                    <a:pt x="11893" y="47570"/>
                  </a:cubicBezTo>
                  <a:lnTo>
                    <a:pt x="55258" y="47570"/>
                  </a:lnTo>
                  <a:lnTo>
                    <a:pt x="130437" y="287839"/>
                  </a:lnTo>
                  <a:lnTo>
                    <a:pt x="95139" y="323137"/>
                  </a:lnTo>
                  <a:cubicBezTo>
                    <a:pt x="81482" y="336784"/>
                    <a:pt x="77440" y="357131"/>
                    <a:pt x="84826" y="374969"/>
                  </a:cubicBezTo>
                  <a:cubicBezTo>
                    <a:pt x="92213" y="392808"/>
                    <a:pt x="109470" y="404340"/>
                    <a:pt x="128773" y="404340"/>
                  </a:cubicBezTo>
                  <a:lnTo>
                    <a:pt x="463801" y="404340"/>
                  </a:lnTo>
                  <a:cubicBezTo>
                    <a:pt x="470369" y="404340"/>
                    <a:pt x="475694" y="399015"/>
                    <a:pt x="475694" y="392447"/>
                  </a:cubicBezTo>
                  <a:lnTo>
                    <a:pt x="475694" y="368663"/>
                  </a:lnTo>
                  <a:cubicBezTo>
                    <a:pt x="475694" y="362094"/>
                    <a:pt x="470369" y="356770"/>
                    <a:pt x="463801" y="356770"/>
                  </a:cubicBezTo>
                  <a:lnTo>
                    <a:pt x="128773" y="356770"/>
                  </a:lnTo>
                  <a:lnTo>
                    <a:pt x="176341" y="309201"/>
                  </a:lnTo>
                  <a:lnTo>
                    <a:pt x="393585" y="309201"/>
                  </a:lnTo>
                  <a:cubicBezTo>
                    <a:pt x="411923" y="309201"/>
                    <a:pt x="428820" y="298481"/>
                    <a:pt x="436637" y="281886"/>
                  </a:cubicBezTo>
                  <a:lnTo>
                    <a:pt x="519628" y="105533"/>
                  </a:lnTo>
                  <a:cubicBezTo>
                    <a:pt x="522008" y="100458"/>
                    <a:pt x="523262" y="94826"/>
                    <a:pt x="523262" y="89239"/>
                  </a:cubicBezTo>
                  <a:lnTo>
                    <a:pt x="523262" y="85871"/>
                  </a:lnTo>
                  <a:cubicBezTo>
                    <a:pt x="523262" y="64747"/>
                    <a:pt x="506085" y="47570"/>
                    <a:pt x="484961" y="47570"/>
                  </a:cubicBezTo>
                  <a:close/>
                </a:path>
              </a:pathLst>
            </a:custGeom>
            <a:grpFill/>
            <a:ln w="1098" cap="flat">
              <a:noFill/>
              <a:prstDash val="solid"/>
              <a:miter/>
            </a:ln>
          </p:spPr>
          <p:txBody>
            <a:bodyPr rtlCol="0" anchor="ctr"/>
            <a:lstStyle/>
            <a:p>
              <a:endParaRPr lang="es-MX"/>
            </a:p>
          </p:txBody>
        </p:sp>
        <p:sp>
          <p:nvSpPr>
            <p:cNvPr id="47" name="Forma libre 313">
              <a:extLst>
                <a:ext uri="{FF2B5EF4-FFF2-40B4-BE49-F238E27FC236}">
                  <a16:creationId xmlns:a16="http://schemas.microsoft.com/office/drawing/2014/main" id="{11BC05C8-20B7-EF49-9DCD-EDC3F5C4E45A}"/>
                </a:ext>
              </a:extLst>
            </p:cNvPr>
            <p:cNvSpPr/>
            <p:nvPr/>
          </p:nvSpPr>
          <p:spPr>
            <a:xfrm>
              <a:off x="4118451" y="3408000"/>
              <a:ext cx="95139" cy="95139"/>
            </a:xfrm>
            <a:custGeom>
              <a:avLst/>
              <a:gdLst>
                <a:gd name="connsiteX0" fmla="*/ 95139 w 95139"/>
                <a:gd name="connsiteY0" fmla="*/ 47570 h 95139"/>
                <a:gd name="connsiteX1" fmla="*/ 47570 w 95139"/>
                <a:gd name="connsiteY1" fmla="*/ 95139 h 95139"/>
                <a:gd name="connsiteX2" fmla="*/ 0 w 95139"/>
                <a:gd name="connsiteY2" fmla="*/ 47570 h 95139"/>
                <a:gd name="connsiteX3" fmla="*/ 47570 w 95139"/>
                <a:gd name="connsiteY3" fmla="*/ 0 h 95139"/>
                <a:gd name="connsiteX4" fmla="*/ 95139 w 95139"/>
                <a:gd name="connsiteY4" fmla="*/ 47570 h 9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39" h="95139">
                  <a:moveTo>
                    <a:pt x="95139" y="47570"/>
                  </a:moveTo>
                  <a:cubicBezTo>
                    <a:pt x="95139" y="73842"/>
                    <a:pt x="73842" y="95139"/>
                    <a:pt x="47570" y="95139"/>
                  </a:cubicBezTo>
                  <a:cubicBezTo>
                    <a:pt x="21298" y="95139"/>
                    <a:pt x="0" y="73842"/>
                    <a:pt x="0" y="47570"/>
                  </a:cubicBezTo>
                  <a:cubicBezTo>
                    <a:pt x="0" y="21298"/>
                    <a:pt x="21298" y="0"/>
                    <a:pt x="47570" y="0"/>
                  </a:cubicBezTo>
                  <a:cubicBezTo>
                    <a:pt x="73842" y="0"/>
                    <a:pt x="95139" y="21298"/>
                    <a:pt x="95139" y="47570"/>
                  </a:cubicBezTo>
                  <a:close/>
                </a:path>
              </a:pathLst>
            </a:custGeom>
            <a:grpFill/>
            <a:ln w="1098" cap="flat">
              <a:noFill/>
              <a:prstDash val="solid"/>
              <a:miter/>
            </a:ln>
          </p:spPr>
          <p:txBody>
            <a:bodyPr rtlCol="0" anchor="ctr"/>
            <a:lstStyle/>
            <a:p>
              <a:endParaRPr lang="es-MX"/>
            </a:p>
          </p:txBody>
        </p:sp>
        <p:sp>
          <p:nvSpPr>
            <p:cNvPr id="48" name="Forma libre 314">
              <a:extLst>
                <a:ext uri="{FF2B5EF4-FFF2-40B4-BE49-F238E27FC236}">
                  <a16:creationId xmlns:a16="http://schemas.microsoft.com/office/drawing/2014/main" id="{27719257-3B23-F64C-B891-3C38D87297EA}"/>
                </a:ext>
              </a:extLst>
            </p:cNvPr>
            <p:cNvSpPr/>
            <p:nvPr/>
          </p:nvSpPr>
          <p:spPr>
            <a:xfrm>
              <a:off x="4403866" y="3408000"/>
              <a:ext cx="95139" cy="95139"/>
            </a:xfrm>
            <a:custGeom>
              <a:avLst/>
              <a:gdLst>
                <a:gd name="connsiteX0" fmla="*/ 95139 w 95139"/>
                <a:gd name="connsiteY0" fmla="*/ 47570 h 95139"/>
                <a:gd name="connsiteX1" fmla="*/ 47570 w 95139"/>
                <a:gd name="connsiteY1" fmla="*/ 95139 h 95139"/>
                <a:gd name="connsiteX2" fmla="*/ 0 w 95139"/>
                <a:gd name="connsiteY2" fmla="*/ 47570 h 95139"/>
                <a:gd name="connsiteX3" fmla="*/ 47570 w 95139"/>
                <a:gd name="connsiteY3" fmla="*/ 0 h 95139"/>
                <a:gd name="connsiteX4" fmla="*/ 95139 w 95139"/>
                <a:gd name="connsiteY4" fmla="*/ 47570 h 9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39" h="95139">
                  <a:moveTo>
                    <a:pt x="95139" y="47570"/>
                  </a:moveTo>
                  <a:cubicBezTo>
                    <a:pt x="95139" y="73842"/>
                    <a:pt x="73842" y="95139"/>
                    <a:pt x="47570" y="95139"/>
                  </a:cubicBezTo>
                  <a:cubicBezTo>
                    <a:pt x="21298" y="95139"/>
                    <a:pt x="0" y="73842"/>
                    <a:pt x="0" y="47570"/>
                  </a:cubicBezTo>
                  <a:cubicBezTo>
                    <a:pt x="0" y="21298"/>
                    <a:pt x="21298" y="0"/>
                    <a:pt x="47570" y="0"/>
                  </a:cubicBezTo>
                  <a:cubicBezTo>
                    <a:pt x="73842" y="0"/>
                    <a:pt x="95139" y="21298"/>
                    <a:pt x="95139" y="47570"/>
                  </a:cubicBezTo>
                  <a:close/>
                </a:path>
              </a:pathLst>
            </a:custGeom>
            <a:grpFill/>
            <a:ln w="1098" cap="flat">
              <a:noFill/>
              <a:prstDash val="solid"/>
              <a:miter/>
            </a:ln>
          </p:spPr>
          <p:txBody>
            <a:bodyPr rtlCol="0" anchor="ctr"/>
            <a:lstStyle/>
            <a:p>
              <a:endParaRPr lang="es-MX"/>
            </a:p>
          </p:txBody>
        </p:sp>
        <p:sp>
          <p:nvSpPr>
            <p:cNvPr id="49" name="Forma libre 315">
              <a:extLst>
                <a:ext uri="{FF2B5EF4-FFF2-40B4-BE49-F238E27FC236}">
                  <a16:creationId xmlns:a16="http://schemas.microsoft.com/office/drawing/2014/main" id="{A3E55EE8-7732-0648-B71C-507EAC757081}"/>
                </a:ext>
              </a:extLst>
            </p:cNvPr>
            <p:cNvSpPr/>
            <p:nvPr/>
          </p:nvSpPr>
          <p:spPr>
            <a:xfrm>
              <a:off x="4189806" y="2932309"/>
              <a:ext cx="261630" cy="261631"/>
            </a:xfrm>
            <a:custGeom>
              <a:avLst/>
              <a:gdLst>
                <a:gd name="connsiteX0" fmla="*/ 130815 w 261630"/>
                <a:gd name="connsiteY0" fmla="*/ 261631 h 261631"/>
                <a:gd name="connsiteX1" fmla="*/ 261630 w 261630"/>
                <a:gd name="connsiteY1" fmla="*/ 130816 h 261631"/>
                <a:gd name="connsiteX2" fmla="*/ 130815 w 261630"/>
                <a:gd name="connsiteY2" fmla="*/ 0 h 261631"/>
                <a:gd name="connsiteX3" fmla="*/ 0 w 261630"/>
                <a:gd name="connsiteY3" fmla="*/ 130815 h 261631"/>
                <a:gd name="connsiteX4" fmla="*/ 130815 w 261630"/>
                <a:gd name="connsiteY4" fmla="*/ 261631 h 261631"/>
                <a:gd name="connsiteX5" fmla="*/ 62945 w 261630"/>
                <a:gd name="connsiteY5" fmla="*/ 134299 h 261631"/>
                <a:gd name="connsiteX6" fmla="*/ 79761 w 261630"/>
                <a:gd name="connsiteY6" fmla="*/ 134299 h 261631"/>
                <a:gd name="connsiteX7" fmla="*/ 107030 w 261630"/>
                <a:gd name="connsiteY7" fmla="*/ 161567 h 261631"/>
                <a:gd name="connsiteX8" fmla="*/ 181868 w 261630"/>
                <a:gd name="connsiteY8" fmla="*/ 86730 h 261631"/>
                <a:gd name="connsiteX9" fmla="*/ 198684 w 261630"/>
                <a:gd name="connsiteY9" fmla="*/ 86730 h 261631"/>
                <a:gd name="connsiteX10" fmla="*/ 198684 w 261630"/>
                <a:gd name="connsiteY10" fmla="*/ 103546 h 261631"/>
                <a:gd name="connsiteX11" fmla="*/ 115437 w 261630"/>
                <a:gd name="connsiteY11" fmla="*/ 186792 h 261631"/>
                <a:gd name="connsiteX12" fmla="*/ 107029 w 261630"/>
                <a:gd name="connsiteY12" fmla="*/ 190276 h 261631"/>
                <a:gd name="connsiteX13" fmla="*/ 98620 w 261630"/>
                <a:gd name="connsiteY13" fmla="*/ 186792 h 261631"/>
                <a:gd name="connsiteX14" fmla="*/ 62943 w 261630"/>
                <a:gd name="connsiteY14" fmla="*/ 151115 h 261631"/>
                <a:gd name="connsiteX15" fmla="*/ 62945 w 261630"/>
                <a:gd name="connsiteY15" fmla="*/ 134299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261631"/>
                  </a:moveTo>
                  <a:cubicBezTo>
                    <a:pt x="202947" y="261631"/>
                    <a:pt x="261630" y="202948"/>
                    <a:pt x="261630" y="130816"/>
                  </a:cubicBezTo>
                  <a:cubicBezTo>
                    <a:pt x="261630" y="58684"/>
                    <a:pt x="202947" y="0"/>
                    <a:pt x="130815" y="0"/>
                  </a:cubicBezTo>
                  <a:cubicBezTo>
                    <a:pt x="58683" y="0"/>
                    <a:pt x="0" y="58683"/>
                    <a:pt x="0" y="130815"/>
                  </a:cubicBezTo>
                  <a:cubicBezTo>
                    <a:pt x="0" y="202947"/>
                    <a:pt x="58683" y="261631"/>
                    <a:pt x="130815" y="261631"/>
                  </a:cubicBezTo>
                  <a:close/>
                  <a:moveTo>
                    <a:pt x="62945" y="134299"/>
                  </a:moveTo>
                  <a:cubicBezTo>
                    <a:pt x="67591" y="129653"/>
                    <a:pt x="75117" y="129653"/>
                    <a:pt x="79761" y="134299"/>
                  </a:cubicBezTo>
                  <a:lnTo>
                    <a:pt x="107030" y="161567"/>
                  </a:lnTo>
                  <a:lnTo>
                    <a:pt x="181868" y="86730"/>
                  </a:lnTo>
                  <a:cubicBezTo>
                    <a:pt x="186513" y="82084"/>
                    <a:pt x="194039" y="82084"/>
                    <a:pt x="198684" y="86730"/>
                  </a:cubicBezTo>
                  <a:cubicBezTo>
                    <a:pt x="203330" y="91375"/>
                    <a:pt x="203330" y="98901"/>
                    <a:pt x="198684" y="103546"/>
                  </a:cubicBezTo>
                  <a:lnTo>
                    <a:pt x="115437" y="186792"/>
                  </a:lnTo>
                  <a:cubicBezTo>
                    <a:pt x="113115" y="189115"/>
                    <a:pt x="110071" y="190276"/>
                    <a:pt x="107029" y="190276"/>
                  </a:cubicBezTo>
                  <a:cubicBezTo>
                    <a:pt x="103986" y="190276"/>
                    <a:pt x="100943" y="189115"/>
                    <a:pt x="98620" y="186792"/>
                  </a:cubicBezTo>
                  <a:lnTo>
                    <a:pt x="62943" y="151115"/>
                  </a:lnTo>
                  <a:cubicBezTo>
                    <a:pt x="58299" y="146471"/>
                    <a:pt x="58299" y="138945"/>
                    <a:pt x="62945" y="134299"/>
                  </a:cubicBezTo>
                  <a:close/>
                </a:path>
              </a:pathLst>
            </a:custGeom>
            <a:grpFill/>
            <a:ln w="1098" cap="flat">
              <a:noFill/>
              <a:prstDash val="solid"/>
              <a:miter/>
            </a:ln>
          </p:spPr>
          <p:txBody>
            <a:bodyPr rtlCol="0" anchor="ctr"/>
            <a:lstStyle/>
            <a:p>
              <a:endParaRPr lang="es-MX"/>
            </a:p>
          </p:txBody>
        </p:sp>
      </p:grpSp>
      <p:grpSp>
        <p:nvGrpSpPr>
          <p:cNvPr id="50" name="Gráfico 233">
            <a:extLst>
              <a:ext uri="{FF2B5EF4-FFF2-40B4-BE49-F238E27FC236}">
                <a16:creationId xmlns:a16="http://schemas.microsoft.com/office/drawing/2014/main" id="{B15902EB-301B-064F-BB8F-FBEB6E199820}"/>
              </a:ext>
            </a:extLst>
          </p:cNvPr>
          <p:cNvGrpSpPr/>
          <p:nvPr/>
        </p:nvGrpSpPr>
        <p:grpSpPr>
          <a:xfrm>
            <a:off x="1681136" y="9119267"/>
            <a:ext cx="957932" cy="957932"/>
            <a:chOff x="5171013" y="2936811"/>
            <a:chExt cx="570831" cy="570831"/>
          </a:xfrm>
          <a:solidFill>
            <a:schemeClr val="accent2"/>
          </a:solidFill>
        </p:grpSpPr>
        <p:sp>
          <p:nvSpPr>
            <p:cNvPr id="51" name="Forma libre 317">
              <a:extLst>
                <a:ext uri="{FF2B5EF4-FFF2-40B4-BE49-F238E27FC236}">
                  <a16:creationId xmlns:a16="http://schemas.microsoft.com/office/drawing/2014/main" id="{A8D9FAA0-2F91-A54A-B2F1-711AA559008A}"/>
                </a:ext>
              </a:extLst>
            </p:cNvPr>
            <p:cNvSpPr/>
            <p:nvPr/>
          </p:nvSpPr>
          <p:spPr>
            <a:xfrm>
              <a:off x="5171013" y="2936811"/>
              <a:ext cx="570831" cy="437797"/>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grpFill/>
            <a:ln w="1098" cap="flat">
              <a:noFill/>
              <a:prstDash val="solid"/>
              <a:miter/>
            </a:ln>
          </p:spPr>
          <p:txBody>
            <a:bodyPr rtlCol="0" anchor="ctr"/>
            <a:lstStyle/>
            <a:p>
              <a:endParaRPr lang="es-MX"/>
            </a:p>
          </p:txBody>
        </p:sp>
        <p:sp>
          <p:nvSpPr>
            <p:cNvPr id="52" name="Forma libre 318">
              <a:extLst>
                <a:ext uri="{FF2B5EF4-FFF2-40B4-BE49-F238E27FC236}">
                  <a16:creationId xmlns:a16="http://schemas.microsoft.com/office/drawing/2014/main" id="{0F565D9D-2E31-6948-AA6B-6BEB1C4B43A6}"/>
                </a:ext>
              </a:extLst>
            </p:cNvPr>
            <p:cNvSpPr/>
            <p:nvPr/>
          </p:nvSpPr>
          <p:spPr>
            <a:xfrm>
              <a:off x="5325613" y="3246011"/>
              <a:ext cx="261630" cy="261631"/>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grpFill/>
            <a:ln w="1098" cap="flat">
              <a:noFill/>
              <a:prstDash val="solid"/>
              <a:miter/>
            </a:ln>
          </p:spPr>
          <p:txBody>
            <a:bodyPr rtlCol="0" anchor="ctr"/>
            <a:lstStyle/>
            <a:p>
              <a:endParaRPr lang="es-MX"/>
            </a:p>
          </p:txBody>
        </p:sp>
      </p:grpSp>
      <p:grpSp>
        <p:nvGrpSpPr>
          <p:cNvPr id="53" name="Gráfico 223">
            <a:extLst>
              <a:ext uri="{FF2B5EF4-FFF2-40B4-BE49-F238E27FC236}">
                <a16:creationId xmlns:a16="http://schemas.microsoft.com/office/drawing/2014/main" id="{DF75E8C3-2ABF-1440-A5C4-6C5106CE0BAF}"/>
              </a:ext>
            </a:extLst>
          </p:cNvPr>
          <p:cNvGrpSpPr/>
          <p:nvPr/>
        </p:nvGrpSpPr>
        <p:grpSpPr>
          <a:xfrm>
            <a:off x="1718178" y="10727870"/>
            <a:ext cx="886492" cy="886501"/>
            <a:chOff x="5171015" y="1569831"/>
            <a:chExt cx="571237" cy="571243"/>
          </a:xfrm>
          <a:solidFill>
            <a:schemeClr val="accent3"/>
          </a:solidFill>
        </p:grpSpPr>
        <p:sp>
          <p:nvSpPr>
            <p:cNvPr id="54" name="Forma libre 279">
              <a:extLst>
                <a:ext uri="{FF2B5EF4-FFF2-40B4-BE49-F238E27FC236}">
                  <a16:creationId xmlns:a16="http://schemas.microsoft.com/office/drawing/2014/main" id="{31A011FF-DA31-604C-AB76-F197E5C39FB5}"/>
                </a:ext>
              </a:extLst>
            </p:cNvPr>
            <p:cNvSpPr/>
            <p:nvPr/>
          </p:nvSpPr>
          <p:spPr>
            <a:xfrm>
              <a:off x="5171015" y="1569831"/>
              <a:ext cx="571237" cy="571243"/>
            </a:xfrm>
            <a:custGeom>
              <a:avLst/>
              <a:gdLst>
                <a:gd name="connsiteX0" fmla="*/ 558255 w 571237"/>
                <a:gd name="connsiteY0" fmla="*/ 129831 h 571243"/>
                <a:gd name="connsiteX1" fmla="*/ 441411 w 571237"/>
                <a:gd name="connsiteY1" fmla="*/ 129831 h 571243"/>
                <a:gd name="connsiteX2" fmla="*/ 441411 w 571237"/>
                <a:gd name="connsiteY2" fmla="*/ 64918 h 571243"/>
                <a:gd name="connsiteX3" fmla="*/ 437607 w 571237"/>
                <a:gd name="connsiteY3" fmla="*/ 55739 h 571243"/>
                <a:gd name="connsiteX4" fmla="*/ 385692 w 571237"/>
                <a:gd name="connsiteY4" fmla="*/ 3825 h 571243"/>
                <a:gd name="connsiteX5" fmla="*/ 379814 w 571237"/>
                <a:gd name="connsiteY5" fmla="*/ 673 h 571243"/>
                <a:gd name="connsiteX6" fmla="*/ 378185 w 571237"/>
                <a:gd name="connsiteY6" fmla="*/ 345 h 571243"/>
                <a:gd name="connsiteX7" fmla="*/ 376497 w 571237"/>
                <a:gd name="connsiteY7" fmla="*/ 4 h 571243"/>
                <a:gd name="connsiteX8" fmla="*/ 246671 w 571237"/>
                <a:gd name="connsiteY8" fmla="*/ 4 h 571243"/>
                <a:gd name="connsiteX9" fmla="*/ 233688 w 571237"/>
                <a:gd name="connsiteY9" fmla="*/ 12987 h 571243"/>
                <a:gd name="connsiteX10" fmla="*/ 233688 w 571237"/>
                <a:gd name="connsiteY10" fmla="*/ 64918 h 571243"/>
                <a:gd name="connsiteX11" fmla="*/ 246671 w 571237"/>
                <a:gd name="connsiteY11" fmla="*/ 77901 h 571243"/>
                <a:gd name="connsiteX12" fmla="*/ 363515 w 571237"/>
                <a:gd name="connsiteY12" fmla="*/ 77901 h 571243"/>
                <a:gd name="connsiteX13" fmla="*/ 363515 w 571237"/>
                <a:gd name="connsiteY13" fmla="*/ 129832 h 571243"/>
                <a:gd name="connsiteX14" fmla="*/ 207723 w 571237"/>
                <a:gd name="connsiteY14" fmla="*/ 129832 h 571243"/>
                <a:gd name="connsiteX15" fmla="*/ 207723 w 571237"/>
                <a:gd name="connsiteY15" fmla="*/ 12988 h 571243"/>
                <a:gd name="connsiteX16" fmla="*/ 199711 w 571237"/>
                <a:gd name="connsiteY16" fmla="*/ 995 h 571243"/>
                <a:gd name="connsiteX17" fmla="*/ 185561 w 571237"/>
                <a:gd name="connsiteY17" fmla="*/ 3810 h 571243"/>
                <a:gd name="connsiteX18" fmla="*/ 133630 w 571237"/>
                <a:gd name="connsiteY18" fmla="*/ 55741 h 571243"/>
                <a:gd name="connsiteX19" fmla="*/ 129827 w 571237"/>
                <a:gd name="connsiteY19" fmla="*/ 64921 h 571243"/>
                <a:gd name="connsiteX20" fmla="*/ 129827 w 571237"/>
                <a:gd name="connsiteY20" fmla="*/ 129833 h 571243"/>
                <a:gd name="connsiteX21" fmla="*/ 12983 w 571237"/>
                <a:gd name="connsiteY21" fmla="*/ 129833 h 571243"/>
                <a:gd name="connsiteX22" fmla="*/ 0 w 571237"/>
                <a:gd name="connsiteY22" fmla="*/ 142816 h 571243"/>
                <a:gd name="connsiteX23" fmla="*/ 0 w 571237"/>
                <a:gd name="connsiteY23" fmla="*/ 519313 h 571243"/>
                <a:gd name="connsiteX24" fmla="*/ 51931 w 571237"/>
                <a:gd name="connsiteY24" fmla="*/ 571244 h 571243"/>
                <a:gd name="connsiteX25" fmla="*/ 519307 w 571237"/>
                <a:gd name="connsiteY25" fmla="*/ 571244 h 571243"/>
                <a:gd name="connsiteX26" fmla="*/ 571238 w 571237"/>
                <a:gd name="connsiteY26" fmla="*/ 519313 h 571243"/>
                <a:gd name="connsiteX27" fmla="*/ 571238 w 571237"/>
                <a:gd name="connsiteY27" fmla="*/ 142814 h 571243"/>
                <a:gd name="connsiteX28" fmla="*/ 558255 w 571237"/>
                <a:gd name="connsiteY28" fmla="*/ 129831 h 571243"/>
                <a:gd name="connsiteX29" fmla="*/ 285619 w 571237"/>
                <a:gd name="connsiteY29" fmla="*/ 493346 h 571243"/>
                <a:gd name="connsiteX30" fmla="*/ 142810 w 571237"/>
                <a:gd name="connsiteY30" fmla="*/ 350537 h 571243"/>
                <a:gd name="connsiteX31" fmla="*/ 285619 w 571237"/>
                <a:gd name="connsiteY31" fmla="*/ 207728 h 571243"/>
                <a:gd name="connsiteX32" fmla="*/ 428428 w 571237"/>
                <a:gd name="connsiteY32" fmla="*/ 350537 h 571243"/>
                <a:gd name="connsiteX33" fmla="*/ 285619 w 571237"/>
                <a:gd name="connsiteY33" fmla="*/ 493346 h 57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71237" h="571243">
                  <a:moveTo>
                    <a:pt x="558255" y="129831"/>
                  </a:moveTo>
                  <a:lnTo>
                    <a:pt x="441411" y="129831"/>
                  </a:lnTo>
                  <a:lnTo>
                    <a:pt x="441411" y="64918"/>
                  </a:lnTo>
                  <a:cubicBezTo>
                    <a:pt x="441411" y="61470"/>
                    <a:pt x="440041" y="58173"/>
                    <a:pt x="437607" y="55739"/>
                  </a:cubicBezTo>
                  <a:lnTo>
                    <a:pt x="385692" y="3825"/>
                  </a:lnTo>
                  <a:cubicBezTo>
                    <a:pt x="384111" y="2239"/>
                    <a:pt x="382041" y="1275"/>
                    <a:pt x="379814" y="673"/>
                  </a:cubicBezTo>
                  <a:cubicBezTo>
                    <a:pt x="379255" y="522"/>
                    <a:pt x="378759" y="421"/>
                    <a:pt x="378185" y="345"/>
                  </a:cubicBezTo>
                  <a:cubicBezTo>
                    <a:pt x="377608" y="267"/>
                    <a:pt x="377095" y="4"/>
                    <a:pt x="376497" y="4"/>
                  </a:cubicBezTo>
                  <a:lnTo>
                    <a:pt x="246671" y="4"/>
                  </a:lnTo>
                  <a:cubicBezTo>
                    <a:pt x="239495" y="4"/>
                    <a:pt x="233688" y="5811"/>
                    <a:pt x="233688" y="12987"/>
                  </a:cubicBezTo>
                  <a:lnTo>
                    <a:pt x="233688" y="64918"/>
                  </a:lnTo>
                  <a:cubicBezTo>
                    <a:pt x="233688" y="72094"/>
                    <a:pt x="239495" y="77901"/>
                    <a:pt x="246671" y="77901"/>
                  </a:cubicBezTo>
                  <a:lnTo>
                    <a:pt x="363515" y="77901"/>
                  </a:lnTo>
                  <a:lnTo>
                    <a:pt x="363515" y="129832"/>
                  </a:lnTo>
                  <a:lnTo>
                    <a:pt x="207723" y="129832"/>
                  </a:lnTo>
                  <a:lnTo>
                    <a:pt x="207723" y="12988"/>
                  </a:lnTo>
                  <a:cubicBezTo>
                    <a:pt x="207723" y="7740"/>
                    <a:pt x="204566" y="2998"/>
                    <a:pt x="199711" y="995"/>
                  </a:cubicBezTo>
                  <a:cubicBezTo>
                    <a:pt x="194854" y="-1034"/>
                    <a:pt x="189276" y="107"/>
                    <a:pt x="185561" y="3810"/>
                  </a:cubicBezTo>
                  <a:lnTo>
                    <a:pt x="133630" y="55741"/>
                  </a:lnTo>
                  <a:cubicBezTo>
                    <a:pt x="131196" y="58175"/>
                    <a:pt x="129827" y="61471"/>
                    <a:pt x="129827" y="64921"/>
                  </a:cubicBezTo>
                  <a:lnTo>
                    <a:pt x="129827" y="129833"/>
                  </a:lnTo>
                  <a:lnTo>
                    <a:pt x="12983" y="129833"/>
                  </a:lnTo>
                  <a:cubicBezTo>
                    <a:pt x="5807" y="129833"/>
                    <a:pt x="0" y="135640"/>
                    <a:pt x="0" y="142816"/>
                  </a:cubicBezTo>
                  <a:lnTo>
                    <a:pt x="0" y="519313"/>
                  </a:lnTo>
                  <a:cubicBezTo>
                    <a:pt x="0" y="547953"/>
                    <a:pt x="23290" y="571244"/>
                    <a:pt x="51931" y="571244"/>
                  </a:cubicBezTo>
                  <a:lnTo>
                    <a:pt x="519307" y="571244"/>
                  </a:lnTo>
                  <a:cubicBezTo>
                    <a:pt x="547947" y="571244"/>
                    <a:pt x="571238" y="547954"/>
                    <a:pt x="571238" y="519313"/>
                  </a:cubicBezTo>
                  <a:lnTo>
                    <a:pt x="571238" y="142814"/>
                  </a:lnTo>
                  <a:cubicBezTo>
                    <a:pt x="571238" y="135638"/>
                    <a:pt x="565431" y="129831"/>
                    <a:pt x="558255" y="129831"/>
                  </a:cubicBezTo>
                  <a:close/>
                  <a:moveTo>
                    <a:pt x="285619" y="493346"/>
                  </a:moveTo>
                  <a:cubicBezTo>
                    <a:pt x="206885" y="493346"/>
                    <a:pt x="142810" y="429282"/>
                    <a:pt x="142810" y="350537"/>
                  </a:cubicBezTo>
                  <a:cubicBezTo>
                    <a:pt x="142810" y="271791"/>
                    <a:pt x="206887" y="207728"/>
                    <a:pt x="285619" y="207728"/>
                  </a:cubicBezTo>
                  <a:cubicBezTo>
                    <a:pt x="364351" y="207728"/>
                    <a:pt x="428428" y="271791"/>
                    <a:pt x="428428" y="350537"/>
                  </a:cubicBezTo>
                  <a:cubicBezTo>
                    <a:pt x="428428" y="429282"/>
                    <a:pt x="364352" y="493346"/>
                    <a:pt x="285619" y="493346"/>
                  </a:cubicBezTo>
                  <a:close/>
                </a:path>
              </a:pathLst>
            </a:custGeom>
            <a:grpFill/>
            <a:ln w="1198" cap="flat">
              <a:noFill/>
              <a:prstDash val="solid"/>
              <a:miter/>
            </a:ln>
          </p:spPr>
          <p:txBody>
            <a:bodyPr rtlCol="0" anchor="ctr"/>
            <a:lstStyle/>
            <a:p>
              <a:endParaRPr lang="es-MX"/>
            </a:p>
          </p:txBody>
        </p:sp>
        <p:sp>
          <p:nvSpPr>
            <p:cNvPr id="55" name="Forma libre 280">
              <a:extLst>
                <a:ext uri="{FF2B5EF4-FFF2-40B4-BE49-F238E27FC236}">
                  <a16:creationId xmlns:a16="http://schemas.microsoft.com/office/drawing/2014/main" id="{B1D8A154-A6DC-E94F-95C5-D236CBD58736}"/>
                </a:ext>
              </a:extLst>
            </p:cNvPr>
            <p:cNvSpPr/>
            <p:nvPr/>
          </p:nvSpPr>
          <p:spPr>
            <a:xfrm>
              <a:off x="5391721" y="1829488"/>
              <a:ext cx="129828" cy="181757"/>
            </a:xfrm>
            <a:custGeom>
              <a:avLst/>
              <a:gdLst>
                <a:gd name="connsiteX0" fmla="*/ 107665 w 129828"/>
                <a:gd name="connsiteY0" fmla="*/ 107666 h 181757"/>
                <a:gd name="connsiteX1" fmla="*/ 77896 w 129828"/>
                <a:gd name="connsiteY1" fmla="*/ 137434 h 181757"/>
                <a:gd name="connsiteX2" fmla="*/ 77896 w 129828"/>
                <a:gd name="connsiteY2" fmla="*/ 12983 h 181757"/>
                <a:gd name="connsiteX3" fmla="*/ 64913 w 129828"/>
                <a:gd name="connsiteY3" fmla="*/ 0 h 181757"/>
                <a:gd name="connsiteX4" fmla="*/ 51930 w 129828"/>
                <a:gd name="connsiteY4" fmla="*/ 12983 h 181757"/>
                <a:gd name="connsiteX5" fmla="*/ 51930 w 129828"/>
                <a:gd name="connsiteY5" fmla="*/ 137434 h 181757"/>
                <a:gd name="connsiteX6" fmla="*/ 22162 w 129828"/>
                <a:gd name="connsiteY6" fmla="*/ 107666 h 181757"/>
                <a:gd name="connsiteX7" fmla="*/ 3804 w 129828"/>
                <a:gd name="connsiteY7" fmla="*/ 107666 h 181757"/>
                <a:gd name="connsiteX8" fmla="*/ 3804 w 129828"/>
                <a:gd name="connsiteY8" fmla="*/ 126023 h 181757"/>
                <a:gd name="connsiteX9" fmla="*/ 55719 w 129828"/>
                <a:gd name="connsiteY9" fmla="*/ 177939 h 181757"/>
                <a:gd name="connsiteX10" fmla="*/ 59957 w 129828"/>
                <a:gd name="connsiteY10" fmla="*/ 180760 h 181757"/>
                <a:gd name="connsiteX11" fmla="*/ 64914 w 129828"/>
                <a:gd name="connsiteY11" fmla="*/ 181758 h 181757"/>
                <a:gd name="connsiteX12" fmla="*/ 69872 w 129828"/>
                <a:gd name="connsiteY12" fmla="*/ 180760 h 181757"/>
                <a:gd name="connsiteX13" fmla="*/ 74110 w 129828"/>
                <a:gd name="connsiteY13" fmla="*/ 177939 h 181757"/>
                <a:gd name="connsiteX14" fmla="*/ 126025 w 129828"/>
                <a:gd name="connsiteY14" fmla="*/ 126023 h 181757"/>
                <a:gd name="connsiteX15" fmla="*/ 126025 w 129828"/>
                <a:gd name="connsiteY15" fmla="*/ 107666 h 181757"/>
                <a:gd name="connsiteX16" fmla="*/ 107665 w 129828"/>
                <a:gd name="connsiteY16" fmla="*/ 107666 h 181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9828" h="181757">
                  <a:moveTo>
                    <a:pt x="107665" y="107666"/>
                  </a:moveTo>
                  <a:lnTo>
                    <a:pt x="77896" y="137434"/>
                  </a:lnTo>
                  <a:lnTo>
                    <a:pt x="77896" y="12983"/>
                  </a:lnTo>
                  <a:cubicBezTo>
                    <a:pt x="77896" y="5807"/>
                    <a:pt x="72089" y="0"/>
                    <a:pt x="64913" y="0"/>
                  </a:cubicBezTo>
                  <a:cubicBezTo>
                    <a:pt x="57737" y="0"/>
                    <a:pt x="51930" y="5807"/>
                    <a:pt x="51930" y="12983"/>
                  </a:cubicBezTo>
                  <a:lnTo>
                    <a:pt x="51930" y="137434"/>
                  </a:lnTo>
                  <a:lnTo>
                    <a:pt x="22162" y="107666"/>
                  </a:lnTo>
                  <a:cubicBezTo>
                    <a:pt x="17090" y="102594"/>
                    <a:pt x="8874" y="102594"/>
                    <a:pt x="3804" y="107666"/>
                  </a:cubicBezTo>
                  <a:cubicBezTo>
                    <a:pt x="-1268" y="112737"/>
                    <a:pt x="-1268" y="120953"/>
                    <a:pt x="3804" y="126023"/>
                  </a:cubicBezTo>
                  <a:lnTo>
                    <a:pt x="55719" y="177939"/>
                  </a:lnTo>
                  <a:cubicBezTo>
                    <a:pt x="56920" y="179144"/>
                    <a:pt x="58359" y="180099"/>
                    <a:pt x="59957" y="180760"/>
                  </a:cubicBezTo>
                  <a:cubicBezTo>
                    <a:pt x="61543" y="181416"/>
                    <a:pt x="63225" y="181758"/>
                    <a:pt x="64914" y="181758"/>
                  </a:cubicBezTo>
                  <a:cubicBezTo>
                    <a:pt x="66604" y="181758"/>
                    <a:pt x="68286" y="181416"/>
                    <a:pt x="69872" y="180760"/>
                  </a:cubicBezTo>
                  <a:cubicBezTo>
                    <a:pt x="71470" y="180099"/>
                    <a:pt x="72908" y="179144"/>
                    <a:pt x="74110" y="177939"/>
                  </a:cubicBezTo>
                  <a:lnTo>
                    <a:pt x="126025" y="126023"/>
                  </a:lnTo>
                  <a:cubicBezTo>
                    <a:pt x="131097" y="120952"/>
                    <a:pt x="131097" y="112736"/>
                    <a:pt x="126025" y="107666"/>
                  </a:cubicBezTo>
                  <a:cubicBezTo>
                    <a:pt x="120952" y="102595"/>
                    <a:pt x="112736" y="102595"/>
                    <a:pt x="107665" y="107666"/>
                  </a:cubicBezTo>
                  <a:close/>
                </a:path>
              </a:pathLst>
            </a:custGeom>
            <a:grpFill/>
            <a:ln w="1198" cap="flat">
              <a:noFill/>
              <a:prstDash val="solid"/>
              <a:miter/>
            </a:ln>
          </p:spPr>
          <p:txBody>
            <a:bodyPr rtlCol="0" anchor="ctr"/>
            <a:lstStyle/>
            <a:p>
              <a:endParaRPr lang="es-MX"/>
            </a:p>
          </p:txBody>
        </p:sp>
      </p:grpSp>
    </p:spTree>
    <p:extLst>
      <p:ext uri="{BB962C8B-B14F-4D97-AF65-F5344CB8AC3E}">
        <p14:creationId xmlns:p14="http://schemas.microsoft.com/office/powerpoint/2010/main" val="8275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uadroTexto 350">
            <a:extLst>
              <a:ext uri="{FF2B5EF4-FFF2-40B4-BE49-F238E27FC236}">
                <a16:creationId xmlns:a16="http://schemas.microsoft.com/office/drawing/2014/main" id="{FD910B22-D637-014C-A830-31144381D5E7}"/>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9" name="CuadroTexto 351">
            <a:extLst>
              <a:ext uri="{FF2B5EF4-FFF2-40B4-BE49-F238E27FC236}">
                <a16:creationId xmlns:a16="http://schemas.microsoft.com/office/drawing/2014/main" id="{91BA20F0-75FE-3349-8224-85B8D9FFF459}"/>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30" name="Rectangle 29">
            <a:extLst>
              <a:ext uri="{FF2B5EF4-FFF2-40B4-BE49-F238E27FC236}">
                <a16:creationId xmlns:a16="http://schemas.microsoft.com/office/drawing/2014/main" id="{F541E2DF-4BDE-0A4A-8966-86EFA83F585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2" name="TextBox 31">
            <a:extLst>
              <a:ext uri="{FF2B5EF4-FFF2-40B4-BE49-F238E27FC236}">
                <a16:creationId xmlns:a16="http://schemas.microsoft.com/office/drawing/2014/main" id="{79103CF4-B77E-1A45-97C3-C36DC2F63934}"/>
              </a:ext>
            </a:extLst>
          </p:cNvPr>
          <p:cNvSpPr txBox="1"/>
          <p:nvPr/>
        </p:nvSpPr>
        <p:spPr>
          <a:xfrm>
            <a:off x="2407474" y="11171052"/>
            <a:ext cx="6245559" cy="1051538"/>
          </a:xfrm>
          <a:prstGeom prst="rect">
            <a:avLst/>
          </a:prstGeom>
          <a:noFill/>
        </p:spPr>
        <p:txBody>
          <a:bodyPr wrap="square" rtlCol="0">
            <a:spAutoFit/>
          </a:bodyPr>
          <a:lstStyle/>
          <a:p>
            <a:pPr algn="ct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33" name="TextBox 32">
            <a:extLst>
              <a:ext uri="{FF2B5EF4-FFF2-40B4-BE49-F238E27FC236}">
                <a16:creationId xmlns:a16="http://schemas.microsoft.com/office/drawing/2014/main" id="{088C45C0-3C0B-AA49-94A7-655E6CE7AF63}"/>
              </a:ext>
            </a:extLst>
          </p:cNvPr>
          <p:cNvSpPr txBox="1"/>
          <p:nvPr/>
        </p:nvSpPr>
        <p:spPr>
          <a:xfrm>
            <a:off x="3321331" y="10425570"/>
            <a:ext cx="4368203" cy="632052"/>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2019</a:t>
            </a:r>
          </a:p>
        </p:txBody>
      </p:sp>
      <p:sp>
        <p:nvSpPr>
          <p:cNvPr id="34" name="TextBox 33">
            <a:extLst>
              <a:ext uri="{FF2B5EF4-FFF2-40B4-BE49-F238E27FC236}">
                <a16:creationId xmlns:a16="http://schemas.microsoft.com/office/drawing/2014/main" id="{761EA071-31A2-6B40-965B-A742ED856A56}"/>
              </a:ext>
            </a:extLst>
          </p:cNvPr>
          <p:cNvSpPr txBox="1"/>
          <p:nvPr/>
        </p:nvSpPr>
        <p:spPr>
          <a:xfrm>
            <a:off x="16299485" y="11171052"/>
            <a:ext cx="5940030" cy="1051538"/>
          </a:xfrm>
          <a:prstGeom prst="rect">
            <a:avLst/>
          </a:prstGeom>
          <a:noFill/>
        </p:spPr>
        <p:txBody>
          <a:bodyPr wrap="square" rtlCol="0">
            <a:spAutoFit/>
          </a:bodyPr>
          <a:lstStyle/>
          <a:p>
            <a:pPr algn="ct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35" name="TextBox 34">
            <a:extLst>
              <a:ext uri="{FF2B5EF4-FFF2-40B4-BE49-F238E27FC236}">
                <a16:creationId xmlns:a16="http://schemas.microsoft.com/office/drawing/2014/main" id="{201CAE4A-3890-224C-A6EE-7884028480E3}"/>
              </a:ext>
            </a:extLst>
          </p:cNvPr>
          <p:cNvSpPr txBox="1"/>
          <p:nvPr/>
        </p:nvSpPr>
        <p:spPr>
          <a:xfrm>
            <a:off x="17111462" y="10482285"/>
            <a:ext cx="4368203" cy="632052"/>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2020</a:t>
            </a:r>
          </a:p>
        </p:txBody>
      </p:sp>
      <p:sp>
        <p:nvSpPr>
          <p:cNvPr id="37" name="TextBox 36">
            <a:extLst>
              <a:ext uri="{FF2B5EF4-FFF2-40B4-BE49-F238E27FC236}">
                <a16:creationId xmlns:a16="http://schemas.microsoft.com/office/drawing/2014/main" id="{8679E14A-CD60-0E49-A3FC-732AEEFE7A10}"/>
              </a:ext>
            </a:extLst>
          </p:cNvPr>
          <p:cNvSpPr txBox="1"/>
          <p:nvPr/>
        </p:nvSpPr>
        <p:spPr>
          <a:xfrm>
            <a:off x="9936787" y="5494195"/>
            <a:ext cx="4368203" cy="632052"/>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Sells</a:t>
            </a:r>
          </a:p>
        </p:txBody>
      </p:sp>
      <p:sp>
        <p:nvSpPr>
          <p:cNvPr id="38" name="TextBox 37">
            <a:extLst>
              <a:ext uri="{FF2B5EF4-FFF2-40B4-BE49-F238E27FC236}">
                <a16:creationId xmlns:a16="http://schemas.microsoft.com/office/drawing/2014/main" id="{0D0B43B6-F3FC-FC4D-8BBD-EC03312B8B9C}"/>
              </a:ext>
            </a:extLst>
          </p:cNvPr>
          <p:cNvSpPr txBox="1"/>
          <p:nvPr/>
        </p:nvSpPr>
        <p:spPr>
          <a:xfrm>
            <a:off x="9936787" y="7442270"/>
            <a:ext cx="4368203" cy="632052"/>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Purchases</a:t>
            </a:r>
          </a:p>
        </p:txBody>
      </p:sp>
      <p:sp>
        <p:nvSpPr>
          <p:cNvPr id="39" name="TextBox 38">
            <a:extLst>
              <a:ext uri="{FF2B5EF4-FFF2-40B4-BE49-F238E27FC236}">
                <a16:creationId xmlns:a16="http://schemas.microsoft.com/office/drawing/2014/main" id="{7AEE845C-8259-544C-AA9B-35DB7A0214A2}"/>
              </a:ext>
            </a:extLst>
          </p:cNvPr>
          <p:cNvSpPr txBox="1"/>
          <p:nvPr/>
        </p:nvSpPr>
        <p:spPr>
          <a:xfrm>
            <a:off x="9936787" y="9390346"/>
            <a:ext cx="4368203" cy="632052"/>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Expenses</a:t>
            </a:r>
          </a:p>
        </p:txBody>
      </p:sp>
      <p:sp>
        <p:nvSpPr>
          <p:cNvPr id="40" name="TextBox 39">
            <a:extLst>
              <a:ext uri="{FF2B5EF4-FFF2-40B4-BE49-F238E27FC236}">
                <a16:creationId xmlns:a16="http://schemas.microsoft.com/office/drawing/2014/main" id="{E69CDF15-985D-8D47-A0C2-63A353745681}"/>
              </a:ext>
            </a:extLst>
          </p:cNvPr>
          <p:cNvSpPr txBox="1"/>
          <p:nvPr/>
        </p:nvSpPr>
        <p:spPr>
          <a:xfrm>
            <a:off x="9936787" y="11338421"/>
            <a:ext cx="4368203" cy="632052"/>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Returns</a:t>
            </a:r>
          </a:p>
        </p:txBody>
      </p:sp>
      <p:sp>
        <p:nvSpPr>
          <p:cNvPr id="41" name="Oval 40">
            <a:extLst>
              <a:ext uri="{FF2B5EF4-FFF2-40B4-BE49-F238E27FC236}">
                <a16:creationId xmlns:a16="http://schemas.microsoft.com/office/drawing/2014/main" id="{4B8D6DCC-9072-A04A-888D-9A7296D30069}"/>
              </a:ext>
            </a:extLst>
          </p:cNvPr>
          <p:cNvSpPr/>
          <p:nvPr/>
        </p:nvSpPr>
        <p:spPr>
          <a:xfrm>
            <a:off x="11813870" y="4456219"/>
            <a:ext cx="621401" cy="621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66D5E55-5E32-9B49-9E98-9D7848C08DFB}"/>
              </a:ext>
            </a:extLst>
          </p:cNvPr>
          <p:cNvSpPr/>
          <p:nvPr/>
        </p:nvSpPr>
        <p:spPr>
          <a:xfrm>
            <a:off x="11813870" y="6468165"/>
            <a:ext cx="621401" cy="621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7C12C0D-F82C-0D42-B0CD-956C56C9BC36}"/>
              </a:ext>
            </a:extLst>
          </p:cNvPr>
          <p:cNvSpPr/>
          <p:nvPr/>
        </p:nvSpPr>
        <p:spPr>
          <a:xfrm>
            <a:off x="11813870" y="8448176"/>
            <a:ext cx="621401" cy="6214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ABDA298-8C86-4242-A955-F512A018DFA8}"/>
              </a:ext>
            </a:extLst>
          </p:cNvPr>
          <p:cNvSpPr/>
          <p:nvPr/>
        </p:nvSpPr>
        <p:spPr>
          <a:xfrm>
            <a:off x="11813870" y="10428186"/>
            <a:ext cx="621401" cy="6214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hart 44">
            <a:extLst>
              <a:ext uri="{FF2B5EF4-FFF2-40B4-BE49-F238E27FC236}">
                <a16:creationId xmlns:a16="http://schemas.microsoft.com/office/drawing/2014/main" id="{F876200A-2847-8249-902F-DB30BE6D4CDE}"/>
              </a:ext>
            </a:extLst>
          </p:cNvPr>
          <p:cNvGraphicFramePr/>
          <p:nvPr>
            <p:extLst>
              <p:ext uri="{D42A27DB-BD31-4B8C-83A1-F6EECF244321}">
                <p14:modId xmlns:p14="http://schemas.microsoft.com/office/powerpoint/2010/main" val="28082954"/>
              </p:ext>
            </p:extLst>
          </p:nvPr>
        </p:nvGraphicFramePr>
        <p:xfrm>
          <a:off x="1617579" y="4501824"/>
          <a:ext cx="7775705" cy="5520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6" name="Chart 45">
            <a:extLst>
              <a:ext uri="{FF2B5EF4-FFF2-40B4-BE49-F238E27FC236}">
                <a16:creationId xmlns:a16="http://schemas.microsoft.com/office/drawing/2014/main" id="{61648A4B-3B5F-1A43-BC63-461259B73947}"/>
              </a:ext>
            </a:extLst>
          </p:cNvPr>
          <p:cNvGraphicFramePr/>
          <p:nvPr>
            <p:extLst>
              <p:ext uri="{D42A27DB-BD31-4B8C-83A1-F6EECF244321}">
                <p14:modId xmlns:p14="http://schemas.microsoft.com/office/powerpoint/2010/main" val="4054203251"/>
              </p:ext>
            </p:extLst>
          </p:nvPr>
        </p:nvGraphicFramePr>
        <p:xfrm>
          <a:off x="15407710" y="4501824"/>
          <a:ext cx="7775705" cy="55205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504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966342B4-2EB4-2640-8DB3-E8973A4C4E76}"/>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1" name="CuadroTexto 351">
            <a:extLst>
              <a:ext uri="{FF2B5EF4-FFF2-40B4-BE49-F238E27FC236}">
                <a16:creationId xmlns:a16="http://schemas.microsoft.com/office/drawing/2014/main" id="{160590D6-F618-824C-BC79-05FAB68FFE8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E08122C4-D25C-734F-BE70-09023FDCF368}"/>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3" name="Chart 22">
            <a:extLst>
              <a:ext uri="{FF2B5EF4-FFF2-40B4-BE49-F238E27FC236}">
                <a16:creationId xmlns:a16="http://schemas.microsoft.com/office/drawing/2014/main" id="{EF51027D-FCD6-4444-91F0-90274FD707B9}"/>
              </a:ext>
            </a:extLst>
          </p:cNvPr>
          <p:cNvGraphicFramePr/>
          <p:nvPr>
            <p:extLst>
              <p:ext uri="{D42A27DB-BD31-4B8C-83A1-F6EECF244321}">
                <p14:modId xmlns:p14="http://schemas.microsoft.com/office/powerpoint/2010/main" val="2432498071"/>
              </p:ext>
            </p:extLst>
          </p:nvPr>
        </p:nvGraphicFramePr>
        <p:xfrm>
          <a:off x="8816328" y="4397830"/>
          <a:ext cx="13190232" cy="7618286"/>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62FB346E-7079-D548-AE23-6DF1342956A0}"/>
              </a:ext>
            </a:extLst>
          </p:cNvPr>
          <p:cNvSpPr txBox="1"/>
          <p:nvPr/>
        </p:nvSpPr>
        <p:spPr>
          <a:xfrm>
            <a:off x="2083179" y="6597574"/>
            <a:ext cx="5733764"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5" name="TextBox 24">
            <a:extLst>
              <a:ext uri="{FF2B5EF4-FFF2-40B4-BE49-F238E27FC236}">
                <a16:creationId xmlns:a16="http://schemas.microsoft.com/office/drawing/2014/main" id="{AFCD7009-B1CC-A14E-8397-F5F5942C7023}"/>
              </a:ext>
            </a:extLst>
          </p:cNvPr>
          <p:cNvSpPr txBox="1"/>
          <p:nvPr/>
        </p:nvSpPr>
        <p:spPr>
          <a:xfrm>
            <a:off x="2083178" y="5951243"/>
            <a:ext cx="4368203"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Achievements</a:t>
            </a:r>
          </a:p>
        </p:txBody>
      </p:sp>
      <p:sp>
        <p:nvSpPr>
          <p:cNvPr id="26" name="TextBox 25">
            <a:extLst>
              <a:ext uri="{FF2B5EF4-FFF2-40B4-BE49-F238E27FC236}">
                <a16:creationId xmlns:a16="http://schemas.microsoft.com/office/drawing/2014/main" id="{720DA401-E66D-AA4A-99E3-B9EC2958BE2D}"/>
              </a:ext>
            </a:extLst>
          </p:cNvPr>
          <p:cNvSpPr txBox="1"/>
          <p:nvPr/>
        </p:nvSpPr>
        <p:spPr>
          <a:xfrm>
            <a:off x="2083179" y="10818902"/>
            <a:ext cx="5733764"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7" name="TextBox 26">
            <a:extLst>
              <a:ext uri="{FF2B5EF4-FFF2-40B4-BE49-F238E27FC236}">
                <a16:creationId xmlns:a16="http://schemas.microsoft.com/office/drawing/2014/main" id="{6013D4D1-4398-574A-A10D-5015F94D31A3}"/>
              </a:ext>
            </a:extLst>
          </p:cNvPr>
          <p:cNvSpPr txBox="1"/>
          <p:nvPr/>
        </p:nvSpPr>
        <p:spPr>
          <a:xfrm>
            <a:off x="2083178" y="10172571"/>
            <a:ext cx="4368203"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Awards</a:t>
            </a:r>
          </a:p>
        </p:txBody>
      </p:sp>
      <p:grpSp>
        <p:nvGrpSpPr>
          <p:cNvPr id="30" name="Gráfico 93">
            <a:extLst>
              <a:ext uri="{FF2B5EF4-FFF2-40B4-BE49-F238E27FC236}">
                <a16:creationId xmlns:a16="http://schemas.microsoft.com/office/drawing/2014/main" id="{844AE587-D79E-0147-80CA-E88A10A8F1D9}"/>
              </a:ext>
            </a:extLst>
          </p:cNvPr>
          <p:cNvGrpSpPr/>
          <p:nvPr/>
        </p:nvGrpSpPr>
        <p:grpSpPr>
          <a:xfrm>
            <a:off x="2151061" y="4653643"/>
            <a:ext cx="1172061" cy="1172061"/>
            <a:chOff x="2827562" y="5657036"/>
            <a:chExt cx="570831" cy="570831"/>
          </a:xfrm>
          <a:solidFill>
            <a:schemeClr val="accent1"/>
          </a:solidFill>
        </p:grpSpPr>
        <p:sp>
          <p:nvSpPr>
            <p:cNvPr id="31" name="Forma libre 277">
              <a:extLst>
                <a:ext uri="{FF2B5EF4-FFF2-40B4-BE49-F238E27FC236}">
                  <a16:creationId xmlns:a16="http://schemas.microsoft.com/office/drawing/2014/main" id="{11C1AC52-8CE5-4746-8338-5300F345FA16}"/>
                </a:ext>
              </a:extLst>
            </p:cNvPr>
            <p:cNvSpPr/>
            <p:nvPr/>
          </p:nvSpPr>
          <p:spPr>
            <a:xfrm>
              <a:off x="2991448" y="6013805"/>
              <a:ext cx="195486" cy="166492"/>
            </a:xfrm>
            <a:custGeom>
              <a:avLst/>
              <a:gdLst>
                <a:gd name="connsiteX0" fmla="*/ 192720 w 195486"/>
                <a:gd name="connsiteY0" fmla="*/ 4273 h 166492"/>
                <a:gd name="connsiteX1" fmla="*/ 183592 w 195486"/>
                <a:gd name="connsiteY1" fmla="*/ 0 h 166492"/>
                <a:gd name="connsiteX2" fmla="*/ 11896 w 195486"/>
                <a:gd name="connsiteY2" fmla="*/ 0 h 166492"/>
                <a:gd name="connsiteX3" fmla="*/ 2768 w 195486"/>
                <a:gd name="connsiteY3" fmla="*/ 4273 h 166492"/>
                <a:gd name="connsiteX4" fmla="*/ 189 w 195486"/>
                <a:gd name="connsiteY4" fmla="*/ 14005 h 166492"/>
                <a:gd name="connsiteX5" fmla="*/ 97743 w 195486"/>
                <a:gd name="connsiteY5" fmla="*/ 166492 h 166492"/>
                <a:gd name="connsiteX6" fmla="*/ 195297 w 195486"/>
                <a:gd name="connsiteY6" fmla="*/ 14005 h 166492"/>
                <a:gd name="connsiteX7" fmla="*/ 192720 w 195486"/>
                <a:gd name="connsiteY7" fmla="*/ 4273 h 1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486" h="166492">
                  <a:moveTo>
                    <a:pt x="192720" y="4273"/>
                  </a:moveTo>
                  <a:cubicBezTo>
                    <a:pt x="190467" y="1555"/>
                    <a:pt x="187123" y="0"/>
                    <a:pt x="183592" y="0"/>
                  </a:cubicBezTo>
                  <a:lnTo>
                    <a:pt x="11896" y="0"/>
                  </a:lnTo>
                  <a:cubicBezTo>
                    <a:pt x="8365" y="0"/>
                    <a:pt x="5021" y="1556"/>
                    <a:pt x="2768" y="4273"/>
                  </a:cubicBezTo>
                  <a:cubicBezTo>
                    <a:pt x="514" y="6968"/>
                    <a:pt x="-438" y="10545"/>
                    <a:pt x="189" y="14005"/>
                  </a:cubicBezTo>
                  <a:cubicBezTo>
                    <a:pt x="17470" y="109493"/>
                    <a:pt x="53936" y="166492"/>
                    <a:pt x="97743" y="166492"/>
                  </a:cubicBezTo>
                  <a:cubicBezTo>
                    <a:pt x="141550" y="166492"/>
                    <a:pt x="178016" y="109493"/>
                    <a:pt x="195297" y="14005"/>
                  </a:cubicBezTo>
                  <a:cubicBezTo>
                    <a:pt x="195926" y="10545"/>
                    <a:pt x="194974" y="6968"/>
                    <a:pt x="192720" y="4273"/>
                  </a:cubicBezTo>
                  <a:close/>
                </a:path>
              </a:pathLst>
            </a:custGeom>
            <a:grpFill/>
            <a:ln w="1098" cap="flat">
              <a:noFill/>
              <a:prstDash val="solid"/>
              <a:miter/>
            </a:ln>
          </p:spPr>
          <p:txBody>
            <a:bodyPr rtlCol="0" anchor="ctr"/>
            <a:lstStyle/>
            <a:p>
              <a:endParaRPr lang="es-MX"/>
            </a:p>
          </p:txBody>
        </p:sp>
        <p:sp>
          <p:nvSpPr>
            <p:cNvPr id="32" name="Forma libre 278">
              <a:extLst>
                <a:ext uri="{FF2B5EF4-FFF2-40B4-BE49-F238E27FC236}">
                  <a16:creationId xmlns:a16="http://schemas.microsoft.com/office/drawing/2014/main" id="{D883215F-FAC1-9446-A742-F7F3CFFB8B33}"/>
                </a:ext>
              </a:extLst>
            </p:cNvPr>
            <p:cNvSpPr/>
            <p:nvPr/>
          </p:nvSpPr>
          <p:spPr>
            <a:xfrm>
              <a:off x="2982162" y="5847313"/>
              <a:ext cx="214060" cy="142707"/>
            </a:xfrm>
            <a:custGeom>
              <a:avLst/>
              <a:gdLst>
                <a:gd name="connsiteX0" fmla="*/ 199335 w 214060"/>
                <a:gd name="connsiteY0" fmla="*/ 0 h 142707"/>
                <a:gd name="connsiteX1" fmla="*/ 14726 w 214060"/>
                <a:gd name="connsiteY1" fmla="*/ 0 h 142707"/>
                <a:gd name="connsiteX2" fmla="*/ 2880 w 214060"/>
                <a:gd name="connsiteY2" fmla="*/ 10778 h 142707"/>
                <a:gd name="connsiteX3" fmla="*/ 0 w 214060"/>
                <a:gd name="connsiteY3" fmla="*/ 71354 h 142707"/>
                <a:gd name="connsiteX4" fmla="*/ 2880 w 214060"/>
                <a:gd name="connsiteY4" fmla="*/ 131930 h 142707"/>
                <a:gd name="connsiteX5" fmla="*/ 14726 w 214060"/>
                <a:gd name="connsiteY5" fmla="*/ 142708 h 142707"/>
                <a:gd name="connsiteX6" fmla="*/ 199335 w 214060"/>
                <a:gd name="connsiteY6" fmla="*/ 142708 h 142707"/>
                <a:gd name="connsiteX7" fmla="*/ 211181 w 214060"/>
                <a:gd name="connsiteY7" fmla="*/ 131930 h 142707"/>
                <a:gd name="connsiteX8" fmla="*/ 214060 w 214060"/>
                <a:gd name="connsiteY8" fmla="*/ 71354 h 142707"/>
                <a:gd name="connsiteX9" fmla="*/ 211181 w 214060"/>
                <a:gd name="connsiteY9" fmla="*/ 10778 h 142707"/>
                <a:gd name="connsiteX10" fmla="*/ 199335 w 214060"/>
                <a:gd name="connsiteY10" fmla="*/ 0 h 14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060" h="142707">
                  <a:moveTo>
                    <a:pt x="199335" y="0"/>
                  </a:moveTo>
                  <a:lnTo>
                    <a:pt x="14726" y="0"/>
                  </a:lnTo>
                  <a:cubicBezTo>
                    <a:pt x="8594" y="0"/>
                    <a:pt x="3461" y="4669"/>
                    <a:pt x="2880" y="10778"/>
                  </a:cubicBezTo>
                  <a:cubicBezTo>
                    <a:pt x="976" y="31217"/>
                    <a:pt x="0" y="51611"/>
                    <a:pt x="0" y="71354"/>
                  </a:cubicBezTo>
                  <a:cubicBezTo>
                    <a:pt x="0" y="91097"/>
                    <a:pt x="976" y="111490"/>
                    <a:pt x="2880" y="131930"/>
                  </a:cubicBezTo>
                  <a:cubicBezTo>
                    <a:pt x="3461" y="138039"/>
                    <a:pt x="8594" y="142708"/>
                    <a:pt x="14726" y="142708"/>
                  </a:cubicBezTo>
                  <a:lnTo>
                    <a:pt x="199335" y="142708"/>
                  </a:lnTo>
                  <a:cubicBezTo>
                    <a:pt x="205467" y="142708"/>
                    <a:pt x="210600" y="138039"/>
                    <a:pt x="211181" y="131930"/>
                  </a:cubicBezTo>
                  <a:cubicBezTo>
                    <a:pt x="213085" y="111490"/>
                    <a:pt x="214060" y="91097"/>
                    <a:pt x="214060" y="71354"/>
                  </a:cubicBezTo>
                  <a:cubicBezTo>
                    <a:pt x="214060" y="51611"/>
                    <a:pt x="213085" y="31217"/>
                    <a:pt x="211181" y="10778"/>
                  </a:cubicBezTo>
                  <a:cubicBezTo>
                    <a:pt x="210601" y="4668"/>
                    <a:pt x="205467" y="0"/>
                    <a:pt x="199335" y="0"/>
                  </a:cubicBezTo>
                  <a:close/>
                </a:path>
              </a:pathLst>
            </a:custGeom>
            <a:grpFill/>
            <a:ln w="1098" cap="flat">
              <a:noFill/>
              <a:prstDash val="solid"/>
              <a:miter/>
            </a:ln>
          </p:spPr>
          <p:txBody>
            <a:bodyPr rtlCol="0" anchor="ctr"/>
            <a:lstStyle/>
            <a:p>
              <a:endParaRPr lang="es-MX"/>
            </a:p>
          </p:txBody>
        </p:sp>
        <p:sp>
          <p:nvSpPr>
            <p:cNvPr id="33" name="Forma libre 279">
              <a:extLst>
                <a:ext uri="{FF2B5EF4-FFF2-40B4-BE49-F238E27FC236}">
                  <a16:creationId xmlns:a16="http://schemas.microsoft.com/office/drawing/2014/main" id="{BA5B72C1-32FC-AA46-AA2F-9EB8CFEF92F5}"/>
                </a:ext>
              </a:extLst>
            </p:cNvPr>
            <p:cNvSpPr/>
            <p:nvPr/>
          </p:nvSpPr>
          <p:spPr>
            <a:xfrm>
              <a:off x="2991449" y="5657036"/>
              <a:ext cx="195487" cy="166491"/>
            </a:xfrm>
            <a:custGeom>
              <a:avLst/>
              <a:gdLst>
                <a:gd name="connsiteX0" fmla="*/ 2767 w 195487"/>
                <a:gd name="connsiteY0" fmla="*/ 162219 h 166491"/>
                <a:gd name="connsiteX1" fmla="*/ 11896 w 195487"/>
                <a:gd name="connsiteY1" fmla="*/ 166492 h 166491"/>
                <a:gd name="connsiteX2" fmla="*/ 183591 w 195487"/>
                <a:gd name="connsiteY2" fmla="*/ 166492 h 166491"/>
                <a:gd name="connsiteX3" fmla="*/ 192720 w 195487"/>
                <a:gd name="connsiteY3" fmla="*/ 162219 h 166491"/>
                <a:gd name="connsiteX4" fmla="*/ 195299 w 195487"/>
                <a:gd name="connsiteY4" fmla="*/ 152487 h 166491"/>
                <a:gd name="connsiteX5" fmla="*/ 97743 w 195487"/>
                <a:gd name="connsiteY5" fmla="*/ 0 h 166491"/>
                <a:gd name="connsiteX6" fmla="*/ 189 w 195487"/>
                <a:gd name="connsiteY6" fmla="*/ 152487 h 166491"/>
                <a:gd name="connsiteX7" fmla="*/ 2767 w 195487"/>
                <a:gd name="connsiteY7" fmla="*/ 162219 h 166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487" h="166491">
                  <a:moveTo>
                    <a:pt x="2767" y="162219"/>
                  </a:moveTo>
                  <a:cubicBezTo>
                    <a:pt x="5020" y="164937"/>
                    <a:pt x="8365" y="166492"/>
                    <a:pt x="11896" y="166492"/>
                  </a:cubicBezTo>
                  <a:lnTo>
                    <a:pt x="183591" y="166492"/>
                  </a:lnTo>
                  <a:cubicBezTo>
                    <a:pt x="187122" y="166492"/>
                    <a:pt x="190467" y="164936"/>
                    <a:pt x="192720" y="162219"/>
                  </a:cubicBezTo>
                  <a:cubicBezTo>
                    <a:pt x="194973" y="159524"/>
                    <a:pt x="195925" y="155947"/>
                    <a:pt x="195299" y="152487"/>
                  </a:cubicBezTo>
                  <a:cubicBezTo>
                    <a:pt x="178017" y="56999"/>
                    <a:pt x="141549" y="0"/>
                    <a:pt x="97743" y="0"/>
                  </a:cubicBezTo>
                  <a:cubicBezTo>
                    <a:pt x="53937" y="0"/>
                    <a:pt x="17470" y="56999"/>
                    <a:pt x="189" y="152487"/>
                  </a:cubicBezTo>
                  <a:cubicBezTo>
                    <a:pt x="-438" y="155947"/>
                    <a:pt x="514" y="159524"/>
                    <a:pt x="2767" y="162219"/>
                  </a:cubicBezTo>
                  <a:close/>
                </a:path>
              </a:pathLst>
            </a:custGeom>
            <a:grpFill/>
            <a:ln w="1098" cap="flat">
              <a:noFill/>
              <a:prstDash val="solid"/>
              <a:miter/>
            </a:ln>
          </p:spPr>
          <p:txBody>
            <a:bodyPr rtlCol="0" anchor="ctr"/>
            <a:lstStyle/>
            <a:p>
              <a:endParaRPr lang="es-MX"/>
            </a:p>
          </p:txBody>
        </p:sp>
        <p:sp>
          <p:nvSpPr>
            <p:cNvPr id="34" name="Forma libre 280">
              <a:extLst>
                <a:ext uri="{FF2B5EF4-FFF2-40B4-BE49-F238E27FC236}">
                  <a16:creationId xmlns:a16="http://schemas.microsoft.com/office/drawing/2014/main" id="{84C6A190-0065-9F48-847F-E4928A2018E6}"/>
                </a:ext>
              </a:extLst>
            </p:cNvPr>
            <p:cNvSpPr/>
            <p:nvPr/>
          </p:nvSpPr>
          <p:spPr>
            <a:xfrm>
              <a:off x="3231899" y="5942451"/>
              <a:ext cx="166493" cy="166493"/>
            </a:xfrm>
            <a:custGeom>
              <a:avLst/>
              <a:gdLst>
                <a:gd name="connsiteX0" fmla="*/ 166493 w 166493"/>
                <a:gd name="connsiteY0" fmla="*/ 83247 h 166493"/>
                <a:gd name="connsiteX1" fmla="*/ 83247 w 166493"/>
                <a:gd name="connsiteY1" fmla="*/ 166493 h 166493"/>
                <a:gd name="connsiteX2" fmla="*/ 0 w 166493"/>
                <a:gd name="connsiteY2" fmla="*/ 83247 h 166493"/>
                <a:gd name="connsiteX3" fmla="*/ 83247 w 166493"/>
                <a:gd name="connsiteY3" fmla="*/ 0 h 166493"/>
                <a:gd name="connsiteX4" fmla="*/ 166493 w 166493"/>
                <a:gd name="connsiteY4" fmla="*/ 83247 h 1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3" h="166493">
                  <a:moveTo>
                    <a:pt x="166493" y="83247"/>
                  </a:moveTo>
                  <a:cubicBezTo>
                    <a:pt x="166493" y="129222"/>
                    <a:pt x="129222" y="166493"/>
                    <a:pt x="83247" y="166493"/>
                  </a:cubicBezTo>
                  <a:cubicBezTo>
                    <a:pt x="37271" y="166493"/>
                    <a:pt x="0" y="129222"/>
                    <a:pt x="0" y="83247"/>
                  </a:cubicBezTo>
                  <a:cubicBezTo>
                    <a:pt x="0" y="37271"/>
                    <a:pt x="37271" y="0"/>
                    <a:pt x="83247" y="0"/>
                  </a:cubicBezTo>
                  <a:cubicBezTo>
                    <a:pt x="129222" y="0"/>
                    <a:pt x="166493" y="37271"/>
                    <a:pt x="166493" y="83247"/>
                  </a:cubicBezTo>
                  <a:close/>
                </a:path>
              </a:pathLst>
            </a:custGeom>
            <a:grpFill/>
            <a:ln w="1098" cap="flat">
              <a:noFill/>
              <a:prstDash val="solid"/>
              <a:miter/>
            </a:ln>
          </p:spPr>
          <p:txBody>
            <a:bodyPr rtlCol="0" anchor="ctr"/>
            <a:lstStyle/>
            <a:p>
              <a:endParaRPr lang="es-MX"/>
            </a:p>
          </p:txBody>
        </p:sp>
        <p:sp>
          <p:nvSpPr>
            <p:cNvPr id="35" name="Forma libre 281">
              <a:extLst>
                <a:ext uri="{FF2B5EF4-FFF2-40B4-BE49-F238E27FC236}">
                  <a16:creationId xmlns:a16="http://schemas.microsoft.com/office/drawing/2014/main" id="{1ACA50A1-3325-0B4E-BBC4-E291D0366CE1}"/>
                </a:ext>
              </a:extLst>
            </p:cNvPr>
            <p:cNvSpPr/>
            <p:nvPr/>
          </p:nvSpPr>
          <p:spPr>
            <a:xfrm>
              <a:off x="2827562" y="5847312"/>
              <a:ext cx="133489" cy="142708"/>
            </a:xfrm>
            <a:custGeom>
              <a:avLst/>
              <a:gdLst>
                <a:gd name="connsiteX0" fmla="*/ 130375 w 133489"/>
                <a:gd name="connsiteY0" fmla="*/ 138852 h 142708"/>
                <a:gd name="connsiteX1" fmla="*/ 133441 w 133489"/>
                <a:gd name="connsiteY1" fmla="*/ 129770 h 142708"/>
                <a:gd name="connsiteX2" fmla="*/ 130816 w 133489"/>
                <a:gd name="connsiteY2" fmla="*/ 71354 h 142708"/>
                <a:gd name="connsiteX3" fmla="*/ 133441 w 133489"/>
                <a:gd name="connsiteY3" fmla="*/ 12937 h 142708"/>
                <a:gd name="connsiteX4" fmla="*/ 130375 w 133489"/>
                <a:gd name="connsiteY4" fmla="*/ 3855 h 142708"/>
                <a:gd name="connsiteX5" fmla="*/ 121595 w 133489"/>
                <a:gd name="connsiteY5" fmla="*/ 0 h 142708"/>
                <a:gd name="connsiteX6" fmla="*/ 19325 w 133489"/>
                <a:gd name="connsiteY6" fmla="*/ 0 h 142708"/>
                <a:gd name="connsiteX7" fmla="*/ 7781 w 133489"/>
                <a:gd name="connsiteY7" fmla="*/ 9059 h 142708"/>
                <a:gd name="connsiteX8" fmla="*/ 0 w 133489"/>
                <a:gd name="connsiteY8" fmla="*/ 71355 h 142708"/>
                <a:gd name="connsiteX9" fmla="*/ 7781 w 133489"/>
                <a:gd name="connsiteY9" fmla="*/ 133650 h 142708"/>
                <a:gd name="connsiteX10" fmla="*/ 19325 w 133489"/>
                <a:gd name="connsiteY10" fmla="*/ 142709 h 142708"/>
                <a:gd name="connsiteX11" fmla="*/ 121594 w 133489"/>
                <a:gd name="connsiteY11" fmla="*/ 142709 h 142708"/>
                <a:gd name="connsiteX12" fmla="*/ 130375 w 133489"/>
                <a:gd name="connsiteY12" fmla="*/ 138852 h 14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489" h="142708">
                  <a:moveTo>
                    <a:pt x="130375" y="138852"/>
                  </a:moveTo>
                  <a:cubicBezTo>
                    <a:pt x="132628" y="136391"/>
                    <a:pt x="133743" y="133092"/>
                    <a:pt x="133441" y="129770"/>
                  </a:cubicBezTo>
                  <a:cubicBezTo>
                    <a:pt x="131698" y="110028"/>
                    <a:pt x="130816" y="90377"/>
                    <a:pt x="130816" y="71354"/>
                  </a:cubicBezTo>
                  <a:cubicBezTo>
                    <a:pt x="130816" y="52330"/>
                    <a:pt x="131699" y="32680"/>
                    <a:pt x="133441" y="12937"/>
                  </a:cubicBezTo>
                  <a:cubicBezTo>
                    <a:pt x="133743" y="9616"/>
                    <a:pt x="132628" y="6317"/>
                    <a:pt x="130375" y="3855"/>
                  </a:cubicBezTo>
                  <a:cubicBezTo>
                    <a:pt x="128121" y="1394"/>
                    <a:pt x="124940" y="0"/>
                    <a:pt x="121595" y="0"/>
                  </a:cubicBezTo>
                  <a:lnTo>
                    <a:pt x="19325" y="0"/>
                  </a:lnTo>
                  <a:cubicBezTo>
                    <a:pt x="13844" y="0"/>
                    <a:pt x="9082" y="3739"/>
                    <a:pt x="7781" y="9059"/>
                  </a:cubicBezTo>
                  <a:cubicBezTo>
                    <a:pt x="2624" y="30057"/>
                    <a:pt x="0" y="51008"/>
                    <a:pt x="0" y="71355"/>
                  </a:cubicBezTo>
                  <a:cubicBezTo>
                    <a:pt x="0" y="91702"/>
                    <a:pt x="2624" y="112653"/>
                    <a:pt x="7781" y="133650"/>
                  </a:cubicBezTo>
                  <a:cubicBezTo>
                    <a:pt x="9082" y="138969"/>
                    <a:pt x="13844" y="142709"/>
                    <a:pt x="19325" y="142709"/>
                  </a:cubicBezTo>
                  <a:lnTo>
                    <a:pt x="121594" y="142709"/>
                  </a:lnTo>
                  <a:cubicBezTo>
                    <a:pt x="124940" y="142709"/>
                    <a:pt x="128121" y="141315"/>
                    <a:pt x="130375" y="138852"/>
                  </a:cubicBezTo>
                  <a:close/>
                </a:path>
              </a:pathLst>
            </a:custGeom>
            <a:grpFill/>
            <a:ln w="1098" cap="flat">
              <a:noFill/>
              <a:prstDash val="solid"/>
              <a:miter/>
            </a:ln>
          </p:spPr>
          <p:txBody>
            <a:bodyPr rtlCol="0" anchor="ctr"/>
            <a:lstStyle/>
            <a:p>
              <a:endParaRPr lang="es-MX"/>
            </a:p>
          </p:txBody>
        </p:sp>
        <p:sp>
          <p:nvSpPr>
            <p:cNvPr id="36" name="Forma libre 282">
              <a:extLst>
                <a:ext uri="{FF2B5EF4-FFF2-40B4-BE49-F238E27FC236}">
                  <a16:creationId xmlns:a16="http://schemas.microsoft.com/office/drawing/2014/main" id="{A1546200-A4B6-9C48-B1EC-EF07EBF9FE31}"/>
                </a:ext>
              </a:extLst>
            </p:cNvPr>
            <p:cNvSpPr/>
            <p:nvPr/>
          </p:nvSpPr>
          <p:spPr>
            <a:xfrm>
              <a:off x="3170995" y="5675310"/>
              <a:ext cx="155349" cy="148218"/>
            </a:xfrm>
            <a:custGeom>
              <a:avLst/>
              <a:gdLst>
                <a:gd name="connsiteX0" fmla="*/ 40627 w 155349"/>
                <a:gd name="connsiteY0" fmla="*/ 138277 h 148218"/>
                <a:gd name="connsiteX1" fmla="*/ 52357 w 155349"/>
                <a:gd name="connsiteY1" fmla="*/ 148218 h 148218"/>
                <a:gd name="connsiteX2" fmla="*/ 143454 w 155349"/>
                <a:gd name="connsiteY2" fmla="*/ 148218 h 148218"/>
                <a:gd name="connsiteX3" fmla="*/ 153511 w 155349"/>
                <a:gd name="connsiteY3" fmla="*/ 142690 h 148218"/>
                <a:gd name="connsiteX4" fmla="*/ 154185 w 155349"/>
                <a:gd name="connsiteY4" fmla="*/ 131216 h 148218"/>
                <a:gd name="connsiteX5" fmla="*/ 16378 w 155349"/>
                <a:gd name="connsiteY5" fmla="*/ 888 h 148218"/>
                <a:gd name="connsiteX6" fmla="*/ 2953 w 155349"/>
                <a:gd name="connsiteY6" fmla="*/ 4070 h 148218"/>
                <a:gd name="connsiteX7" fmla="*/ 1559 w 155349"/>
                <a:gd name="connsiteY7" fmla="*/ 17798 h 148218"/>
                <a:gd name="connsiteX8" fmla="*/ 40627 w 155349"/>
                <a:gd name="connsiteY8" fmla="*/ 138277 h 14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349" h="148218">
                  <a:moveTo>
                    <a:pt x="40627" y="138277"/>
                  </a:moveTo>
                  <a:cubicBezTo>
                    <a:pt x="41580" y="144014"/>
                    <a:pt x="46527" y="148218"/>
                    <a:pt x="52357" y="148218"/>
                  </a:cubicBezTo>
                  <a:lnTo>
                    <a:pt x="143454" y="148218"/>
                  </a:lnTo>
                  <a:cubicBezTo>
                    <a:pt x="147542" y="148218"/>
                    <a:pt x="151329" y="146128"/>
                    <a:pt x="153511" y="142690"/>
                  </a:cubicBezTo>
                  <a:cubicBezTo>
                    <a:pt x="155694" y="139230"/>
                    <a:pt x="155951" y="134910"/>
                    <a:pt x="154185" y="131216"/>
                  </a:cubicBezTo>
                  <a:cubicBezTo>
                    <a:pt x="125963" y="71777"/>
                    <a:pt x="77025" y="25508"/>
                    <a:pt x="16378" y="888"/>
                  </a:cubicBezTo>
                  <a:cubicBezTo>
                    <a:pt x="11663" y="-1040"/>
                    <a:pt x="6297" y="238"/>
                    <a:pt x="2953" y="4070"/>
                  </a:cubicBezTo>
                  <a:cubicBezTo>
                    <a:pt x="-392" y="7880"/>
                    <a:pt x="-950" y="13384"/>
                    <a:pt x="1559" y="17798"/>
                  </a:cubicBezTo>
                  <a:cubicBezTo>
                    <a:pt x="19189" y="48690"/>
                    <a:pt x="32707" y="90359"/>
                    <a:pt x="40627" y="138277"/>
                  </a:cubicBezTo>
                  <a:close/>
                </a:path>
              </a:pathLst>
            </a:custGeom>
            <a:grpFill/>
            <a:ln w="1098" cap="flat">
              <a:noFill/>
              <a:prstDash val="solid"/>
              <a:miter/>
            </a:ln>
          </p:spPr>
          <p:txBody>
            <a:bodyPr rtlCol="0" anchor="ctr"/>
            <a:lstStyle/>
            <a:p>
              <a:endParaRPr lang="es-MX"/>
            </a:p>
          </p:txBody>
        </p:sp>
        <p:sp>
          <p:nvSpPr>
            <p:cNvPr id="37" name="Forma libre 283">
              <a:extLst>
                <a:ext uri="{FF2B5EF4-FFF2-40B4-BE49-F238E27FC236}">
                  <a16:creationId xmlns:a16="http://schemas.microsoft.com/office/drawing/2014/main" id="{50DB6E2C-980B-C34C-8470-F335A0827C0C}"/>
                </a:ext>
              </a:extLst>
            </p:cNvPr>
            <p:cNvSpPr/>
            <p:nvPr/>
          </p:nvSpPr>
          <p:spPr>
            <a:xfrm>
              <a:off x="2851924" y="5675353"/>
              <a:ext cx="155419" cy="148174"/>
            </a:xfrm>
            <a:custGeom>
              <a:avLst/>
              <a:gdLst>
                <a:gd name="connsiteX0" fmla="*/ 11895 w 155419"/>
                <a:gd name="connsiteY0" fmla="*/ 148174 h 148174"/>
                <a:gd name="connsiteX1" fmla="*/ 103109 w 155419"/>
                <a:gd name="connsiteY1" fmla="*/ 148174 h 148174"/>
                <a:gd name="connsiteX2" fmla="*/ 114839 w 155419"/>
                <a:gd name="connsiteY2" fmla="*/ 138233 h 148174"/>
                <a:gd name="connsiteX3" fmla="*/ 153860 w 155419"/>
                <a:gd name="connsiteY3" fmla="*/ 17800 h 148174"/>
                <a:gd name="connsiteX4" fmla="*/ 152467 w 155419"/>
                <a:gd name="connsiteY4" fmla="*/ 4095 h 148174"/>
                <a:gd name="connsiteX5" fmla="*/ 139065 w 155419"/>
                <a:gd name="connsiteY5" fmla="*/ 913 h 148174"/>
                <a:gd name="connsiteX6" fmla="*/ 1164 w 155419"/>
                <a:gd name="connsiteY6" fmla="*/ 131172 h 148174"/>
                <a:gd name="connsiteX7" fmla="*/ 1838 w 155419"/>
                <a:gd name="connsiteY7" fmla="*/ 142623 h 148174"/>
                <a:gd name="connsiteX8" fmla="*/ 11895 w 155419"/>
                <a:gd name="connsiteY8" fmla="*/ 148174 h 14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19" h="148174">
                  <a:moveTo>
                    <a:pt x="11895" y="148174"/>
                  </a:moveTo>
                  <a:lnTo>
                    <a:pt x="103109" y="148174"/>
                  </a:lnTo>
                  <a:cubicBezTo>
                    <a:pt x="108939" y="148174"/>
                    <a:pt x="113887" y="143970"/>
                    <a:pt x="114839" y="138233"/>
                  </a:cubicBezTo>
                  <a:cubicBezTo>
                    <a:pt x="122759" y="90339"/>
                    <a:pt x="136254" y="48692"/>
                    <a:pt x="153860" y="17800"/>
                  </a:cubicBezTo>
                  <a:cubicBezTo>
                    <a:pt x="156369" y="13409"/>
                    <a:pt x="155811" y="7905"/>
                    <a:pt x="152467" y="4095"/>
                  </a:cubicBezTo>
                  <a:cubicBezTo>
                    <a:pt x="149122" y="240"/>
                    <a:pt x="143687" y="-1061"/>
                    <a:pt x="139065" y="913"/>
                  </a:cubicBezTo>
                  <a:cubicBezTo>
                    <a:pt x="78371" y="25513"/>
                    <a:pt x="29408" y="71781"/>
                    <a:pt x="1164" y="131172"/>
                  </a:cubicBezTo>
                  <a:cubicBezTo>
                    <a:pt x="-601" y="134866"/>
                    <a:pt x="-345" y="139186"/>
                    <a:pt x="1838" y="142623"/>
                  </a:cubicBezTo>
                  <a:cubicBezTo>
                    <a:pt x="4021" y="146084"/>
                    <a:pt x="7807" y="148174"/>
                    <a:pt x="11895" y="148174"/>
                  </a:cubicBezTo>
                  <a:close/>
                </a:path>
              </a:pathLst>
            </a:custGeom>
            <a:grpFill/>
            <a:ln w="1098" cap="flat">
              <a:noFill/>
              <a:prstDash val="solid"/>
              <a:miter/>
            </a:ln>
          </p:spPr>
          <p:txBody>
            <a:bodyPr rtlCol="0" anchor="ctr"/>
            <a:lstStyle/>
            <a:p>
              <a:endParaRPr lang="es-MX"/>
            </a:p>
          </p:txBody>
        </p:sp>
        <p:sp>
          <p:nvSpPr>
            <p:cNvPr id="38" name="Forma libre 284">
              <a:extLst>
                <a:ext uri="{FF2B5EF4-FFF2-40B4-BE49-F238E27FC236}">
                  <a16:creationId xmlns:a16="http://schemas.microsoft.com/office/drawing/2014/main" id="{DB378AC1-0379-AA49-B5F2-2D15AFFE6115}"/>
                </a:ext>
              </a:extLst>
            </p:cNvPr>
            <p:cNvSpPr/>
            <p:nvPr/>
          </p:nvSpPr>
          <p:spPr>
            <a:xfrm>
              <a:off x="3217335" y="5847313"/>
              <a:ext cx="133009" cy="105915"/>
            </a:xfrm>
            <a:custGeom>
              <a:avLst/>
              <a:gdLst>
                <a:gd name="connsiteX0" fmla="*/ 3115 w 133009"/>
                <a:gd name="connsiteY0" fmla="*/ 3855 h 105915"/>
                <a:gd name="connsiteX1" fmla="*/ 49 w 133009"/>
                <a:gd name="connsiteY1" fmla="*/ 12937 h 105915"/>
                <a:gd name="connsiteX2" fmla="*/ 2673 w 133009"/>
                <a:gd name="connsiteY2" fmla="*/ 71354 h 105915"/>
                <a:gd name="connsiteX3" fmla="*/ 2232 w 133009"/>
                <a:gd name="connsiteY3" fmla="*/ 93629 h 105915"/>
                <a:gd name="connsiteX4" fmla="*/ 9363 w 133009"/>
                <a:gd name="connsiteY4" fmla="*/ 104917 h 105915"/>
                <a:gd name="connsiteX5" fmla="*/ 14124 w 133009"/>
                <a:gd name="connsiteY5" fmla="*/ 105916 h 105915"/>
                <a:gd name="connsiteX6" fmla="*/ 22486 w 133009"/>
                <a:gd name="connsiteY6" fmla="*/ 102479 h 105915"/>
                <a:gd name="connsiteX7" fmla="*/ 118809 w 133009"/>
                <a:gd name="connsiteY7" fmla="*/ 73468 h 105915"/>
                <a:gd name="connsiteX8" fmla="*/ 128844 w 133009"/>
                <a:gd name="connsiteY8" fmla="*/ 70843 h 105915"/>
                <a:gd name="connsiteX9" fmla="*/ 133001 w 133009"/>
                <a:gd name="connsiteY9" fmla="*/ 61367 h 105915"/>
                <a:gd name="connsiteX10" fmla="*/ 125662 w 133009"/>
                <a:gd name="connsiteY10" fmla="*/ 9082 h 105915"/>
                <a:gd name="connsiteX11" fmla="*/ 114118 w 133009"/>
                <a:gd name="connsiteY11" fmla="*/ 0 h 105915"/>
                <a:gd name="connsiteX12" fmla="*/ 11895 w 133009"/>
                <a:gd name="connsiteY12" fmla="*/ 0 h 105915"/>
                <a:gd name="connsiteX13" fmla="*/ 3115 w 133009"/>
                <a:gd name="connsiteY13" fmla="*/ 3855 h 10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09" h="105915">
                  <a:moveTo>
                    <a:pt x="3115" y="3855"/>
                  </a:moveTo>
                  <a:cubicBezTo>
                    <a:pt x="861" y="6317"/>
                    <a:pt x="-253" y="9616"/>
                    <a:pt x="49" y="12937"/>
                  </a:cubicBezTo>
                  <a:cubicBezTo>
                    <a:pt x="1791" y="32680"/>
                    <a:pt x="2673" y="52330"/>
                    <a:pt x="2673" y="71354"/>
                  </a:cubicBezTo>
                  <a:cubicBezTo>
                    <a:pt x="2673" y="78740"/>
                    <a:pt x="2487" y="86173"/>
                    <a:pt x="2232" y="93629"/>
                  </a:cubicBezTo>
                  <a:cubicBezTo>
                    <a:pt x="2069" y="98483"/>
                    <a:pt x="4903" y="102966"/>
                    <a:pt x="9363" y="104917"/>
                  </a:cubicBezTo>
                  <a:cubicBezTo>
                    <a:pt x="10896" y="105590"/>
                    <a:pt x="12521" y="105916"/>
                    <a:pt x="14124" y="105916"/>
                  </a:cubicBezTo>
                  <a:cubicBezTo>
                    <a:pt x="17190" y="105916"/>
                    <a:pt x="20233" y="104731"/>
                    <a:pt x="22486" y="102479"/>
                  </a:cubicBezTo>
                  <a:cubicBezTo>
                    <a:pt x="47664" y="77556"/>
                    <a:pt x="81715" y="66268"/>
                    <a:pt x="118809" y="73468"/>
                  </a:cubicBezTo>
                  <a:cubicBezTo>
                    <a:pt x="122433" y="74257"/>
                    <a:pt x="126056" y="73212"/>
                    <a:pt x="128844" y="70843"/>
                  </a:cubicBezTo>
                  <a:cubicBezTo>
                    <a:pt x="131607" y="68497"/>
                    <a:pt x="133140" y="64990"/>
                    <a:pt x="133001" y="61367"/>
                  </a:cubicBezTo>
                  <a:cubicBezTo>
                    <a:pt x="132328" y="43876"/>
                    <a:pt x="129865" y="26270"/>
                    <a:pt x="125662" y="9082"/>
                  </a:cubicBezTo>
                  <a:cubicBezTo>
                    <a:pt x="124360" y="3739"/>
                    <a:pt x="119599" y="0"/>
                    <a:pt x="114118" y="0"/>
                  </a:cubicBezTo>
                  <a:lnTo>
                    <a:pt x="11895" y="0"/>
                  </a:lnTo>
                  <a:cubicBezTo>
                    <a:pt x="8550" y="0"/>
                    <a:pt x="5368" y="1394"/>
                    <a:pt x="3115" y="3855"/>
                  </a:cubicBezTo>
                  <a:close/>
                </a:path>
              </a:pathLst>
            </a:custGeom>
            <a:grpFill/>
            <a:ln w="1098" cap="flat">
              <a:noFill/>
              <a:prstDash val="solid"/>
              <a:miter/>
            </a:ln>
          </p:spPr>
          <p:txBody>
            <a:bodyPr rtlCol="0" anchor="ctr"/>
            <a:lstStyle/>
            <a:p>
              <a:endParaRPr lang="es-MX"/>
            </a:p>
          </p:txBody>
        </p:sp>
        <p:sp>
          <p:nvSpPr>
            <p:cNvPr id="39" name="Forma libre 285">
              <a:extLst>
                <a:ext uri="{FF2B5EF4-FFF2-40B4-BE49-F238E27FC236}">
                  <a16:creationId xmlns:a16="http://schemas.microsoft.com/office/drawing/2014/main" id="{18E4930B-76FB-DF4C-8866-EB882319E990}"/>
                </a:ext>
              </a:extLst>
            </p:cNvPr>
            <p:cNvSpPr/>
            <p:nvPr/>
          </p:nvSpPr>
          <p:spPr>
            <a:xfrm>
              <a:off x="2851924" y="6013805"/>
              <a:ext cx="155419" cy="148142"/>
            </a:xfrm>
            <a:custGeom>
              <a:avLst/>
              <a:gdLst>
                <a:gd name="connsiteX0" fmla="*/ 114838 w 155419"/>
                <a:gd name="connsiteY0" fmla="*/ 9942 h 148142"/>
                <a:gd name="connsiteX1" fmla="*/ 103108 w 155419"/>
                <a:gd name="connsiteY1" fmla="*/ 0 h 148142"/>
                <a:gd name="connsiteX2" fmla="*/ 11896 w 155419"/>
                <a:gd name="connsiteY2" fmla="*/ 0 h 148142"/>
                <a:gd name="connsiteX3" fmla="*/ 1838 w 155419"/>
                <a:gd name="connsiteY3" fmla="*/ 5551 h 148142"/>
                <a:gd name="connsiteX4" fmla="*/ 1165 w 155419"/>
                <a:gd name="connsiteY4" fmla="*/ 17002 h 148142"/>
                <a:gd name="connsiteX5" fmla="*/ 139065 w 155419"/>
                <a:gd name="connsiteY5" fmla="*/ 147260 h 148142"/>
                <a:gd name="connsiteX6" fmla="*/ 143525 w 155419"/>
                <a:gd name="connsiteY6" fmla="*/ 148143 h 148142"/>
                <a:gd name="connsiteX7" fmla="*/ 152467 w 155419"/>
                <a:gd name="connsiteY7" fmla="*/ 144078 h 148142"/>
                <a:gd name="connsiteX8" fmla="*/ 153861 w 155419"/>
                <a:gd name="connsiteY8" fmla="*/ 130374 h 148142"/>
                <a:gd name="connsiteX9" fmla="*/ 114838 w 155419"/>
                <a:gd name="connsiteY9" fmla="*/ 9942 h 14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5419" h="148142">
                  <a:moveTo>
                    <a:pt x="114838" y="9942"/>
                  </a:moveTo>
                  <a:cubicBezTo>
                    <a:pt x="113886" y="4204"/>
                    <a:pt x="108939" y="0"/>
                    <a:pt x="103108" y="0"/>
                  </a:cubicBezTo>
                  <a:lnTo>
                    <a:pt x="11896" y="0"/>
                  </a:lnTo>
                  <a:cubicBezTo>
                    <a:pt x="7807" y="0"/>
                    <a:pt x="4021" y="2090"/>
                    <a:pt x="1838" y="5551"/>
                  </a:cubicBezTo>
                  <a:cubicBezTo>
                    <a:pt x="-345" y="8988"/>
                    <a:pt x="-601" y="13309"/>
                    <a:pt x="1165" y="17002"/>
                  </a:cubicBezTo>
                  <a:cubicBezTo>
                    <a:pt x="29409" y="76394"/>
                    <a:pt x="78372" y="122663"/>
                    <a:pt x="139065" y="147260"/>
                  </a:cubicBezTo>
                  <a:cubicBezTo>
                    <a:pt x="140505" y="147864"/>
                    <a:pt x="142015" y="148143"/>
                    <a:pt x="143525" y="148143"/>
                  </a:cubicBezTo>
                  <a:cubicBezTo>
                    <a:pt x="146869" y="148143"/>
                    <a:pt x="150167" y="146726"/>
                    <a:pt x="152467" y="144078"/>
                  </a:cubicBezTo>
                  <a:cubicBezTo>
                    <a:pt x="155812" y="140268"/>
                    <a:pt x="156369" y="134764"/>
                    <a:pt x="153861" y="130374"/>
                  </a:cubicBezTo>
                  <a:cubicBezTo>
                    <a:pt x="136254" y="99482"/>
                    <a:pt x="122758" y="57836"/>
                    <a:pt x="114838" y="9942"/>
                  </a:cubicBezTo>
                  <a:close/>
                </a:path>
              </a:pathLst>
            </a:custGeom>
            <a:grpFill/>
            <a:ln w="1098" cap="flat">
              <a:noFill/>
              <a:prstDash val="solid"/>
              <a:miter/>
            </a:ln>
          </p:spPr>
          <p:txBody>
            <a:bodyPr rtlCol="0" anchor="ctr"/>
            <a:lstStyle/>
            <a:p>
              <a:endParaRPr lang="es-MX"/>
            </a:p>
          </p:txBody>
        </p:sp>
        <p:sp>
          <p:nvSpPr>
            <p:cNvPr id="40" name="Forma libre 286">
              <a:extLst>
                <a:ext uri="{FF2B5EF4-FFF2-40B4-BE49-F238E27FC236}">
                  <a16:creationId xmlns:a16="http://schemas.microsoft.com/office/drawing/2014/main" id="{A7E39824-8967-164F-B4B6-187630D0AD59}"/>
                </a:ext>
              </a:extLst>
            </p:cNvPr>
            <p:cNvSpPr/>
            <p:nvPr/>
          </p:nvSpPr>
          <p:spPr>
            <a:xfrm>
              <a:off x="3171418" y="6069868"/>
              <a:ext cx="60483" cy="91405"/>
            </a:xfrm>
            <a:custGeom>
              <a:avLst/>
              <a:gdLst>
                <a:gd name="connsiteX0" fmla="*/ 49774 w 60483"/>
                <a:gd name="connsiteY0" fmla="*/ 6185 h 91405"/>
                <a:gd name="connsiteX1" fmla="*/ 38045 w 60483"/>
                <a:gd name="connsiteY1" fmla="*/ 53 h 91405"/>
                <a:gd name="connsiteX2" fmla="*/ 27918 w 60483"/>
                <a:gd name="connsiteY2" fmla="*/ 8601 h 91405"/>
                <a:gd name="connsiteX3" fmla="*/ 1531 w 60483"/>
                <a:gd name="connsiteY3" fmla="*/ 73660 h 91405"/>
                <a:gd name="connsiteX4" fmla="*/ 2972 w 60483"/>
                <a:gd name="connsiteY4" fmla="*/ 87388 h 91405"/>
                <a:gd name="connsiteX5" fmla="*/ 11891 w 60483"/>
                <a:gd name="connsiteY5" fmla="*/ 91406 h 91405"/>
                <a:gd name="connsiteX6" fmla="*/ 16398 w 60483"/>
                <a:gd name="connsiteY6" fmla="*/ 90523 h 91405"/>
                <a:gd name="connsiteX7" fmla="*/ 54838 w 60483"/>
                <a:gd name="connsiteY7" fmla="*/ 71360 h 91405"/>
                <a:gd name="connsiteX8" fmla="*/ 60483 w 60483"/>
                <a:gd name="connsiteY8" fmla="*/ 61233 h 91405"/>
                <a:gd name="connsiteX9" fmla="*/ 60483 w 60483"/>
                <a:gd name="connsiteY9" fmla="*/ 26439 h 91405"/>
                <a:gd name="connsiteX10" fmla="*/ 58114 w 60483"/>
                <a:gd name="connsiteY10" fmla="*/ 19308 h 91405"/>
                <a:gd name="connsiteX11" fmla="*/ 49774 w 60483"/>
                <a:gd name="connsiteY11" fmla="*/ 6185 h 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 h="91405">
                  <a:moveTo>
                    <a:pt x="49774" y="6185"/>
                  </a:moveTo>
                  <a:cubicBezTo>
                    <a:pt x="47474" y="1957"/>
                    <a:pt x="43062" y="-389"/>
                    <a:pt x="38045" y="53"/>
                  </a:cubicBezTo>
                  <a:cubicBezTo>
                    <a:pt x="33236" y="587"/>
                    <a:pt x="29241" y="3955"/>
                    <a:pt x="27918" y="8601"/>
                  </a:cubicBezTo>
                  <a:cubicBezTo>
                    <a:pt x="20764" y="33500"/>
                    <a:pt x="11891" y="55403"/>
                    <a:pt x="1531" y="73660"/>
                  </a:cubicBezTo>
                  <a:cubicBezTo>
                    <a:pt x="-954" y="78073"/>
                    <a:pt x="-373" y="83578"/>
                    <a:pt x="2972" y="87388"/>
                  </a:cubicBezTo>
                  <a:cubicBezTo>
                    <a:pt x="5272" y="89989"/>
                    <a:pt x="8546" y="91406"/>
                    <a:pt x="11891" y="91406"/>
                  </a:cubicBezTo>
                  <a:cubicBezTo>
                    <a:pt x="13401" y="91406"/>
                    <a:pt x="14934" y="91127"/>
                    <a:pt x="16398" y="90523"/>
                  </a:cubicBezTo>
                  <a:cubicBezTo>
                    <a:pt x="31240" y="84414"/>
                    <a:pt x="43829" y="78143"/>
                    <a:pt x="54838" y="71360"/>
                  </a:cubicBezTo>
                  <a:cubicBezTo>
                    <a:pt x="58346" y="69177"/>
                    <a:pt x="60483" y="65367"/>
                    <a:pt x="60483" y="61233"/>
                  </a:cubicBezTo>
                  <a:lnTo>
                    <a:pt x="60483" y="26439"/>
                  </a:lnTo>
                  <a:cubicBezTo>
                    <a:pt x="60483" y="23884"/>
                    <a:pt x="59647" y="21375"/>
                    <a:pt x="58114" y="19308"/>
                  </a:cubicBezTo>
                  <a:cubicBezTo>
                    <a:pt x="55023" y="15174"/>
                    <a:pt x="52283" y="10738"/>
                    <a:pt x="49774" y="6185"/>
                  </a:cubicBezTo>
                  <a:close/>
                </a:path>
              </a:pathLst>
            </a:custGeom>
            <a:grpFill/>
            <a:ln w="1098" cap="flat">
              <a:noFill/>
              <a:prstDash val="solid"/>
              <a:miter/>
            </a:ln>
          </p:spPr>
          <p:txBody>
            <a:bodyPr rtlCol="0" anchor="ctr"/>
            <a:lstStyle/>
            <a:p>
              <a:endParaRPr lang="es-MX"/>
            </a:p>
          </p:txBody>
        </p:sp>
        <p:sp>
          <p:nvSpPr>
            <p:cNvPr id="41" name="Forma libre 287">
              <a:extLst>
                <a:ext uri="{FF2B5EF4-FFF2-40B4-BE49-F238E27FC236}">
                  <a16:creationId xmlns:a16="http://schemas.microsoft.com/office/drawing/2014/main" id="{F976766D-2479-9041-981C-4951B23FBEF2}"/>
                </a:ext>
              </a:extLst>
            </p:cNvPr>
            <p:cNvSpPr/>
            <p:nvPr/>
          </p:nvSpPr>
          <p:spPr>
            <a:xfrm>
              <a:off x="3255685" y="6122681"/>
              <a:ext cx="118922" cy="105185"/>
            </a:xfrm>
            <a:custGeom>
              <a:avLst/>
              <a:gdLst>
                <a:gd name="connsiteX0" fmla="*/ 113534 w 118922"/>
                <a:gd name="connsiteY0" fmla="*/ 1941 h 105185"/>
                <a:gd name="connsiteX1" fmla="*/ 102269 w 118922"/>
                <a:gd name="connsiteY1" fmla="*/ 1012 h 105185"/>
                <a:gd name="connsiteX2" fmla="*/ 16653 w 118922"/>
                <a:gd name="connsiteY2" fmla="*/ 1012 h 105185"/>
                <a:gd name="connsiteX3" fmla="*/ 5388 w 118922"/>
                <a:gd name="connsiteY3" fmla="*/ 1941 h 105185"/>
                <a:gd name="connsiteX4" fmla="*/ 0 w 118922"/>
                <a:gd name="connsiteY4" fmla="*/ 11906 h 105185"/>
                <a:gd name="connsiteX5" fmla="*/ 0 w 118922"/>
                <a:gd name="connsiteY5" fmla="*/ 93294 h 105185"/>
                <a:gd name="connsiteX6" fmla="*/ 7339 w 118922"/>
                <a:gd name="connsiteY6" fmla="*/ 104280 h 105185"/>
                <a:gd name="connsiteX7" fmla="*/ 20300 w 118922"/>
                <a:gd name="connsiteY7" fmla="*/ 101702 h 105185"/>
                <a:gd name="connsiteX8" fmla="*/ 59461 w 118922"/>
                <a:gd name="connsiteY8" fmla="*/ 62541 h 105185"/>
                <a:gd name="connsiteX9" fmla="*/ 98622 w 118922"/>
                <a:gd name="connsiteY9" fmla="*/ 101702 h 105185"/>
                <a:gd name="connsiteX10" fmla="*/ 107031 w 118922"/>
                <a:gd name="connsiteY10" fmla="*/ 105186 h 105185"/>
                <a:gd name="connsiteX11" fmla="*/ 111583 w 118922"/>
                <a:gd name="connsiteY11" fmla="*/ 104279 h 105185"/>
                <a:gd name="connsiteX12" fmla="*/ 118922 w 118922"/>
                <a:gd name="connsiteY12" fmla="*/ 93293 h 105185"/>
                <a:gd name="connsiteX13" fmla="*/ 118922 w 118922"/>
                <a:gd name="connsiteY13" fmla="*/ 11905 h 105185"/>
                <a:gd name="connsiteX14" fmla="*/ 113534 w 118922"/>
                <a:gd name="connsiteY14" fmla="*/ 1941 h 10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922" h="105185">
                  <a:moveTo>
                    <a:pt x="113534" y="1941"/>
                  </a:moveTo>
                  <a:cubicBezTo>
                    <a:pt x="110213" y="-242"/>
                    <a:pt x="105916" y="-591"/>
                    <a:pt x="102269" y="1012"/>
                  </a:cubicBezTo>
                  <a:cubicBezTo>
                    <a:pt x="74861" y="12998"/>
                    <a:pt x="44062" y="12998"/>
                    <a:pt x="16653" y="1012"/>
                  </a:cubicBezTo>
                  <a:cubicBezTo>
                    <a:pt x="13006" y="-613"/>
                    <a:pt x="8733" y="-265"/>
                    <a:pt x="5388" y="1941"/>
                  </a:cubicBezTo>
                  <a:cubicBezTo>
                    <a:pt x="2020" y="4148"/>
                    <a:pt x="0" y="7887"/>
                    <a:pt x="0" y="11906"/>
                  </a:cubicBezTo>
                  <a:lnTo>
                    <a:pt x="0" y="93294"/>
                  </a:lnTo>
                  <a:cubicBezTo>
                    <a:pt x="0" y="98103"/>
                    <a:pt x="2903" y="102445"/>
                    <a:pt x="7339" y="104280"/>
                  </a:cubicBezTo>
                  <a:cubicBezTo>
                    <a:pt x="11752" y="106092"/>
                    <a:pt x="16886" y="105093"/>
                    <a:pt x="20300" y="101702"/>
                  </a:cubicBezTo>
                  <a:lnTo>
                    <a:pt x="59461" y="62541"/>
                  </a:lnTo>
                  <a:lnTo>
                    <a:pt x="98622" y="101702"/>
                  </a:lnTo>
                  <a:cubicBezTo>
                    <a:pt x="100899" y="103978"/>
                    <a:pt x="103941" y="105186"/>
                    <a:pt x="107031" y="105186"/>
                  </a:cubicBezTo>
                  <a:cubicBezTo>
                    <a:pt x="108564" y="105186"/>
                    <a:pt x="110120" y="104884"/>
                    <a:pt x="111583" y="104279"/>
                  </a:cubicBezTo>
                  <a:cubicBezTo>
                    <a:pt x="116019" y="102444"/>
                    <a:pt x="118922" y="98101"/>
                    <a:pt x="118922" y="93293"/>
                  </a:cubicBezTo>
                  <a:lnTo>
                    <a:pt x="118922" y="11905"/>
                  </a:lnTo>
                  <a:cubicBezTo>
                    <a:pt x="118923" y="7887"/>
                    <a:pt x="116902" y="4148"/>
                    <a:pt x="113534" y="1941"/>
                  </a:cubicBezTo>
                  <a:close/>
                </a:path>
              </a:pathLst>
            </a:custGeom>
            <a:grpFill/>
            <a:ln w="1098" cap="flat">
              <a:noFill/>
              <a:prstDash val="solid"/>
              <a:miter/>
            </a:ln>
          </p:spPr>
          <p:txBody>
            <a:bodyPr rtlCol="0" anchor="ctr"/>
            <a:lstStyle/>
            <a:p>
              <a:endParaRPr lang="es-MX"/>
            </a:p>
          </p:txBody>
        </p:sp>
      </p:grpSp>
      <p:sp>
        <p:nvSpPr>
          <p:cNvPr id="42" name="Gráfico 53">
            <a:extLst>
              <a:ext uri="{FF2B5EF4-FFF2-40B4-BE49-F238E27FC236}">
                <a16:creationId xmlns:a16="http://schemas.microsoft.com/office/drawing/2014/main" id="{9A954052-F775-B547-A0E6-80655446D752}"/>
              </a:ext>
            </a:extLst>
          </p:cNvPr>
          <p:cNvSpPr/>
          <p:nvPr/>
        </p:nvSpPr>
        <p:spPr>
          <a:xfrm>
            <a:off x="2234781" y="9104317"/>
            <a:ext cx="989683" cy="989685"/>
          </a:xfrm>
          <a:custGeom>
            <a:avLst/>
            <a:gdLst>
              <a:gd name="connsiteX0" fmla="*/ 463794 w 570830"/>
              <a:gd name="connsiteY0" fmla="*/ 35694 h 570831"/>
              <a:gd name="connsiteX1" fmla="*/ 463800 w 570830"/>
              <a:gd name="connsiteY1" fmla="*/ 0 h 570831"/>
              <a:gd name="connsiteX2" fmla="*/ 107031 w 570830"/>
              <a:gd name="connsiteY2" fmla="*/ 0 h 570831"/>
              <a:gd name="connsiteX3" fmla="*/ 107024 w 570830"/>
              <a:gd name="connsiteY3" fmla="*/ 35677 h 570831"/>
              <a:gd name="connsiteX4" fmla="*/ 0 w 570830"/>
              <a:gd name="connsiteY4" fmla="*/ 35677 h 570831"/>
              <a:gd name="connsiteX5" fmla="*/ 0 w 570830"/>
              <a:gd name="connsiteY5" fmla="*/ 107989 h 570831"/>
              <a:gd name="connsiteX6" fmla="*/ 148284 w 570830"/>
              <a:gd name="connsiteY6" fmla="*/ 362486 h 570831"/>
              <a:gd name="connsiteX7" fmla="*/ 249739 w 570830"/>
              <a:gd name="connsiteY7" fmla="*/ 424258 h 570831"/>
              <a:gd name="connsiteX8" fmla="*/ 249739 w 570830"/>
              <a:gd name="connsiteY8" fmla="*/ 463801 h 570831"/>
              <a:gd name="connsiteX9" fmla="*/ 214062 w 570830"/>
              <a:gd name="connsiteY9" fmla="*/ 499477 h 570831"/>
              <a:gd name="connsiteX10" fmla="*/ 142708 w 570830"/>
              <a:gd name="connsiteY10" fmla="*/ 570831 h 570831"/>
              <a:gd name="connsiteX11" fmla="*/ 428123 w 570830"/>
              <a:gd name="connsiteY11" fmla="*/ 570831 h 570831"/>
              <a:gd name="connsiteX12" fmla="*/ 356769 w 570830"/>
              <a:gd name="connsiteY12" fmla="*/ 499477 h 570831"/>
              <a:gd name="connsiteX13" fmla="*/ 321092 w 570830"/>
              <a:gd name="connsiteY13" fmla="*/ 463801 h 570831"/>
              <a:gd name="connsiteX14" fmla="*/ 321092 w 570830"/>
              <a:gd name="connsiteY14" fmla="*/ 424511 h 570831"/>
              <a:gd name="connsiteX15" fmla="*/ 422314 w 570830"/>
              <a:gd name="connsiteY15" fmla="*/ 362640 h 570831"/>
              <a:gd name="connsiteX16" fmla="*/ 570831 w 570830"/>
              <a:gd name="connsiteY16" fmla="*/ 108007 h 570831"/>
              <a:gd name="connsiteX17" fmla="*/ 570831 w 570830"/>
              <a:gd name="connsiteY17" fmla="*/ 35694 h 570831"/>
              <a:gd name="connsiteX18" fmla="*/ 106982 w 570830"/>
              <a:gd name="connsiteY18" fmla="*/ 228675 h 570831"/>
              <a:gd name="connsiteX19" fmla="*/ 71353 w 570830"/>
              <a:gd name="connsiteY19" fmla="*/ 107989 h 570831"/>
              <a:gd name="connsiteX20" fmla="*/ 107008 w 570830"/>
              <a:gd name="connsiteY20" fmla="*/ 107510 h 570831"/>
              <a:gd name="connsiteX21" fmla="*/ 106982 w 570830"/>
              <a:gd name="connsiteY21" fmla="*/ 228675 h 570831"/>
              <a:gd name="connsiteX22" fmla="*/ 142654 w 570830"/>
              <a:gd name="connsiteY22" fmla="*/ 249739 h 570831"/>
              <a:gd name="connsiteX23" fmla="*/ 142706 w 570830"/>
              <a:gd name="connsiteY23" fmla="*/ 35677 h 570831"/>
              <a:gd name="connsiteX24" fmla="*/ 178383 w 570830"/>
              <a:gd name="connsiteY24" fmla="*/ 35677 h 570831"/>
              <a:gd name="connsiteX25" fmla="*/ 178331 w 570830"/>
              <a:gd name="connsiteY25" fmla="*/ 249739 h 570831"/>
              <a:gd name="connsiteX26" fmla="*/ 303200 w 570830"/>
              <a:gd name="connsiteY26" fmla="*/ 390648 h 570831"/>
              <a:gd name="connsiteX27" fmla="*/ 285362 w 570830"/>
              <a:gd name="connsiteY27" fmla="*/ 392446 h 570831"/>
              <a:gd name="connsiteX28" fmla="*/ 142654 w 570830"/>
              <a:gd name="connsiteY28" fmla="*/ 249739 h 570831"/>
              <a:gd name="connsiteX29" fmla="*/ 499477 w 570830"/>
              <a:gd name="connsiteY29" fmla="*/ 108006 h 570831"/>
              <a:gd name="connsiteX30" fmla="*/ 463752 w 570830"/>
              <a:gd name="connsiteY30" fmla="*/ 228825 h 570831"/>
              <a:gd name="connsiteX31" fmla="*/ 463778 w 570830"/>
              <a:gd name="connsiteY31" fmla="*/ 107048 h 570831"/>
              <a:gd name="connsiteX32" fmla="*/ 499477 w 570830"/>
              <a:gd name="connsiteY32" fmla="*/ 107048 h 570831"/>
              <a:gd name="connsiteX33" fmla="*/ 499477 w 570830"/>
              <a:gd name="connsiteY33" fmla="*/ 108006 h 57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70830" h="570831">
                <a:moveTo>
                  <a:pt x="463794" y="35694"/>
                </a:moveTo>
                <a:lnTo>
                  <a:pt x="463800" y="0"/>
                </a:lnTo>
                <a:lnTo>
                  <a:pt x="107031" y="0"/>
                </a:lnTo>
                <a:lnTo>
                  <a:pt x="107024" y="35677"/>
                </a:lnTo>
                <a:lnTo>
                  <a:pt x="0" y="35677"/>
                </a:lnTo>
                <a:lnTo>
                  <a:pt x="0" y="107989"/>
                </a:lnTo>
                <a:cubicBezTo>
                  <a:pt x="0" y="214463"/>
                  <a:pt x="56679" y="310194"/>
                  <a:pt x="148284" y="362486"/>
                </a:cubicBezTo>
                <a:cubicBezTo>
                  <a:pt x="173788" y="393433"/>
                  <a:pt x="209190" y="415796"/>
                  <a:pt x="249739" y="424258"/>
                </a:cubicBezTo>
                <a:lnTo>
                  <a:pt x="249739" y="463801"/>
                </a:lnTo>
                <a:cubicBezTo>
                  <a:pt x="249739" y="483503"/>
                  <a:pt x="233766" y="499477"/>
                  <a:pt x="214062" y="499477"/>
                </a:cubicBezTo>
                <a:cubicBezTo>
                  <a:pt x="174655" y="499477"/>
                  <a:pt x="142708" y="531422"/>
                  <a:pt x="142708" y="570831"/>
                </a:cubicBezTo>
                <a:lnTo>
                  <a:pt x="428123" y="570831"/>
                </a:lnTo>
                <a:cubicBezTo>
                  <a:pt x="428123" y="531422"/>
                  <a:pt x="396176" y="499477"/>
                  <a:pt x="356769" y="499477"/>
                </a:cubicBezTo>
                <a:cubicBezTo>
                  <a:pt x="337065" y="499477"/>
                  <a:pt x="321092" y="483503"/>
                  <a:pt x="321092" y="463801"/>
                </a:cubicBezTo>
                <a:lnTo>
                  <a:pt x="321092" y="424511"/>
                </a:lnTo>
                <a:cubicBezTo>
                  <a:pt x="361752" y="416210"/>
                  <a:pt x="396812" y="393516"/>
                  <a:pt x="422314" y="362640"/>
                </a:cubicBezTo>
                <a:cubicBezTo>
                  <a:pt x="514060" y="310377"/>
                  <a:pt x="570831" y="214571"/>
                  <a:pt x="570831" y="108007"/>
                </a:cubicBezTo>
                <a:lnTo>
                  <a:pt x="570831" y="35694"/>
                </a:lnTo>
                <a:close/>
                <a:moveTo>
                  <a:pt x="106982" y="228675"/>
                </a:moveTo>
                <a:cubicBezTo>
                  <a:pt x="84226" y="193460"/>
                  <a:pt x="71353" y="151947"/>
                  <a:pt x="71353" y="107989"/>
                </a:cubicBezTo>
                <a:lnTo>
                  <a:pt x="107008" y="107510"/>
                </a:lnTo>
                <a:lnTo>
                  <a:pt x="106982" y="228675"/>
                </a:lnTo>
                <a:close/>
                <a:moveTo>
                  <a:pt x="142654" y="249739"/>
                </a:moveTo>
                <a:lnTo>
                  <a:pt x="142706" y="35677"/>
                </a:lnTo>
                <a:lnTo>
                  <a:pt x="178383" y="35677"/>
                </a:lnTo>
                <a:lnTo>
                  <a:pt x="178331" y="249739"/>
                </a:lnTo>
                <a:cubicBezTo>
                  <a:pt x="178331" y="322443"/>
                  <a:pt x="232900" y="381779"/>
                  <a:pt x="303200" y="390648"/>
                </a:cubicBezTo>
                <a:cubicBezTo>
                  <a:pt x="297293" y="391392"/>
                  <a:pt x="291472" y="392446"/>
                  <a:pt x="285362" y="392446"/>
                </a:cubicBezTo>
                <a:cubicBezTo>
                  <a:pt x="206546" y="392446"/>
                  <a:pt x="142654" y="328553"/>
                  <a:pt x="142654" y="249739"/>
                </a:cubicBezTo>
                <a:close/>
                <a:moveTo>
                  <a:pt x="499477" y="108006"/>
                </a:moveTo>
                <a:cubicBezTo>
                  <a:pt x="499477" y="152023"/>
                  <a:pt x="486564" y="193582"/>
                  <a:pt x="463752" y="228825"/>
                </a:cubicBezTo>
                <a:lnTo>
                  <a:pt x="463778" y="107048"/>
                </a:lnTo>
                <a:lnTo>
                  <a:pt x="499477" y="107048"/>
                </a:lnTo>
                <a:lnTo>
                  <a:pt x="499477" y="108006"/>
                </a:lnTo>
                <a:close/>
              </a:path>
            </a:pathLst>
          </a:custGeom>
          <a:solidFill>
            <a:schemeClr val="accent2"/>
          </a:solidFill>
          <a:ln w="35123" cap="flat">
            <a:noFill/>
            <a:prstDash val="solid"/>
            <a:miter/>
          </a:ln>
        </p:spPr>
        <p:txBody>
          <a:bodyPr rtlCol="0" anchor="ctr"/>
          <a:lstStyle/>
          <a:p>
            <a:endParaRPr lang="es-MX"/>
          </a:p>
        </p:txBody>
      </p:sp>
    </p:spTree>
    <p:extLst>
      <p:ext uri="{BB962C8B-B14F-4D97-AF65-F5344CB8AC3E}">
        <p14:creationId xmlns:p14="http://schemas.microsoft.com/office/powerpoint/2010/main" val="288427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350">
            <a:extLst>
              <a:ext uri="{FF2B5EF4-FFF2-40B4-BE49-F238E27FC236}">
                <a16:creationId xmlns:a16="http://schemas.microsoft.com/office/drawing/2014/main" id="{D814800E-0D31-064E-8D4E-FAAFA40A0B65}"/>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18" name="CuadroTexto 351">
            <a:extLst>
              <a:ext uri="{FF2B5EF4-FFF2-40B4-BE49-F238E27FC236}">
                <a16:creationId xmlns:a16="http://schemas.microsoft.com/office/drawing/2014/main" id="{4901C457-131B-9446-8AD3-FBEB166A5BD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19" name="Rectangle 18">
            <a:extLst>
              <a:ext uri="{FF2B5EF4-FFF2-40B4-BE49-F238E27FC236}">
                <a16:creationId xmlns:a16="http://schemas.microsoft.com/office/drawing/2014/main" id="{85AC9A7C-A0D9-9147-BC50-FCED2D4DD661}"/>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0" name="TextBox 19">
            <a:extLst>
              <a:ext uri="{FF2B5EF4-FFF2-40B4-BE49-F238E27FC236}">
                <a16:creationId xmlns:a16="http://schemas.microsoft.com/office/drawing/2014/main" id="{B1E0E374-C741-0C47-9FAA-442326078755}"/>
              </a:ext>
            </a:extLst>
          </p:cNvPr>
          <p:cNvSpPr txBox="1"/>
          <p:nvPr/>
        </p:nvSpPr>
        <p:spPr>
          <a:xfrm>
            <a:off x="17202726" y="4344760"/>
            <a:ext cx="5364522" cy="646331"/>
          </a:xfrm>
          <a:prstGeom prst="rect">
            <a:avLst/>
          </a:prstGeom>
          <a:noFill/>
        </p:spPr>
        <p:txBody>
          <a:bodyPr wrap="square" rtlCol="0">
            <a:spAutoFit/>
          </a:bodyPr>
          <a:lstStyle/>
          <a:p>
            <a:pPr algn="r"/>
            <a:r>
              <a:rPr lang="es-MX" sz="3600" b="1" dirty="0">
                <a:solidFill>
                  <a:schemeClr val="accent1"/>
                </a:solidFill>
                <a:latin typeface="Century Gothic" panose="020B0502020202020204" pitchFamily="34" charset="0"/>
              </a:rPr>
              <a:t>Confirmed cases</a:t>
            </a:r>
          </a:p>
        </p:txBody>
      </p:sp>
      <p:sp>
        <p:nvSpPr>
          <p:cNvPr id="21" name="Rectángulo 8">
            <a:extLst>
              <a:ext uri="{FF2B5EF4-FFF2-40B4-BE49-F238E27FC236}">
                <a16:creationId xmlns:a16="http://schemas.microsoft.com/office/drawing/2014/main" id="{677C7545-FE72-524B-AF9E-6EC3C8FAEC1A}"/>
              </a:ext>
            </a:extLst>
          </p:cNvPr>
          <p:cNvSpPr/>
          <p:nvPr/>
        </p:nvSpPr>
        <p:spPr>
          <a:xfrm flipH="1">
            <a:off x="17202725" y="4991091"/>
            <a:ext cx="5364521" cy="1384995"/>
          </a:xfrm>
          <a:prstGeom prst="rect">
            <a:avLst/>
          </a:prstGeom>
        </p:spPr>
        <p:txBody>
          <a:bodyPr wrap="square">
            <a:spAutoFit/>
          </a:bodyPr>
          <a:lstStyle/>
          <a:p>
            <a:pPr algn="r"/>
            <a:r>
              <a:rPr lang="es-MX" sz="2800" dirty="0">
                <a:latin typeface="Century Gothic" panose="020B0502020202020204" pitchFamily="34" charset="0"/>
              </a:rPr>
              <a:t>The disease causes respiratory illness with symptoms such as a cough.</a:t>
            </a:r>
          </a:p>
        </p:txBody>
      </p:sp>
      <p:graphicFrame>
        <p:nvGraphicFramePr>
          <p:cNvPr id="22" name="Chart 21">
            <a:extLst>
              <a:ext uri="{FF2B5EF4-FFF2-40B4-BE49-F238E27FC236}">
                <a16:creationId xmlns:a16="http://schemas.microsoft.com/office/drawing/2014/main" id="{70A04E70-18BD-BF43-B7CE-315A8720461E}"/>
              </a:ext>
            </a:extLst>
          </p:cNvPr>
          <p:cNvGraphicFramePr/>
          <p:nvPr>
            <p:extLst>
              <p:ext uri="{D42A27DB-BD31-4B8C-83A1-F6EECF244321}">
                <p14:modId xmlns:p14="http://schemas.microsoft.com/office/powerpoint/2010/main" val="116367148"/>
              </p:ext>
            </p:extLst>
          </p:nvPr>
        </p:nvGraphicFramePr>
        <p:xfrm>
          <a:off x="1640723" y="4344760"/>
          <a:ext cx="14485967" cy="7773567"/>
        </p:xfrm>
        <a:graphic>
          <a:graphicData uri="http://schemas.openxmlformats.org/drawingml/2006/chart">
            <c:chart xmlns:c="http://schemas.openxmlformats.org/drawingml/2006/chart" xmlns:r="http://schemas.openxmlformats.org/officeDocument/2006/relationships" r:id="rId2"/>
          </a:graphicData>
        </a:graphic>
      </p:graphicFrame>
      <p:sp>
        <p:nvSpPr>
          <p:cNvPr id="23" name="TextBox 22">
            <a:extLst>
              <a:ext uri="{FF2B5EF4-FFF2-40B4-BE49-F238E27FC236}">
                <a16:creationId xmlns:a16="http://schemas.microsoft.com/office/drawing/2014/main" id="{3F2A882C-67B9-5C4D-BBE0-D65F8DB1F4A0}"/>
              </a:ext>
            </a:extLst>
          </p:cNvPr>
          <p:cNvSpPr txBox="1"/>
          <p:nvPr/>
        </p:nvSpPr>
        <p:spPr>
          <a:xfrm>
            <a:off x="17202726" y="7065446"/>
            <a:ext cx="5364522" cy="646331"/>
          </a:xfrm>
          <a:prstGeom prst="rect">
            <a:avLst/>
          </a:prstGeom>
          <a:noFill/>
        </p:spPr>
        <p:txBody>
          <a:bodyPr wrap="square" rtlCol="0">
            <a:spAutoFit/>
          </a:bodyPr>
          <a:lstStyle/>
          <a:p>
            <a:pPr algn="r"/>
            <a:r>
              <a:rPr lang="es-MX" sz="3600" b="1" dirty="0">
                <a:solidFill>
                  <a:schemeClr val="accent2"/>
                </a:solidFill>
                <a:latin typeface="Century Gothic" panose="020B0502020202020204" pitchFamily="34" charset="0"/>
              </a:rPr>
              <a:t>Deaths</a:t>
            </a:r>
          </a:p>
        </p:txBody>
      </p:sp>
      <p:sp>
        <p:nvSpPr>
          <p:cNvPr id="24" name="Rectángulo 8">
            <a:extLst>
              <a:ext uri="{FF2B5EF4-FFF2-40B4-BE49-F238E27FC236}">
                <a16:creationId xmlns:a16="http://schemas.microsoft.com/office/drawing/2014/main" id="{20469949-11E7-4540-BB4D-FE696E8FF7EA}"/>
              </a:ext>
            </a:extLst>
          </p:cNvPr>
          <p:cNvSpPr/>
          <p:nvPr/>
        </p:nvSpPr>
        <p:spPr>
          <a:xfrm flipH="1">
            <a:off x="17202725" y="7711777"/>
            <a:ext cx="5364521" cy="1384995"/>
          </a:xfrm>
          <a:prstGeom prst="rect">
            <a:avLst/>
          </a:prstGeom>
        </p:spPr>
        <p:txBody>
          <a:bodyPr wrap="square">
            <a:spAutoFit/>
          </a:bodyPr>
          <a:lstStyle/>
          <a:p>
            <a:pPr algn="r"/>
            <a:r>
              <a:rPr lang="es-MX" sz="2800" dirty="0">
                <a:latin typeface="Century Gothic" panose="020B0502020202020204" pitchFamily="34" charset="0"/>
              </a:rPr>
              <a:t>The disease causes respiratory illness with symptoms such as a cough.</a:t>
            </a:r>
          </a:p>
        </p:txBody>
      </p:sp>
      <p:sp>
        <p:nvSpPr>
          <p:cNvPr id="25" name="TextBox 24">
            <a:extLst>
              <a:ext uri="{FF2B5EF4-FFF2-40B4-BE49-F238E27FC236}">
                <a16:creationId xmlns:a16="http://schemas.microsoft.com/office/drawing/2014/main" id="{4C4F4BCD-EF0D-934E-8F29-DA50AAE1C31A}"/>
              </a:ext>
            </a:extLst>
          </p:cNvPr>
          <p:cNvSpPr txBox="1"/>
          <p:nvPr/>
        </p:nvSpPr>
        <p:spPr>
          <a:xfrm>
            <a:off x="17202726" y="10161024"/>
            <a:ext cx="5364522" cy="646331"/>
          </a:xfrm>
          <a:prstGeom prst="rect">
            <a:avLst/>
          </a:prstGeom>
          <a:noFill/>
        </p:spPr>
        <p:txBody>
          <a:bodyPr wrap="square" rtlCol="0">
            <a:spAutoFit/>
          </a:bodyPr>
          <a:lstStyle/>
          <a:p>
            <a:pPr algn="r"/>
            <a:r>
              <a:rPr lang="es-MX" sz="3600" b="1" dirty="0">
                <a:solidFill>
                  <a:schemeClr val="accent3"/>
                </a:solidFill>
                <a:latin typeface="Century Gothic" panose="020B0502020202020204" pitchFamily="34" charset="0"/>
              </a:rPr>
              <a:t>People tested</a:t>
            </a:r>
          </a:p>
        </p:txBody>
      </p:sp>
      <p:sp>
        <p:nvSpPr>
          <p:cNvPr id="29" name="Rectángulo 8">
            <a:extLst>
              <a:ext uri="{FF2B5EF4-FFF2-40B4-BE49-F238E27FC236}">
                <a16:creationId xmlns:a16="http://schemas.microsoft.com/office/drawing/2014/main" id="{AA056542-4246-5646-BB04-6C21E773EC0E}"/>
              </a:ext>
            </a:extLst>
          </p:cNvPr>
          <p:cNvSpPr/>
          <p:nvPr/>
        </p:nvSpPr>
        <p:spPr>
          <a:xfrm flipH="1">
            <a:off x="17202725" y="10807355"/>
            <a:ext cx="5364521" cy="1384995"/>
          </a:xfrm>
          <a:prstGeom prst="rect">
            <a:avLst/>
          </a:prstGeom>
        </p:spPr>
        <p:txBody>
          <a:bodyPr wrap="square">
            <a:spAutoFit/>
          </a:bodyPr>
          <a:lstStyle/>
          <a:p>
            <a:pPr algn="r"/>
            <a:r>
              <a:rPr lang="es-MX" sz="2800" dirty="0">
                <a:latin typeface="Century Gothic" panose="020B0502020202020204" pitchFamily="34" charset="0"/>
              </a:rPr>
              <a:t>The disease causes respiratory illness with symptoms such as a cough.</a:t>
            </a:r>
          </a:p>
        </p:txBody>
      </p:sp>
    </p:spTree>
    <p:extLst>
      <p:ext uri="{BB962C8B-B14F-4D97-AF65-F5344CB8AC3E}">
        <p14:creationId xmlns:p14="http://schemas.microsoft.com/office/powerpoint/2010/main" val="1776662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adroTexto 350">
            <a:extLst>
              <a:ext uri="{FF2B5EF4-FFF2-40B4-BE49-F238E27FC236}">
                <a16:creationId xmlns:a16="http://schemas.microsoft.com/office/drawing/2014/main" id="{4431C244-EAE5-EF46-97FE-C443B63B337E}"/>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30" name="CuadroTexto 351">
            <a:extLst>
              <a:ext uri="{FF2B5EF4-FFF2-40B4-BE49-F238E27FC236}">
                <a16:creationId xmlns:a16="http://schemas.microsoft.com/office/drawing/2014/main" id="{BD77CDB3-6A92-DB45-A249-D90831BC27F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31" name="Rectangle 30">
            <a:extLst>
              <a:ext uri="{FF2B5EF4-FFF2-40B4-BE49-F238E27FC236}">
                <a16:creationId xmlns:a16="http://schemas.microsoft.com/office/drawing/2014/main" id="{F17CA983-EAFE-FE4A-9F35-9137F1DAAC0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32" name="Chart 31">
            <a:extLst>
              <a:ext uri="{FF2B5EF4-FFF2-40B4-BE49-F238E27FC236}">
                <a16:creationId xmlns:a16="http://schemas.microsoft.com/office/drawing/2014/main" id="{3AD60226-EFC3-5348-8952-0B84CAFB69FB}"/>
              </a:ext>
            </a:extLst>
          </p:cNvPr>
          <p:cNvGraphicFramePr/>
          <p:nvPr>
            <p:extLst>
              <p:ext uri="{D42A27DB-BD31-4B8C-83A1-F6EECF244321}">
                <p14:modId xmlns:p14="http://schemas.microsoft.com/office/powerpoint/2010/main" val="1391511065"/>
              </p:ext>
            </p:extLst>
          </p:nvPr>
        </p:nvGraphicFramePr>
        <p:xfrm>
          <a:off x="1784578" y="4168797"/>
          <a:ext cx="13053640" cy="7510585"/>
        </p:xfrm>
        <a:graphic>
          <a:graphicData uri="http://schemas.openxmlformats.org/drawingml/2006/chart">
            <c:chart xmlns:c="http://schemas.openxmlformats.org/drawingml/2006/chart" xmlns:r="http://schemas.openxmlformats.org/officeDocument/2006/relationships" r:id="rId2"/>
          </a:graphicData>
        </a:graphic>
      </p:graphicFrame>
      <p:grpSp>
        <p:nvGrpSpPr>
          <p:cNvPr id="42" name="Group 41">
            <a:extLst>
              <a:ext uri="{FF2B5EF4-FFF2-40B4-BE49-F238E27FC236}">
                <a16:creationId xmlns:a16="http://schemas.microsoft.com/office/drawing/2014/main" id="{5A49FD78-E626-5D4F-B327-96477F63D783}"/>
              </a:ext>
            </a:extLst>
          </p:cNvPr>
          <p:cNvGrpSpPr/>
          <p:nvPr/>
        </p:nvGrpSpPr>
        <p:grpSpPr>
          <a:xfrm>
            <a:off x="15971890" y="8047357"/>
            <a:ext cx="6555603" cy="1979975"/>
            <a:chOff x="15680942" y="3740728"/>
            <a:chExt cx="6053325" cy="2471178"/>
          </a:xfrm>
        </p:grpSpPr>
        <p:sp>
          <p:nvSpPr>
            <p:cNvPr id="43" name="Rounded Rectangle 42">
              <a:extLst>
                <a:ext uri="{FF2B5EF4-FFF2-40B4-BE49-F238E27FC236}">
                  <a16:creationId xmlns:a16="http://schemas.microsoft.com/office/drawing/2014/main" id="{251DDE38-CBD6-8B4A-9B1F-D66226332811}"/>
                </a:ext>
              </a:extLst>
            </p:cNvPr>
            <p:cNvSpPr/>
            <p:nvPr/>
          </p:nvSpPr>
          <p:spPr>
            <a:xfrm>
              <a:off x="15680942" y="3740728"/>
              <a:ext cx="6053325" cy="247117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44" name="Group 43">
              <a:extLst>
                <a:ext uri="{FF2B5EF4-FFF2-40B4-BE49-F238E27FC236}">
                  <a16:creationId xmlns:a16="http://schemas.microsoft.com/office/drawing/2014/main" id="{8E2916E8-074D-B84A-B3CD-A6BD059DE6E3}"/>
                </a:ext>
              </a:extLst>
            </p:cNvPr>
            <p:cNvGrpSpPr/>
            <p:nvPr/>
          </p:nvGrpSpPr>
          <p:grpSpPr>
            <a:xfrm>
              <a:off x="15876596" y="3967617"/>
              <a:ext cx="5636570" cy="1950915"/>
              <a:chOff x="15244382" y="3868225"/>
              <a:chExt cx="5636570" cy="1950915"/>
            </a:xfrm>
          </p:grpSpPr>
          <p:sp>
            <p:nvSpPr>
              <p:cNvPr id="45" name="TextBox 44">
                <a:extLst>
                  <a:ext uri="{FF2B5EF4-FFF2-40B4-BE49-F238E27FC236}">
                    <a16:creationId xmlns:a16="http://schemas.microsoft.com/office/drawing/2014/main" id="{D7004631-03DB-C649-91B4-3D4A61EF318C}"/>
                  </a:ext>
                </a:extLst>
              </p:cNvPr>
              <p:cNvSpPr txBox="1"/>
              <p:nvPr/>
            </p:nvSpPr>
            <p:spPr>
              <a:xfrm>
                <a:off x="15244382" y="4582316"/>
                <a:ext cx="5636570" cy="1236824"/>
              </a:xfrm>
              <a:prstGeom prst="rect">
                <a:avLst/>
              </a:prstGeom>
              <a:noFill/>
            </p:spPr>
            <p:txBody>
              <a:bodyPr wrap="square" rtlCol="0">
                <a:spAutoFit/>
              </a:bodyPr>
              <a:lstStyle/>
              <a:p>
                <a:pPr algn="ctr">
                  <a:lnSpc>
                    <a:spcPts val="3660"/>
                  </a:lnSpc>
                </a:pPr>
                <a:r>
                  <a:rPr lang="en-US" sz="24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6" name="TextBox 45">
                <a:extLst>
                  <a:ext uri="{FF2B5EF4-FFF2-40B4-BE49-F238E27FC236}">
                    <a16:creationId xmlns:a16="http://schemas.microsoft.com/office/drawing/2014/main" id="{0B96CF04-A649-374D-94C6-753346403079}"/>
                  </a:ext>
                </a:extLst>
              </p:cNvPr>
              <p:cNvSpPr txBox="1"/>
              <p:nvPr/>
            </p:nvSpPr>
            <p:spPr>
              <a:xfrm>
                <a:off x="16280279" y="3868225"/>
                <a:ext cx="3604582" cy="806677"/>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Project 3</a:t>
                </a:r>
              </a:p>
            </p:txBody>
          </p:sp>
        </p:grpSp>
      </p:grpSp>
      <p:grpSp>
        <p:nvGrpSpPr>
          <p:cNvPr id="52" name="Group 51">
            <a:extLst>
              <a:ext uri="{FF2B5EF4-FFF2-40B4-BE49-F238E27FC236}">
                <a16:creationId xmlns:a16="http://schemas.microsoft.com/office/drawing/2014/main" id="{1640E4B9-FD40-A84F-B124-55F5084EFD93}"/>
              </a:ext>
            </a:extLst>
          </p:cNvPr>
          <p:cNvGrpSpPr/>
          <p:nvPr/>
        </p:nvGrpSpPr>
        <p:grpSpPr>
          <a:xfrm>
            <a:off x="15971890" y="5832323"/>
            <a:ext cx="6555603" cy="1979975"/>
            <a:chOff x="15680942" y="3740728"/>
            <a:chExt cx="6053325" cy="2471178"/>
          </a:xfrm>
        </p:grpSpPr>
        <p:sp>
          <p:nvSpPr>
            <p:cNvPr id="53" name="Rounded Rectangle 52">
              <a:extLst>
                <a:ext uri="{FF2B5EF4-FFF2-40B4-BE49-F238E27FC236}">
                  <a16:creationId xmlns:a16="http://schemas.microsoft.com/office/drawing/2014/main" id="{6E36B4AA-1F7E-6348-A214-D87B9C82D57D}"/>
                </a:ext>
              </a:extLst>
            </p:cNvPr>
            <p:cNvSpPr/>
            <p:nvPr/>
          </p:nvSpPr>
          <p:spPr>
            <a:xfrm>
              <a:off x="15680942" y="3740728"/>
              <a:ext cx="6053325" cy="247117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54" name="Group 53">
              <a:extLst>
                <a:ext uri="{FF2B5EF4-FFF2-40B4-BE49-F238E27FC236}">
                  <a16:creationId xmlns:a16="http://schemas.microsoft.com/office/drawing/2014/main" id="{431A18F8-A8B8-0C42-87A8-08F847ADE443}"/>
                </a:ext>
              </a:extLst>
            </p:cNvPr>
            <p:cNvGrpSpPr/>
            <p:nvPr/>
          </p:nvGrpSpPr>
          <p:grpSpPr>
            <a:xfrm>
              <a:off x="15876596" y="3967617"/>
              <a:ext cx="5636570" cy="1950915"/>
              <a:chOff x="15244382" y="3868225"/>
              <a:chExt cx="5636570" cy="1950915"/>
            </a:xfrm>
          </p:grpSpPr>
          <p:sp>
            <p:nvSpPr>
              <p:cNvPr id="55" name="TextBox 54">
                <a:extLst>
                  <a:ext uri="{FF2B5EF4-FFF2-40B4-BE49-F238E27FC236}">
                    <a16:creationId xmlns:a16="http://schemas.microsoft.com/office/drawing/2014/main" id="{58B5A169-65DA-5545-B5B4-5FA962DD21E8}"/>
                  </a:ext>
                </a:extLst>
              </p:cNvPr>
              <p:cNvSpPr txBox="1"/>
              <p:nvPr/>
            </p:nvSpPr>
            <p:spPr>
              <a:xfrm>
                <a:off x="15244382" y="4582316"/>
                <a:ext cx="5636570" cy="1236824"/>
              </a:xfrm>
              <a:prstGeom prst="rect">
                <a:avLst/>
              </a:prstGeom>
              <a:noFill/>
            </p:spPr>
            <p:txBody>
              <a:bodyPr wrap="square" rtlCol="0">
                <a:spAutoFit/>
              </a:bodyPr>
              <a:lstStyle/>
              <a:p>
                <a:pPr algn="ctr">
                  <a:lnSpc>
                    <a:spcPts val="3660"/>
                  </a:lnSpc>
                </a:pPr>
                <a:r>
                  <a:rPr lang="en-US" sz="24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6" name="TextBox 55">
                <a:extLst>
                  <a:ext uri="{FF2B5EF4-FFF2-40B4-BE49-F238E27FC236}">
                    <a16:creationId xmlns:a16="http://schemas.microsoft.com/office/drawing/2014/main" id="{50454D65-F423-E041-8C99-2ED11863DAE5}"/>
                  </a:ext>
                </a:extLst>
              </p:cNvPr>
              <p:cNvSpPr txBox="1"/>
              <p:nvPr/>
            </p:nvSpPr>
            <p:spPr>
              <a:xfrm>
                <a:off x="16280279" y="3868225"/>
                <a:ext cx="3604582" cy="806677"/>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Project 2</a:t>
                </a:r>
              </a:p>
            </p:txBody>
          </p:sp>
        </p:grpSp>
      </p:grpSp>
      <p:grpSp>
        <p:nvGrpSpPr>
          <p:cNvPr id="57" name="Group 56">
            <a:extLst>
              <a:ext uri="{FF2B5EF4-FFF2-40B4-BE49-F238E27FC236}">
                <a16:creationId xmlns:a16="http://schemas.microsoft.com/office/drawing/2014/main" id="{5117079F-D3D3-2D42-81E1-3A5E3936678B}"/>
              </a:ext>
            </a:extLst>
          </p:cNvPr>
          <p:cNvGrpSpPr/>
          <p:nvPr/>
        </p:nvGrpSpPr>
        <p:grpSpPr>
          <a:xfrm>
            <a:off x="15971890" y="3537073"/>
            <a:ext cx="6555603" cy="1979975"/>
            <a:chOff x="15680942" y="3740728"/>
            <a:chExt cx="6053325" cy="2471178"/>
          </a:xfrm>
        </p:grpSpPr>
        <p:sp>
          <p:nvSpPr>
            <p:cNvPr id="58" name="Rounded Rectangle 57">
              <a:extLst>
                <a:ext uri="{FF2B5EF4-FFF2-40B4-BE49-F238E27FC236}">
                  <a16:creationId xmlns:a16="http://schemas.microsoft.com/office/drawing/2014/main" id="{C3F0FDD8-A9A2-224A-8843-8C70C244A348}"/>
                </a:ext>
              </a:extLst>
            </p:cNvPr>
            <p:cNvSpPr/>
            <p:nvPr/>
          </p:nvSpPr>
          <p:spPr>
            <a:xfrm>
              <a:off x="15680942" y="3740728"/>
              <a:ext cx="6053325" cy="247117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59" name="Group 58">
              <a:extLst>
                <a:ext uri="{FF2B5EF4-FFF2-40B4-BE49-F238E27FC236}">
                  <a16:creationId xmlns:a16="http://schemas.microsoft.com/office/drawing/2014/main" id="{2249596E-82E2-E542-BA5C-62D2946187E6}"/>
                </a:ext>
              </a:extLst>
            </p:cNvPr>
            <p:cNvGrpSpPr/>
            <p:nvPr/>
          </p:nvGrpSpPr>
          <p:grpSpPr>
            <a:xfrm>
              <a:off x="15876596" y="3967617"/>
              <a:ext cx="5636570" cy="1950915"/>
              <a:chOff x="15244382" y="3868225"/>
              <a:chExt cx="5636570" cy="1950915"/>
            </a:xfrm>
          </p:grpSpPr>
          <p:sp>
            <p:nvSpPr>
              <p:cNvPr id="60" name="TextBox 59">
                <a:extLst>
                  <a:ext uri="{FF2B5EF4-FFF2-40B4-BE49-F238E27FC236}">
                    <a16:creationId xmlns:a16="http://schemas.microsoft.com/office/drawing/2014/main" id="{4EBD9A48-4F4B-C34A-A9F6-3074E84A5B3B}"/>
                  </a:ext>
                </a:extLst>
              </p:cNvPr>
              <p:cNvSpPr txBox="1"/>
              <p:nvPr/>
            </p:nvSpPr>
            <p:spPr>
              <a:xfrm>
                <a:off x="15244382" y="4582316"/>
                <a:ext cx="5636570" cy="1236824"/>
              </a:xfrm>
              <a:prstGeom prst="rect">
                <a:avLst/>
              </a:prstGeom>
              <a:noFill/>
            </p:spPr>
            <p:txBody>
              <a:bodyPr wrap="square" rtlCol="0">
                <a:spAutoFit/>
              </a:bodyPr>
              <a:lstStyle/>
              <a:p>
                <a:pPr algn="ctr">
                  <a:lnSpc>
                    <a:spcPts val="3660"/>
                  </a:lnSpc>
                </a:pPr>
                <a:r>
                  <a:rPr lang="en-US" sz="24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61" name="TextBox 60">
                <a:extLst>
                  <a:ext uri="{FF2B5EF4-FFF2-40B4-BE49-F238E27FC236}">
                    <a16:creationId xmlns:a16="http://schemas.microsoft.com/office/drawing/2014/main" id="{9F96A2A9-2852-1A45-8EEB-C3AD27714119}"/>
                  </a:ext>
                </a:extLst>
              </p:cNvPr>
              <p:cNvSpPr txBox="1"/>
              <p:nvPr/>
            </p:nvSpPr>
            <p:spPr>
              <a:xfrm>
                <a:off x="16280279" y="3868225"/>
                <a:ext cx="3604582" cy="806677"/>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Project 1</a:t>
                </a:r>
              </a:p>
            </p:txBody>
          </p:sp>
        </p:grpSp>
      </p:grpSp>
      <p:grpSp>
        <p:nvGrpSpPr>
          <p:cNvPr id="62" name="Group 61">
            <a:extLst>
              <a:ext uri="{FF2B5EF4-FFF2-40B4-BE49-F238E27FC236}">
                <a16:creationId xmlns:a16="http://schemas.microsoft.com/office/drawing/2014/main" id="{77F79858-A360-EB49-A011-75134B26DB59}"/>
              </a:ext>
            </a:extLst>
          </p:cNvPr>
          <p:cNvGrpSpPr/>
          <p:nvPr/>
        </p:nvGrpSpPr>
        <p:grpSpPr>
          <a:xfrm>
            <a:off x="15971890" y="10262391"/>
            <a:ext cx="6555603" cy="1979975"/>
            <a:chOff x="15680942" y="3740728"/>
            <a:chExt cx="6053325" cy="2471178"/>
          </a:xfrm>
        </p:grpSpPr>
        <p:sp>
          <p:nvSpPr>
            <p:cNvPr id="63" name="Rounded Rectangle 62">
              <a:extLst>
                <a:ext uri="{FF2B5EF4-FFF2-40B4-BE49-F238E27FC236}">
                  <a16:creationId xmlns:a16="http://schemas.microsoft.com/office/drawing/2014/main" id="{DD196A1E-3B8A-7E4E-B067-28688CEA4451}"/>
                </a:ext>
              </a:extLst>
            </p:cNvPr>
            <p:cNvSpPr/>
            <p:nvPr/>
          </p:nvSpPr>
          <p:spPr>
            <a:xfrm>
              <a:off x="15680942" y="3740728"/>
              <a:ext cx="6053325" cy="247117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64" name="Group 63">
              <a:extLst>
                <a:ext uri="{FF2B5EF4-FFF2-40B4-BE49-F238E27FC236}">
                  <a16:creationId xmlns:a16="http://schemas.microsoft.com/office/drawing/2014/main" id="{3CBFA707-A3CC-1444-B762-BCCAD0DD53A0}"/>
                </a:ext>
              </a:extLst>
            </p:cNvPr>
            <p:cNvGrpSpPr/>
            <p:nvPr/>
          </p:nvGrpSpPr>
          <p:grpSpPr>
            <a:xfrm>
              <a:off x="15876596" y="3967617"/>
              <a:ext cx="5636570" cy="1950915"/>
              <a:chOff x="15244382" y="3868225"/>
              <a:chExt cx="5636570" cy="1950915"/>
            </a:xfrm>
          </p:grpSpPr>
          <p:sp>
            <p:nvSpPr>
              <p:cNvPr id="65" name="TextBox 64">
                <a:extLst>
                  <a:ext uri="{FF2B5EF4-FFF2-40B4-BE49-F238E27FC236}">
                    <a16:creationId xmlns:a16="http://schemas.microsoft.com/office/drawing/2014/main" id="{7C06B17D-9106-4344-9A17-90E1B6E10181}"/>
                  </a:ext>
                </a:extLst>
              </p:cNvPr>
              <p:cNvSpPr txBox="1"/>
              <p:nvPr/>
            </p:nvSpPr>
            <p:spPr>
              <a:xfrm>
                <a:off x="15244382" y="4582316"/>
                <a:ext cx="5636570" cy="1236824"/>
              </a:xfrm>
              <a:prstGeom prst="rect">
                <a:avLst/>
              </a:prstGeom>
              <a:noFill/>
            </p:spPr>
            <p:txBody>
              <a:bodyPr wrap="square" rtlCol="0">
                <a:spAutoFit/>
              </a:bodyPr>
              <a:lstStyle/>
              <a:p>
                <a:pPr algn="ctr">
                  <a:lnSpc>
                    <a:spcPts val="3660"/>
                  </a:lnSpc>
                </a:pPr>
                <a:r>
                  <a:rPr lang="en-US" sz="24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66" name="TextBox 65">
                <a:extLst>
                  <a:ext uri="{FF2B5EF4-FFF2-40B4-BE49-F238E27FC236}">
                    <a16:creationId xmlns:a16="http://schemas.microsoft.com/office/drawing/2014/main" id="{F2D9FAE2-4F84-2449-9381-3A22786FD774}"/>
                  </a:ext>
                </a:extLst>
              </p:cNvPr>
              <p:cNvSpPr txBox="1"/>
              <p:nvPr/>
            </p:nvSpPr>
            <p:spPr>
              <a:xfrm>
                <a:off x="16280279" y="3868225"/>
                <a:ext cx="3604582" cy="806677"/>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Project 4</a:t>
                </a:r>
              </a:p>
            </p:txBody>
          </p:sp>
        </p:grpSp>
      </p:grpSp>
    </p:spTree>
    <p:extLst>
      <p:ext uri="{BB962C8B-B14F-4D97-AF65-F5344CB8AC3E}">
        <p14:creationId xmlns:p14="http://schemas.microsoft.com/office/powerpoint/2010/main" val="1107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350">
            <a:extLst>
              <a:ext uri="{FF2B5EF4-FFF2-40B4-BE49-F238E27FC236}">
                <a16:creationId xmlns:a16="http://schemas.microsoft.com/office/drawing/2014/main" id="{6B31CD5A-B6F6-F34C-B1A0-33825490B50C}"/>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0" name="CuadroTexto 351">
            <a:extLst>
              <a:ext uri="{FF2B5EF4-FFF2-40B4-BE49-F238E27FC236}">
                <a16:creationId xmlns:a16="http://schemas.microsoft.com/office/drawing/2014/main" id="{E32B9DF5-0F81-9340-AFA5-61C92D566CEE}"/>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1" name="Rectangle 20">
            <a:extLst>
              <a:ext uri="{FF2B5EF4-FFF2-40B4-BE49-F238E27FC236}">
                <a16:creationId xmlns:a16="http://schemas.microsoft.com/office/drawing/2014/main" id="{9D8BABF4-F363-CB43-AD01-EAE3BC0A9B9D}"/>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3" name="Chart 22">
            <a:extLst>
              <a:ext uri="{FF2B5EF4-FFF2-40B4-BE49-F238E27FC236}">
                <a16:creationId xmlns:a16="http://schemas.microsoft.com/office/drawing/2014/main" id="{A4344C70-B1B4-7C42-81CA-C733285F090B}"/>
              </a:ext>
            </a:extLst>
          </p:cNvPr>
          <p:cNvGraphicFramePr/>
          <p:nvPr>
            <p:extLst>
              <p:ext uri="{D42A27DB-BD31-4B8C-83A1-F6EECF244321}">
                <p14:modId xmlns:p14="http://schemas.microsoft.com/office/powerpoint/2010/main" val="3779513694"/>
              </p:ext>
            </p:extLst>
          </p:nvPr>
        </p:nvGraphicFramePr>
        <p:xfrm>
          <a:off x="1640723" y="4344760"/>
          <a:ext cx="14485967" cy="7773567"/>
        </p:xfrm>
        <a:graphic>
          <a:graphicData uri="http://schemas.openxmlformats.org/drawingml/2006/chart">
            <c:chart xmlns:c="http://schemas.openxmlformats.org/drawingml/2006/chart" xmlns:r="http://schemas.openxmlformats.org/officeDocument/2006/relationships" r:id="rId2"/>
          </a:graphicData>
        </a:graphic>
      </p:graphicFrame>
      <p:sp>
        <p:nvSpPr>
          <p:cNvPr id="24" name="Rectangle 23">
            <a:extLst>
              <a:ext uri="{FF2B5EF4-FFF2-40B4-BE49-F238E27FC236}">
                <a16:creationId xmlns:a16="http://schemas.microsoft.com/office/drawing/2014/main" id="{8CD3AF89-E78A-374F-88C7-7FF375F43857}"/>
              </a:ext>
            </a:extLst>
          </p:cNvPr>
          <p:cNvSpPr/>
          <p:nvPr/>
        </p:nvSpPr>
        <p:spPr>
          <a:xfrm>
            <a:off x="16874837" y="4821382"/>
            <a:ext cx="5943600" cy="68902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00431E-51B4-A349-8F3E-C6025F7F1408}"/>
              </a:ext>
            </a:extLst>
          </p:cNvPr>
          <p:cNvSpPr txBox="1"/>
          <p:nvPr/>
        </p:nvSpPr>
        <p:spPr>
          <a:xfrm>
            <a:off x="18908447" y="6803128"/>
            <a:ext cx="2720629"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Sells</a:t>
            </a:r>
          </a:p>
        </p:txBody>
      </p:sp>
      <p:sp>
        <p:nvSpPr>
          <p:cNvPr id="26" name="TextBox 25">
            <a:extLst>
              <a:ext uri="{FF2B5EF4-FFF2-40B4-BE49-F238E27FC236}">
                <a16:creationId xmlns:a16="http://schemas.microsoft.com/office/drawing/2014/main" id="{18FE4869-2CFB-7641-8E66-33732908A286}"/>
              </a:ext>
            </a:extLst>
          </p:cNvPr>
          <p:cNvSpPr txBox="1"/>
          <p:nvPr/>
        </p:nvSpPr>
        <p:spPr>
          <a:xfrm>
            <a:off x="18908447" y="7941036"/>
            <a:ext cx="2720629"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Purchases</a:t>
            </a:r>
          </a:p>
        </p:txBody>
      </p:sp>
      <p:sp>
        <p:nvSpPr>
          <p:cNvPr id="27" name="TextBox 26">
            <a:extLst>
              <a:ext uri="{FF2B5EF4-FFF2-40B4-BE49-F238E27FC236}">
                <a16:creationId xmlns:a16="http://schemas.microsoft.com/office/drawing/2014/main" id="{A0A0CE42-14EA-8E45-98B3-B534C5C55286}"/>
              </a:ext>
            </a:extLst>
          </p:cNvPr>
          <p:cNvSpPr txBox="1"/>
          <p:nvPr/>
        </p:nvSpPr>
        <p:spPr>
          <a:xfrm>
            <a:off x="18908447" y="8987520"/>
            <a:ext cx="2720629"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Expenses</a:t>
            </a:r>
          </a:p>
        </p:txBody>
      </p:sp>
      <p:sp>
        <p:nvSpPr>
          <p:cNvPr id="3" name="Rectangle 2">
            <a:extLst>
              <a:ext uri="{FF2B5EF4-FFF2-40B4-BE49-F238E27FC236}">
                <a16:creationId xmlns:a16="http://schemas.microsoft.com/office/drawing/2014/main" id="{D535CD98-C52A-4D4D-9DA7-E4C42AA85A14}"/>
              </a:ext>
            </a:extLst>
          </p:cNvPr>
          <p:cNvSpPr/>
          <p:nvPr/>
        </p:nvSpPr>
        <p:spPr>
          <a:xfrm>
            <a:off x="18245687" y="6885502"/>
            <a:ext cx="485899" cy="4858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AE4341-4EA9-B644-97EA-99F22AD4A558}"/>
              </a:ext>
            </a:extLst>
          </p:cNvPr>
          <p:cNvSpPr/>
          <p:nvPr/>
        </p:nvSpPr>
        <p:spPr>
          <a:xfrm>
            <a:off x="18245687" y="8004496"/>
            <a:ext cx="485899" cy="485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BA7224-E67B-2249-AC78-81877583195B}"/>
              </a:ext>
            </a:extLst>
          </p:cNvPr>
          <p:cNvSpPr/>
          <p:nvPr/>
        </p:nvSpPr>
        <p:spPr>
          <a:xfrm>
            <a:off x="18245687" y="9054368"/>
            <a:ext cx="485899" cy="4858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64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adroTexto 350">
            <a:extLst>
              <a:ext uri="{FF2B5EF4-FFF2-40B4-BE49-F238E27FC236}">
                <a16:creationId xmlns:a16="http://schemas.microsoft.com/office/drawing/2014/main" id="{A5072CDD-CF83-4B47-9C94-FE4A3FDEF596}"/>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43" name="CuadroTexto 351">
            <a:extLst>
              <a:ext uri="{FF2B5EF4-FFF2-40B4-BE49-F238E27FC236}">
                <a16:creationId xmlns:a16="http://schemas.microsoft.com/office/drawing/2014/main" id="{A5CFB94A-92CA-904E-B355-97FB23B7165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44" name="Rectangle 43">
            <a:extLst>
              <a:ext uri="{FF2B5EF4-FFF2-40B4-BE49-F238E27FC236}">
                <a16:creationId xmlns:a16="http://schemas.microsoft.com/office/drawing/2014/main" id="{269F444E-A328-8C4C-A818-F50C25C61A4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48" name="Chart 47">
            <a:extLst>
              <a:ext uri="{FF2B5EF4-FFF2-40B4-BE49-F238E27FC236}">
                <a16:creationId xmlns:a16="http://schemas.microsoft.com/office/drawing/2014/main" id="{D568129C-5B3D-554E-AA21-0D39D6215425}"/>
              </a:ext>
            </a:extLst>
          </p:cNvPr>
          <p:cNvGraphicFramePr/>
          <p:nvPr>
            <p:extLst>
              <p:ext uri="{D42A27DB-BD31-4B8C-83A1-F6EECF244321}">
                <p14:modId xmlns:p14="http://schemas.microsoft.com/office/powerpoint/2010/main" val="1359982880"/>
              </p:ext>
            </p:extLst>
          </p:nvPr>
        </p:nvGraphicFramePr>
        <p:xfrm>
          <a:off x="1640723" y="4344760"/>
          <a:ext cx="21148939" cy="5221271"/>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Box 48">
            <a:extLst>
              <a:ext uri="{FF2B5EF4-FFF2-40B4-BE49-F238E27FC236}">
                <a16:creationId xmlns:a16="http://schemas.microsoft.com/office/drawing/2014/main" id="{13EB0281-D843-EE47-B0D2-3C13B88AA548}"/>
              </a:ext>
            </a:extLst>
          </p:cNvPr>
          <p:cNvSpPr txBox="1"/>
          <p:nvPr/>
        </p:nvSpPr>
        <p:spPr>
          <a:xfrm>
            <a:off x="3732939" y="10961400"/>
            <a:ext cx="4496661" cy="1547347"/>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0" name="CuadroTexto 350">
            <a:extLst>
              <a:ext uri="{FF2B5EF4-FFF2-40B4-BE49-F238E27FC236}">
                <a16:creationId xmlns:a16="http://schemas.microsoft.com/office/drawing/2014/main" id="{F1DA6AB3-BBCE-6D41-9393-63DA3E88356C}"/>
              </a:ext>
            </a:extLst>
          </p:cNvPr>
          <p:cNvSpPr txBox="1"/>
          <p:nvPr/>
        </p:nvSpPr>
        <p:spPr>
          <a:xfrm>
            <a:off x="1640723" y="11179853"/>
            <a:ext cx="1808508" cy="1107996"/>
          </a:xfrm>
          <a:prstGeom prst="rect">
            <a:avLst/>
          </a:prstGeom>
          <a:noFill/>
        </p:spPr>
        <p:txBody>
          <a:bodyPr wrap="none" rtlCol="0">
            <a:spAutoFit/>
          </a:bodyPr>
          <a:lstStyle/>
          <a:p>
            <a:pPr algn="ctr"/>
            <a:r>
              <a:rPr lang="en-US" sz="6600" dirty="0">
                <a:solidFill>
                  <a:schemeClr val="accent1"/>
                </a:solidFill>
                <a:latin typeface="Century Gothic" panose="020B0502020202020204" pitchFamily="34" charset="0"/>
                <a:ea typeface="Lato Heavy" charset="0"/>
                <a:cs typeface="Poppins Medium" pitchFamily="2" charset="77"/>
              </a:rPr>
              <a:t>35%</a:t>
            </a:r>
          </a:p>
        </p:txBody>
      </p:sp>
      <p:sp>
        <p:nvSpPr>
          <p:cNvPr id="51" name="TextBox 50">
            <a:extLst>
              <a:ext uri="{FF2B5EF4-FFF2-40B4-BE49-F238E27FC236}">
                <a16:creationId xmlns:a16="http://schemas.microsoft.com/office/drawing/2014/main" id="{BF5817D5-6372-0342-84FB-6DDF52F11DAC}"/>
              </a:ext>
            </a:extLst>
          </p:cNvPr>
          <p:cNvSpPr txBox="1"/>
          <p:nvPr/>
        </p:nvSpPr>
        <p:spPr>
          <a:xfrm>
            <a:off x="10605524" y="10961400"/>
            <a:ext cx="4496661" cy="1547347"/>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2" name="CuadroTexto 350">
            <a:extLst>
              <a:ext uri="{FF2B5EF4-FFF2-40B4-BE49-F238E27FC236}">
                <a16:creationId xmlns:a16="http://schemas.microsoft.com/office/drawing/2014/main" id="{C258BBF4-7926-0747-8EDF-F871EF3BC559}"/>
              </a:ext>
            </a:extLst>
          </p:cNvPr>
          <p:cNvSpPr txBox="1"/>
          <p:nvPr/>
        </p:nvSpPr>
        <p:spPr>
          <a:xfrm>
            <a:off x="8527735" y="11179853"/>
            <a:ext cx="1779654" cy="1107996"/>
          </a:xfrm>
          <a:prstGeom prst="rect">
            <a:avLst/>
          </a:prstGeom>
          <a:noFill/>
        </p:spPr>
        <p:txBody>
          <a:bodyPr wrap="none" rtlCol="0">
            <a:spAutoFit/>
          </a:bodyPr>
          <a:lstStyle/>
          <a:p>
            <a:pPr algn="ctr"/>
            <a:r>
              <a:rPr lang="en-US" sz="6600" dirty="0">
                <a:solidFill>
                  <a:schemeClr val="accent2"/>
                </a:solidFill>
                <a:latin typeface="Century Gothic" panose="020B0502020202020204" pitchFamily="34" charset="0"/>
                <a:ea typeface="Lato Heavy" charset="0"/>
                <a:cs typeface="Poppins Medium" pitchFamily="2" charset="77"/>
              </a:rPr>
              <a:t>25%</a:t>
            </a:r>
          </a:p>
        </p:txBody>
      </p:sp>
      <p:sp>
        <p:nvSpPr>
          <p:cNvPr id="53" name="TextBox 52">
            <a:extLst>
              <a:ext uri="{FF2B5EF4-FFF2-40B4-BE49-F238E27FC236}">
                <a16:creationId xmlns:a16="http://schemas.microsoft.com/office/drawing/2014/main" id="{E61F9AA2-7A7A-744C-982F-540D0910EC30}"/>
              </a:ext>
            </a:extLst>
          </p:cNvPr>
          <p:cNvSpPr txBox="1"/>
          <p:nvPr/>
        </p:nvSpPr>
        <p:spPr>
          <a:xfrm>
            <a:off x="17478109" y="10961400"/>
            <a:ext cx="4496661" cy="1547347"/>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4" name="CuadroTexto 350">
            <a:extLst>
              <a:ext uri="{FF2B5EF4-FFF2-40B4-BE49-F238E27FC236}">
                <a16:creationId xmlns:a16="http://schemas.microsoft.com/office/drawing/2014/main" id="{16F5EB5C-7D88-AE46-AECA-88D0BF71D107}"/>
              </a:ext>
            </a:extLst>
          </p:cNvPr>
          <p:cNvSpPr txBox="1"/>
          <p:nvPr/>
        </p:nvSpPr>
        <p:spPr>
          <a:xfrm>
            <a:off x="15400320" y="11179853"/>
            <a:ext cx="1779654" cy="1107996"/>
          </a:xfrm>
          <a:prstGeom prst="rect">
            <a:avLst/>
          </a:prstGeom>
          <a:noFill/>
        </p:spPr>
        <p:txBody>
          <a:bodyPr wrap="none" rtlCol="0">
            <a:spAutoFit/>
          </a:bodyPr>
          <a:lstStyle/>
          <a:p>
            <a:pPr algn="ctr"/>
            <a:r>
              <a:rPr lang="en-US" sz="6600" dirty="0">
                <a:solidFill>
                  <a:schemeClr val="accent3"/>
                </a:solidFill>
                <a:latin typeface="Century Gothic" panose="020B0502020202020204" pitchFamily="34" charset="0"/>
                <a:ea typeface="Lato Heavy" charset="0"/>
                <a:cs typeface="Poppins Medium" pitchFamily="2" charset="77"/>
              </a:rPr>
              <a:t>12%</a:t>
            </a:r>
          </a:p>
        </p:txBody>
      </p:sp>
    </p:spTree>
    <p:extLst>
      <p:ext uri="{BB962C8B-B14F-4D97-AF65-F5344CB8AC3E}">
        <p14:creationId xmlns:p14="http://schemas.microsoft.com/office/powerpoint/2010/main" val="156625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uadroTexto 350">
            <a:extLst>
              <a:ext uri="{FF2B5EF4-FFF2-40B4-BE49-F238E27FC236}">
                <a16:creationId xmlns:a16="http://schemas.microsoft.com/office/drawing/2014/main" id="{238C9770-51D0-354A-9111-71D1EAF73BB3}"/>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7" name="CuadroTexto 351">
            <a:extLst>
              <a:ext uri="{FF2B5EF4-FFF2-40B4-BE49-F238E27FC236}">
                <a16:creationId xmlns:a16="http://schemas.microsoft.com/office/drawing/2014/main" id="{B6628131-BE2D-E74C-932E-244C187DF21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8" name="Rectangle 27">
            <a:extLst>
              <a:ext uri="{FF2B5EF4-FFF2-40B4-BE49-F238E27FC236}">
                <a16:creationId xmlns:a16="http://schemas.microsoft.com/office/drawing/2014/main" id="{ADE306FE-2EDA-C94D-AF74-005F3C17B47D}"/>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2" name="Group 1">
            <a:extLst>
              <a:ext uri="{FF2B5EF4-FFF2-40B4-BE49-F238E27FC236}">
                <a16:creationId xmlns:a16="http://schemas.microsoft.com/office/drawing/2014/main" id="{A00FCC1B-8A24-4E4E-BBE7-0FB3D165E3C1}"/>
              </a:ext>
            </a:extLst>
          </p:cNvPr>
          <p:cNvGrpSpPr/>
          <p:nvPr/>
        </p:nvGrpSpPr>
        <p:grpSpPr>
          <a:xfrm>
            <a:off x="1930279" y="4578395"/>
            <a:ext cx="7028283" cy="7379662"/>
            <a:chOff x="1930279" y="4754240"/>
            <a:chExt cx="7028283" cy="7379662"/>
          </a:xfrm>
        </p:grpSpPr>
        <p:sp>
          <p:nvSpPr>
            <p:cNvPr id="41" name="Freeform 2">
              <a:extLst>
                <a:ext uri="{FF2B5EF4-FFF2-40B4-BE49-F238E27FC236}">
                  <a16:creationId xmlns:a16="http://schemas.microsoft.com/office/drawing/2014/main" id="{210CF96C-6119-2B46-928A-432E99A9BA3E}"/>
                </a:ext>
              </a:extLst>
            </p:cNvPr>
            <p:cNvSpPr>
              <a:spLocks noChangeArrowheads="1"/>
            </p:cNvSpPr>
            <p:nvPr/>
          </p:nvSpPr>
          <p:spPr bwMode="auto">
            <a:xfrm>
              <a:off x="4655308" y="4754240"/>
              <a:ext cx="1571598" cy="1579417"/>
            </a:xfrm>
            <a:custGeom>
              <a:avLst/>
              <a:gdLst>
                <a:gd name="T0" fmla="*/ 1771 w 1772"/>
                <a:gd name="T1" fmla="*/ 885 h 1781"/>
                <a:gd name="T2" fmla="*/ 1771 w 1772"/>
                <a:gd name="T3" fmla="*/ 885 h 1781"/>
                <a:gd name="T4" fmla="*/ 886 w 1772"/>
                <a:gd name="T5" fmla="*/ 1780 h 1781"/>
                <a:gd name="T6" fmla="*/ 0 w 1772"/>
                <a:gd name="T7" fmla="*/ 885 h 1781"/>
                <a:gd name="T8" fmla="*/ 886 w 1772"/>
                <a:gd name="T9" fmla="*/ 0 h 1781"/>
                <a:gd name="T10" fmla="*/ 1771 w 1772"/>
                <a:gd name="T11" fmla="*/ 885 h 1781"/>
              </a:gdLst>
              <a:ahLst/>
              <a:cxnLst>
                <a:cxn ang="0">
                  <a:pos x="T0" y="T1"/>
                </a:cxn>
                <a:cxn ang="0">
                  <a:pos x="T2" y="T3"/>
                </a:cxn>
                <a:cxn ang="0">
                  <a:pos x="T4" y="T5"/>
                </a:cxn>
                <a:cxn ang="0">
                  <a:pos x="T6" y="T7"/>
                </a:cxn>
                <a:cxn ang="0">
                  <a:pos x="T8" y="T9"/>
                </a:cxn>
                <a:cxn ang="0">
                  <a:pos x="T10" y="T11"/>
                </a:cxn>
              </a:cxnLst>
              <a:rect l="0" t="0" r="r" b="b"/>
              <a:pathLst>
                <a:path w="1772" h="1781">
                  <a:moveTo>
                    <a:pt x="1771" y="885"/>
                  </a:moveTo>
                  <a:lnTo>
                    <a:pt x="1771" y="885"/>
                  </a:lnTo>
                  <a:cubicBezTo>
                    <a:pt x="1771" y="1382"/>
                    <a:pt x="1373" y="1780"/>
                    <a:pt x="886" y="1780"/>
                  </a:cubicBezTo>
                  <a:cubicBezTo>
                    <a:pt x="397" y="1780"/>
                    <a:pt x="0" y="1382"/>
                    <a:pt x="0" y="885"/>
                  </a:cubicBezTo>
                  <a:cubicBezTo>
                    <a:pt x="0" y="397"/>
                    <a:pt x="397" y="0"/>
                    <a:pt x="886" y="0"/>
                  </a:cubicBezTo>
                  <a:cubicBezTo>
                    <a:pt x="1373" y="0"/>
                    <a:pt x="1771" y="397"/>
                    <a:pt x="1771" y="885"/>
                  </a:cubicBezTo>
                </a:path>
              </a:pathLst>
            </a:custGeom>
            <a:solidFill>
              <a:schemeClr val="accent1"/>
            </a:solidFill>
            <a:ln w="63500" cap="flat">
              <a:noFill/>
              <a:round/>
              <a:headEnd/>
              <a:tailEnd/>
            </a:ln>
            <a:effectLst/>
          </p:spPr>
          <p:txBody>
            <a:bodyPr wrap="none" anchor="ctr"/>
            <a:lstStyle/>
            <a:p>
              <a:endParaRPr lang="es-MX" dirty="0">
                <a:latin typeface="Century Gothic" panose="020B0502020202020204" pitchFamily="34" charset="0"/>
              </a:endParaRPr>
            </a:p>
          </p:txBody>
        </p:sp>
        <p:sp>
          <p:nvSpPr>
            <p:cNvPr id="43" name="Freeform 2">
              <a:extLst>
                <a:ext uri="{FF2B5EF4-FFF2-40B4-BE49-F238E27FC236}">
                  <a16:creationId xmlns:a16="http://schemas.microsoft.com/office/drawing/2014/main" id="{1C45E1C2-404C-9849-BC15-8AFCB15542F7}"/>
                </a:ext>
              </a:extLst>
            </p:cNvPr>
            <p:cNvSpPr>
              <a:spLocks noChangeArrowheads="1"/>
            </p:cNvSpPr>
            <p:nvPr/>
          </p:nvSpPr>
          <p:spPr bwMode="auto">
            <a:xfrm>
              <a:off x="4655308" y="8939941"/>
              <a:ext cx="1571598" cy="1579417"/>
            </a:xfrm>
            <a:custGeom>
              <a:avLst/>
              <a:gdLst>
                <a:gd name="T0" fmla="*/ 1771 w 1772"/>
                <a:gd name="T1" fmla="*/ 885 h 1781"/>
                <a:gd name="T2" fmla="*/ 1771 w 1772"/>
                <a:gd name="T3" fmla="*/ 885 h 1781"/>
                <a:gd name="T4" fmla="*/ 886 w 1772"/>
                <a:gd name="T5" fmla="*/ 1780 h 1781"/>
                <a:gd name="T6" fmla="*/ 0 w 1772"/>
                <a:gd name="T7" fmla="*/ 885 h 1781"/>
                <a:gd name="T8" fmla="*/ 886 w 1772"/>
                <a:gd name="T9" fmla="*/ 0 h 1781"/>
                <a:gd name="T10" fmla="*/ 1771 w 1772"/>
                <a:gd name="T11" fmla="*/ 885 h 1781"/>
              </a:gdLst>
              <a:ahLst/>
              <a:cxnLst>
                <a:cxn ang="0">
                  <a:pos x="T0" y="T1"/>
                </a:cxn>
                <a:cxn ang="0">
                  <a:pos x="T2" y="T3"/>
                </a:cxn>
                <a:cxn ang="0">
                  <a:pos x="T4" y="T5"/>
                </a:cxn>
                <a:cxn ang="0">
                  <a:pos x="T6" y="T7"/>
                </a:cxn>
                <a:cxn ang="0">
                  <a:pos x="T8" y="T9"/>
                </a:cxn>
                <a:cxn ang="0">
                  <a:pos x="T10" y="T11"/>
                </a:cxn>
              </a:cxnLst>
              <a:rect l="0" t="0" r="r" b="b"/>
              <a:pathLst>
                <a:path w="1772" h="1781">
                  <a:moveTo>
                    <a:pt x="1771" y="885"/>
                  </a:moveTo>
                  <a:lnTo>
                    <a:pt x="1771" y="885"/>
                  </a:lnTo>
                  <a:cubicBezTo>
                    <a:pt x="1771" y="1382"/>
                    <a:pt x="1373" y="1780"/>
                    <a:pt x="886" y="1780"/>
                  </a:cubicBezTo>
                  <a:cubicBezTo>
                    <a:pt x="397" y="1780"/>
                    <a:pt x="0" y="1382"/>
                    <a:pt x="0" y="885"/>
                  </a:cubicBezTo>
                  <a:cubicBezTo>
                    <a:pt x="0" y="397"/>
                    <a:pt x="397" y="0"/>
                    <a:pt x="886" y="0"/>
                  </a:cubicBezTo>
                  <a:cubicBezTo>
                    <a:pt x="1373" y="0"/>
                    <a:pt x="1771" y="397"/>
                    <a:pt x="1771" y="885"/>
                  </a:cubicBezTo>
                </a:path>
              </a:pathLst>
            </a:custGeom>
            <a:solidFill>
              <a:schemeClr val="accent3"/>
            </a:solidFill>
            <a:ln w="63500" cap="flat">
              <a:noFill/>
              <a:round/>
              <a:headEnd/>
              <a:tailEnd/>
            </a:ln>
            <a:effectLst/>
          </p:spPr>
          <p:txBody>
            <a:bodyPr wrap="none" anchor="ctr"/>
            <a:lstStyle/>
            <a:p>
              <a:endParaRPr lang="es-MX" dirty="0">
                <a:latin typeface="Century Gothic" panose="020B0502020202020204" pitchFamily="34" charset="0"/>
              </a:endParaRPr>
            </a:p>
          </p:txBody>
        </p:sp>
        <p:sp>
          <p:nvSpPr>
            <p:cNvPr id="44" name="TextBox 43">
              <a:extLst>
                <a:ext uri="{FF2B5EF4-FFF2-40B4-BE49-F238E27FC236}">
                  <a16:creationId xmlns:a16="http://schemas.microsoft.com/office/drawing/2014/main" id="{81BDDE09-45AF-2F41-A73F-B2FAEC49E926}"/>
                </a:ext>
              </a:extLst>
            </p:cNvPr>
            <p:cNvSpPr txBox="1"/>
            <p:nvPr/>
          </p:nvSpPr>
          <p:spPr>
            <a:xfrm>
              <a:off x="1930279" y="6882927"/>
              <a:ext cx="7028283"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6" name="TextBox 45">
              <a:extLst>
                <a:ext uri="{FF2B5EF4-FFF2-40B4-BE49-F238E27FC236}">
                  <a16:creationId xmlns:a16="http://schemas.microsoft.com/office/drawing/2014/main" id="{CFAD13DE-79E0-8F47-9AA8-803DE4810B7D}"/>
                </a:ext>
              </a:extLst>
            </p:cNvPr>
            <p:cNvSpPr txBox="1"/>
            <p:nvPr/>
          </p:nvSpPr>
          <p:spPr>
            <a:xfrm>
              <a:off x="1930279" y="11058608"/>
              <a:ext cx="7028283"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7" name="CuadroTexto 350">
              <a:extLst>
                <a:ext uri="{FF2B5EF4-FFF2-40B4-BE49-F238E27FC236}">
                  <a16:creationId xmlns:a16="http://schemas.microsoft.com/office/drawing/2014/main" id="{F1C9B15A-787B-1946-A85D-61519A682C04}"/>
                </a:ext>
              </a:extLst>
            </p:cNvPr>
            <p:cNvSpPr txBox="1"/>
            <p:nvPr/>
          </p:nvSpPr>
          <p:spPr>
            <a:xfrm>
              <a:off x="5133169" y="5054731"/>
              <a:ext cx="615874" cy="1015663"/>
            </a:xfrm>
            <a:prstGeom prst="rect">
              <a:avLst/>
            </a:prstGeom>
            <a:noFill/>
          </p:spPr>
          <p:txBody>
            <a:bodyPr wrap="non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3</a:t>
              </a:r>
            </a:p>
          </p:txBody>
        </p:sp>
        <p:sp>
          <p:nvSpPr>
            <p:cNvPr id="49" name="CuadroTexto 350">
              <a:extLst>
                <a:ext uri="{FF2B5EF4-FFF2-40B4-BE49-F238E27FC236}">
                  <a16:creationId xmlns:a16="http://schemas.microsoft.com/office/drawing/2014/main" id="{F9CBB081-1ED8-914C-9548-34DE1DFD7C42}"/>
                </a:ext>
              </a:extLst>
            </p:cNvPr>
            <p:cNvSpPr txBox="1"/>
            <p:nvPr/>
          </p:nvSpPr>
          <p:spPr>
            <a:xfrm>
              <a:off x="4917565" y="9280367"/>
              <a:ext cx="1047082" cy="1015663"/>
            </a:xfrm>
            <a:prstGeom prst="rect">
              <a:avLst/>
            </a:prstGeom>
            <a:noFill/>
          </p:spPr>
          <p:txBody>
            <a:bodyPr wrap="none" rtlCol="0">
              <a:spAutoFit/>
            </a:bodyPr>
            <a:lstStyle/>
            <a:p>
              <a:pPr algn="ctr"/>
              <a:r>
                <a:rPr lang="en-US" sz="6000" b="1" dirty="0">
                  <a:solidFill>
                    <a:schemeClr val="bg1"/>
                  </a:solidFill>
                  <a:latin typeface="Century Gothic" panose="020B0502020202020204" pitchFamily="34" charset="0"/>
                  <a:ea typeface="Lato Heavy" charset="0"/>
                  <a:cs typeface="Poppins" pitchFamily="2" charset="77"/>
                </a:rPr>
                <a:t>25</a:t>
              </a:r>
            </a:p>
          </p:txBody>
        </p:sp>
      </p:grpSp>
      <p:graphicFrame>
        <p:nvGraphicFramePr>
          <p:cNvPr id="50" name="Chart 49">
            <a:extLst>
              <a:ext uri="{FF2B5EF4-FFF2-40B4-BE49-F238E27FC236}">
                <a16:creationId xmlns:a16="http://schemas.microsoft.com/office/drawing/2014/main" id="{5B9B1586-A215-1E47-87F5-22CE38633CB7}"/>
              </a:ext>
            </a:extLst>
          </p:cNvPr>
          <p:cNvGraphicFramePr/>
          <p:nvPr>
            <p:extLst>
              <p:ext uri="{D42A27DB-BD31-4B8C-83A1-F6EECF244321}">
                <p14:modId xmlns:p14="http://schemas.microsoft.com/office/powerpoint/2010/main" val="3929163698"/>
              </p:ext>
            </p:extLst>
          </p:nvPr>
        </p:nvGraphicFramePr>
        <p:xfrm>
          <a:off x="9954312" y="4156365"/>
          <a:ext cx="12413319" cy="8012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723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350">
            <a:extLst>
              <a:ext uri="{FF2B5EF4-FFF2-40B4-BE49-F238E27FC236}">
                <a16:creationId xmlns:a16="http://schemas.microsoft.com/office/drawing/2014/main" id="{BF0A2A6E-AE5C-0B47-8C07-93EF588C2ED9}"/>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18" name="CuadroTexto 351">
            <a:extLst>
              <a:ext uri="{FF2B5EF4-FFF2-40B4-BE49-F238E27FC236}">
                <a16:creationId xmlns:a16="http://schemas.microsoft.com/office/drawing/2014/main" id="{4769EB41-2E04-AC46-B412-6EFC225D0D7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19" name="Rectangle 18">
            <a:extLst>
              <a:ext uri="{FF2B5EF4-FFF2-40B4-BE49-F238E27FC236}">
                <a16:creationId xmlns:a16="http://schemas.microsoft.com/office/drawing/2014/main" id="{C4AC9E96-BE53-D242-9ACA-CDF00EC13E38}"/>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32" name="Chart 31">
            <a:extLst>
              <a:ext uri="{FF2B5EF4-FFF2-40B4-BE49-F238E27FC236}">
                <a16:creationId xmlns:a16="http://schemas.microsoft.com/office/drawing/2014/main" id="{5A8C66D6-4604-6D43-BB7D-531F36388DD0}"/>
              </a:ext>
            </a:extLst>
          </p:cNvPr>
          <p:cNvGraphicFramePr>
            <a:graphicFrameLocks/>
          </p:cNvGraphicFramePr>
          <p:nvPr>
            <p:extLst>
              <p:ext uri="{D42A27DB-BD31-4B8C-83A1-F6EECF244321}">
                <p14:modId xmlns:p14="http://schemas.microsoft.com/office/powerpoint/2010/main" val="3774343462"/>
              </p:ext>
            </p:extLst>
          </p:nvPr>
        </p:nvGraphicFramePr>
        <p:xfrm>
          <a:off x="1659851" y="4087922"/>
          <a:ext cx="11141749" cy="7928347"/>
        </p:xfrm>
        <a:graphic>
          <a:graphicData uri="http://schemas.openxmlformats.org/drawingml/2006/chart">
            <c:chart xmlns:c="http://schemas.openxmlformats.org/drawingml/2006/chart" xmlns:r="http://schemas.openxmlformats.org/officeDocument/2006/relationships" r:id="rId2"/>
          </a:graphicData>
        </a:graphic>
      </p:graphicFrame>
      <p:sp>
        <p:nvSpPr>
          <p:cNvPr id="33" name="CuadroTexto 4">
            <a:extLst>
              <a:ext uri="{FF2B5EF4-FFF2-40B4-BE49-F238E27FC236}">
                <a16:creationId xmlns:a16="http://schemas.microsoft.com/office/drawing/2014/main" id="{CA1F3B0C-414F-8E4C-9AF2-64BBCCC44253}"/>
              </a:ext>
            </a:extLst>
          </p:cNvPr>
          <p:cNvSpPr txBox="1"/>
          <p:nvPr/>
        </p:nvSpPr>
        <p:spPr>
          <a:xfrm>
            <a:off x="3043207" y="4708041"/>
            <a:ext cx="3263745"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Roboto Medium" panose="02000000000000000000" pitchFamily="2" charset="0"/>
                <a:cs typeface="Poppins" pitchFamily="2" charset="77"/>
              </a:rPr>
              <a:t>Mexico</a:t>
            </a:r>
          </a:p>
        </p:txBody>
      </p:sp>
      <p:sp>
        <p:nvSpPr>
          <p:cNvPr id="34" name="CuadroTexto 4">
            <a:extLst>
              <a:ext uri="{FF2B5EF4-FFF2-40B4-BE49-F238E27FC236}">
                <a16:creationId xmlns:a16="http://schemas.microsoft.com/office/drawing/2014/main" id="{00D6881E-9038-304C-AACB-68C1A1D06BAC}"/>
              </a:ext>
            </a:extLst>
          </p:cNvPr>
          <p:cNvSpPr txBox="1"/>
          <p:nvPr/>
        </p:nvSpPr>
        <p:spPr>
          <a:xfrm>
            <a:off x="3043207" y="6520975"/>
            <a:ext cx="3263745"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Roboto Medium" panose="02000000000000000000" pitchFamily="2" charset="0"/>
                <a:cs typeface="Poppins" pitchFamily="2" charset="77"/>
              </a:rPr>
              <a:t>USA</a:t>
            </a:r>
          </a:p>
        </p:txBody>
      </p:sp>
      <p:sp>
        <p:nvSpPr>
          <p:cNvPr id="35" name="CuadroTexto 4">
            <a:extLst>
              <a:ext uri="{FF2B5EF4-FFF2-40B4-BE49-F238E27FC236}">
                <a16:creationId xmlns:a16="http://schemas.microsoft.com/office/drawing/2014/main" id="{367DEB2E-F0C7-F84A-8EAB-8E03E843FF70}"/>
              </a:ext>
            </a:extLst>
          </p:cNvPr>
          <p:cNvSpPr txBox="1"/>
          <p:nvPr/>
        </p:nvSpPr>
        <p:spPr>
          <a:xfrm>
            <a:off x="3043207" y="8258335"/>
            <a:ext cx="3263745"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Roboto Medium" panose="02000000000000000000" pitchFamily="2" charset="0"/>
                <a:cs typeface="Poppins" pitchFamily="2" charset="77"/>
              </a:rPr>
              <a:t>Canada</a:t>
            </a:r>
          </a:p>
        </p:txBody>
      </p:sp>
      <p:sp>
        <p:nvSpPr>
          <p:cNvPr id="36" name="CuadroTexto 4">
            <a:extLst>
              <a:ext uri="{FF2B5EF4-FFF2-40B4-BE49-F238E27FC236}">
                <a16:creationId xmlns:a16="http://schemas.microsoft.com/office/drawing/2014/main" id="{CA50D86D-CA16-D046-BA37-22211693027D}"/>
              </a:ext>
            </a:extLst>
          </p:cNvPr>
          <p:cNvSpPr txBox="1"/>
          <p:nvPr/>
        </p:nvSpPr>
        <p:spPr>
          <a:xfrm>
            <a:off x="3043207" y="10071895"/>
            <a:ext cx="3263745"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Roboto Medium" panose="02000000000000000000" pitchFamily="2" charset="0"/>
                <a:cs typeface="Poppins" pitchFamily="2" charset="77"/>
              </a:rPr>
              <a:t>Venezuela</a:t>
            </a:r>
          </a:p>
        </p:txBody>
      </p:sp>
      <p:grpSp>
        <p:nvGrpSpPr>
          <p:cNvPr id="37" name="Group 36">
            <a:extLst>
              <a:ext uri="{FF2B5EF4-FFF2-40B4-BE49-F238E27FC236}">
                <a16:creationId xmlns:a16="http://schemas.microsoft.com/office/drawing/2014/main" id="{82C7AF37-AB51-3E4C-81EC-55EB2B085402}"/>
              </a:ext>
            </a:extLst>
          </p:cNvPr>
          <p:cNvGrpSpPr/>
          <p:nvPr/>
        </p:nvGrpSpPr>
        <p:grpSpPr>
          <a:xfrm>
            <a:off x="13830046" y="4661495"/>
            <a:ext cx="8887753" cy="6226143"/>
            <a:chOff x="14856167" y="4070171"/>
            <a:chExt cx="8887753" cy="6226143"/>
          </a:xfrm>
        </p:grpSpPr>
        <p:sp>
          <p:nvSpPr>
            <p:cNvPr id="39" name="CuadroTexto 4">
              <a:extLst>
                <a:ext uri="{FF2B5EF4-FFF2-40B4-BE49-F238E27FC236}">
                  <a16:creationId xmlns:a16="http://schemas.microsoft.com/office/drawing/2014/main" id="{3FC680B8-CB29-764D-9068-AA370D710DDD}"/>
                </a:ext>
              </a:extLst>
            </p:cNvPr>
            <p:cNvSpPr txBox="1"/>
            <p:nvPr/>
          </p:nvSpPr>
          <p:spPr>
            <a:xfrm>
              <a:off x="14856168" y="4070171"/>
              <a:ext cx="8887752" cy="954107"/>
            </a:xfrm>
            <a:prstGeom prst="rect">
              <a:avLst/>
            </a:prstGeom>
            <a:noFill/>
          </p:spPr>
          <p:txBody>
            <a:bodyPr wrap="square" rtlCol="0">
              <a:spAutoFit/>
            </a:bodyPr>
            <a:lstStyle/>
            <a:p>
              <a:r>
                <a:rPr lang="en-US" sz="2800" dirty="0">
                  <a:latin typeface="Poppins Light" pitchFamily="2" charset="77"/>
                  <a:ea typeface="Lato Light" panose="020F0502020204030203" pitchFamily="34" charset="0"/>
                  <a:cs typeface="Poppins Light" pitchFamily="2" charset="77"/>
                </a:rPr>
                <a:t>They are typically fair in their analysis of different brands and products and very often.</a:t>
              </a:r>
            </a:p>
          </p:txBody>
        </p:sp>
        <p:sp>
          <p:nvSpPr>
            <p:cNvPr id="40" name="CuadroTexto 4">
              <a:extLst>
                <a:ext uri="{FF2B5EF4-FFF2-40B4-BE49-F238E27FC236}">
                  <a16:creationId xmlns:a16="http://schemas.microsoft.com/office/drawing/2014/main" id="{AA411562-1C00-7B4D-8DFE-2C5139CA1DDA}"/>
                </a:ext>
              </a:extLst>
            </p:cNvPr>
            <p:cNvSpPr txBox="1"/>
            <p:nvPr/>
          </p:nvSpPr>
          <p:spPr>
            <a:xfrm>
              <a:off x="14856167" y="5614787"/>
              <a:ext cx="8887752" cy="954107"/>
            </a:xfrm>
            <a:prstGeom prst="rect">
              <a:avLst/>
            </a:prstGeom>
            <a:noFill/>
          </p:spPr>
          <p:txBody>
            <a:bodyPr wrap="square" rtlCol="0">
              <a:spAutoFit/>
            </a:bodyPr>
            <a:lstStyle/>
            <a:p>
              <a:r>
                <a:rPr lang="en-US" sz="2800" dirty="0">
                  <a:latin typeface="Poppins Light" pitchFamily="2" charset="77"/>
                  <a:ea typeface="Lato Light" panose="020F0502020204030203" pitchFamily="34" charset="0"/>
                  <a:cs typeface="Poppins Light" pitchFamily="2" charset="77"/>
                </a:rPr>
                <a:t>They are typically fair in their analysis of different brands and products and very often.</a:t>
              </a:r>
            </a:p>
          </p:txBody>
        </p:sp>
        <p:sp>
          <p:nvSpPr>
            <p:cNvPr id="41" name="CuadroTexto 4">
              <a:extLst>
                <a:ext uri="{FF2B5EF4-FFF2-40B4-BE49-F238E27FC236}">
                  <a16:creationId xmlns:a16="http://schemas.microsoft.com/office/drawing/2014/main" id="{D069184A-DE73-8C4C-9D23-C66BB4078438}"/>
                </a:ext>
              </a:extLst>
            </p:cNvPr>
            <p:cNvSpPr txBox="1"/>
            <p:nvPr/>
          </p:nvSpPr>
          <p:spPr>
            <a:xfrm>
              <a:off x="14856167" y="7491915"/>
              <a:ext cx="8887752" cy="954107"/>
            </a:xfrm>
            <a:prstGeom prst="rect">
              <a:avLst/>
            </a:prstGeom>
            <a:noFill/>
          </p:spPr>
          <p:txBody>
            <a:bodyPr wrap="square" rtlCol="0">
              <a:spAutoFit/>
            </a:bodyPr>
            <a:lstStyle/>
            <a:p>
              <a:r>
                <a:rPr lang="en-US" sz="2800" dirty="0">
                  <a:latin typeface="Poppins Light" pitchFamily="2" charset="77"/>
                  <a:ea typeface="Lato Light" panose="020F0502020204030203" pitchFamily="34" charset="0"/>
                  <a:cs typeface="Poppins Light" pitchFamily="2" charset="77"/>
                </a:rPr>
                <a:t>They are typically fair in their analysis of different brands and products and very often.</a:t>
              </a:r>
            </a:p>
          </p:txBody>
        </p:sp>
        <p:sp>
          <p:nvSpPr>
            <p:cNvPr id="42" name="CuadroTexto 4">
              <a:extLst>
                <a:ext uri="{FF2B5EF4-FFF2-40B4-BE49-F238E27FC236}">
                  <a16:creationId xmlns:a16="http://schemas.microsoft.com/office/drawing/2014/main" id="{4B6BB6AD-4646-934C-BDC8-F0C2AC96B970}"/>
                </a:ext>
              </a:extLst>
            </p:cNvPr>
            <p:cNvSpPr txBox="1"/>
            <p:nvPr/>
          </p:nvSpPr>
          <p:spPr>
            <a:xfrm>
              <a:off x="14856167" y="9342207"/>
              <a:ext cx="8887752" cy="954107"/>
            </a:xfrm>
            <a:prstGeom prst="rect">
              <a:avLst/>
            </a:prstGeom>
            <a:noFill/>
          </p:spPr>
          <p:txBody>
            <a:bodyPr wrap="square" rtlCol="0">
              <a:spAutoFit/>
            </a:bodyPr>
            <a:lstStyle/>
            <a:p>
              <a:r>
                <a:rPr lang="en-US" sz="2800" dirty="0">
                  <a:latin typeface="Poppins Light" pitchFamily="2" charset="77"/>
                  <a:ea typeface="Lato Light" panose="020F0502020204030203" pitchFamily="34" charset="0"/>
                  <a:cs typeface="Poppins Light" pitchFamily="2" charset="77"/>
                </a:rPr>
                <a:t>They are typically fair in their analysis of different brands and products and very often.</a:t>
              </a:r>
            </a:p>
          </p:txBody>
        </p:sp>
      </p:grpSp>
    </p:spTree>
    <p:extLst>
      <p:ext uri="{BB962C8B-B14F-4D97-AF65-F5344CB8AC3E}">
        <p14:creationId xmlns:p14="http://schemas.microsoft.com/office/powerpoint/2010/main" val="52973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adroTexto 350">
            <a:extLst>
              <a:ext uri="{FF2B5EF4-FFF2-40B4-BE49-F238E27FC236}">
                <a16:creationId xmlns:a16="http://schemas.microsoft.com/office/drawing/2014/main" id="{FB5D9D23-63BC-1546-B11C-392D58E94528}"/>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6" name="CuadroTexto 351">
            <a:extLst>
              <a:ext uri="{FF2B5EF4-FFF2-40B4-BE49-F238E27FC236}">
                <a16:creationId xmlns:a16="http://schemas.microsoft.com/office/drawing/2014/main" id="{DF096474-D38F-0B4C-9A7D-887A042C8E8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7" name="Rectangle 26">
            <a:extLst>
              <a:ext uri="{FF2B5EF4-FFF2-40B4-BE49-F238E27FC236}">
                <a16:creationId xmlns:a16="http://schemas.microsoft.com/office/drawing/2014/main" id="{FE6DA307-9DC8-5148-AE5F-616477F6B98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8" name="Chart 27">
            <a:extLst>
              <a:ext uri="{FF2B5EF4-FFF2-40B4-BE49-F238E27FC236}">
                <a16:creationId xmlns:a16="http://schemas.microsoft.com/office/drawing/2014/main" id="{C2372D92-8660-5C42-952F-D29BD5F9FFE1}"/>
              </a:ext>
            </a:extLst>
          </p:cNvPr>
          <p:cNvGraphicFramePr/>
          <p:nvPr>
            <p:extLst>
              <p:ext uri="{D42A27DB-BD31-4B8C-83A1-F6EECF244321}">
                <p14:modId xmlns:p14="http://schemas.microsoft.com/office/powerpoint/2010/main" val="1701069640"/>
              </p:ext>
            </p:extLst>
          </p:nvPr>
        </p:nvGraphicFramePr>
        <p:xfrm>
          <a:off x="2030761" y="6384460"/>
          <a:ext cx="9891607" cy="55379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Chart 29">
            <a:extLst>
              <a:ext uri="{FF2B5EF4-FFF2-40B4-BE49-F238E27FC236}">
                <a16:creationId xmlns:a16="http://schemas.microsoft.com/office/drawing/2014/main" id="{A3BB4619-6EE1-4542-A27E-2D33B32E400D}"/>
              </a:ext>
            </a:extLst>
          </p:cNvPr>
          <p:cNvGraphicFramePr/>
          <p:nvPr>
            <p:extLst>
              <p:ext uri="{D42A27DB-BD31-4B8C-83A1-F6EECF244321}">
                <p14:modId xmlns:p14="http://schemas.microsoft.com/office/powerpoint/2010/main" val="974820937"/>
              </p:ext>
            </p:extLst>
          </p:nvPr>
        </p:nvGraphicFramePr>
        <p:xfrm>
          <a:off x="12435009" y="6384460"/>
          <a:ext cx="9891607" cy="553791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899AD4C4-E800-914C-96D1-36936296BAA1}"/>
              </a:ext>
            </a:extLst>
          </p:cNvPr>
          <p:cNvSpPr txBox="1"/>
          <p:nvPr/>
        </p:nvSpPr>
        <p:spPr>
          <a:xfrm>
            <a:off x="3979122" y="5002121"/>
            <a:ext cx="7346790" cy="1047210"/>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2" name="TextBox 31">
            <a:extLst>
              <a:ext uri="{FF2B5EF4-FFF2-40B4-BE49-F238E27FC236}">
                <a16:creationId xmlns:a16="http://schemas.microsoft.com/office/drawing/2014/main" id="{769560EA-0231-5744-83B1-1C20B21AE749}"/>
              </a:ext>
            </a:extLst>
          </p:cNvPr>
          <p:cNvSpPr txBox="1"/>
          <p:nvPr/>
        </p:nvSpPr>
        <p:spPr>
          <a:xfrm>
            <a:off x="14600229" y="5002121"/>
            <a:ext cx="7346790" cy="1047210"/>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3" name="TextBox 32">
            <a:extLst>
              <a:ext uri="{FF2B5EF4-FFF2-40B4-BE49-F238E27FC236}">
                <a16:creationId xmlns:a16="http://schemas.microsoft.com/office/drawing/2014/main" id="{5F49E1F5-1D84-2E4E-8385-B2FE53CC259C}"/>
              </a:ext>
            </a:extLst>
          </p:cNvPr>
          <p:cNvSpPr txBox="1"/>
          <p:nvPr/>
        </p:nvSpPr>
        <p:spPr>
          <a:xfrm>
            <a:off x="5468415" y="4124662"/>
            <a:ext cx="4368203" cy="646331"/>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2019</a:t>
            </a:r>
          </a:p>
        </p:txBody>
      </p:sp>
      <p:sp>
        <p:nvSpPr>
          <p:cNvPr id="34" name="TextBox 33">
            <a:extLst>
              <a:ext uri="{FF2B5EF4-FFF2-40B4-BE49-F238E27FC236}">
                <a16:creationId xmlns:a16="http://schemas.microsoft.com/office/drawing/2014/main" id="{7C44AB77-0D21-4D4E-9E92-451C8CA210F2}"/>
              </a:ext>
            </a:extLst>
          </p:cNvPr>
          <p:cNvSpPr txBox="1"/>
          <p:nvPr/>
        </p:nvSpPr>
        <p:spPr>
          <a:xfrm>
            <a:off x="16089522" y="4124662"/>
            <a:ext cx="4368203" cy="646331"/>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2020</a:t>
            </a:r>
          </a:p>
        </p:txBody>
      </p:sp>
    </p:spTree>
    <p:extLst>
      <p:ext uri="{BB962C8B-B14F-4D97-AF65-F5344CB8AC3E}">
        <p14:creationId xmlns:p14="http://schemas.microsoft.com/office/powerpoint/2010/main" val="184713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13CFD8AE-DAD0-D345-BC0A-A033D6A24E3D}"/>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1" name="CuadroTexto 351">
            <a:extLst>
              <a:ext uri="{FF2B5EF4-FFF2-40B4-BE49-F238E27FC236}">
                <a16:creationId xmlns:a16="http://schemas.microsoft.com/office/drawing/2014/main" id="{C5F9F8E5-DAF3-034E-A39E-68DF5498278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54D6A39E-DF0D-AC47-989C-EC1700298178}"/>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37" name="Group 36">
            <a:extLst>
              <a:ext uri="{FF2B5EF4-FFF2-40B4-BE49-F238E27FC236}">
                <a16:creationId xmlns:a16="http://schemas.microsoft.com/office/drawing/2014/main" id="{BF523C11-22BE-3244-9916-9C27AC56E577}"/>
              </a:ext>
            </a:extLst>
          </p:cNvPr>
          <p:cNvGrpSpPr/>
          <p:nvPr/>
        </p:nvGrpSpPr>
        <p:grpSpPr>
          <a:xfrm>
            <a:off x="9984152" y="9233447"/>
            <a:ext cx="12723448" cy="2809808"/>
            <a:chOff x="9984152" y="9511746"/>
            <a:chExt cx="12723448" cy="2809808"/>
          </a:xfrm>
        </p:grpSpPr>
        <p:sp>
          <p:nvSpPr>
            <p:cNvPr id="38" name="Oval 37">
              <a:extLst>
                <a:ext uri="{FF2B5EF4-FFF2-40B4-BE49-F238E27FC236}">
                  <a16:creationId xmlns:a16="http://schemas.microsoft.com/office/drawing/2014/main" id="{17CEF94E-4891-794A-8CFF-58358A3BEE5E}"/>
                </a:ext>
              </a:extLst>
            </p:cNvPr>
            <p:cNvSpPr/>
            <p:nvPr/>
          </p:nvSpPr>
          <p:spPr>
            <a:xfrm>
              <a:off x="9984152" y="9647159"/>
              <a:ext cx="1534886" cy="15348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00AF041-1EA9-584E-AC21-19C7C86DCDAE}"/>
                </a:ext>
              </a:extLst>
            </p:cNvPr>
            <p:cNvSpPr txBox="1"/>
            <p:nvPr/>
          </p:nvSpPr>
          <p:spPr>
            <a:xfrm>
              <a:off x="10224118" y="10083078"/>
              <a:ext cx="1690128" cy="663047"/>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50%</a:t>
              </a:r>
            </a:p>
          </p:txBody>
        </p:sp>
        <p:sp>
          <p:nvSpPr>
            <p:cNvPr id="40" name="TextBox 39">
              <a:extLst>
                <a:ext uri="{FF2B5EF4-FFF2-40B4-BE49-F238E27FC236}">
                  <a16:creationId xmlns:a16="http://schemas.microsoft.com/office/drawing/2014/main" id="{4CEB5466-3998-F54D-81AE-BFEBF51953F7}"/>
                </a:ext>
              </a:extLst>
            </p:cNvPr>
            <p:cNvSpPr txBox="1"/>
            <p:nvPr/>
          </p:nvSpPr>
          <p:spPr>
            <a:xfrm>
              <a:off x="11759006" y="10274070"/>
              <a:ext cx="4466887" cy="204748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promotions only work as well.</a:t>
              </a:r>
            </a:p>
          </p:txBody>
        </p:sp>
        <p:sp>
          <p:nvSpPr>
            <p:cNvPr id="41" name="TextBox 40">
              <a:extLst>
                <a:ext uri="{FF2B5EF4-FFF2-40B4-BE49-F238E27FC236}">
                  <a16:creationId xmlns:a16="http://schemas.microsoft.com/office/drawing/2014/main" id="{5D71B04D-A229-C049-A4C0-F5979EE3BC36}"/>
                </a:ext>
              </a:extLst>
            </p:cNvPr>
            <p:cNvSpPr txBox="1"/>
            <p:nvPr/>
          </p:nvSpPr>
          <p:spPr>
            <a:xfrm>
              <a:off x="11759004" y="9511746"/>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Sells</a:t>
              </a:r>
            </a:p>
          </p:txBody>
        </p:sp>
        <p:sp>
          <p:nvSpPr>
            <p:cNvPr id="42" name="Oval 41">
              <a:extLst>
                <a:ext uri="{FF2B5EF4-FFF2-40B4-BE49-F238E27FC236}">
                  <a16:creationId xmlns:a16="http://schemas.microsoft.com/office/drawing/2014/main" id="{9D2FA889-E05A-B442-AFA2-778399A86461}"/>
                </a:ext>
              </a:extLst>
            </p:cNvPr>
            <p:cNvSpPr/>
            <p:nvPr/>
          </p:nvSpPr>
          <p:spPr>
            <a:xfrm>
              <a:off x="16465859" y="9647159"/>
              <a:ext cx="1534886" cy="15348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CBBC375-561F-5C40-8333-D86041E53168}"/>
                </a:ext>
              </a:extLst>
            </p:cNvPr>
            <p:cNvSpPr txBox="1"/>
            <p:nvPr/>
          </p:nvSpPr>
          <p:spPr>
            <a:xfrm>
              <a:off x="16705825" y="10083078"/>
              <a:ext cx="1690128" cy="663047"/>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30%</a:t>
              </a:r>
            </a:p>
          </p:txBody>
        </p:sp>
        <p:sp>
          <p:nvSpPr>
            <p:cNvPr id="44" name="TextBox 43">
              <a:extLst>
                <a:ext uri="{FF2B5EF4-FFF2-40B4-BE49-F238E27FC236}">
                  <a16:creationId xmlns:a16="http://schemas.microsoft.com/office/drawing/2014/main" id="{9C7C0BE9-FBEB-CD41-ABFE-63B33A6AC6E1}"/>
                </a:ext>
              </a:extLst>
            </p:cNvPr>
            <p:cNvSpPr txBox="1"/>
            <p:nvPr/>
          </p:nvSpPr>
          <p:spPr>
            <a:xfrm>
              <a:off x="18240713" y="10274070"/>
              <a:ext cx="4466887" cy="204748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promotions only work as well.</a:t>
              </a:r>
            </a:p>
          </p:txBody>
        </p:sp>
        <p:sp>
          <p:nvSpPr>
            <p:cNvPr id="45" name="TextBox 44">
              <a:extLst>
                <a:ext uri="{FF2B5EF4-FFF2-40B4-BE49-F238E27FC236}">
                  <a16:creationId xmlns:a16="http://schemas.microsoft.com/office/drawing/2014/main" id="{A45A49CA-26A8-814F-BEF0-E05951D9A0B3}"/>
                </a:ext>
              </a:extLst>
            </p:cNvPr>
            <p:cNvSpPr txBox="1"/>
            <p:nvPr/>
          </p:nvSpPr>
          <p:spPr>
            <a:xfrm>
              <a:off x="18240711" y="9511746"/>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Buyers</a:t>
              </a:r>
            </a:p>
          </p:txBody>
        </p:sp>
      </p:grpSp>
      <p:grpSp>
        <p:nvGrpSpPr>
          <p:cNvPr id="46" name="Group 45">
            <a:extLst>
              <a:ext uri="{FF2B5EF4-FFF2-40B4-BE49-F238E27FC236}">
                <a16:creationId xmlns:a16="http://schemas.microsoft.com/office/drawing/2014/main" id="{51620718-B952-414C-9CCA-55112FF1BC00}"/>
              </a:ext>
            </a:extLst>
          </p:cNvPr>
          <p:cNvGrpSpPr/>
          <p:nvPr/>
        </p:nvGrpSpPr>
        <p:grpSpPr>
          <a:xfrm>
            <a:off x="2322918" y="3786310"/>
            <a:ext cx="6383855" cy="9806887"/>
            <a:chOff x="15800197" y="3223184"/>
            <a:chExt cx="3836988" cy="5894387"/>
          </a:xfrm>
          <a:solidFill>
            <a:schemeClr val="bg1">
              <a:lumMod val="95000"/>
            </a:schemeClr>
          </a:solidFill>
        </p:grpSpPr>
        <p:sp>
          <p:nvSpPr>
            <p:cNvPr id="47" name="Freeform 1">
              <a:extLst>
                <a:ext uri="{FF2B5EF4-FFF2-40B4-BE49-F238E27FC236}">
                  <a16:creationId xmlns:a16="http://schemas.microsoft.com/office/drawing/2014/main" id="{3D51E866-016C-5840-A39E-5CEECB8F4A1E}"/>
                </a:ext>
              </a:extLst>
            </p:cNvPr>
            <p:cNvSpPr>
              <a:spLocks noChangeArrowheads="1"/>
            </p:cNvSpPr>
            <p:nvPr/>
          </p:nvSpPr>
          <p:spPr bwMode="auto">
            <a:xfrm>
              <a:off x="15800197" y="3842309"/>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2">
              <a:extLst>
                <a:ext uri="{FF2B5EF4-FFF2-40B4-BE49-F238E27FC236}">
                  <a16:creationId xmlns:a16="http://schemas.microsoft.com/office/drawing/2014/main" id="{A99CA6F9-8F21-BB46-B451-87FEB81D3C06}"/>
                </a:ext>
              </a:extLst>
            </p:cNvPr>
            <p:cNvSpPr>
              <a:spLocks noChangeArrowheads="1"/>
            </p:cNvSpPr>
            <p:nvPr/>
          </p:nvSpPr>
          <p:spPr bwMode="auto">
            <a:xfrm>
              <a:off x="16093885" y="3820084"/>
              <a:ext cx="23812" cy="11112"/>
            </a:xfrm>
            <a:custGeom>
              <a:avLst/>
              <a:gdLst>
                <a:gd name="T0" fmla="*/ 63 w 64"/>
                <a:gd name="T1" fmla="*/ 0 h 33"/>
                <a:gd name="T2" fmla="*/ 63 w 64"/>
                <a:gd name="T3" fmla="*/ 0 h 33"/>
                <a:gd name="T4" fmla="*/ 63 w 64"/>
                <a:gd name="T5" fmla="*/ 0 h 33"/>
                <a:gd name="T6" fmla="*/ 63 w 64"/>
                <a:gd name="T7" fmla="*/ 0 h 33"/>
                <a:gd name="T8" fmla="*/ 63 w 64"/>
                <a:gd name="T9" fmla="*/ 0 h 33"/>
                <a:gd name="T10" fmla="*/ 63 w 64"/>
                <a:gd name="T11" fmla="*/ 32 h 33"/>
                <a:gd name="T12" fmla="*/ 63 w 64"/>
                <a:gd name="T13" fmla="*/ 32 h 33"/>
                <a:gd name="T14" fmla="*/ 63 w 64"/>
                <a:gd name="T15" fmla="*/ 32 h 33"/>
                <a:gd name="T16" fmla="*/ 63 w 64"/>
                <a:gd name="T17" fmla="*/ 0 h 33"/>
                <a:gd name="T18" fmla="*/ 63 w 64"/>
                <a:gd name="T19" fmla="*/ 32 h 33"/>
                <a:gd name="T20" fmla="*/ 32 w 64"/>
                <a:gd name="T21" fmla="*/ 32 h 33"/>
                <a:gd name="T22" fmla="*/ 32 w 64"/>
                <a:gd name="T23" fmla="*/ 32 h 33"/>
                <a:gd name="T24" fmla="*/ 32 w 64"/>
                <a:gd name="T25" fmla="*/ 32 h 33"/>
                <a:gd name="T26" fmla="*/ 32 w 64"/>
                <a:gd name="T27" fmla="*/ 32 h 33"/>
                <a:gd name="T28" fmla="*/ 32 w 64"/>
                <a:gd name="T29" fmla="*/ 32 h 33"/>
                <a:gd name="T30" fmla="*/ 32 w 64"/>
                <a:gd name="T31" fmla="*/ 32 h 33"/>
                <a:gd name="T32" fmla="*/ 32 w 64"/>
                <a:gd name="T33" fmla="*/ 32 h 33"/>
                <a:gd name="T34" fmla="*/ 32 w 64"/>
                <a:gd name="T35" fmla="*/ 32 h 33"/>
                <a:gd name="T36" fmla="*/ 0 w 64"/>
                <a:gd name="T37" fmla="*/ 32 h 33"/>
                <a:gd name="T38" fmla="*/ 0 w 64"/>
                <a:gd name="T39" fmla="*/ 32 h 33"/>
                <a:gd name="T40" fmla="*/ 0 w 64"/>
                <a:gd name="T41" fmla="*/ 32 h 33"/>
                <a:gd name="T42" fmla="*/ 0 w 64"/>
                <a:gd name="T43" fmla="*/ 32 h 33"/>
                <a:gd name="T44" fmla="*/ 0 w 64"/>
                <a:gd name="T45" fmla="*/ 32 h 33"/>
                <a:gd name="T46" fmla="*/ 32 w 64"/>
                <a:gd name="T47" fmla="*/ 32 h 33"/>
                <a:gd name="T48" fmla="*/ 32 w 64"/>
                <a:gd name="T49" fmla="*/ 0 h 33"/>
                <a:gd name="T50" fmla="*/ 32 w 64"/>
                <a:gd name="T51" fmla="*/ 0 h 33"/>
                <a:gd name="T52" fmla="*/ 32 w 64"/>
                <a:gd name="T53" fmla="*/ 0 h 33"/>
                <a:gd name="T54" fmla="*/ 32 w 64"/>
                <a:gd name="T55" fmla="*/ 0 h 33"/>
                <a:gd name="T56" fmla="*/ 32 w 64"/>
                <a:gd name="T57" fmla="*/ 0 h 33"/>
                <a:gd name="T58" fmla="*/ 32 w 64"/>
                <a:gd name="T59" fmla="*/ 0 h 33"/>
                <a:gd name="T60" fmla="*/ 32 w 64"/>
                <a:gd name="T61" fmla="*/ 0 h 33"/>
                <a:gd name="T62" fmla="*/ 32 w 64"/>
                <a:gd name="T63" fmla="*/ 0 h 33"/>
                <a:gd name="T64" fmla="*/ 32 w 64"/>
                <a:gd name="T65" fmla="*/ 0 h 33"/>
                <a:gd name="T66" fmla="*/ 32 w 64"/>
                <a:gd name="T67" fmla="*/ 0 h 33"/>
                <a:gd name="T68" fmla="*/ 32 w 64"/>
                <a:gd name="T69" fmla="*/ 0 h 33"/>
                <a:gd name="T70" fmla="*/ 32 w 64"/>
                <a:gd name="T71" fmla="*/ 0 h 33"/>
                <a:gd name="T72" fmla="*/ 32 w 64"/>
                <a:gd name="T73" fmla="*/ 0 h 33"/>
                <a:gd name="T74" fmla="*/ 32 w 64"/>
                <a:gd name="T75" fmla="*/ 0 h 33"/>
                <a:gd name="T76" fmla="*/ 32 w 64"/>
                <a:gd name="T77" fmla="*/ 0 h 33"/>
                <a:gd name="T78" fmla="*/ 32 w 64"/>
                <a:gd name="T79" fmla="*/ 0 h 33"/>
                <a:gd name="T80" fmla="*/ 32 w 64"/>
                <a:gd name="T81" fmla="*/ 0 h 33"/>
                <a:gd name="T82" fmla="*/ 32 w 64"/>
                <a:gd name="T83" fmla="*/ 0 h 33"/>
                <a:gd name="T84" fmla="*/ 32 w 64"/>
                <a:gd name="T85" fmla="*/ 0 h 33"/>
                <a:gd name="T86" fmla="*/ 32 w 64"/>
                <a:gd name="T87" fmla="*/ 0 h 33"/>
                <a:gd name="T88" fmla="*/ 32 w 64"/>
                <a:gd name="T89" fmla="*/ 0 h 33"/>
                <a:gd name="T90" fmla="*/ 32 w 64"/>
                <a:gd name="T91" fmla="*/ 0 h 33"/>
                <a:gd name="T92" fmla="*/ 32 w 64"/>
                <a:gd name="T93" fmla="*/ 0 h 33"/>
                <a:gd name="T94" fmla="*/ 63 w 64"/>
                <a:gd name="T9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33">
                  <a:moveTo>
                    <a:pt x="63" y="0"/>
                  </a:moveTo>
                  <a:lnTo>
                    <a:pt x="63" y="0"/>
                  </a:lnTo>
                  <a:lnTo>
                    <a:pt x="63" y="0"/>
                  </a:lnTo>
                  <a:lnTo>
                    <a:pt x="63" y="0"/>
                  </a:lnTo>
                  <a:lnTo>
                    <a:pt x="63" y="0"/>
                  </a:lnTo>
                  <a:lnTo>
                    <a:pt x="63" y="32"/>
                  </a:lnTo>
                  <a:lnTo>
                    <a:pt x="63" y="32"/>
                  </a:lnTo>
                  <a:lnTo>
                    <a:pt x="63" y="32"/>
                  </a:lnTo>
                  <a:lnTo>
                    <a:pt x="63" y="0"/>
                  </a:lnTo>
                  <a:lnTo>
                    <a:pt x="63" y="32"/>
                  </a:lnTo>
                  <a:lnTo>
                    <a:pt x="32" y="32"/>
                  </a:lnTo>
                  <a:lnTo>
                    <a:pt x="32" y="32"/>
                  </a:lnTo>
                  <a:lnTo>
                    <a:pt x="32" y="32"/>
                  </a:lnTo>
                  <a:lnTo>
                    <a:pt x="32" y="32"/>
                  </a:lnTo>
                  <a:lnTo>
                    <a:pt x="32" y="32"/>
                  </a:lnTo>
                  <a:lnTo>
                    <a:pt x="32" y="32"/>
                  </a:lnTo>
                  <a:lnTo>
                    <a:pt x="32" y="32"/>
                  </a:lnTo>
                  <a:lnTo>
                    <a:pt x="32" y="32"/>
                  </a:lnTo>
                  <a:lnTo>
                    <a:pt x="0" y="32"/>
                  </a:lnTo>
                  <a:lnTo>
                    <a:pt x="0" y="32"/>
                  </a:lnTo>
                  <a:lnTo>
                    <a:pt x="0" y="32"/>
                  </a:lnTo>
                  <a:lnTo>
                    <a:pt x="0" y="32"/>
                  </a:lnTo>
                  <a:lnTo>
                    <a:pt x="0" y="32"/>
                  </a:lnTo>
                  <a:lnTo>
                    <a:pt x="32" y="32"/>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63" y="0"/>
                  </a:lnTo>
                </a:path>
              </a:pathLst>
            </a:custGeom>
            <a:grpFill/>
            <a:ln w="9525" cap="flat">
              <a:solidFill>
                <a:srgbClr val="FFFFFF"/>
              </a:solidFill>
              <a:bevel/>
              <a:headEnd/>
              <a:tailEnd/>
            </a:ln>
            <a:effectLst/>
          </p:spPr>
          <p:txBody>
            <a:bodyPr wrap="none" anchor="ctr"/>
            <a:lstStyle/>
            <a:p>
              <a:endParaRPr lang="en-US"/>
            </a:p>
          </p:txBody>
        </p:sp>
        <p:sp>
          <p:nvSpPr>
            <p:cNvPr id="49" name="Freeform 3">
              <a:extLst>
                <a:ext uri="{FF2B5EF4-FFF2-40B4-BE49-F238E27FC236}">
                  <a16:creationId xmlns:a16="http://schemas.microsoft.com/office/drawing/2014/main" id="{8AA45879-B7E8-C740-93BA-D8FF80817332}"/>
                </a:ext>
              </a:extLst>
            </p:cNvPr>
            <p:cNvSpPr>
              <a:spLocks noChangeArrowheads="1"/>
            </p:cNvSpPr>
            <p:nvPr/>
          </p:nvSpPr>
          <p:spPr bwMode="auto">
            <a:xfrm>
              <a:off x="19602260" y="4067734"/>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
              <a:extLst>
                <a:ext uri="{FF2B5EF4-FFF2-40B4-BE49-F238E27FC236}">
                  <a16:creationId xmlns:a16="http://schemas.microsoft.com/office/drawing/2014/main" id="{6877EDDE-FBB1-AD42-B57B-0164A5AD0667}"/>
                </a:ext>
              </a:extLst>
            </p:cNvPr>
            <p:cNvSpPr>
              <a:spLocks noChangeArrowheads="1"/>
            </p:cNvSpPr>
            <p:nvPr/>
          </p:nvSpPr>
          <p:spPr bwMode="auto">
            <a:xfrm>
              <a:off x="15800197" y="3842309"/>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
              <a:extLst>
                <a:ext uri="{FF2B5EF4-FFF2-40B4-BE49-F238E27FC236}">
                  <a16:creationId xmlns:a16="http://schemas.microsoft.com/office/drawing/2014/main" id="{B039F59F-71E1-2944-A9AC-A53B1FDD1508}"/>
                </a:ext>
              </a:extLst>
            </p:cNvPr>
            <p:cNvSpPr>
              <a:spLocks noChangeArrowheads="1"/>
            </p:cNvSpPr>
            <p:nvPr/>
          </p:nvSpPr>
          <p:spPr bwMode="auto">
            <a:xfrm>
              <a:off x="16093885" y="3820084"/>
              <a:ext cx="23812" cy="11112"/>
            </a:xfrm>
            <a:custGeom>
              <a:avLst/>
              <a:gdLst>
                <a:gd name="T0" fmla="*/ 63 w 64"/>
                <a:gd name="T1" fmla="*/ 0 h 33"/>
                <a:gd name="T2" fmla="*/ 63 w 64"/>
                <a:gd name="T3" fmla="*/ 0 h 33"/>
                <a:gd name="T4" fmla="*/ 63 w 64"/>
                <a:gd name="T5" fmla="*/ 0 h 33"/>
                <a:gd name="T6" fmla="*/ 63 w 64"/>
                <a:gd name="T7" fmla="*/ 0 h 33"/>
                <a:gd name="T8" fmla="*/ 63 w 64"/>
                <a:gd name="T9" fmla="*/ 0 h 33"/>
                <a:gd name="T10" fmla="*/ 63 w 64"/>
                <a:gd name="T11" fmla="*/ 32 h 33"/>
                <a:gd name="T12" fmla="*/ 63 w 64"/>
                <a:gd name="T13" fmla="*/ 32 h 33"/>
                <a:gd name="T14" fmla="*/ 63 w 64"/>
                <a:gd name="T15" fmla="*/ 32 h 33"/>
                <a:gd name="T16" fmla="*/ 63 w 64"/>
                <a:gd name="T17" fmla="*/ 0 h 33"/>
                <a:gd name="T18" fmla="*/ 63 w 64"/>
                <a:gd name="T19" fmla="*/ 32 h 33"/>
                <a:gd name="T20" fmla="*/ 32 w 64"/>
                <a:gd name="T21" fmla="*/ 32 h 33"/>
                <a:gd name="T22" fmla="*/ 32 w 64"/>
                <a:gd name="T23" fmla="*/ 32 h 33"/>
                <a:gd name="T24" fmla="*/ 32 w 64"/>
                <a:gd name="T25" fmla="*/ 32 h 33"/>
                <a:gd name="T26" fmla="*/ 32 w 64"/>
                <a:gd name="T27" fmla="*/ 32 h 33"/>
                <a:gd name="T28" fmla="*/ 32 w 64"/>
                <a:gd name="T29" fmla="*/ 32 h 33"/>
                <a:gd name="T30" fmla="*/ 32 w 64"/>
                <a:gd name="T31" fmla="*/ 32 h 33"/>
                <a:gd name="T32" fmla="*/ 32 w 64"/>
                <a:gd name="T33" fmla="*/ 32 h 33"/>
                <a:gd name="T34" fmla="*/ 32 w 64"/>
                <a:gd name="T35" fmla="*/ 32 h 33"/>
                <a:gd name="T36" fmla="*/ 0 w 64"/>
                <a:gd name="T37" fmla="*/ 32 h 33"/>
                <a:gd name="T38" fmla="*/ 0 w 64"/>
                <a:gd name="T39" fmla="*/ 32 h 33"/>
                <a:gd name="T40" fmla="*/ 0 w 64"/>
                <a:gd name="T41" fmla="*/ 32 h 33"/>
                <a:gd name="T42" fmla="*/ 0 w 64"/>
                <a:gd name="T43" fmla="*/ 32 h 33"/>
                <a:gd name="T44" fmla="*/ 0 w 64"/>
                <a:gd name="T45" fmla="*/ 32 h 33"/>
                <a:gd name="T46" fmla="*/ 32 w 64"/>
                <a:gd name="T47" fmla="*/ 32 h 33"/>
                <a:gd name="T48" fmla="*/ 32 w 64"/>
                <a:gd name="T49" fmla="*/ 0 h 33"/>
                <a:gd name="T50" fmla="*/ 32 w 64"/>
                <a:gd name="T51" fmla="*/ 0 h 33"/>
                <a:gd name="T52" fmla="*/ 32 w 64"/>
                <a:gd name="T53" fmla="*/ 0 h 33"/>
                <a:gd name="T54" fmla="*/ 32 w 64"/>
                <a:gd name="T55" fmla="*/ 0 h 33"/>
                <a:gd name="T56" fmla="*/ 32 w 64"/>
                <a:gd name="T57" fmla="*/ 0 h 33"/>
                <a:gd name="T58" fmla="*/ 32 w 64"/>
                <a:gd name="T59" fmla="*/ 0 h 33"/>
                <a:gd name="T60" fmla="*/ 32 w 64"/>
                <a:gd name="T61" fmla="*/ 0 h 33"/>
                <a:gd name="T62" fmla="*/ 32 w 64"/>
                <a:gd name="T63" fmla="*/ 0 h 33"/>
                <a:gd name="T64" fmla="*/ 32 w 64"/>
                <a:gd name="T65" fmla="*/ 0 h 33"/>
                <a:gd name="T66" fmla="*/ 32 w 64"/>
                <a:gd name="T67" fmla="*/ 0 h 33"/>
                <a:gd name="T68" fmla="*/ 32 w 64"/>
                <a:gd name="T69" fmla="*/ 0 h 33"/>
                <a:gd name="T70" fmla="*/ 32 w 64"/>
                <a:gd name="T71" fmla="*/ 0 h 33"/>
                <a:gd name="T72" fmla="*/ 32 w 64"/>
                <a:gd name="T73" fmla="*/ 0 h 33"/>
                <a:gd name="T74" fmla="*/ 32 w 64"/>
                <a:gd name="T75" fmla="*/ 0 h 33"/>
                <a:gd name="T76" fmla="*/ 32 w 64"/>
                <a:gd name="T77" fmla="*/ 0 h 33"/>
                <a:gd name="T78" fmla="*/ 32 w 64"/>
                <a:gd name="T79" fmla="*/ 0 h 33"/>
                <a:gd name="T80" fmla="*/ 32 w 64"/>
                <a:gd name="T81" fmla="*/ 0 h 33"/>
                <a:gd name="T82" fmla="*/ 32 w 64"/>
                <a:gd name="T83" fmla="*/ 0 h 33"/>
                <a:gd name="T84" fmla="*/ 32 w 64"/>
                <a:gd name="T85" fmla="*/ 0 h 33"/>
                <a:gd name="T86" fmla="*/ 32 w 64"/>
                <a:gd name="T87" fmla="*/ 0 h 33"/>
                <a:gd name="T88" fmla="*/ 32 w 64"/>
                <a:gd name="T89" fmla="*/ 0 h 33"/>
                <a:gd name="T90" fmla="*/ 32 w 64"/>
                <a:gd name="T91" fmla="*/ 0 h 33"/>
                <a:gd name="T92" fmla="*/ 32 w 64"/>
                <a:gd name="T93" fmla="*/ 0 h 33"/>
                <a:gd name="T94" fmla="*/ 63 w 64"/>
                <a:gd name="T9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33">
                  <a:moveTo>
                    <a:pt x="63" y="0"/>
                  </a:moveTo>
                  <a:lnTo>
                    <a:pt x="63" y="0"/>
                  </a:lnTo>
                  <a:lnTo>
                    <a:pt x="63" y="0"/>
                  </a:lnTo>
                  <a:lnTo>
                    <a:pt x="63" y="0"/>
                  </a:lnTo>
                  <a:lnTo>
                    <a:pt x="63" y="0"/>
                  </a:lnTo>
                  <a:lnTo>
                    <a:pt x="63" y="32"/>
                  </a:lnTo>
                  <a:lnTo>
                    <a:pt x="63" y="32"/>
                  </a:lnTo>
                  <a:lnTo>
                    <a:pt x="63" y="32"/>
                  </a:lnTo>
                  <a:lnTo>
                    <a:pt x="63" y="0"/>
                  </a:lnTo>
                  <a:lnTo>
                    <a:pt x="63" y="32"/>
                  </a:lnTo>
                  <a:lnTo>
                    <a:pt x="32" y="32"/>
                  </a:lnTo>
                  <a:lnTo>
                    <a:pt x="32" y="32"/>
                  </a:lnTo>
                  <a:lnTo>
                    <a:pt x="32" y="32"/>
                  </a:lnTo>
                  <a:lnTo>
                    <a:pt x="32" y="32"/>
                  </a:lnTo>
                  <a:lnTo>
                    <a:pt x="32" y="32"/>
                  </a:lnTo>
                  <a:lnTo>
                    <a:pt x="32" y="32"/>
                  </a:lnTo>
                  <a:lnTo>
                    <a:pt x="32" y="32"/>
                  </a:lnTo>
                  <a:lnTo>
                    <a:pt x="32" y="32"/>
                  </a:lnTo>
                  <a:lnTo>
                    <a:pt x="0" y="32"/>
                  </a:lnTo>
                  <a:lnTo>
                    <a:pt x="0" y="32"/>
                  </a:lnTo>
                  <a:lnTo>
                    <a:pt x="0" y="32"/>
                  </a:lnTo>
                  <a:lnTo>
                    <a:pt x="0" y="32"/>
                  </a:lnTo>
                  <a:lnTo>
                    <a:pt x="0" y="32"/>
                  </a:lnTo>
                  <a:lnTo>
                    <a:pt x="32" y="32"/>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32" y="0"/>
                  </a:lnTo>
                  <a:lnTo>
                    <a:pt x="63" y="0"/>
                  </a:lnTo>
                </a:path>
              </a:pathLst>
            </a:custGeom>
            <a:grpFill/>
            <a:ln w="9525" cap="flat">
              <a:solidFill>
                <a:srgbClr val="FFFFFF"/>
              </a:solidFill>
              <a:bevel/>
              <a:headEnd/>
              <a:tailEnd/>
            </a:ln>
            <a:effectLst/>
          </p:spPr>
          <p:txBody>
            <a:bodyPr wrap="none" anchor="ctr"/>
            <a:lstStyle/>
            <a:p>
              <a:endParaRPr lang="en-US"/>
            </a:p>
          </p:txBody>
        </p:sp>
        <p:sp>
          <p:nvSpPr>
            <p:cNvPr id="52" name="Freeform 6">
              <a:extLst>
                <a:ext uri="{FF2B5EF4-FFF2-40B4-BE49-F238E27FC236}">
                  <a16:creationId xmlns:a16="http://schemas.microsoft.com/office/drawing/2014/main" id="{CDAE6EB5-4166-8F4B-BC28-212783705C2B}"/>
                </a:ext>
              </a:extLst>
            </p:cNvPr>
            <p:cNvSpPr>
              <a:spLocks noChangeArrowheads="1"/>
            </p:cNvSpPr>
            <p:nvPr/>
          </p:nvSpPr>
          <p:spPr bwMode="auto">
            <a:xfrm>
              <a:off x="15868460" y="5417109"/>
              <a:ext cx="1035050" cy="3700462"/>
            </a:xfrm>
            <a:custGeom>
              <a:avLst/>
              <a:gdLst>
                <a:gd name="T0" fmla="*/ 1219 w 2875"/>
                <a:gd name="T1" fmla="*/ 7499 h 10281"/>
                <a:gd name="T2" fmla="*/ 1344 w 2875"/>
                <a:gd name="T3" fmla="*/ 6530 h 10281"/>
                <a:gd name="T4" fmla="*/ 1532 w 2875"/>
                <a:gd name="T5" fmla="*/ 6405 h 10281"/>
                <a:gd name="T6" fmla="*/ 1282 w 2875"/>
                <a:gd name="T7" fmla="*/ 8655 h 10281"/>
                <a:gd name="T8" fmla="*/ 1407 w 2875"/>
                <a:gd name="T9" fmla="*/ 6311 h 10281"/>
                <a:gd name="T10" fmla="*/ 1125 w 2875"/>
                <a:gd name="T11" fmla="*/ 8218 h 10281"/>
                <a:gd name="T12" fmla="*/ 2000 w 2875"/>
                <a:gd name="T13" fmla="*/ 9718 h 10281"/>
                <a:gd name="T14" fmla="*/ 2593 w 2875"/>
                <a:gd name="T15" fmla="*/ 10030 h 10281"/>
                <a:gd name="T16" fmla="*/ 2749 w 2875"/>
                <a:gd name="T17" fmla="*/ 10030 h 10281"/>
                <a:gd name="T18" fmla="*/ 1125 w 2875"/>
                <a:gd name="T19" fmla="*/ 7999 h 10281"/>
                <a:gd name="T20" fmla="*/ 1219 w 2875"/>
                <a:gd name="T21" fmla="*/ 6186 h 10281"/>
                <a:gd name="T22" fmla="*/ 1125 w 2875"/>
                <a:gd name="T23" fmla="*/ 7718 h 10281"/>
                <a:gd name="T24" fmla="*/ 1438 w 2875"/>
                <a:gd name="T25" fmla="*/ 9218 h 10281"/>
                <a:gd name="T26" fmla="*/ 1125 w 2875"/>
                <a:gd name="T27" fmla="*/ 8593 h 10281"/>
                <a:gd name="T28" fmla="*/ 1125 w 2875"/>
                <a:gd name="T29" fmla="*/ 7811 h 10281"/>
                <a:gd name="T30" fmla="*/ 1250 w 2875"/>
                <a:gd name="T31" fmla="*/ 6811 h 10281"/>
                <a:gd name="T32" fmla="*/ 1469 w 2875"/>
                <a:gd name="T33" fmla="*/ 5905 h 10281"/>
                <a:gd name="T34" fmla="*/ 1282 w 2875"/>
                <a:gd name="T35" fmla="*/ 7093 h 10281"/>
                <a:gd name="T36" fmla="*/ 1282 w 2875"/>
                <a:gd name="T37" fmla="*/ 7405 h 10281"/>
                <a:gd name="T38" fmla="*/ 1250 w 2875"/>
                <a:gd name="T39" fmla="*/ 7468 h 10281"/>
                <a:gd name="T40" fmla="*/ 1375 w 2875"/>
                <a:gd name="T41" fmla="*/ 7780 h 10281"/>
                <a:gd name="T42" fmla="*/ 1250 w 2875"/>
                <a:gd name="T43" fmla="*/ 8093 h 10281"/>
                <a:gd name="T44" fmla="*/ 1375 w 2875"/>
                <a:gd name="T45" fmla="*/ 8343 h 10281"/>
                <a:gd name="T46" fmla="*/ 1438 w 2875"/>
                <a:gd name="T47" fmla="*/ 8655 h 10281"/>
                <a:gd name="T48" fmla="*/ 1657 w 2875"/>
                <a:gd name="T49" fmla="*/ 8686 h 10281"/>
                <a:gd name="T50" fmla="*/ 1438 w 2875"/>
                <a:gd name="T51" fmla="*/ 8843 h 10281"/>
                <a:gd name="T52" fmla="*/ 1500 w 2875"/>
                <a:gd name="T53" fmla="*/ 9093 h 10281"/>
                <a:gd name="T54" fmla="*/ 1625 w 2875"/>
                <a:gd name="T55" fmla="*/ 9093 h 10281"/>
                <a:gd name="T56" fmla="*/ 1813 w 2875"/>
                <a:gd name="T57" fmla="*/ 9155 h 10281"/>
                <a:gd name="T58" fmla="*/ 2250 w 2875"/>
                <a:gd name="T59" fmla="*/ 8843 h 10281"/>
                <a:gd name="T60" fmla="*/ 1657 w 2875"/>
                <a:gd name="T61" fmla="*/ 7436 h 10281"/>
                <a:gd name="T62" fmla="*/ 1813 w 2875"/>
                <a:gd name="T63" fmla="*/ 6249 h 10281"/>
                <a:gd name="T64" fmla="*/ 1875 w 2875"/>
                <a:gd name="T65" fmla="*/ 5061 h 10281"/>
                <a:gd name="T66" fmla="*/ 2188 w 2875"/>
                <a:gd name="T67" fmla="*/ 3749 h 10281"/>
                <a:gd name="T68" fmla="*/ 2188 w 2875"/>
                <a:gd name="T69" fmla="*/ 2561 h 10281"/>
                <a:gd name="T70" fmla="*/ 2562 w 2875"/>
                <a:gd name="T71" fmla="*/ 969 h 10281"/>
                <a:gd name="T72" fmla="*/ 2125 w 2875"/>
                <a:gd name="T73" fmla="*/ 562 h 10281"/>
                <a:gd name="T74" fmla="*/ 2063 w 2875"/>
                <a:gd name="T75" fmla="*/ 1500 h 10281"/>
                <a:gd name="T76" fmla="*/ 1875 w 2875"/>
                <a:gd name="T77" fmla="*/ 2468 h 10281"/>
                <a:gd name="T78" fmla="*/ 1813 w 2875"/>
                <a:gd name="T79" fmla="*/ 3655 h 10281"/>
                <a:gd name="T80" fmla="*/ 1469 w 2875"/>
                <a:gd name="T81" fmla="*/ 4874 h 10281"/>
                <a:gd name="T82" fmla="*/ 1594 w 2875"/>
                <a:gd name="T83" fmla="*/ 5624 h 10281"/>
                <a:gd name="T84" fmla="*/ 1594 w 2875"/>
                <a:gd name="T85" fmla="*/ 6249 h 10281"/>
                <a:gd name="T86" fmla="*/ 1438 w 2875"/>
                <a:gd name="T87" fmla="*/ 6718 h 10281"/>
                <a:gd name="T88" fmla="*/ 1250 w 2875"/>
                <a:gd name="T89" fmla="*/ 6843 h 10281"/>
                <a:gd name="T90" fmla="*/ 2562 w 2875"/>
                <a:gd name="T91" fmla="*/ 9811 h 10281"/>
                <a:gd name="T92" fmla="*/ 1375 w 2875"/>
                <a:gd name="T93" fmla="*/ 5686 h 10281"/>
                <a:gd name="T94" fmla="*/ 2125 w 2875"/>
                <a:gd name="T95" fmla="*/ 8968 h 10281"/>
                <a:gd name="T96" fmla="*/ 2188 w 2875"/>
                <a:gd name="T97" fmla="*/ 9561 h 10281"/>
                <a:gd name="T98" fmla="*/ 1844 w 2875"/>
                <a:gd name="T99" fmla="*/ 9593 h 10281"/>
                <a:gd name="T100" fmla="*/ 2000 w 2875"/>
                <a:gd name="T101" fmla="*/ 9686 h 10281"/>
                <a:gd name="T102" fmla="*/ 1938 w 2875"/>
                <a:gd name="T103" fmla="*/ 9436 h 10281"/>
                <a:gd name="T104" fmla="*/ 1157 w 2875"/>
                <a:gd name="T105" fmla="*/ 7936 h 10281"/>
                <a:gd name="T106" fmla="*/ 1250 w 2875"/>
                <a:gd name="T107" fmla="*/ 7780 h 10281"/>
                <a:gd name="T108" fmla="*/ 1188 w 2875"/>
                <a:gd name="T109" fmla="*/ 7561 h 10281"/>
                <a:gd name="T110" fmla="*/ 1563 w 2875"/>
                <a:gd name="T111" fmla="*/ 9186 h 10281"/>
                <a:gd name="T112" fmla="*/ 1782 w 2875"/>
                <a:gd name="T113" fmla="*/ 9468 h 10281"/>
                <a:gd name="T114" fmla="*/ 2562 w 2875"/>
                <a:gd name="T115" fmla="*/ 9936 h 10281"/>
                <a:gd name="T116" fmla="*/ 2250 w 2875"/>
                <a:gd name="T117" fmla="*/ 9811 h 10281"/>
                <a:gd name="T118" fmla="*/ 2437 w 2875"/>
                <a:gd name="T119" fmla="*/ 9905 h 10281"/>
                <a:gd name="T120" fmla="*/ 1282 w 2875"/>
                <a:gd name="T121" fmla="*/ 9030 h 10281"/>
                <a:gd name="T122" fmla="*/ 1063 w 2875"/>
                <a:gd name="T123" fmla="*/ 7593 h 10281"/>
                <a:gd name="T124" fmla="*/ 2032 w 2875"/>
                <a:gd name="T125" fmla="*/ 9311 h 10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75" h="10281">
                  <a:moveTo>
                    <a:pt x="1375" y="4780"/>
                  </a:moveTo>
                  <a:lnTo>
                    <a:pt x="1375" y="4780"/>
                  </a:lnTo>
                  <a:close/>
                  <a:moveTo>
                    <a:pt x="1375" y="4811"/>
                  </a:moveTo>
                  <a:lnTo>
                    <a:pt x="1375" y="4811"/>
                  </a:lnTo>
                  <a:close/>
                  <a:moveTo>
                    <a:pt x="1375" y="4811"/>
                  </a:moveTo>
                  <a:lnTo>
                    <a:pt x="1375" y="4811"/>
                  </a:lnTo>
                  <a:close/>
                  <a:moveTo>
                    <a:pt x="1375" y="4811"/>
                  </a:moveTo>
                  <a:lnTo>
                    <a:pt x="1375" y="4811"/>
                  </a:lnTo>
                  <a:close/>
                  <a:moveTo>
                    <a:pt x="1375" y="4811"/>
                  </a:moveTo>
                  <a:lnTo>
                    <a:pt x="1375" y="4811"/>
                  </a:lnTo>
                  <a:close/>
                  <a:moveTo>
                    <a:pt x="2437" y="10280"/>
                  </a:moveTo>
                  <a:lnTo>
                    <a:pt x="2437" y="10280"/>
                  </a:lnTo>
                  <a:close/>
                  <a:moveTo>
                    <a:pt x="2437" y="10280"/>
                  </a:moveTo>
                  <a:lnTo>
                    <a:pt x="2437" y="10280"/>
                  </a:lnTo>
                  <a:close/>
                  <a:moveTo>
                    <a:pt x="0" y="3624"/>
                  </a:moveTo>
                  <a:lnTo>
                    <a:pt x="0" y="3624"/>
                  </a:lnTo>
                  <a:lnTo>
                    <a:pt x="0" y="3624"/>
                  </a:lnTo>
                  <a:lnTo>
                    <a:pt x="0" y="3624"/>
                  </a:lnTo>
                  <a:lnTo>
                    <a:pt x="0" y="3655"/>
                  </a:lnTo>
                  <a:lnTo>
                    <a:pt x="0" y="3655"/>
                  </a:lnTo>
                  <a:lnTo>
                    <a:pt x="0" y="3655"/>
                  </a:lnTo>
                  <a:lnTo>
                    <a:pt x="0" y="3655"/>
                  </a:lnTo>
                  <a:lnTo>
                    <a:pt x="0" y="3655"/>
                  </a:lnTo>
                  <a:lnTo>
                    <a:pt x="0" y="3655"/>
                  </a:lnTo>
                  <a:lnTo>
                    <a:pt x="0" y="3655"/>
                  </a:lnTo>
                  <a:lnTo>
                    <a:pt x="0" y="3655"/>
                  </a:lnTo>
                  <a:lnTo>
                    <a:pt x="0" y="3624"/>
                  </a:lnTo>
                  <a:close/>
                  <a:moveTo>
                    <a:pt x="375" y="3624"/>
                  </a:moveTo>
                  <a:lnTo>
                    <a:pt x="375" y="3624"/>
                  </a:lnTo>
                  <a:lnTo>
                    <a:pt x="375" y="3624"/>
                  </a:lnTo>
                  <a:lnTo>
                    <a:pt x="375" y="3624"/>
                  </a:lnTo>
                  <a:lnTo>
                    <a:pt x="375" y="3593"/>
                  </a:lnTo>
                  <a:lnTo>
                    <a:pt x="375" y="3593"/>
                  </a:lnTo>
                  <a:lnTo>
                    <a:pt x="375" y="3593"/>
                  </a:lnTo>
                  <a:lnTo>
                    <a:pt x="375" y="3593"/>
                  </a:lnTo>
                  <a:lnTo>
                    <a:pt x="375" y="3593"/>
                  </a:lnTo>
                  <a:lnTo>
                    <a:pt x="375" y="3593"/>
                  </a:lnTo>
                  <a:lnTo>
                    <a:pt x="375" y="3593"/>
                  </a:lnTo>
                  <a:lnTo>
                    <a:pt x="375" y="3593"/>
                  </a:lnTo>
                  <a:lnTo>
                    <a:pt x="375" y="3624"/>
                  </a:lnTo>
                  <a:lnTo>
                    <a:pt x="344" y="3624"/>
                  </a:lnTo>
                  <a:lnTo>
                    <a:pt x="344" y="3624"/>
                  </a:lnTo>
                  <a:lnTo>
                    <a:pt x="344" y="3624"/>
                  </a:lnTo>
                  <a:lnTo>
                    <a:pt x="344" y="3624"/>
                  </a:lnTo>
                  <a:lnTo>
                    <a:pt x="344" y="3624"/>
                  </a:lnTo>
                  <a:lnTo>
                    <a:pt x="344" y="3624"/>
                  </a:lnTo>
                  <a:lnTo>
                    <a:pt x="344" y="3624"/>
                  </a:lnTo>
                  <a:lnTo>
                    <a:pt x="344" y="3624"/>
                  </a:lnTo>
                  <a:lnTo>
                    <a:pt x="375" y="3624"/>
                  </a:lnTo>
                  <a:lnTo>
                    <a:pt x="375" y="3624"/>
                  </a:lnTo>
                  <a:lnTo>
                    <a:pt x="375" y="3624"/>
                  </a:lnTo>
                  <a:lnTo>
                    <a:pt x="375" y="3624"/>
                  </a:lnTo>
                  <a:lnTo>
                    <a:pt x="375" y="3624"/>
                  </a:lnTo>
                  <a:lnTo>
                    <a:pt x="375" y="3624"/>
                  </a:lnTo>
                  <a:lnTo>
                    <a:pt x="375" y="3624"/>
                  </a:lnTo>
                  <a:lnTo>
                    <a:pt x="375" y="3624"/>
                  </a:lnTo>
                  <a:lnTo>
                    <a:pt x="375" y="3624"/>
                  </a:lnTo>
                  <a:lnTo>
                    <a:pt x="407" y="3624"/>
                  </a:lnTo>
                  <a:lnTo>
                    <a:pt x="407" y="3624"/>
                  </a:lnTo>
                  <a:lnTo>
                    <a:pt x="375" y="3624"/>
                  </a:lnTo>
                  <a:close/>
                  <a:moveTo>
                    <a:pt x="1219" y="8249"/>
                  </a:moveTo>
                  <a:lnTo>
                    <a:pt x="1219" y="8249"/>
                  </a:lnTo>
                  <a:lnTo>
                    <a:pt x="1250" y="8249"/>
                  </a:lnTo>
                  <a:lnTo>
                    <a:pt x="1219" y="8249"/>
                  </a:lnTo>
                  <a:close/>
                  <a:moveTo>
                    <a:pt x="1282" y="7968"/>
                  </a:moveTo>
                  <a:lnTo>
                    <a:pt x="1282" y="7968"/>
                  </a:lnTo>
                  <a:lnTo>
                    <a:pt x="1282" y="7968"/>
                  </a:lnTo>
                  <a:lnTo>
                    <a:pt x="1282" y="7968"/>
                  </a:lnTo>
                  <a:lnTo>
                    <a:pt x="1282" y="7936"/>
                  </a:lnTo>
                  <a:lnTo>
                    <a:pt x="1282" y="7936"/>
                  </a:lnTo>
                  <a:lnTo>
                    <a:pt x="1313" y="7936"/>
                  </a:lnTo>
                  <a:lnTo>
                    <a:pt x="1282" y="7936"/>
                  </a:lnTo>
                  <a:lnTo>
                    <a:pt x="1282" y="7936"/>
                  </a:lnTo>
                  <a:lnTo>
                    <a:pt x="1282" y="7936"/>
                  </a:lnTo>
                  <a:lnTo>
                    <a:pt x="1282" y="7905"/>
                  </a:lnTo>
                  <a:lnTo>
                    <a:pt x="1282" y="7905"/>
                  </a:lnTo>
                  <a:lnTo>
                    <a:pt x="1282" y="7905"/>
                  </a:lnTo>
                  <a:lnTo>
                    <a:pt x="1282" y="7905"/>
                  </a:lnTo>
                  <a:lnTo>
                    <a:pt x="1282" y="7905"/>
                  </a:lnTo>
                  <a:lnTo>
                    <a:pt x="1282" y="7905"/>
                  </a:lnTo>
                  <a:lnTo>
                    <a:pt x="1282" y="7905"/>
                  </a:lnTo>
                  <a:lnTo>
                    <a:pt x="1282" y="7905"/>
                  </a:lnTo>
                  <a:lnTo>
                    <a:pt x="1282" y="7905"/>
                  </a:lnTo>
                  <a:lnTo>
                    <a:pt x="1282" y="7905"/>
                  </a:lnTo>
                  <a:lnTo>
                    <a:pt x="1282" y="7905"/>
                  </a:lnTo>
                  <a:lnTo>
                    <a:pt x="1250" y="7905"/>
                  </a:lnTo>
                  <a:lnTo>
                    <a:pt x="1250" y="7905"/>
                  </a:lnTo>
                  <a:lnTo>
                    <a:pt x="1250" y="7905"/>
                  </a:lnTo>
                  <a:lnTo>
                    <a:pt x="1250" y="7905"/>
                  </a:lnTo>
                  <a:lnTo>
                    <a:pt x="1250" y="7936"/>
                  </a:lnTo>
                  <a:lnTo>
                    <a:pt x="1250" y="7936"/>
                  </a:lnTo>
                  <a:lnTo>
                    <a:pt x="1250" y="7936"/>
                  </a:lnTo>
                  <a:lnTo>
                    <a:pt x="1282" y="7936"/>
                  </a:lnTo>
                  <a:lnTo>
                    <a:pt x="1282" y="7936"/>
                  </a:lnTo>
                  <a:lnTo>
                    <a:pt x="1282" y="7936"/>
                  </a:lnTo>
                  <a:lnTo>
                    <a:pt x="1282" y="7936"/>
                  </a:lnTo>
                  <a:lnTo>
                    <a:pt x="1282" y="7968"/>
                  </a:lnTo>
                  <a:close/>
                  <a:moveTo>
                    <a:pt x="1282" y="8280"/>
                  </a:moveTo>
                  <a:lnTo>
                    <a:pt x="1282" y="8280"/>
                  </a:lnTo>
                  <a:lnTo>
                    <a:pt x="1313" y="8280"/>
                  </a:lnTo>
                  <a:lnTo>
                    <a:pt x="1313" y="8280"/>
                  </a:lnTo>
                  <a:lnTo>
                    <a:pt x="1313" y="8280"/>
                  </a:lnTo>
                  <a:lnTo>
                    <a:pt x="1313" y="8280"/>
                  </a:lnTo>
                  <a:lnTo>
                    <a:pt x="1282" y="8280"/>
                  </a:lnTo>
                  <a:lnTo>
                    <a:pt x="1282" y="8249"/>
                  </a:lnTo>
                  <a:lnTo>
                    <a:pt x="1282" y="8249"/>
                  </a:lnTo>
                  <a:lnTo>
                    <a:pt x="1282" y="8249"/>
                  </a:lnTo>
                  <a:lnTo>
                    <a:pt x="1282" y="8218"/>
                  </a:lnTo>
                  <a:lnTo>
                    <a:pt x="1282" y="8218"/>
                  </a:lnTo>
                  <a:lnTo>
                    <a:pt x="1282" y="8218"/>
                  </a:lnTo>
                  <a:lnTo>
                    <a:pt x="1282" y="8218"/>
                  </a:lnTo>
                  <a:lnTo>
                    <a:pt x="1282" y="8218"/>
                  </a:lnTo>
                  <a:lnTo>
                    <a:pt x="1250" y="8218"/>
                  </a:lnTo>
                  <a:lnTo>
                    <a:pt x="1250" y="8218"/>
                  </a:lnTo>
                  <a:lnTo>
                    <a:pt x="1250" y="8218"/>
                  </a:lnTo>
                  <a:lnTo>
                    <a:pt x="1250" y="8218"/>
                  </a:lnTo>
                  <a:lnTo>
                    <a:pt x="1250" y="8218"/>
                  </a:lnTo>
                  <a:lnTo>
                    <a:pt x="1250" y="8218"/>
                  </a:lnTo>
                  <a:lnTo>
                    <a:pt x="1250" y="8218"/>
                  </a:lnTo>
                  <a:lnTo>
                    <a:pt x="1250" y="8218"/>
                  </a:lnTo>
                  <a:lnTo>
                    <a:pt x="1250" y="8218"/>
                  </a:lnTo>
                  <a:lnTo>
                    <a:pt x="1250" y="8218"/>
                  </a:lnTo>
                  <a:lnTo>
                    <a:pt x="1219" y="8218"/>
                  </a:lnTo>
                  <a:lnTo>
                    <a:pt x="1219" y="8218"/>
                  </a:lnTo>
                  <a:lnTo>
                    <a:pt x="1219" y="8218"/>
                  </a:lnTo>
                  <a:lnTo>
                    <a:pt x="1219" y="8218"/>
                  </a:lnTo>
                  <a:lnTo>
                    <a:pt x="1219" y="8218"/>
                  </a:lnTo>
                  <a:lnTo>
                    <a:pt x="1219" y="8218"/>
                  </a:lnTo>
                  <a:lnTo>
                    <a:pt x="1219" y="8218"/>
                  </a:lnTo>
                  <a:lnTo>
                    <a:pt x="1250" y="8249"/>
                  </a:lnTo>
                  <a:lnTo>
                    <a:pt x="1250" y="8249"/>
                  </a:lnTo>
                  <a:lnTo>
                    <a:pt x="1250" y="8249"/>
                  </a:lnTo>
                  <a:lnTo>
                    <a:pt x="1250" y="8249"/>
                  </a:lnTo>
                  <a:lnTo>
                    <a:pt x="1250" y="8249"/>
                  </a:lnTo>
                  <a:lnTo>
                    <a:pt x="1250" y="8249"/>
                  </a:lnTo>
                  <a:lnTo>
                    <a:pt x="1250" y="8249"/>
                  </a:lnTo>
                  <a:lnTo>
                    <a:pt x="1282" y="8249"/>
                  </a:lnTo>
                  <a:lnTo>
                    <a:pt x="1282" y="8249"/>
                  </a:lnTo>
                  <a:lnTo>
                    <a:pt x="1282" y="8249"/>
                  </a:lnTo>
                  <a:lnTo>
                    <a:pt x="1282" y="8249"/>
                  </a:lnTo>
                  <a:lnTo>
                    <a:pt x="1250" y="8249"/>
                  </a:lnTo>
                  <a:lnTo>
                    <a:pt x="1250" y="8249"/>
                  </a:lnTo>
                  <a:lnTo>
                    <a:pt x="1250" y="8249"/>
                  </a:lnTo>
                  <a:lnTo>
                    <a:pt x="1250" y="8249"/>
                  </a:lnTo>
                  <a:lnTo>
                    <a:pt x="1250" y="8249"/>
                  </a:lnTo>
                  <a:lnTo>
                    <a:pt x="1250" y="8249"/>
                  </a:lnTo>
                  <a:lnTo>
                    <a:pt x="1250" y="8249"/>
                  </a:lnTo>
                  <a:lnTo>
                    <a:pt x="1250" y="8249"/>
                  </a:lnTo>
                  <a:lnTo>
                    <a:pt x="1250" y="8280"/>
                  </a:lnTo>
                  <a:lnTo>
                    <a:pt x="1250" y="8280"/>
                  </a:lnTo>
                  <a:lnTo>
                    <a:pt x="1250" y="8280"/>
                  </a:lnTo>
                  <a:lnTo>
                    <a:pt x="1250" y="8280"/>
                  </a:lnTo>
                  <a:lnTo>
                    <a:pt x="1250" y="8280"/>
                  </a:lnTo>
                  <a:lnTo>
                    <a:pt x="1250" y="8280"/>
                  </a:lnTo>
                  <a:lnTo>
                    <a:pt x="1250" y="8280"/>
                  </a:lnTo>
                  <a:lnTo>
                    <a:pt x="1250" y="8311"/>
                  </a:lnTo>
                  <a:lnTo>
                    <a:pt x="1250" y="8311"/>
                  </a:lnTo>
                  <a:lnTo>
                    <a:pt x="1250" y="8311"/>
                  </a:lnTo>
                  <a:lnTo>
                    <a:pt x="1250" y="8311"/>
                  </a:lnTo>
                  <a:lnTo>
                    <a:pt x="1250" y="8311"/>
                  </a:lnTo>
                  <a:lnTo>
                    <a:pt x="1282" y="8311"/>
                  </a:lnTo>
                  <a:lnTo>
                    <a:pt x="1282" y="8311"/>
                  </a:lnTo>
                  <a:lnTo>
                    <a:pt x="1282" y="8311"/>
                  </a:lnTo>
                  <a:lnTo>
                    <a:pt x="1282" y="8311"/>
                  </a:lnTo>
                  <a:lnTo>
                    <a:pt x="1282" y="8343"/>
                  </a:lnTo>
                  <a:lnTo>
                    <a:pt x="1282" y="8343"/>
                  </a:lnTo>
                  <a:lnTo>
                    <a:pt x="1282" y="8343"/>
                  </a:lnTo>
                  <a:lnTo>
                    <a:pt x="1282" y="8343"/>
                  </a:lnTo>
                  <a:lnTo>
                    <a:pt x="1282" y="8343"/>
                  </a:lnTo>
                  <a:lnTo>
                    <a:pt x="1282" y="8343"/>
                  </a:lnTo>
                  <a:lnTo>
                    <a:pt x="1282" y="8343"/>
                  </a:lnTo>
                  <a:lnTo>
                    <a:pt x="1282" y="8343"/>
                  </a:lnTo>
                  <a:lnTo>
                    <a:pt x="1313" y="8343"/>
                  </a:lnTo>
                  <a:lnTo>
                    <a:pt x="1313" y="8343"/>
                  </a:lnTo>
                  <a:lnTo>
                    <a:pt x="1313" y="8343"/>
                  </a:lnTo>
                  <a:lnTo>
                    <a:pt x="1313" y="8343"/>
                  </a:lnTo>
                  <a:lnTo>
                    <a:pt x="1313" y="8343"/>
                  </a:lnTo>
                  <a:lnTo>
                    <a:pt x="1313" y="8343"/>
                  </a:lnTo>
                  <a:lnTo>
                    <a:pt x="1313" y="8343"/>
                  </a:lnTo>
                  <a:lnTo>
                    <a:pt x="1313" y="8343"/>
                  </a:lnTo>
                  <a:lnTo>
                    <a:pt x="1313" y="8343"/>
                  </a:lnTo>
                  <a:lnTo>
                    <a:pt x="1313" y="8311"/>
                  </a:lnTo>
                  <a:lnTo>
                    <a:pt x="1313" y="8311"/>
                  </a:lnTo>
                  <a:lnTo>
                    <a:pt x="1313" y="8311"/>
                  </a:lnTo>
                  <a:lnTo>
                    <a:pt x="1313" y="8311"/>
                  </a:lnTo>
                  <a:lnTo>
                    <a:pt x="1313" y="8311"/>
                  </a:lnTo>
                  <a:lnTo>
                    <a:pt x="1313" y="8311"/>
                  </a:lnTo>
                  <a:lnTo>
                    <a:pt x="1313" y="8311"/>
                  </a:lnTo>
                  <a:lnTo>
                    <a:pt x="1313" y="8311"/>
                  </a:lnTo>
                  <a:lnTo>
                    <a:pt x="1313" y="8311"/>
                  </a:lnTo>
                  <a:lnTo>
                    <a:pt x="1282" y="8311"/>
                  </a:lnTo>
                  <a:lnTo>
                    <a:pt x="1282" y="8311"/>
                  </a:lnTo>
                  <a:lnTo>
                    <a:pt x="1282" y="8280"/>
                  </a:lnTo>
                  <a:close/>
                  <a:moveTo>
                    <a:pt x="1313" y="6780"/>
                  </a:moveTo>
                  <a:lnTo>
                    <a:pt x="1313" y="6780"/>
                  </a:lnTo>
                  <a:lnTo>
                    <a:pt x="1313" y="6780"/>
                  </a:lnTo>
                  <a:lnTo>
                    <a:pt x="1313" y="6780"/>
                  </a:lnTo>
                  <a:lnTo>
                    <a:pt x="1313" y="6780"/>
                  </a:lnTo>
                  <a:lnTo>
                    <a:pt x="1313" y="6780"/>
                  </a:lnTo>
                  <a:lnTo>
                    <a:pt x="1313" y="6780"/>
                  </a:lnTo>
                  <a:lnTo>
                    <a:pt x="1313" y="6780"/>
                  </a:lnTo>
                  <a:lnTo>
                    <a:pt x="1313" y="6749"/>
                  </a:lnTo>
                  <a:lnTo>
                    <a:pt x="1313" y="6749"/>
                  </a:lnTo>
                  <a:lnTo>
                    <a:pt x="1313" y="6749"/>
                  </a:lnTo>
                  <a:lnTo>
                    <a:pt x="1313" y="6749"/>
                  </a:lnTo>
                  <a:lnTo>
                    <a:pt x="1313" y="6749"/>
                  </a:lnTo>
                  <a:lnTo>
                    <a:pt x="1313" y="6749"/>
                  </a:lnTo>
                  <a:lnTo>
                    <a:pt x="1313" y="6749"/>
                  </a:lnTo>
                  <a:lnTo>
                    <a:pt x="1313" y="6749"/>
                  </a:lnTo>
                  <a:lnTo>
                    <a:pt x="1313" y="6749"/>
                  </a:lnTo>
                  <a:lnTo>
                    <a:pt x="1313" y="6749"/>
                  </a:lnTo>
                  <a:lnTo>
                    <a:pt x="1313" y="6718"/>
                  </a:lnTo>
                  <a:lnTo>
                    <a:pt x="1313" y="6718"/>
                  </a:lnTo>
                  <a:lnTo>
                    <a:pt x="1282" y="6718"/>
                  </a:lnTo>
                  <a:lnTo>
                    <a:pt x="1282" y="6718"/>
                  </a:lnTo>
                  <a:lnTo>
                    <a:pt x="1282" y="6718"/>
                  </a:lnTo>
                  <a:lnTo>
                    <a:pt x="1282" y="6718"/>
                  </a:lnTo>
                  <a:lnTo>
                    <a:pt x="1282" y="6718"/>
                  </a:lnTo>
                  <a:lnTo>
                    <a:pt x="1250" y="6718"/>
                  </a:lnTo>
                  <a:lnTo>
                    <a:pt x="1250" y="6749"/>
                  </a:lnTo>
                  <a:lnTo>
                    <a:pt x="1250" y="6749"/>
                  </a:lnTo>
                  <a:lnTo>
                    <a:pt x="1250" y="6749"/>
                  </a:lnTo>
                  <a:lnTo>
                    <a:pt x="1250" y="6749"/>
                  </a:lnTo>
                  <a:lnTo>
                    <a:pt x="1250" y="6749"/>
                  </a:lnTo>
                  <a:lnTo>
                    <a:pt x="1250" y="6749"/>
                  </a:lnTo>
                  <a:lnTo>
                    <a:pt x="1250" y="6749"/>
                  </a:lnTo>
                  <a:lnTo>
                    <a:pt x="1250" y="6749"/>
                  </a:lnTo>
                  <a:lnTo>
                    <a:pt x="1250" y="6780"/>
                  </a:lnTo>
                  <a:lnTo>
                    <a:pt x="1250" y="6780"/>
                  </a:lnTo>
                  <a:lnTo>
                    <a:pt x="1250" y="6780"/>
                  </a:lnTo>
                  <a:lnTo>
                    <a:pt x="1250" y="6780"/>
                  </a:lnTo>
                  <a:lnTo>
                    <a:pt x="1250" y="6780"/>
                  </a:lnTo>
                  <a:lnTo>
                    <a:pt x="1250" y="6780"/>
                  </a:lnTo>
                  <a:lnTo>
                    <a:pt x="1250" y="6811"/>
                  </a:lnTo>
                  <a:lnTo>
                    <a:pt x="1250" y="6811"/>
                  </a:lnTo>
                  <a:lnTo>
                    <a:pt x="1282" y="6811"/>
                  </a:lnTo>
                  <a:lnTo>
                    <a:pt x="1282" y="6811"/>
                  </a:lnTo>
                  <a:lnTo>
                    <a:pt x="1282" y="6780"/>
                  </a:lnTo>
                  <a:lnTo>
                    <a:pt x="1282" y="6780"/>
                  </a:lnTo>
                  <a:lnTo>
                    <a:pt x="1282" y="6780"/>
                  </a:lnTo>
                  <a:lnTo>
                    <a:pt x="1282" y="6780"/>
                  </a:lnTo>
                  <a:lnTo>
                    <a:pt x="1282" y="6780"/>
                  </a:lnTo>
                  <a:lnTo>
                    <a:pt x="1282" y="6780"/>
                  </a:lnTo>
                  <a:lnTo>
                    <a:pt x="1282" y="6780"/>
                  </a:lnTo>
                  <a:lnTo>
                    <a:pt x="1313" y="6780"/>
                  </a:lnTo>
                  <a:close/>
                  <a:moveTo>
                    <a:pt x="1282" y="7530"/>
                  </a:moveTo>
                  <a:lnTo>
                    <a:pt x="1282" y="7530"/>
                  </a:lnTo>
                  <a:lnTo>
                    <a:pt x="1250" y="7530"/>
                  </a:lnTo>
                  <a:lnTo>
                    <a:pt x="1250" y="7530"/>
                  </a:lnTo>
                  <a:lnTo>
                    <a:pt x="1250" y="7530"/>
                  </a:lnTo>
                  <a:lnTo>
                    <a:pt x="1250" y="7499"/>
                  </a:lnTo>
                  <a:lnTo>
                    <a:pt x="1250" y="7499"/>
                  </a:lnTo>
                  <a:lnTo>
                    <a:pt x="1250" y="7499"/>
                  </a:lnTo>
                  <a:lnTo>
                    <a:pt x="1250" y="7499"/>
                  </a:lnTo>
                  <a:lnTo>
                    <a:pt x="1219" y="7499"/>
                  </a:lnTo>
                  <a:lnTo>
                    <a:pt x="1219" y="7499"/>
                  </a:lnTo>
                  <a:lnTo>
                    <a:pt x="1250" y="7499"/>
                  </a:lnTo>
                  <a:lnTo>
                    <a:pt x="1250" y="7499"/>
                  </a:lnTo>
                  <a:lnTo>
                    <a:pt x="1250" y="7530"/>
                  </a:lnTo>
                  <a:lnTo>
                    <a:pt x="1219" y="7530"/>
                  </a:lnTo>
                  <a:lnTo>
                    <a:pt x="1219" y="7530"/>
                  </a:lnTo>
                  <a:lnTo>
                    <a:pt x="1250" y="7530"/>
                  </a:lnTo>
                  <a:lnTo>
                    <a:pt x="1250" y="7530"/>
                  </a:lnTo>
                  <a:lnTo>
                    <a:pt x="1250" y="7530"/>
                  </a:lnTo>
                  <a:lnTo>
                    <a:pt x="1250" y="7530"/>
                  </a:lnTo>
                  <a:lnTo>
                    <a:pt x="1250" y="7530"/>
                  </a:lnTo>
                  <a:lnTo>
                    <a:pt x="1250" y="7530"/>
                  </a:lnTo>
                  <a:lnTo>
                    <a:pt x="1250" y="7530"/>
                  </a:lnTo>
                  <a:lnTo>
                    <a:pt x="1250" y="7530"/>
                  </a:lnTo>
                  <a:lnTo>
                    <a:pt x="1250" y="7561"/>
                  </a:lnTo>
                  <a:lnTo>
                    <a:pt x="1250" y="7561"/>
                  </a:lnTo>
                  <a:lnTo>
                    <a:pt x="1250" y="7561"/>
                  </a:lnTo>
                  <a:lnTo>
                    <a:pt x="1250" y="7561"/>
                  </a:lnTo>
                  <a:lnTo>
                    <a:pt x="1250" y="7561"/>
                  </a:lnTo>
                  <a:lnTo>
                    <a:pt x="1250" y="7561"/>
                  </a:lnTo>
                  <a:lnTo>
                    <a:pt x="1250" y="7561"/>
                  </a:lnTo>
                  <a:lnTo>
                    <a:pt x="1250" y="7561"/>
                  </a:lnTo>
                  <a:lnTo>
                    <a:pt x="1250" y="7561"/>
                  </a:lnTo>
                  <a:lnTo>
                    <a:pt x="1282" y="7561"/>
                  </a:lnTo>
                  <a:lnTo>
                    <a:pt x="1282" y="7561"/>
                  </a:lnTo>
                  <a:lnTo>
                    <a:pt x="1282" y="7561"/>
                  </a:lnTo>
                  <a:lnTo>
                    <a:pt x="1282" y="7561"/>
                  </a:lnTo>
                  <a:lnTo>
                    <a:pt x="1282" y="7530"/>
                  </a:lnTo>
                  <a:close/>
                  <a:moveTo>
                    <a:pt x="1313" y="8405"/>
                  </a:moveTo>
                  <a:lnTo>
                    <a:pt x="1313" y="8405"/>
                  </a:lnTo>
                  <a:lnTo>
                    <a:pt x="1313" y="8405"/>
                  </a:lnTo>
                  <a:lnTo>
                    <a:pt x="1313" y="8374"/>
                  </a:lnTo>
                  <a:lnTo>
                    <a:pt x="1282" y="8374"/>
                  </a:lnTo>
                  <a:lnTo>
                    <a:pt x="1282" y="8374"/>
                  </a:lnTo>
                  <a:lnTo>
                    <a:pt x="1282" y="8374"/>
                  </a:lnTo>
                  <a:lnTo>
                    <a:pt x="1282" y="8374"/>
                  </a:lnTo>
                  <a:lnTo>
                    <a:pt x="1282" y="8374"/>
                  </a:lnTo>
                  <a:lnTo>
                    <a:pt x="1282" y="8374"/>
                  </a:lnTo>
                  <a:lnTo>
                    <a:pt x="1282" y="8374"/>
                  </a:lnTo>
                  <a:lnTo>
                    <a:pt x="1282" y="8374"/>
                  </a:lnTo>
                  <a:lnTo>
                    <a:pt x="1282" y="8374"/>
                  </a:lnTo>
                  <a:lnTo>
                    <a:pt x="1282" y="8405"/>
                  </a:lnTo>
                  <a:lnTo>
                    <a:pt x="1282" y="8405"/>
                  </a:lnTo>
                  <a:lnTo>
                    <a:pt x="1282" y="8405"/>
                  </a:lnTo>
                  <a:lnTo>
                    <a:pt x="1282" y="8436"/>
                  </a:lnTo>
                  <a:lnTo>
                    <a:pt x="1313" y="8468"/>
                  </a:lnTo>
                  <a:lnTo>
                    <a:pt x="1313" y="8468"/>
                  </a:lnTo>
                  <a:lnTo>
                    <a:pt x="1313" y="8468"/>
                  </a:lnTo>
                  <a:lnTo>
                    <a:pt x="1313" y="8468"/>
                  </a:lnTo>
                  <a:lnTo>
                    <a:pt x="1313" y="8468"/>
                  </a:lnTo>
                  <a:lnTo>
                    <a:pt x="1313" y="8468"/>
                  </a:lnTo>
                  <a:lnTo>
                    <a:pt x="1313" y="8468"/>
                  </a:lnTo>
                  <a:lnTo>
                    <a:pt x="1313" y="8468"/>
                  </a:lnTo>
                  <a:lnTo>
                    <a:pt x="1313" y="8468"/>
                  </a:lnTo>
                  <a:lnTo>
                    <a:pt x="1313" y="8468"/>
                  </a:lnTo>
                  <a:lnTo>
                    <a:pt x="1313" y="8436"/>
                  </a:lnTo>
                  <a:lnTo>
                    <a:pt x="1313" y="8405"/>
                  </a:lnTo>
                  <a:close/>
                  <a:moveTo>
                    <a:pt x="1250" y="8186"/>
                  </a:moveTo>
                  <a:lnTo>
                    <a:pt x="1250" y="8186"/>
                  </a:lnTo>
                  <a:lnTo>
                    <a:pt x="1250" y="8186"/>
                  </a:lnTo>
                  <a:lnTo>
                    <a:pt x="1219" y="8186"/>
                  </a:lnTo>
                  <a:lnTo>
                    <a:pt x="1219" y="8186"/>
                  </a:lnTo>
                  <a:lnTo>
                    <a:pt x="1219" y="8186"/>
                  </a:lnTo>
                  <a:lnTo>
                    <a:pt x="1219" y="8186"/>
                  </a:lnTo>
                  <a:lnTo>
                    <a:pt x="1188" y="8218"/>
                  </a:lnTo>
                  <a:lnTo>
                    <a:pt x="1219" y="8218"/>
                  </a:lnTo>
                  <a:lnTo>
                    <a:pt x="1219" y="8218"/>
                  </a:lnTo>
                  <a:lnTo>
                    <a:pt x="1188" y="8218"/>
                  </a:lnTo>
                  <a:lnTo>
                    <a:pt x="1188" y="8218"/>
                  </a:lnTo>
                  <a:lnTo>
                    <a:pt x="1188" y="8218"/>
                  </a:lnTo>
                  <a:lnTo>
                    <a:pt x="1188" y="8218"/>
                  </a:lnTo>
                  <a:lnTo>
                    <a:pt x="1188" y="8249"/>
                  </a:lnTo>
                  <a:lnTo>
                    <a:pt x="1219" y="8249"/>
                  </a:lnTo>
                  <a:lnTo>
                    <a:pt x="1219" y="8249"/>
                  </a:lnTo>
                  <a:lnTo>
                    <a:pt x="1219" y="8218"/>
                  </a:lnTo>
                  <a:lnTo>
                    <a:pt x="1219" y="8218"/>
                  </a:lnTo>
                  <a:lnTo>
                    <a:pt x="1219" y="8218"/>
                  </a:lnTo>
                  <a:lnTo>
                    <a:pt x="1219" y="8218"/>
                  </a:lnTo>
                  <a:lnTo>
                    <a:pt x="1219" y="8218"/>
                  </a:lnTo>
                  <a:lnTo>
                    <a:pt x="1219" y="8218"/>
                  </a:lnTo>
                  <a:lnTo>
                    <a:pt x="1219" y="8218"/>
                  </a:lnTo>
                  <a:lnTo>
                    <a:pt x="1219" y="8218"/>
                  </a:lnTo>
                  <a:lnTo>
                    <a:pt x="1219" y="8218"/>
                  </a:lnTo>
                  <a:lnTo>
                    <a:pt x="1250" y="8218"/>
                  </a:lnTo>
                  <a:lnTo>
                    <a:pt x="1250" y="8218"/>
                  </a:lnTo>
                  <a:lnTo>
                    <a:pt x="1250" y="8218"/>
                  </a:lnTo>
                  <a:lnTo>
                    <a:pt x="1250" y="8186"/>
                  </a:lnTo>
                  <a:close/>
                  <a:moveTo>
                    <a:pt x="1344" y="6561"/>
                  </a:moveTo>
                  <a:lnTo>
                    <a:pt x="1344" y="6593"/>
                  </a:lnTo>
                  <a:lnTo>
                    <a:pt x="1344" y="6593"/>
                  </a:lnTo>
                  <a:lnTo>
                    <a:pt x="1344" y="6593"/>
                  </a:lnTo>
                  <a:lnTo>
                    <a:pt x="1375" y="6593"/>
                  </a:lnTo>
                  <a:lnTo>
                    <a:pt x="1375" y="6593"/>
                  </a:lnTo>
                  <a:lnTo>
                    <a:pt x="1375" y="6593"/>
                  </a:lnTo>
                  <a:lnTo>
                    <a:pt x="1375" y="6561"/>
                  </a:lnTo>
                  <a:lnTo>
                    <a:pt x="1375" y="6561"/>
                  </a:lnTo>
                  <a:lnTo>
                    <a:pt x="1375" y="6561"/>
                  </a:lnTo>
                  <a:lnTo>
                    <a:pt x="1375" y="6561"/>
                  </a:lnTo>
                  <a:lnTo>
                    <a:pt x="1375" y="6561"/>
                  </a:lnTo>
                  <a:lnTo>
                    <a:pt x="1375" y="6561"/>
                  </a:lnTo>
                  <a:lnTo>
                    <a:pt x="1344" y="6561"/>
                  </a:lnTo>
                  <a:lnTo>
                    <a:pt x="1344" y="6561"/>
                  </a:lnTo>
                  <a:lnTo>
                    <a:pt x="1313" y="6561"/>
                  </a:lnTo>
                  <a:lnTo>
                    <a:pt x="1313" y="6561"/>
                  </a:lnTo>
                  <a:lnTo>
                    <a:pt x="1313" y="6561"/>
                  </a:lnTo>
                  <a:lnTo>
                    <a:pt x="1313" y="6561"/>
                  </a:lnTo>
                  <a:lnTo>
                    <a:pt x="1313" y="6561"/>
                  </a:lnTo>
                  <a:lnTo>
                    <a:pt x="1313" y="6561"/>
                  </a:lnTo>
                  <a:lnTo>
                    <a:pt x="1282" y="6561"/>
                  </a:lnTo>
                  <a:lnTo>
                    <a:pt x="1282" y="6593"/>
                  </a:lnTo>
                  <a:lnTo>
                    <a:pt x="1282" y="6593"/>
                  </a:lnTo>
                  <a:lnTo>
                    <a:pt x="1282" y="6593"/>
                  </a:lnTo>
                  <a:lnTo>
                    <a:pt x="1282" y="6593"/>
                  </a:lnTo>
                  <a:lnTo>
                    <a:pt x="1282" y="6593"/>
                  </a:lnTo>
                  <a:lnTo>
                    <a:pt x="1313" y="6593"/>
                  </a:lnTo>
                  <a:lnTo>
                    <a:pt x="1313" y="6593"/>
                  </a:lnTo>
                  <a:lnTo>
                    <a:pt x="1313" y="6593"/>
                  </a:lnTo>
                  <a:lnTo>
                    <a:pt x="1313" y="6593"/>
                  </a:lnTo>
                  <a:lnTo>
                    <a:pt x="1344" y="6593"/>
                  </a:lnTo>
                  <a:lnTo>
                    <a:pt x="1344" y="6593"/>
                  </a:lnTo>
                  <a:lnTo>
                    <a:pt x="1344" y="6593"/>
                  </a:lnTo>
                  <a:lnTo>
                    <a:pt x="1344" y="6593"/>
                  </a:lnTo>
                  <a:lnTo>
                    <a:pt x="1344" y="6561"/>
                  </a:lnTo>
                  <a:close/>
                  <a:moveTo>
                    <a:pt x="1157" y="8311"/>
                  </a:moveTo>
                  <a:lnTo>
                    <a:pt x="1188" y="8343"/>
                  </a:lnTo>
                  <a:lnTo>
                    <a:pt x="1157" y="8343"/>
                  </a:lnTo>
                  <a:lnTo>
                    <a:pt x="1157" y="8343"/>
                  </a:lnTo>
                  <a:lnTo>
                    <a:pt x="1188" y="8343"/>
                  </a:lnTo>
                  <a:lnTo>
                    <a:pt x="1188" y="8343"/>
                  </a:lnTo>
                  <a:lnTo>
                    <a:pt x="1188" y="8343"/>
                  </a:lnTo>
                  <a:lnTo>
                    <a:pt x="1157" y="8343"/>
                  </a:lnTo>
                  <a:lnTo>
                    <a:pt x="1157" y="8343"/>
                  </a:lnTo>
                  <a:lnTo>
                    <a:pt x="1157" y="8343"/>
                  </a:lnTo>
                  <a:lnTo>
                    <a:pt x="1157" y="8343"/>
                  </a:lnTo>
                  <a:lnTo>
                    <a:pt x="1157" y="8343"/>
                  </a:lnTo>
                  <a:lnTo>
                    <a:pt x="1188" y="8343"/>
                  </a:lnTo>
                  <a:lnTo>
                    <a:pt x="1188" y="8343"/>
                  </a:lnTo>
                  <a:lnTo>
                    <a:pt x="1188" y="8343"/>
                  </a:lnTo>
                  <a:lnTo>
                    <a:pt x="1188" y="8343"/>
                  </a:lnTo>
                  <a:lnTo>
                    <a:pt x="1188" y="8343"/>
                  </a:lnTo>
                  <a:lnTo>
                    <a:pt x="1219" y="8374"/>
                  </a:lnTo>
                  <a:lnTo>
                    <a:pt x="1219" y="8374"/>
                  </a:lnTo>
                  <a:lnTo>
                    <a:pt x="1219" y="8343"/>
                  </a:lnTo>
                  <a:lnTo>
                    <a:pt x="1219" y="8343"/>
                  </a:lnTo>
                  <a:lnTo>
                    <a:pt x="1219" y="8343"/>
                  </a:lnTo>
                  <a:lnTo>
                    <a:pt x="1219" y="8343"/>
                  </a:lnTo>
                  <a:lnTo>
                    <a:pt x="1219" y="8343"/>
                  </a:lnTo>
                  <a:lnTo>
                    <a:pt x="1219" y="8343"/>
                  </a:lnTo>
                  <a:lnTo>
                    <a:pt x="1219" y="8343"/>
                  </a:lnTo>
                  <a:lnTo>
                    <a:pt x="1219" y="8343"/>
                  </a:lnTo>
                  <a:lnTo>
                    <a:pt x="1219" y="8343"/>
                  </a:lnTo>
                  <a:lnTo>
                    <a:pt x="1219" y="8343"/>
                  </a:lnTo>
                  <a:lnTo>
                    <a:pt x="1188" y="8343"/>
                  </a:lnTo>
                  <a:lnTo>
                    <a:pt x="1188" y="8343"/>
                  </a:lnTo>
                  <a:lnTo>
                    <a:pt x="1219" y="8343"/>
                  </a:lnTo>
                  <a:lnTo>
                    <a:pt x="1219" y="8343"/>
                  </a:lnTo>
                  <a:lnTo>
                    <a:pt x="1219" y="8311"/>
                  </a:lnTo>
                  <a:lnTo>
                    <a:pt x="1188" y="8311"/>
                  </a:lnTo>
                  <a:lnTo>
                    <a:pt x="1219" y="8311"/>
                  </a:lnTo>
                  <a:lnTo>
                    <a:pt x="1219" y="8311"/>
                  </a:lnTo>
                  <a:lnTo>
                    <a:pt x="1219" y="8311"/>
                  </a:lnTo>
                  <a:lnTo>
                    <a:pt x="1219" y="8311"/>
                  </a:lnTo>
                  <a:lnTo>
                    <a:pt x="1188" y="8280"/>
                  </a:lnTo>
                  <a:lnTo>
                    <a:pt x="1188" y="8280"/>
                  </a:lnTo>
                  <a:lnTo>
                    <a:pt x="1188" y="8280"/>
                  </a:lnTo>
                  <a:lnTo>
                    <a:pt x="1188" y="8311"/>
                  </a:lnTo>
                  <a:lnTo>
                    <a:pt x="1188" y="8311"/>
                  </a:lnTo>
                  <a:lnTo>
                    <a:pt x="1188" y="8280"/>
                  </a:lnTo>
                  <a:lnTo>
                    <a:pt x="1188" y="8280"/>
                  </a:lnTo>
                  <a:lnTo>
                    <a:pt x="1188" y="8311"/>
                  </a:lnTo>
                  <a:lnTo>
                    <a:pt x="1188" y="8311"/>
                  </a:lnTo>
                  <a:lnTo>
                    <a:pt x="1188" y="8311"/>
                  </a:lnTo>
                  <a:lnTo>
                    <a:pt x="1188" y="8311"/>
                  </a:lnTo>
                  <a:lnTo>
                    <a:pt x="1157" y="8311"/>
                  </a:lnTo>
                  <a:close/>
                  <a:moveTo>
                    <a:pt x="1344" y="6343"/>
                  </a:moveTo>
                  <a:lnTo>
                    <a:pt x="1344" y="6343"/>
                  </a:lnTo>
                  <a:lnTo>
                    <a:pt x="1344" y="6374"/>
                  </a:lnTo>
                  <a:lnTo>
                    <a:pt x="1344" y="6374"/>
                  </a:lnTo>
                  <a:lnTo>
                    <a:pt x="1344" y="6374"/>
                  </a:lnTo>
                  <a:lnTo>
                    <a:pt x="1344" y="6374"/>
                  </a:lnTo>
                  <a:lnTo>
                    <a:pt x="1344" y="6374"/>
                  </a:lnTo>
                  <a:lnTo>
                    <a:pt x="1344" y="6405"/>
                  </a:lnTo>
                  <a:lnTo>
                    <a:pt x="1344" y="6405"/>
                  </a:lnTo>
                  <a:lnTo>
                    <a:pt x="1344" y="6405"/>
                  </a:lnTo>
                  <a:lnTo>
                    <a:pt x="1344" y="6405"/>
                  </a:lnTo>
                  <a:lnTo>
                    <a:pt x="1344" y="6374"/>
                  </a:lnTo>
                  <a:lnTo>
                    <a:pt x="1344" y="6374"/>
                  </a:lnTo>
                  <a:lnTo>
                    <a:pt x="1344" y="6374"/>
                  </a:lnTo>
                  <a:lnTo>
                    <a:pt x="1344" y="6374"/>
                  </a:lnTo>
                  <a:lnTo>
                    <a:pt x="1344" y="6374"/>
                  </a:lnTo>
                  <a:lnTo>
                    <a:pt x="1375" y="6374"/>
                  </a:lnTo>
                  <a:lnTo>
                    <a:pt x="1375" y="6374"/>
                  </a:lnTo>
                  <a:lnTo>
                    <a:pt x="1375" y="6374"/>
                  </a:lnTo>
                  <a:lnTo>
                    <a:pt x="1375" y="6374"/>
                  </a:lnTo>
                  <a:lnTo>
                    <a:pt x="1375" y="6374"/>
                  </a:lnTo>
                  <a:lnTo>
                    <a:pt x="1375" y="6374"/>
                  </a:lnTo>
                  <a:lnTo>
                    <a:pt x="1344" y="6374"/>
                  </a:lnTo>
                  <a:lnTo>
                    <a:pt x="1344" y="6374"/>
                  </a:lnTo>
                  <a:lnTo>
                    <a:pt x="1344" y="6343"/>
                  </a:lnTo>
                  <a:close/>
                  <a:moveTo>
                    <a:pt x="1344" y="6749"/>
                  </a:moveTo>
                  <a:lnTo>
                    <a:pt x="1344" y="6780"/>
                  </a:lnTo>
                  <a:lnTo>
                    <a:pt x="1344" y="6780"/>
                  </a:lnTo>
                  <a:lnTo>
                    <a:pt x="1344" y="6780"/>
                  </a:lnTo>
                  <a:lnTo>
                    <a:pt x="1344" y="6780"/>
                  </a:lnTo>
                  <a:lnTo>
                    <a:pt x="1375" y="6780"/>
                  </a:lnTo>
                  <a:lnTo>
                    <a:pt x="1375" y="6780"/>
                  </a:lnTo>
                  <a:lnTo>
                    <a:pt x="1375" y="6780"/>
                  </a:lnTo>
                  <a:lnTo>
                    <a:pt x="1375" y="6780"/>
                  </a:lnTo>
                  <a:lnTo>
                    <a:pt x="1375" y="6749"/>
                  </a:lnTo>
                  <a:lnTo>
                    <a:pt x="1375" y="6749"/>
                  </a:lnTo>
                  <a:lnTo>
                    <a:pt x="1375" y="6749"/>
                  </a:lnTo>
                  <a:lnTo>
                    <a:pt x="1375" y="6749"/>
                  </a:lnTo>
                  <a:lnTo>
                    <a:pt x="1375" y="6749"/>
                  </a:lnTo>
                  <a:lnTo>
                    <a:pt x="1344" y="6749"/>
                  </a:lnTo>
                  <a:close/>
                  <a:moveTo>
                    <a:pt x="1375" y="6811"/>
                  </a:moveTo>
                  <a:lnTo>
                    <a:pt x="1375" y="6811"/>
                  </a:lnTo>
                  <a:lnTo>
                    <a:pt x="1344" y="6811"/>
                  </a:lnTo>
                  <a:lnTo>
                    <a:pt x="1344" y="6811"/>
                  </a:lnTo>
                  <a:lnTo>
                    <a:pt x="1344" y="6811"/>
                  </a:lnTo>
                  <a:lnTo>
                    <a:pt x="1344" y="6811"/>
                  </a:lnTo>
                  <a:lnTo>
                    <a:pt x="1344" y="6811"/>
                  </a:lnTo>
                  <a:lnTo>
                    <a:pt x="1344" y="6811"/>
                  </a:lnTo>
                  <a:lnTo>
                    <a:pt x="1344" y="6811"/>
                  </a:lnTo>
                  <a:lnTo>
                    <a:pt x="1344" y="6811"/>
                  </a:lnTo>
                  <a:lnTo>
                    <a:pt x="1344" y="6811"/>
                  </a:lnTo>
                  <a:lnTo>
                    <a:pt x="1344" y="6811"/>
                  </a:lnTo>
                  <a:lnTo>
                    <a:pt x="1344" y="6811"/>
                  </a:lnTo>
                  <a:lnTo>
                    <a:pt x="1344" y="6811"/>
                  </a:lnTo>
                  <a:lnTo>
                    <a:pt x="1344" y="6843"/>
                  </a:lnTo>
                  <a:lnTo>
                    <a:pt x="1344" y="6843"/>
                  </a:lnTo>
                  <a:lnTo>
                    <a:pt x="1344" y="6843"/>
                  </a:lnTo>
                  <a:lnTo>
                    <a:pt x="1344" y="6843"/>
                  </a:lnTo>
                  <a:lnTo>
                    <a:pt x="1344" y="6843"/>
                  </a:lnTo>
                  <a:lnTo>
                    <a:pt x="1344" y="6843"/>
                  </a:lnTo>
                  <a:lnTo>
                    <a:pt x="1375" y="6843"/>
                  </a:lnTo>
                  <a:lnTo>
                    <a:pt x="1375" y="6843"/>
                  </a:lnTo>
                  <a:lnTo>
                    <a:pt x="1375" y="6843"/>
                  </a:lnTo>
                  <a:lnTo>
                    <a:pt x="1375" y="6811"/>
                  </a:lnTo>
                  <a:lnTo>
                    <a:pt x="1344" y="6811"/>
                  </a:lnTo>
                  <a:lnTo>
                    <a:pt x="1375" y="6811"/>
                  </a:lnTo>
                  <a:close/>
                  <a:moveTo>
                    <a:pt x="1375" y="6686"/>
                  </a:moveTo>
                  <a:lnTo>
                    <a:pt x="1375" y="6686"/>
                  </a:lnTo>
                  <a:lnTo>
                    <a:pt x="1375" y="6686"/>
                  </a:lnTo>
                  <a:lnTo>
                    <a:pt x="1375" y="6686"/>
                  </a:lnTo>
                  <a:lnTo>
                    <a:pt x="1344" y="6686"/>
                  </a:lnTo>
                  <a:lnTo>
                    <a:pt x="1344" y="6686"/>
                  </a:lnTo>
                  <a:lnTo>
                    <a:pt x="1344" y="6718"/>
                  </a:lnTo>
                  <a:lnTo>
                    <a:pt x="1344" y="6718"/>
                  </a:lnTo>
                  <a:lnTo>
                    <a:pt x="1375" y="6718"/>
                  </a:lnTo>
                  <a:lnTo>
                    <a:pt x="1375" y="6718"/>
                  </a:lnTo>
                  <a:lnTo>
                    <a:pt x="1375" y="6718"/>
                  </a:lnTo>
                  <a:lnTo>
                    <a:pt x="1375" y="6718"/>
                  </a:lnTo>
                  <a:lnTo>
                    <a:pt x="1407" y="6686"/>
                  </a:lnTo>
                  <a:lnTo>
                    <a:pt x="1375" y="6686"/>
                  </a:lnTo>
                  <a:close/>
                  <a:moveTo>
                    <a:pt x="1344" y="6530"/>
                  </a:moveTo>
                  <a:lnTo>
                    <a:pt x="1344" y="6530"/>
                  </a:lnTo>
                  <a:lnTo>
                    <a:pt x="1344" y="6530"/>
                  </a:lnTo>
                  <a:lnTo>
                    <a:pt x="1375" y="6530"/>
                  </a:lnTo>
                  <a:lnTo>
                    <a:pt x="1375" y="6530"/>
                  </a:lnTo>
                  <a:lnTo>
                    <a:pt x="1375" y="6530"/>
                  </a:lnTo>
                  <a:lnTo>
                    <a:pt x="1375" y="6530"/>
                  </a:lnTo>
                  <a:lnTo>
                    <a:pt x="1375" y="6530"/>
                  </a:lnTo>
                  <a:lnTo>
                    <a:pt x="1344" y="6530"/>
                  </a:lnTo>
                  <a:lnTo>
                    <a:pt x="1344" y="6530"/>
                  </a:lnTo>
                  <a:lnTo>
                    <a:pt x="1344" y="6530"/>
                  </a:lnTo>
                  <a:lnTo>
                    <a:pt x="1313" y="6530"/>
                  </a:lnTo>
                  <a:lnTo>
                    <a:pt x="1313" y="6530"/>
                  </a:lnTo>
                  <a:lnTo>
                    <a:pt x="1313" y="6530"/>
                  </a:lnTo>
                  <a:lnTo>
                    <a:pt x="1344" y="6530"/>
                  </a:lnTo>
                  <a:close/>
                  <a:moveTo>
                    <a:pt x="1375" y="6874"/>
                  </a:moveTo>
                  <a:lnTo>
                    <a:pt x="1375" y="6874"/>
                  </a:lnTo>
                  <a:lnTo>
                    <a:pt x="1375" y="6874"/>
                  </a:lnTo>
                  <a:lnTo>
                    <a:pt x="1375" y="6874"/>
                  </a:lnTo>
                  <a:lnTo>
                    <a:pt x="1375" y="6843"/>
                  </a:lnTo>
                  <a:lnTo>
                    <a:pt x="1375" y="6843"/>
                  </a:lnTo>
                  <a:lnTo>
                    <a:pt x="1375" y="6843"/>
                  </a:lnTo>
                  <a:lnTo>
                    <a:pt x="1375" y="6843"/>
                  </a:lnTo>
                  <a:lnTo>
                    <a:pt x="1407" y="6843"/>
                  </a:lnTo>
                  <a:lnTo>
                    <a:pt x="1407" y="6843"/>
                  </a:lnTo>
                  <a:lnTo>
                    <a:pt x="1407" y="6843"/>
                  </a:lnTo>
                  <a:lnTo>
                    <a:pt x="1407" y="6843"/>
                  </a:lnTo>
                  <a:lnTo>
                    <a:pt x="1407" y="6843"/>
                  </a:lnTo>
                  <a:lnTo>
                    <a:pt x="1407" y="6843"/>
                  </a:lnTo>
                  <a:lnTo>
                    <a:pt x="1407" y="6843"/>
                  </a:lnTo>
                  <a:lnTo>
                    <a:pt x="1407" y="6843"/>
                  </a:lnTo>
                  <a:lnTo>
                    <a:pt x="1407" y="6843"/>
                  </a:lnTo>
                  <a:lnTo>
                    <a:pt x="1407" y="6811"/>
                  </a:lnTo>
                  <a:lnTo>
                    <a:pt x="1407" y="6811"/>
                  </a:lnTo>
                  <a:lnTo>
                    <a:pt x="1407" y="6811"/>
                  </a:lnTo>
                  <a:lnTo>
                    <a:pt x="1407" y="6811"/>
                  </a:lnTo>
                  <a:lnTo>
                    <a:pt x="1375" y="6843"/>
                  </a:lnTo>
                  <a:lnTo>
                    <a:pt x="1375" y="6843"/>
                  </a:lnTo>
                  <a:lnTo>
                    <a:pt x="1375" y="6843"/>
                  </a:lnTo>
                  <a:lnTo>
                    <a:pt x="1375" y="6843"/>
                  </a:lnTo>
                  <a:lnTo>
                    <a:pt x="1375" y="6843"/>
                  </a:lnTo>
                  <a:lnTo>
                    <a:pt x="1375" y="6843"/>
                  </a:lnTo>
                  <a:lnTo>
                    <a:pt x="1375" y="6843"/>
                  </a:lnTo>
                  <a:lnTo>
                    <a:pt x="1375" y="6843"/>
                  </a:lnTo>
                  <a:lnTo>
                    <a:pt x="1375" y="6874"/>
                  </a:lnTo>
                  <a:close/>
                  <a:moveTo>
                    <a:pt x="1282" y="7405"/>
                  </a:moveTo>
                  <a:lnTo>
                    <a:pt x="1282" y="7405"/>
                  </a:lnTo>
                  <a:lnTo>
                    <a:pt x="1282" y="7405"/>
                  </a:lnTo>
                  <a:lnTo>
                    <a:pt x="1282" y="7436"/>
                  </a:lnTo>
                  <a:lnTo>
                    <a:pt x="1250" y="7436"/>
                  </a:lnTo>
                  <a:lnTo>
                    <a:pt x="1250" y="7436"/>
                  </a:lnTo>
                  <a:lnTo>
                    <a:pt x="1250" y="7436"/>
                  </a:lnTo>
                  <a:lnTo>
                    <a:pt x="1250" y="7436"/>
                  </a:lnTo>
                  <a:lnTo>
                    <a:pt x="1282" y="7436"/>
                  </a:lnTo>
                  <a:lnTo>
                    <a:pt x="1282" y="7436"/>
                  </a:lnTo>
                  <a:lnTo>
                    <a:pt x="1282" y="7436"/>
                  </a:lnTo>
                  <a:lnTo>
                    <a:pt x="1282" y="7468"/>
                  </a:lnTo>
                  <a:lnTo>
                    <a:pt x="1282" y="7468"/>
                  </a:lnTo>
                  <a:lnTo>
                    <a:pt x="1282" y="7468"/>
                  </a:lnTo>
                  <a:lnTo>
                    <a:pt x="1313" y="7436"/>
                  </a:lnTo>
                  <a:lnTo>
                    <a:pt x="1344" y="7436"/>
                  </a:lnTo>
                  <a:lnTo>
                    <a:pt x="1344" y="7436"/>
                  </a:lnTo>
                  <a:lnTo>
                    <a:pt x="1344" y="7436"/>
                  </a:lnTo>
                  <a:lnTo>
                    <a:pt x="1344" y="7436"/>
                  </a:lnTo>
                  <a:lnTo>
                    <a:pt x="1375" y="7436"/>
                  </a:lnTo>
                  <a:lnTo>
                    <a:pt x="1375" y="7436"/>
                  </a:lnTo>
                  <a:lnTo>
                    <a:pt x="1375" y="7436"/>
                  </a:lnTo>
                  <a:lnTo>
                    <a:pt x="1375" y="7436"/>
                  </a:lnTo>
                  <a:lnTo>
                    <a:pt x="1375" y="7436"/>
                  </a:lnTo>
                  <a:lnTo>
                    <a:pt x="1375" y="7436"/>
                  </a:lnTo>
                  <a:lnTo>
                    <a:pt x="1375" y="7436"/>
                  </a:lnTo>
                  <a:lnTo>
                    <a:pt x="1375" y="7436"/>
                  </a:lnTo>
                  <a:lnTo>
                    <a:pt x="1375" y="7436"/>
                  </a:lnTo>
                  <a:lnTo>
                    <a:pt x="1375" y="7436"/>
                  </a:lnTo>
                  <a:lnTo>
                    <a:pt x="1375" y="7468"/>
                  </a:lnTo>
                  <a:lnTo>
                    <a:pt x="1375" y="7436"/>
                  </a:lnTo>
                  <a:lnTo>
                    <a:pt x="1375" y="7436"/>
                  </a:lnTo>
                  <a:lnTo>
                    <a:pt x="1375" y="7436"/>
                  </a:lnTo>
                  <a:lnTo>
                    <a:pt x="1375" y="7436"/>
                  </a:lnTo>
                  <a:lnTo>
                    <a:pt x="1375" y="7436"/>
                  </a:lnTo>
                  <a:lnTo>
                    <a:pt x="1407" y="7436"/>
                  </a:lnTo>
                  <a:lnTo>
                    <a:pt x="1375" y="7436"/>
                  </a:lnTo>
                  <a:lnTo>
                    <a:pt x="1375" y="7436"/>
                  </a:lnTo>
                  <a:lnTo>
                    <a:pt x="1407" y="7436"/>
                  </a:lnTo>
                  <a:lnTo>
                    <a:pt x="1407" y="7436"/>
                  </a:lnTo>
                  <a:lnTo>
                    <a:pt x="1407" y="7436"/>
                  </a:lnTo>
                  <a:lnTo>
                    <a:pt x="1375" y="7436"/>
                  </a:lnTo>
                  <a:lnTo>
                    <a:pt x="1375" y="7436"/>
                  </a:lnTo>
                  <a:lnTo>
                    <a:pt x="1375" y="7436"/>
                  </a:lnTo>
                  <a:lnTo>
                    <a:pt x="1375" y="7436"/>
                  </a:lnTo>
                  <a:lnTo>
                    <a:pt x="1375" y="7436"/>
                  </a:lnTo>
                  <a:lnTo>
                    <a:pt x="1375" y="7436"/>
                  </a:lnTo>
                  <a:lnTo>
                    <a:pt x="1344" y="7405"/>
                  </a:lnTo>
                  <a:lnTo>
                    <a:pt x="1344" y="7405"/>
                  </a:lnTo>
                  <a:lnTo>
                    <a:pt x="1313" y="7405"/>
                  </a:lnTo>
                  <a:lnTo>
                    <a:pt x="1313" y="7405"/>
                  </a:lnTo>
                  <a:lnTo>
                    <a:pt x="1282" y="7405"/>
                  </a:lnTo>
                  <a:lnTo>
                    <a:pt x="1313" y="7405"/>
                  </a:lnTo>
                  <a:lnTo>
                    <a:pt x="1313" y="7436"/>
                  </a:lnTo>
                  <a:lnTo>
                    <a:pt x="1313" y="7436"/>
                  </a:lnTo>
                  <a:lnTo>
                    <a:pt x="1313" y="7436"/>
                  </a:lnTo>
                  <a:lnTo>
                    <a:pt x="1282" y="7405"/>
                  </a:lnTo>
                  <a:close/>
                  <a:moveTo>
                    <a:pt x="1313" y="6655"/>
                  </a:moveTo>
                  <a:lnTo>
                    <a:pt x="1313" y="6686"/>
                  </a:lnTo>
                  <a:lnTo>
                    <a:pt x="1344" y="6686"/>
                  </a:lnTo>
                  <a:lnTo>
                    <a:pt x="1344" y="6686"/>
                  </a:lnTo>
                  <a:lnTo>
                    <a:pt x="1344" y="6686"/>
                  </a:lnTo>
                  <a:lnTo>
                    <a:pt x="1344" y="6686"/>
                  </a:lnTo>
                  <a:lnTo>
                    <a:pt x="1344" y="6686"/>
                  </a:lnTo>
                  <a:lnTo>
                    <a:pt x="1375" y="6686"/>
                  </a:lnTo>
                  <a:lnTo>
                    <a:pt x="1375" y="6686"/>
                  </a:lnTo>
                  <a:lnTo>
                    <a:pt x="1407" y="6686"/>
                  </a:lnTo>
                  <a:lnTo>
                    <a:pt x="1407" y="6686"/>
                  </a:lnTo>
                  <a:lnTo>
                    <a:pt x="1407" y="6686"/>
                  </a:lnTo>
                  <a:lnTo>
                    <a:pt x="1407" y="6686"/>
                  </a:lnTo>
                  <a:lnTo>
                    <a:pt x="1407" y="6655"/>
                  </a:lnTo>
                  <a:lnTo>
                    <a:pt x="1407" y="6655"/>
                  </a:lnTo>
                  <a:lnTo>
                    <a:pt x="1375" y="6655"/>
                  </a:lnTo>
                  <a:lnTo>
                    <a:pt x="1344" y="6655"/>
                  </a:lnTo>
                  <a:lnTo>
                    <a:pt x="1344" y="6655"/>
                  </a:lnTo>
                  <a:lnTo>
                    <a:pt x="1344" y="6655"/>
                  </a:lnTo>
                  <a:lnTo>
                    <a:pt x="1344" y="6655"/>
                  </a:lnTo>
                  <a:lnTo>
                    <a:pt x="1344" y="6655"/>
                  </a:lnTo>
                  <a:lnTo>
                    <a:pt x="1313" y="6655"/>
                  </a:lnTo>
                  <a:close/>
                  <a:moveTo>
                    <a:pt x="1375" y="6343"/>
                  </a:moveTo>
                  <a:lnTo>
                    <a:pt x="1375" y="6343"/>
                  </a:lnTo>
                  <a:lnTo>
                    <a:pt x="1375" y="6343"/>
                  </a:lnTo>
                  <a:lnTo>
                    <a:pt x="1375" y="6343"/>
                  </a:lnTo>
                  <a:lnTo>
                    <a:pt x="1375" y="6343"/>
                  </a:lnTo>
                  <a:lnTo>
                    <a:pt x="1375" y="6343"/>
                  </a:lnTo>
                  <a:lnTo>
                    <a:pt x="1375" y="6343"/>
                  </a:lnTo>
                  <a:lnTo>
                    <a:pt x="1344" y="6343"/>
                  </a:lnTo>
                  <a:lnTo>
                    <a:pt x="1344" y="6343"/>
                  </a:lnTo>
                  <a:lnTo>
                    <a:pt x="1375" y="6343"/>
                  </a:lnTo>
                  <a:close/>
                  <a:moveTo>
                    <a:pt x="1407" y="6843"/>
                  </a:moveTo>
                  <a:lnTo>
                    <a:pt x="1407" y="6843"/>
                  </a:lnTo>
                  <a:lnTo>
                    <a:pt x="1407" y="6843"/>
                  </a:lnTo>
                  <a:lnTo>
                    <a:pt x="1407" y="6843"/>
                  </a:lnTo>
                  <a:lnTo>
                    <a:pt x="1407" y="6843"/>
                  </a:lnTo>
                  <a:lnTo>
                    <a:pt x="1407" y="6843"/>
                  </a:lnTo>
                  <a:lnTo>
                    <a:pt x="1407" y="6843"/>
                  </a:lnTo>
                  <a:lnTo>
                    <a:pt x="1407" y="6843"/>
                  </a:lnTo>
                  <a:lnTo>
                    <a:pt x="1407" y="6874"/>
                  </a:lnTo>
                  <a:lnTo>
                    <a:pt x="1407" y="6874"/>
                  </a:lnTo>
                  <a:lnTo>
                    <a:pt x="1407" y="6874"/>
                  </a:lnTo>
                  <a:lnTo>
                    <a:pt x="1407" y="6874"/>
                  </a:lnTo>
                  <a:lnTo>
                    <a:pt x="1407" y="6874"/>
                  </a:lnTo>
                  <a:lnTo>
                    <a:pt x="1407" y="6874"/>
                  </a:lnTo>
                  <a:lnTo>
                    <a:pt x="1407" y="6843"/>
                  </a:lnTo>
                  <a:close/>
                  <a:moveTo>
                    <a:pt x="1344" y="8530"/>
                  </a:moveTo>
                  <a:lnTo>
                    <a:pt x="1313" y="8499"/>
                  </a:lnTo>
                  <a:lnTo>
                    <a:pt x="1313" y="8499"/>
                  </a:lnTo>
                  <a:lnTo>
                    <a:pt x="1313" y="8499"/>
                  </a:lnTo>
                  <a:lnTo>
                    <a:pt x="1313" y="8499"/>
                  </a:lnTo>
                  <a:lnTo>
                    <a:pt x="1313" y="8499"/>
                  </a:lnTo>
                  <a:lnTo>
                    <a:pt x="1313" y="8499"/>
                  </a:lnTo>
                  <a:lnTo>
                    <a:pt x="1313" y="8499"/>
                  </a:lnTo>
                  <a:lnTo>
                    <a:pt x="1313" y="8499"/>
                  </a:lnTo>
                  <a:lnTo>
                    <a:pt x="1313" y="8499"/>
                  </a:lnTo>
                  <a:lnTo>
                    <a:pt x="1313" y="8499"/>
                  </a:lnTo>
                  <a:lnTo>
                    <a:pt x="1313" y="8499"/>
                  </a:lnTo>
                  <a:lnTo>
                    <a:pt x="1313" y="8499"/>
                  </a:lnTo>
                  <a:lnTo>
                    <a:pt x="1313" y="8499"/>
                  </a:lnTo>
                  <a:lnTo>
                    <a:pt x="1313" y="8499"/>
                  </a:lnTo>
                  <a:lnTo>
                    <a:pt x="1313" y="8499"/>
                  </a:lnTo>
                  <a:lnTo>
                    <a:pt x="1313" y="8530"/>
                  </a:lnTo>
                  <a:lnTo>
                    <a:pt x="1313" y="8530"/>
                  </a:lnTo>
                  <a:lnTo>
                    <a:pt x="1313" y="8530"/>
                  </a:lnTo>
                  <a:lnTo>
                    <a:pt x="1313" y="8530"/>
                  </a:lnTo>
                  <a:lnTo>
                    <a:pt x="1313" y="8530"/>
                  </a:lnTo>
                  <a:lnTo>
                    <a:pt x="1313" y="8530"/>
                  </a:lnTo>
                  <a:lnTo>
                    <a:pt x="1313" y="8530"/>
                  </a:lnTo>
                  <a:lnTo>
                    <a:pt x="1313" y="8530"/>
                  </a:lnTo>
                  <a:lnTo>
                    <a:pt x="1313" y="8530"/>
                  </a:lnTo>
                  <a:lnTo>
                    <a:pt x="1313" y="8530"/>
                  </a:lnTo>
                  <a:lnTo>
                    <a:pt x="1313" y="8530"/>
                  </a:lnTo>
                  <a:lnTo>
                    <a:pt x="1344" y="8530"/>
                  </a:lnTo>
                  <a:close/>
                  <a:moveTo>
                    <a:pt x="1375" y="8624"/>
                  </a:moveTo>
                  <a:lnTo>
                    <a:pt x="1375" y="8624"/>
                  </a:lnTo>
                  <a:lnTo>
                    <a:pt x="1375" y="8624"/>
                  </a:lnTo>
                  <a:lnTo>
                    <a:pt x="1375" y="8624"/>
                  </a:lnTo>
                  <a:lnTo>
                    <a:pt x="1375" y="8624"/>
                  </a:lnTo>
                  <a:lnTo>
                    <a:pt x="1375" y="8624"/>
                  </a:lnTo>
                  <a:lnTo>
                    <a:pt x="1375" y="8593"/>
                  </a:lnTo>
                  <a:lnTo>
                    <a:pt x="1375" y="8624"/>
                  </a:lnTo>
                  <a:lnTo>
                    <a:pt x="1375" y="8624"/>
                  </a:lnTo>
                  <a:lnTo>
                    <a:pt x="1375" y="8624"/>
                  </a:lnTo>
                  <a:lnTo>
                    <a:pt x="1375" y="8624"/>
                  </a:lnTo>
                  <a:lnTo>
                    <a:pt x="1375" y="8624"/>
                  </a:lnTo>
                  <a:lnTo>
                    <a:pt x="1375" y="8624"/>
                  </a:lnTo>
                  <a:lnTo>
                    <a:pt x="1375" y="8624"/>
                  </a:lnTo>
                  <a:lnTo>
                    <a:pt x="1375" y="8655"/>
                  </a:lnTo>
                  <a:lnTo>
                    <a:pt x="1375" y="8655"/>
                  </a:lnTo>
                  <a:lnTo>
                    <a:pt x="1375" y="8655"/>
                  </a:lnTo>
                  <a:lnTo>
                    <a:pt x="1375" y="8655"/>
                  </a:lnTo>
                  <a:lnTo>
                    <a:pt x="1407" y="8655"/>
                  </a:lnTo>
                  <a:lnTo>
                    <a:pt x="1407" y="8655"/>
                  </a:lnTo>
                  <a:lnTo>
                    <a:pt x="1407" y="8655"/>
                  </a:lnTo>
                  <a:lnTo>
                    <a:pt x="1407" y="8655"/>
                  </a:lnTo>
                  <a:lnTo>
                    <a:pt x="1407" y="8655"/>
                  </a:lnTo>
                  <a:lnTo>
                    <a:pt x="1407" y="8655"/>
                  </a:lnTo>
                  <a:lnTo>
                    <a:pt x="1407" y="8655"/>
                  </a:lnTo>
                  <a:lnTo>
                    <a:pt x="1407" y="8655"/>
                  </a:lnTo>
                  <a:lnTo>
                    <a:pt x="1407" y="8655"/>
                  </a:lnTo>
                  <a:lnTo>
                    <a:pt x="1407" y="8655"/>
                  </a:lnTo>
                  <a:lnTo>
                    <a:pt x="1407" y="8655"/>
                  </a:lnTo>
                  <a:lnTo>
                    <a:pt x="1407" y="8624"/>
                  </a:lnTo>
                  <a:lnTo>
                    <a:pt x="1407" y="8624"/>
                  </a:lnTo>
                  <a:lnTo>
                    <a:pt x="1407" y="8624"/>
                  </a:lnTo>
                  <a:lnTo>
                    <a:pt x="1375" y="8624"/>
                  </a:lnTo>
                  <a:close/>
                  <a:moveTo>
                    <a:pt x="1375" y="6405"/>
                  </a:moveTo>
                  <a:lnTo>
                    <a:pt x="1375" y="6405"/>
                  </a:lnTo>
                  <a:lnTo>
                    <a:pt x="1407" y="6405"/>
                  </a:lnTo>
                  <a:lnTo>
                    <a:pt x="1407" y="6405"/>
                  </a:lnTo>
                  <a:lnTo>
                    <a:pt x="1407" y="6374"/>
                  </a:lnTo>
                  <a:lnTo>
                    <a:pt x="1407" y="6374"/>
                  </a:lnTo>
                  <a:lnTo>
                    <a:pt x="1407" y="6374"/>
                  </a:lnTo>
                  <a:lnTo>
                    <a:pt x="1407" y="6374"/>
                  </a:lnTo>
                  <a:lnTo>
                    <a:pt x="1407" y="6374"/>
                  </a:lnTo>
                  <a:lnTo>
                    <a:pt x="1375" y="6374"/>
                  </a:lnTo>
                  <a:lnTo>
                    <a:pt x="1375" y="6374"/>
                  </a:lnTo>
                  <a:lnTo>
                    <a:pt x="1375" y="6374"/>
                  </a:lnTo>
                  <a:lnTo>
                    <a:pt x="1375" y="6374"/>
                  </a:lnTo>
                  <a:lnTo>
                    <a:pt x="1375" y="6374"/>
                  </a:lnTo>
                  <a:lnTo>
                    <a:pt x="1375" y="6374"/>
                  </a:lnTo>
                  <a:lnTo>
                    <a:pt x="1375" y="6374"/>
                  </a:lnTo>
                  <a:lnTo>
                    <a:pt x="1375" y="6374"/>
                  </a:lnTo>
                  <a:lnTo>
                    <a:pt x="1375" y="6405"/>
                  </a:lnTo>
                  <a:close/>
                  <a:moveTo>
                    <a:pt x="1375" y="6561"/>
                  </a:moveTo>
                  <a:lnTo>
                    <a:pt x="1407" y="6561"/>
                  </a:lnTo>
                  <a:lnTo>
                    <a:pt x="1407" y="6561"/>
                  </a:lnTo>
                  <a:lnTo>
                    <a:pt x="1407" y="6561"/>
                  </a:lnTo>
                  <a:lnTo>
                    <a:pt x="1407" y="6561"/>
                  </a:lnTo>
                  <a:lnTo>
                    <a:pt x="1407" y="6530"/>
                  </a:lnTo>
                  <a:lnTo>
                    <a:pt x="1375" y="6530"/>
                  </a:lnTo>
                  <a:lnTo>
                    <a:pt x="1375" y="6530"/>
                  </a:lnTo>
                  <a:lnTo>
                    <a:pt x="1375" y="6530"/>
                  </a:lnTo>
                  <a:lnTo>
                    <a:pt x="1375" y="6530"/>
                  </a:lnTo>
                  <a:lnTo>
                    <a:pt x="1375" y="6530"/>
                  </a:lnTo>
                  <a:lnTo>
                    <a:pt x="1375" y="6530"/>
                  </a:lnTo>
                  <a:lnTo>
                    <a:pt x="1375" y="6530"/>
                  </a:lnTo>
                  <a:lnTo>
                    <a:pt x="1375" y="6530"/>
                  </a:lnTo>
                  <a:lnTo>
                    <a:pt x="1375" y="6530"/>
                  </a:lnTo>
                  <a:lnTo>
                    <a:pt x="1375" y="6530"/>
                  </a:lnTo>
                  <a:lnTo>
                    <a:pt x="1375" y="6530"/>
                  </a:lnTo>
                  <a:lnTo>
                    <a:pt x="1375" y="6530"/>
                  </a:lnTo>
                  <a:lnTo>
                    <a:pt x="1375" y="6530"/>
                  </a:lnTo>
                  <a:lnTo>
                    <a:pt x="1375" y="6561"/>
                  </a:lnTo>
                  <a:lnTo>
                    <a:pt x="1375" y="6561"/>
                  </a:lnTo>
                  <a:lnTo>
                    <a:pt x="1375" y="6561"/>
                  </a:lnTo>
                  <a:lnTo>
                    <a:pt x="1375" y="6561"/>
                  </a:lnTo>
                  <a:lnTo>
                    <a:pt x="1375" y="6561"/>
                  </a:lnTo>
                  <a:lnTo>
                    <a:pt x="1375" y="6561"/>
                  </a:lnTo>
                  <a:lnTo>
                    <a:pt x="1375" y="6530"/>
                  </a:lnTo>
                  <a:lnTo>
                    <a:pt x="1375" y="6530"/>
                  </a:lnTo>
                  <a:lnTo>
                    <a:pt x="1375" y="6561"/>
                  </a:lnTo>
                  <a:close/>
                  <a:moveTo>
                    <a:pt x="1500" y="6405"/>
                  </a:moveTo>
                  <a:lnTo>
                    <a:pt x="1532" y="6405"/>
                  </a:lnTo>
                  <a:lnTo>
                    <a:pt x="1532" y="6405"/>
                  </a:lnTo>
                  <a:lnTo>
                    <a:pt x="1500" y="6405"/>
                  </a:lnTo>
                  <a:lnTo>
                    <a:pt x="1500" y="6405"/>
                  </a:lnTo>
                  <a:lnTo>
                    <a:pt x="1500" y="6405"/>
                  </a:lnTo>
                  <a:lnTo>
                    <a:pt x="1500" y="6374"/>
                  </a:lnTo>
                  <a:lnTo>
                    <a:pt x="1500" y="6405"/>
                  </a:lnTo>
                  <a:close/>
                  <a:moveTo>
                    <a:pt x="1500" y="6280"/>
                  </a:moveTo>
                  <a:lnTo>
                    <a:pt x="1500" y="6280"/>
                  </a:lnTo>
                  <a:lnTo>
                    <a:pt x="1500" y="6280"/>
                  </a:lnTo>
                  <a:lnTo>
                    <a:pt x="1500" y="6280"/>
                  </a:lnTo>
                  <a:lnTo>
                    <a:pt x="1500" y="6311"/>
                  </a:lnTo>
                  <a:lnTo>
                    <a:pt x="1500" y="6311"/>
                  </a:lnTo>
                  <a:lnTo>
                    <a:pt x="1500" y="6311"/>
                  </a:lnTo>
                  <a:lnTo>
                    <a:pt x="1500" y="6311"/>
                  </a:lnTo>
                  <a:lnTo>
                    <a:pt x="1500" y="6311"/>
                  </a:lnTo>
                  <a:lnTo>
                    <a:pt x="1532" y="6311"/>
                  </a:lnTo>
                  <a:lnTo>
                    <a:pt x="1532" y="6311"/>
                  </a:lnTo>
                  <a:lnTo>
                    <a:pt x="1532" y="6311"/>
                  </a:lnTo>
                  <a:lnTo>
                    <a:pt x="1532" y="6311"/>
                  </a:lnTo>
                  <a:lnTo>
                    <a:pt x="1532" y="6311"/>
                  </a:lnTo>
                  <a:lnTo>
                    <a:pt x="1532" y="6311"/>
                  </a:lnTo>
                  <a:lnTo>
                    <a:pt x="1532" y="6311"/>
                  </a:lnTo>
                  <a:lnTo>
                    <a:pt x="1532" y="6280"/>
                  </a:lnTo>
                  <a:lnTo>
                    <a:pt x="1532" y="6280"/>
                  </a:lnTo>
                  <a:lnTo>
                    <a:pt x="1532" y="6280"/>
                  </a:lnTo>
                  <a:lnTo>
                    <a:pt x="1532" y="6280"/>
                  </a:lnTo>
                  <a:lnTo>
                    <a:pt x="1532" y="6280"/>
                  </a:lnTo>
                  <a:lnTo>
                    <a:pt x="1532" y="6280"/>
                  </a:lnTo>
                  <a:lnTo>
                    <a:pt x="1532" y="6280"/>
                  </a:lnTo>
                  <a:lnTo>
                    <a:pt x="1500" y="6280"/>
                  </a:lnTo>
                  <a:close/>
                  <a:moveTo>
                    <a:pt x="1532" y="5718"/>
                  </a:moveTo>
                  <a:lnTo>
                    <a:pt x="1532" y="5718"/>
                  </a:lnTo>
                  <a:lnTo>
                    <a:pt x="1532" y="5718"/>
                  </a:lnTo>
                  <a:lnTo>
                    <a:pt x="1532" y="5718"/>
                  </a:lnTo>
                  <a:lnTo>
                    <a:pt x="1532" y="5718"/>
                  </a:lnTo>
                  <a:lnTo>
                    <a:pt x="1563" y="5718"/>
                  </a:lnTo>
                  <a:lnTo>
                    <a:pt x="1563" y="5718"/>
                  </a:lnTo>
                  <a:lnTo>
                    <a:pt x="1563" y="5718"/>
                  </a:lnTo>
                  <a:lnTo>
                    <a:pt x="1563" y="5718"/>
                  </a:lnTo>
                  <a:lnTo>
                    <a:pt x="1563" y="5686"/>
                  </a:lnTo>
                  <a:lnTo>
                    <a:pt x="1563" y="5686"/>
                  </a:lnTo>
                  <a:lnTo>
                    <a:pt x="1532" y="5686"/>
                  </a:lnTo>
                  <a:lnTo>
                    <a:pt x="1532" y="5686"/>
                  </a:lnTo>
                  <a:lnTo>
                    <a:pt x="1532" y="5686"/>
                  </a:lnTo>
                  <a:lnTo>
                    <a:pt x="1532" y="5686"/>
                  </a:lnTo>
                  <a:lnTo>
                    <a:pt x="1532" y="5718"/>
                  </a:lnTo>
                  <a:close/>
                  <a:moveTo>
                    <a:pt x="1407" y="8936"/>
                  </a:moveTo>
                  <a:lnTo>
                    <a:pt x="1407" y="8936"/>
                  </a:lnTo>
                  <a:lnTo>
                    <a:pt x="1407" y="8936"/>
                  </a:lnTo>
                  <a:lnTo>
                    <a:pt x="1407" y="8936"/>
                  </a:lnTo>
                  <a:lnTo>
                    <a:pt x="1407" y="8905"/>
                  </a:lnTo>
                  <a:lnTo>
                    <a:pt x="1407" y="8905"/>
                  </a:lnTo>
                  <a:lnTo>
                    <a:pt x="1407" y="8905"/>
                  </a:lnTo>
                  <a:lnTo>
                    <a:pt x="1407" y="8905"/>
                  </a:lnTo>
                  <a:lnTo>
                    <a:pt x="1407" y="8905"/>
                  </a:lnTo>
                  <a:lnTo>
                    <a:pt x="1407" y="8905"/>
                  </a:lnTo>
                  <a:lnTo>
                    <a:pt x="1407" y="8905"/>
                  </a:lnTo>
                  <a:lnTo>
                    <a:pt x="1407" y="8905"/>
                  </a:lnTo>
                  <a:lnTo>
                    <a:pt x="1407" y="8905"/>
                  </a:lnTo>
                  <a:lnTo>
                    <a:pt x="1407" y="8905"/>
                  </a:lnTo>
                  <a:lnTo>
                    <a:pt x="1407" y="8874"/>
                  </a:lnTo>
                  <a:lnTo>
                    <a:pt x="1407" y="8874"/>
                  </a:lnTo>
                  <a:lnTo>
                    <a:pt x="1407" y="8874"/>
                  </a:lnTo>
                  <a:lnTo>
                    <a:pt x="1407" y="8874"/>
                  </a:lnTo>
                  <a:lnTo>
                    <a:pt x="1407" y="8874"/>
                  </a:lnTo>
                  <a:lnTo>
                    <a:pt x="1407" y="8874"/>
                  </a:lnTo>
                  <a:lnTo>
                    <a:pt x="1407" y="8843"/>
                  </a:lnTo>
                  <a:lnTo>
                    <a:pt x="1407" y="8843"/>
                  </a:lnTo>
                  <a:lnTo>
                    <a:pt x="1407" y="8843"/>
                  </a:lnTo>
                  <a:lnTo>
                    <a:pt x="1407" y="8874"/>
                  </a:lnTo>
                  <a:lnTo>
                    <a:pt x="1407" y="8874"/>
                  </a:lnTo>
                  <a:lnTo>
                    <a:pt x="1375" y="8874"/>
                  </a:lnTo>
                  <a:lnTo>
                    <a:pt x="1375" y="8874"/>
                  </a:lnTo>
                  <a:lnTo>
                    <a:pt x="1375" y="8874"/>
                  </a:lnTo>
                  <a:lnTo>
                    <a:pt x="1344" y="8905"/>
                  </a:lnTo>
                  <a:lnTo>
                    <a:pt x="1344" y="8905"/>
                  </a:lnTo>
                  <a:lnTo>
                    <a:pt x="1344" y="8905"/>
                  </a:lnTo>
                  <a:lnTo>
                    <a:pt x="1344" y="8905"/>
                  </a:lnTo>
                  <a:lnTo>
                    <a:pt x="1344" y="8936"/>
                  </a:lnTo>
                  <a:lnTo>
                    <a:pt x="1344" y="8936"/>
                  </a:lnTo>
                  <a:lnTo>
                    <a:pt x="1344" y="8936"/>
                  </a:lnTo>
                  <a:lnTo>
                    <a:pt x="1344" y="8936"/>
                  </a:lnTo>
                  <a:lnTo>
                    <a:pt x="1344" y="8936"/>
                  </a:lnTo>
                  <a:lnTo>
                    <a:pt x="1375" y="8905"/>
                  </a:lnTo>
                  <a:lnTo>
                    <a:pt x="1375" y="8905"/>
                  </a:lnTo>
                  <a:lnTo>
                    <a:pt x="1375" y="8905"/>
                  </a:lnTo>
                  <a:lnTo>
                    <a:pt x="1375" y="8936"/>
                  </a:lnTo>
                  <a:lnTo>
                    <a:pt x="1344" y="8936"/>
                  </a:lnTo>
                  <a:lnTo>
                    <a:pt x="1344" y="8936"/>
                  </a:lnTo>
                  <a:lnTo>
                    <a:pt x="1375" y="8936"/>
                  </a:lnTo>
                  <a:lnTo>
                    <a:pt x="1375" y="8936"/>
                  </a:lnTo>
                  <a:lnTo>
                    <a:pt x="1375" y="8905"/>
                  </a:lnTo>
                  <a:lnTo>
                    <a:pt x="1375" y="8936"/>
                  </a:lnTo>
                  <a:lnTo>
                    <a:pt x="1375" y="8936"/>
                  </a:lnTo>
                  <a:lnTo>
                    <a:pt x="1375" y="8936"/>
                  </a:lnTo>
                  <a:lnTo>
                    <a:pt x="1375" y="8936"/>
                  </a:lnTo>
                  <a:lnTo>
                    <a:pt x="1375" y="8968"/>
                  </a:lnTo>
                  <a:lnTo>
                    <a:pt x="1375" y="8968"/>
                  </a:lnTo>
                  <a:lnTo>
                    <a:pt x="1375" y="8968"/>
                  </a:lnTo>
                  <a:lnTo>
                    <a:pt x="1375" y="8968"/>
                  </a:lnTo>
                  <a:lnTo>
                    <a:pt x="1375" y="8968"/>
                  </a:lnTo>
                  <a:lnTo>
                    <a:pt x="1375" y="8968"/>
                  </a:lnTo>
                  <a:lnTo>
                    <a:pt x="1375" y="8968"/>
                  </a:lnTo>
                  <a:lnTo>
                    <a:pt x="1375" y="8968"/>
                  </a:lnTo>
                  <a:lnTo>
                    <a:pt x="1375" y="8968"/>
                  </a:lnTo>
                  <a:lnTo>
                    <a:pt x="1375" y="8968"/>
                  </a:lnTo>
                  <a:lnTo>
                    <a:pt x="1375" y="8968"/>
                  </a:lnTo>
                  <a:lnTo>
                    <a:pt x="1375" y="8968"/>
                  </a:lnTo>
                  <a:lnTo>
                    <a:pt x="1375" y="8936"/>
                  </a:lnTo>
                  <a:lnTo>
                    <a:pt x="1375" y="8936"/>
                  </a:lnTo>
                  <a:lnTo>
                    <a:pt x="1375" y="8936"/>
                  </a:lnTo>
                  <a:lnTo>
                    <a:pt x="1407" y="8936"/>
                  </a:lnTo>
                  <a:close/>
                  <a:moveTo>
                    <a:pt x="2063" y="9436"/>
                  </a:moveTo>
                  <a:lnTo>
                    <a:pt x="2063" y="9436"/>
                  </a:lnTo>
                  <a:lnTo>
                    <a:pt x="2063" y="9436"/>
                  </a:lnTo>
                  <a:lnTo>
                    <a:pt x="2063" y="9468"/>
                  </a:lnTo>
                  <a:lnTo>
                    <a:pt x="2063" y="9468"/>
                  </a:lnTo>
                  <a:lnTo>
                    <a:pt x="2063" y="9468"/>
                  </a:lnTo>
                  <a:lnTo>
                    <a:pt x="2063" y="9468"/>
                  </a:lnTo>
                  <a:lnTo>
                    <a:pt x="2063" y="9468"/>
                  </a:lnTo>
                  <a:lnTo>
                    <a:pt x="2094" y="9468"/>
                  </a:lnTo>
                  <a:lnTo>
                    <a:pt x="2094" y="9468"/>
                  </a:lnTo>
                  <a:lnTo>
                    <a:pt x="2094" y="9468"/>
                  </a:lnTo>
                  <a:lnTo>
                    <a:pt x="2125" y="9499"/>
                  </a:lnTo>
                  <a:lnTo>
                    <a:pt x="2125" y="9468"/>
                  </a:lnTo>
                  <a:lnTo>
                    <a:pt x="2125" y="9468"/>
                  </a:lnTo>
                  <a:lnTo>
                    <a:pt x="2125" y="9468"/>
                  </a:lnTo>
                  <a:lnTo>
                    <a:pt x="2125" y="9468"/>
                  </a:lnTo>
                  <a:lnTo>
                    <a:pt x="2125" y="9468"/>
                  </a:lnTo>
                  <a:lnTo>
                    <a:pt x="2125" y="9468"/>
                  </a:lnTo>
                  <a:lnTo>
                    <a:pt x="2125" y="9468"/>
                  </a:lnTo>
                  <a:lnTo>
                    <a:pt x="2125" y="9468"/>
                  </a:lnTo>
                  <a:lnTo>
                    <a:pt x="2094" y="9468"/>
                  </a:lnTo>
                  <a:lnTo>
                    <a:pt x="2094" y="9468"/>
                  </a:lnTo>
                  <a:lnTo>
                    <a:pt x="2094" y="9468"/>
                  </a:lnTo>
                  <a:lnTo>
                    <a:pt x="2094" y="9468"/>
                  </a:lnTo>
                  <a:lnTo>
                    <a:pt x="2094" y="9468"/>
                  </a:lnTo>
                  <a:lnTo>
                    <a:pt x="2094" y="9468"/>
                  </a:lnTo>
                  <a:lnTo>
                    <a:pt x="2063" y="9436"/>
                  </a:lnTo>
                  <a:close/>
                  <a:moveTo>
                    <a:pt x="1657" y="5780"/>
                  </a:moveTo>
                  <a:lnTo>
                    <a:pt x="1657" y="5780"/>
                  </a:lnTo>
                  <a:lnTo>
                    <a:pt x="1657" y="5780"/>
                  </a:lnTo>
                  <a:lnTo>
                    <a:pt x="1657" y="5780"/>
                  </a:lnTo>
                  <a:lnTo>
                    <a:pt x="1657" y="5780"/>
                  </a:lnTo>
                  <a:lnTo>
                    <a:pt x="1657" y="5780"/>
                  </a:lnTo>
                  <a:lnTo>
                    <a:pt x="1657" y="5780"/>
                  </a:lnTo>
                  <a:lnTo>
                    <a:pt x="1657" y="5780"/>
                  </a:lnTo>
                  <a:lnTo>
                    <a:pt x="1625" y="5780"/>
                  </a:lnTo>
                  <a:lnTo>
                    <a:pt x="1625" y="5780"/>
                  </a:lnTo>
                  <a:lnTo>
                    <a:pt x="1625" y="5780"/>
                  </a:lnTo>
                  <a:lnTo>
                    <a:pt x="1625" y="5780"/>
                  </a:lnTo>
                  <a:lnTo>
                    <a:pt x="1657" y="5780"/>
                  </a:lnTo>
                  <a:close/>
                  <a:moveTo>
                    <a:pt x="1375" y="8843"/>
                  </a:moveTo>
                  <a:lnTo>
                    <a:pt x="1375" y="8843"/>
                  </a:lnTo>
                  <a:lnTo>
                    <a:pt x="1375" y="8843"/>
                  </a:lnTo>
                  <a:lnTo>
                    <a:pt x="1375" y="8843"/>
                  </a:lnTo>
                  <a:lnTo>
                    <a:pt x="1375" y="8843"/>
                  </a:lnTo>
                  <a:lnTo>
                    <a:pt x="1375" y="8843"/>
                  </a:lnTo>
                  <a:lnTo>
                    <a:pt x="1407" y="8843"/>
                  </a:lnTo>
                  <a:lnTo>
                    <a:pt x="1407" y="8843"/>
                  </a:lnTo>
                  <a:lnTo>
                    <a:pt x="1407" y="8843"/>
                  </a:lnTo>
                  <a:lnTo>
                    <a:pt x="1407" y="8843"/>
                  </a:lnTo>
                  <a:lnTo>
                    <a:pt x="1407" y="8843"/>
                  </a:lnTo>
                  <a:lnTo>
                    <a:pt x="1407" y="8843"/>
                  </a:lnTo>
                  <a:lnTo>
                    <a:pt x="1407" y="8843"/>
                  </a:lnTo>
                  <a:lnTo>
                    <a:pt x="1407" y="8811"/>
                  </a:lnTo>
                  <a:lnTo>
                    <a:pt x="1407" y="8811"/>
                  </a:lnTo>
                  <a:lnTo>
                    <a:pt x="1407" y="8811"/>
                  </a:lnTo>
                  <a:lnTo>
                    <a:pt x="1407" y="8811"/>
                  </a:lnTo>
                  <a:lnTo>
                    <a:pt x="1407" y="8811"/>
                  </a:lnTo>
                  <a:lnTo>
                    <a:pt x="1407" y="8811"/>
                  </a:lnTo>
                  <a:lnTo>
                    <a:pt x="1407" y="8811"/>
                  </a:lnTo>
                  <a:lnTo>
                    <a:pt x="1407" y="8811"/>
                  </a:lnTo>
                  <a:lnTo>
                    <a:pt x="1375" y="8780"/>
                  </a:lnTo>
                  <a:lnTo>
                    <a:pt x="1375" y="8780"/>
                  </a:lnTo>
                  <a:lnTo>
                    <a:pt x="1375" y="8780"/>
                  </a:lnTo>
                  <a:lnTo>
                    <a:pt x="1375" y="8780"/>
                  </a:lnTo>
                  <a:lnTo>
                    <a:pt x="1375" y="8780"/>
                  </a:lnTo>
                  <a:lnTo>
                    <a:pt x="1375" y="8780"/>
                  </a:lnTo>
                  <a:lnTo>
                    <a:pt x="1375" y="8780"/>
                  </a:lnTo>
                  <a:lnTo>
                    <a:pt x="1344" y="8780"/>
                  </a:lnTo>
                  <a:lnTo>
                    <a:pt x="1344" y="8780"/>
                  </a:lnTo>
                  <a:lnTo>
                    <a:pt x="1344" y="8780"/>
                  </a:lnTo>
                  <a:lnTo>
                    <a:pt x="1344" y="8780"/>
                  </a:lnTo>
                  <a:lnTo>
                    <a:pt x="1344" y="8780"/>
                  </a:lnTo>
                  <a:lnTo>
                    <a:pt x="1344" y="8780"/>
                  </a:lnTo>
                  <a:lnTo>
                    <a:pt x="1344" y="8780"/>
                  </a:lnTo>
                  <a:lnTo>
                    <a:pt x="1344" y="8780"/>
                  </a:lnTo>
                  <a:lnTo>
                    <a:pt x="1344" y="8780"/>
                  </a:lnTo>
                  <a:lnTo>
                    <a:pt x="1344" y="8780"/>
                  </a:lnTo>
                  <a:lnTo>
                    <a:pt x="1344" y="8780"/>
                  </a:lnTo>
                  <a:lnTo>
                    <a:pt x="1344" y="8780"/>
                  </a:lnTo>
                  <a:lnTo>
                    <a:pt x="1344" y="8780"/>
                  </a:lnTo>
                  <a:lnTo>
                    <a:pt x="1344" y="8811"/>
                  </a:lnTo>
                  <a:lnTo>
                    <a:pt x="1344" y="8811"/>
                  </a:lnTo>
                  <a:lnTo>
                    <a:pt x="1344" y="8811"/>
                  </a:lnTo>
                  <a:lnTo>
                    <a:pt x="1375" y="8811"/>
                  </a:lnTo>
                  <a:lnTo>
                    <a:pt x="1375" y="8811"/>
                  </a:lnTo>
                  <a:lnTo>
                    <a:pt x="1375" y="8811"/>
                  </a:lnTo>
                  <a:lnTo>
                    <a:pt x="1375" y="8811"/>
                  </a:lnTo>
                  <a:lnTo>
                    <a:pt x="1375" y="8811"/>
                  </a:lnTo>
                  <a:lnTo>
                    <a:pt x="1375" y="8811"/>
                  </a:lnTo>
                  <a:lnTo>
                    <a:pt x="1375" y="8811"/>
                  </a:lnTo>
                  <a:lnTo>
                    <a:pt x="1375" y="8843"/>
                  </a:lnTo>
                  <a:lnTo>
                    <a:pt x="1375" y="8843"/>
                  </a:lnTo>
                  <a:lnTo>
                    <a:pt x="1407" y="8843"/>
                  </a:lnTo>
                  <a:lnTo>
                    <a:pt x="1407" y="8843"/>
                  </a:lnTo>
                  <a:lnTo>
                    <a:pt x="1375" y="8843"/>
                  </a:lnTo>
                  <a:close/>
                  <a:moveTo>
                    <a:pt x="1282" y="8655"/>
                  </a:moveTo>
                  <a:lnTo>
                    <a:pt x="1282" y="8655"/>
                  </a:lnTo>
                  <a:lnTo>
                    <a:pt x="1282" y="8686"/>
                  </a:lnTo>
                  <a:lnTo>
                    <a:pt x="1282" y="8686"/>
                  </a:lnTo>
                  <a:lnTo>
                    <a:pt x="1282" y="8686"/>
                  </a:lnTo>
                  <a:lnTo>
                    <a:pt x="1282" y="8686"/>
                  </a:lnTo>
                  <a:lnTo>
                    <a:pt x="1282" y="8686"/>
                  </a:lnTo>
                  <a:lnTo>
                    <a:pt x="1282" y="8686"/>
                  </a:lnTo>
                  <a:lnTo>
                    <a:pt x="1282" y="8686"/>
                  </a:lnTo>
                  <a:lnTo>
                    <a:pt x="1282" y="8686"/>
                  </a:lnTo>
                  <a:lnTo>
                    <a:pt x="1282" y="8686"/>
                  </a:lnTo>
                  <a:lnTo>
                    <a:pt x="1282" y="8686"/>
                  </a:lnTo>
                  <a:lnTo>
                    <a:pt x="1313" y="8686"/>
                  </a:lnTo>
                  <a:lnTo>
                    <a:pt x="1313" y="8686"/>
                  </a:lnTo>
                  <a:lnTo>
                    <a:pt x="1313" y="8686"/>
                  </a:lnTo>
                  <a:lnTo>
                    <a:pt x="1313" y="8686"/>
                  </a:lnTo>
                  <a:lnTo>
                    <a:pt x="1313" y="8718"/>
                  </a:lnTo>
                  <a:lnTo>
                    <a:pt x="1313" y="8718"/>
                  </a:lnTo>
                  <a:lnTo>
                    <a:pt x="1313" y="8718"/>
                  </a:lnTo>
                  <a:lnTo>
                    <a:pt x="1313" y="8718"/>
                  </a:lnTo>
                  <a:lnTo>
                    <a:pt x="1313" y="8686"/>
                  </a:lnTo>
                  <a:lnTo>
                    <a:pt x="1344" y="8686"/>
                  </a:lnTo>
                  <a:lnTo>
                    <a:pt x="1344" y="8686"/>
                  </a:lnTo>
                  <a:lnTo>
                    <a:pt x="1344" y="8686"/>
                  </a:lnTo>
                  <a:lnTo>
                    <a:pt x="1344" y="8686"/>
                  </a:lnTo>
                  <a:lnTo>
                    <a:pt x="1313" y="8686"/>
                  </a:lnTo>
                  <a:lnTo>
                    <a:pt x="1313" y="8686"/>
                  </a:lnTo>
                  <a:lnTo>
                    <a:pt x="1313" y="8686"/>
                  </a:lnTo>
                  <a:lnTo>
                    <a:pt x="1313" y="8686"/>
                  </a:lnTo>
                  <a:lnTo>
                    <a:pt x="1313" y="8686"/>
                  </a:lnTo>
                  <a:lnTo>
                    <a:pt x="1313" y="8686"/>
                  </a:lnTo>
                  <a:lnTo>
                    <a:pt x="1313" y="8686"/>
                  </a:lnTo>
                  <a:lnTo>
                    <a:pt x="1313" y="8655"/>
                  </a:lnTo>
                  <a:lnTo>
                    <a:pt x="1313" y="8655"/>
                  </a:lnTo>
                  <a:lnTo>
                    <a:pt x="1313" y="8655"/>
                  </a:lnTo>
                  <a:lnTo>
                    <a:pt x="1313" y="8655"/>
                  </a:lnTo>
                  <a:lnTo>
                    <a:pt x="1313" y="8655"/>
                  </a:lnTo>
                  <a:lnTo>
                    <a:pt x="1313" y="8655"/>
                  </a:lnTo>
                  <a:lnTo>
                    <a:pt x="1313" y="8655"/>
                  </a:lnTo>
                  <a:lnTo>
                    <a:pt x="1313" y="8655"/>
                  </a:lnTo>
                  <a:lnTo>
                    <a:pt x="1313" y="8655"/>
                  </a:lnTo>
                  <a:lnTo>
                    <a:pt x="1282" y="8655"/>
                  </a:lnTo>
                  <a:lnTo>
                    <a:pt x="1282" y="8655"/>
                  </a:lnTo>
                  <a:lnTo>
                    <a:pt x="1282" y="8655"/>
                  </a:lnTo>
                  <a:lnTo>
                    <a:pt x="1282" y="8655"/>
                  </a:lnTo>
                  <a:lnTo>
                    <a:pt x="1282" y="8655"/>
                  </a:lnTo>
                  <a:lnTo>
                    <a:pt x="1282" y="8655"/>
                  </a:lnTo>
                  <a:lnTo>
                    <a:pt x="1282" y="8655"/>
                  </a:lnTo>
                  <a:lnTo>
                    <a:pt x="1282" y="8655"/>
                  </a:lnTo>
                  <a:lnTo>
                    <a:pt x="1282" y="8655"/>
                  </a:lnTo>
                  <a:lnTo>
                    <a:pt x="1282" y="8655"/>
                  </a:lnTo>
                  <a:lnTo>
                    <a:pt x="1282" y="8655"/>
                  </a:lnTo>
                  <a:lnTo>
                    <a:pt x="1282" y="8624"/>
                  </a:lnTo>
                  <a:lnTo>
                    <a:pt x="1282" y="8624"/>
                  </a:lnTo>
                  <a:lnTo>
                    <a:pt x="1250" y="8624"/>
                  </a:lnTo>
                  <a:lnTo>
                    <a:pt x="1250" y="8624"/>
                  </a:lnTo>
                  <a:lnTo>
                    <a:pt x="1250" y="8624"/>
                  </a:lnTo>
                  <a:lnTo>
                    <a:pt x="1250" y="8624"/>
                  </a:lnTo>
                  <a:lnTo>
                    <a:pt x="1250" y="8655"/>
                  </a:lnTo>
                  <a:lnTo>
                    <a:pt x="1250" y="8655"/>
                  </a:lnTo>
                  <a:lnTo>
                    <a:pt x="1250" y="8655"/>
                  </a:lnTo>
                  <a:lnTo>
                    <a:pt x="1250" y="8655"/>
                  </a:lnTo>
                  <a:lnTo>
                    <a:pt x="1282" y="8655"/>
                  </a:lnTo>
                  <a:close/>
                  <a:moveTo>
                    <a:pt x="1157" y="7436"/>
                  </a:moveTo>
                  <a:lnTo>
                    <a:pt x="1157" y="7436"/>
                  </a:lnTo>
                  <a:lnTo>
                    <a:pt x="1157" y="7436"/>
                  </a:lnTo>
                  <a:lnTo>
                    <a:pt x="1157" y="7436"/>
                  </a:lnTo>
                  <a:lnTo>
                    <a:pt x="1157" y="7436"/>
                  </a:lnTo>
                  <a:lnTo>
                    <a:pt x="1157" y="7436"/>
                  </a:lnTo>
                  <a:lnTo>
                    <a:pt x="1157" y="7436"/>
                  </a:lnTo>
                  <a:lnTo>
                    <a:pt x="1157" y="7436"/>
                  </a:lnTo>
                  <a:lnTo>
                    <a:pt x="1157" y="7436"/>
                  </a:lnTo>
                  <a:lnTo>
                    <a:pt x="1157" y="7436"/>
                  </a:lnTo>
                  <a:lnTo>
                    <a:pt x="1157" y="7468"/>
                  </a:lnTo>
                  <a:lnTo>
                    <a:pt x="1157" y="7468"/>
                  </a:lnTo>
                  <a:lnTo>
                    <a:pt x="1157" y="7468"/>
                  </a:lnTo>
                  <a:lnTo>
                    <a:pt x="1157" y="7468"/>
                  </a:lnTo>
                  <a:lnTo>
                    <a:pt x="1157" y="7468"/>
                  </a:lnTo>
                  <a:lnTo>
                    <a:pt x="1157" y="7468"/>
                  </a:lnTo>
                  <a:lnTo>
                    <a:pt x="1157" y="7468"/>
                  </a:lnTo>
                  <a:lnTo>
                    <a:pt x="1157" y="7436"/>
                  </a:lnTo>
                  <a:lnTo>
                    <a:pt x="1157" y="7436"/>
                  </a:lnTo>
                  <a:lnTo>
                    <a:pt x="1125" y="7436"/>
                  </a:lnTo>
                  <a:lnTo>
                    <a:pt x="1125" y="7436"/>
                  </a:lnTo>
                  <a:lnTo>
                    <a:pt x="1125" y="7468"/>
                  </a:lnTo>
                  <a:lnTo>
                    <a:pt x="1094" y="7468"/>
                  </a:lnTo>
                  <a:lnTo>
                    <a:pt x="1094" y="7468"/>
                  </a:lnTo>
                  <a:lnTo>
                    <a:pt x="1094" y="7468"/>
                  </a:lnTo>
                  <a:lnTo>
                    <a:pt x="1094" y="7468"/>
                  </a:lnTo>
                  <a:lnTo>
                    <a:pt x="1094" y="7468"/>
                  </a:lnTo>
                  <a:lnTo>
                    <a:pt x="1094" y="7468"/>
                  </a:lnTo>
                  <a:lnTo>
                    <a:pt x="1094" y="7468"/>
                  </a:lnTo>
                  <a:lnTo>
                    <a:pt x="1125" y="7468"/>
                  </a:lnTo>
                  <a:lnTo>
                    <a:pt x="1125" y="7468"/>
                  </a:lnTo>
                  <a:lnTo>
                    <a:pt x="1125" y="7468"/>
                  </a:lnTo>
                  <a:lnTo>
                    <a:pt x="1125" y="7468"/>
                  </a:lnTo>
                  <a:lnTo>
                    <a:pt x="1125" y="7468"/>
                  </a:lnTo>
                  <a:lnTo>
                    <a:pt x="1125" y="7468"/>
                  </a:lnTo>
                  <a:lnTo>
                    <a:pt x="1125" y="7468"/>
                  </a:lnTo>
                  <a:lnTo>
                    <a:pt x="1157" y="7468"/>
                  </a:lnTo>
                  <a:lnTo>
                    <a:pt x="1157" y="7468"/>
                  </a:lnTo>
                  <a:lnTo>
                    <a:pt x="1157" y="7468"/>
                  </a:lnTo>
                  <a:lnTo>
                    <a:pt x="1157" y="7468"/>
                  </a:lnTo>
                  <a:lnTo>
                    <a:pt x="1157" y="7468"/>
                  </a:lnTo>
                  <a:lnTo>
                    <a:pt x="1157" y="7468"/>
                  </a:lnTo>
                  <a:lnTo>
                    <a:pt x="1157" y="7468"/>
                  </a:lnTo>
                  <a:lnTo>
                    <a:pt x="1157" y="7468"/>
                  </a:lnTo>
                  <a:lnTo>
                    <a:pt x="1157" y="7468"/>
                  </a:lnTo>
                  <a:lnTo>
                    <a:pt x="1157" y="7499"/>
                  </a:lnTo>
                  <a:lnTo>
                    <a:pt x="1188" y="7499"/>
                  </a:lnTo>
                  <a:lnTo>
                    <a:pt x="1188" y="7468"/>
                  </a:lnTo>
                  <a:lnTo>
                    <a:pt x="1188" y="7468"/>
                  </a:lnTo>
                  <a:lnTo>
                    <a:pt x="1188" y="7468"/>
                  </a:lnTo>
                  <a:lnTo>
                    <a:pt x="1188" y="7468"/>
                  </a:lnTo>
                  <a:lnTo>
                    <a:pt x="1188" y="7468"/>
                  </a:lnTo>
                  <a:lnTo>
                    <a:pt x="1188" y="7468"/>
                  </a:lnTo>
                  <a:lnTo>
                    <a:pt x="1188" y="7468"/>
                  </a:lnTo>
                  <a:lnTo>
                    <a:pt x="1188" y="7468"/>
                  </a:lnTo>
                  <a:lnTo>
                    <a:pt x="1188" y="7468"/>
                  </a:lnTo>
                  <a:lnTo>
                    <a:pt x="1188" y="7468"/>
                  </a:lnTo>
                  <a:lnTo>
                    <a:pt x="1188" y="7436"/>
                  </a:lnTo>
                  <a:lnTo>
                    <a:pt x="1188" y="7436"/>
                  </a:lnTo>
                  <a:lnTo>
                    <a:pt x="1188" y="7436"/>
                  </a:lnTo>
                  <a:lnTo>
                    <a:pt x="1188" y="7436"/>
                  </a:lnTo>
                  <a:lnTo>
                    <a:pt x="1188" y="7436"/>
                  </a:lnTo>
                  <a:lnTo>
                    <a:pt x="1188" y="7436"/>
                  </a:lnTo>
                  <a:lnTo>
                    <a:pt x="1188" y="7436"/>
                  </a:lnTo>
                  <a:lnTo>
                    <a:pt x="1188" y="7405"/>
                  </a:lnTo>
                  <a:lnTo>
                    <a:pt x="1188" y="7405"/>
                  </a:lnTo>
                  <a:lnTo>
                    <a:pt x="1188" y="7405"/>
                  </a:lnTo>
                  <a:lnTo>
                    <a:pt x="1188" y="7405"/>
                  </a:lnTo>
                  <a:lnTo>
                    <a:pt x="1188" y="7405"/>
                  </a:lnTo>
                  <a:lnTo>
                    <a:pt x="1188" y="7405"/>
                  </a:lnTo>
                  <a:lnTo>
                    <a:pt x="1188" y="7405"/>
                  </a:lnTo>
                  <a:lnTo>
                    <a:pt x="1188" y="7405"/>
                  </a:lnTo>
                  <a:lnTo>
                    <a:pt x="1188" y="7405"/>
                  </a:lnTo>
                  <a:lnTo>
                    <a:pt x="1188" y="7436"/>
                  </a:lnTo>
                  <a:lnTo>
                    <a:pt x="1188" y="7436"/>
                  </a:lnTo>
                  <a:lnTo>
                    <a:pt x="1157" y="7436"/>
                  </a:lnTo>
                  <a:close/>
                  <a:moveTo>
                    <a:pt x="1344" y="6249"/>
                  </a:moveTo>
                  <a:lnTo>
                    <a:pt x="1313" y="6249"/>
                  </a:lnTo>
                  <a:lnTo>
                    <a:pt x="1313" y="6249"/>
                  </a:lnTo>
                  <a:lnTo>
                    <a:pt x="1313" y="6249"/>
                  </a:lnTo>
                  <a:lnTo>
                    <a:pt x="1313" y="6249"/>
                  </a:lnTo>
                  <a:lnTo>
                    <a:pt x="1313" y="6280"/>
                  </a:lnTo>
                  <a:lnTo>
                    <a:pt x="1313" y="6280"/>
                  </a:lnTo>
                  <a:lnTo>
                    <a:pt x="1313" y="6280"/>
                  </a:lnTo>
                  <a:lnTo>
                    <a:pt x="1313" y="6280"/>
                  </a:lnTo>
                  <a:lnTo>
                    <a:pt x="1313" y="6280"/>
                  </a:lnTo>
                  <a:lnTo>
                    <a:pt x="1344" y="6280"/>
                  </a:lnTo>
                  <a:lnTo>
                    <a:pt x="1344" y="6280"/>
                  </a:lnTo>
                  <a:lnTo>
                    <a:pt x="1344" y="6280"/>
                  </a:lnTo>
                  <a:lnTo>
                    <a:pt x="1344" y="6280"/>
                  </a:lnTo>
                  <a:lnTo>
                    <a:pt x="1344" y="6280"/>
                  </a:lnTo>
                  <a:lnTo>
                    <a:pt x="1344" y="6280"/>
                  </a:lnTo>
                  <a:lnTo>
                    <a:pt x="1344" y="6280"/>
                  </a:lnTo>
                  <a:lnTo>
                    <a:pt x="1344" y="6280"/>
                  </a:lnTo>
                  <a:lnTo>
                    <a:pt x="1375" y="6280"/>
                  </a:lnTo>
                  <a:lnTo>
                    <a:pt x="1375" y="6280"/>
                  </a:lnTo>
                  <a:lnTo>
                    <a:pt x="1375" y="6280"/>
                  </a:lnTo>
                  <a:lnTo>
                    <a:pt x="1375" y="6280"/>
                  </a:lnTo>
                  <a:lnTo>
                    <a:pt x="1375" y="6280"/>
                  </a:lnTo>
                  <a:lnTo>
                    <a:pt x="1375" y="6280"/>
                  </a:lnTo>
                  <a:lnTo>
                    <a:pt x="1375" y="6249"/>
                  </a:lnTo>
                  <a:lnTo>
                    <a:pt x="1375" y="6249"/>
                  </a:lnTo>
                  <a:lnTo>
                    <a:pt x="1375" y="6249"/>
                  </a:lnTo>
                  <a:lnTo>
                    <a:pt x="1375" y="6249"/>
                  </a:lnTo>
                  <a:lnTo>
                    <a:pt x="1375" y="6249"/>
                  </a:lnTo>
                  <a:lnTo>
                    <a:pt x="1375" y="6249"/>
                  </a:lnTo>
                  <a:lnTo>
                    <a:pt x="1375" y="6280"/>
                  </a:lnTo>
                  <a:lnTo>
                    <a:pt x="1375" y="6280"/>
                  </a:lnTo>
                  <a:lnTo>
                    <a:pt x="1375" y="6280"/>
                  </a:lnTo>
                  <a:lnTo>
                    <a:pt x="1375" y="6280"/>
                  </a:lnTo>
                  <a:lnTo>
                    <a:pt x="1407" y="6280"/>
                  </a:lnTo>
                  <a:lnTo>
                    <a:pt x="1407" y="6249"/>
                  </a:lnTo>
                  <a:lnTo>
                    <a:pt x="1407" y="6249"/>
                  </a:lnTo>
                  <a:lnTo>
                    <a:pt x="1375" y="6249"/>
                  </a:lnTo>
                  <a:lnTo>
                    <a:pt x="1375" y="6249"/>
                  </a:lnTo>
                  <a:lnTo>
                    <a:pt x="1375" y="6249"/>
                  </a:lnTo>
                  <a:lnTo>
                    <a:pt x="1375" y="6249"/>
                  </a:lnTo>
                  <a:lnTo>
                    <a:pt x="1375" y="6249"/>
                  </a:lnTo>
                  <a:lnTo>
                    <a:pt x="1375" y="6249"/>
                  </a:lnTo>
                  <a:lnTo>
                    <a:pt x="1375" y="6249"/>
                  </a:lnTo>
                  <a:lnTo>
                    <a:pt x="1375" y="6249"/>
                  </a:lnTo>
                  <a:lnTo>
                    <a:pt x="1375" y="6249"/>
                  </a:lnTo>
                  <a:lnTo>
                    <a:pt x="1344" y="6249"/>
                  </a:lnTo>
                  <a:close/>
                  <a:moveTo>
                    <a:pt x="1157" y="7374"/>
                  </a:moveTo>
                  <a:lnTo>
                    <a:pt x="1157" y="7374"/>
                  </a:lnTo>
                  <a:lnTo>
                    <a:pt x="1157" y="7374"/>
                  </a:lnTo>
                  <a:lnTo>
                    <a:pt x="1125" y="7374"/>
                  </a:lnTo>
                  <a:lnTo>
                    <a:pt x="1125" y="7374"/>
                  </a:lnTo>
                  <a:lnTo>
                    <a:pt x="1125" y="7374"/>
                  </a:lnTo>
                  <a:lnTo>
                    <a:pt x="1157" y="7374"/>
                  </a:lnTo>
                  <a:lnTo>
                    <a:pt x="1157" y="7405"/>
                  </a:lnTo>
                  <a:lnTo>
                    <a:pt x="1157" y="7405"/>
                  </a:lnTo>
                  <a:lnTo>
                    <a:pt x="1157" y="7405"/>
                  </a:lnTo>
                  <a:lnTo>
                    <a:pt x="1157" y="7405"/>
                  </a:lnTo>
                  <a:lnTo>
                    <a:pt x="1157" y="7405"/>
                  </a:lnTo>
                  <a:lnTo>
                    <a:pt x="1157" y="7405"/>
                  </a:lnTo>
                  <a:lnTo>
                    <a:pt x="1157" y="7405"/>
                  </a:lnTo>
                  <a:lnTo>
                    <a:pt x="1157" y="7374"/>
                  </a:lnTo>
                  <a:close/>
                  <a:moveTo>
                    <a:pt x="1313" y="6343"/>
                  </a:moveTo>
                  <a:lnTo>
                    <a:pt x="1313" y="6343"/>
                  </a:lnTo>
                  <a:lnTo>
                    <a:pt x="1282" y="6343"/>
                  </a:lnTo>
                  <a:lnTo>
                    <a:pt x="1282" y="6343"/>
                  </a:lnTo>
                  <a:lnTo>
                    <a:pt x="1282" y="6343"/>
                  </a:lnTo>
                  <a:lnTo>
                    <a:pt x="1282" y="6343"/>
                  </a:lnTo>
                  <a:lnTo>
                    <a:pt x="1282" y="6343"/>
                  </a:lnTo>
                  <a:lnTo>
                    <a:pt x="1313" y="6343"/>
                  </a:lnTo>
                  <a:close/>
                  <a:moveTo>
                    <a:pt x="1188" y="8749"/>
                  </a:moveTo>
                  <a:lnTo>
                    <a:pt x="1188" y="8749"/>
                  </a:lnTo>
                  <a:lnTo>
                    <a:pt x="1219" y="8749"/>
                  </a:lnTo>
                  <a:lnTo>
                    <a:pt x="1219" y="8718"/>
                  </a:lnTo>
                  <a:lnTo>
                    <a:pt x="1219" y="8718"/>
                  </a:lnTo>
                  <a:lnTo>
                    <a:pt x="1219" y="8718"/>
                  </a:lnTo>
                  <a:lnTo>
                    <a:pt x="1219" y="8718"/>
                  </a:lnTo>
                  <a:lnTo>
                    <a:pt x="1219" y="8718"/>
                  </a:lnTo>
                  <a:lnTo>
                    <a:pt x="1219" y="8718"/>
                  </a:lnTo>
                  <a:lnTo>
                    <a:pt x="1219" y="8718"/>
                  </a:lnTo>
                  <a:lnTo>
                    <a:pt x="1219" y="8718"/>
                  </a:lnTo>
                  <a:lnTo>
                    <a:pt x="1219" y="8718"/>
                  </a:lnTo>
                  <a:lnTo>
                    <a:pt x="1219" y="8718"/>
                  </a:lnTo>
                  <a:lnTo>
                    <a:pt x="1219" y="8718"/>
                  </a:lnTo>
                  <a:lnTo>
                    <a:pt x="1219" y="8718"/>
                  </a:lnTo>
                  <a:lnTo>
                    <a:pt x="1219" y="8686"/>
                  </a:lnTo>
                  <a:lnTo>
                    <a:pt x="1219" y="8686"/>
                  </a:lnTo>
                  <a:lnTo>
                    <a:pt x="1219" y="8686"/>
                  </a:lnTo>
                  <a:lnTo>
                    <a:pt x="1219" y="8686"/>
                  </a:lnTo>
                  <a:lnTo>
                    <a:pt x="1219" y="8686"/>
                  </a:lnTo>
                  <a:lnTo>
                    <a:pt x="1250" y="8655"/>
                  </a:lnTo>
                  <a:lnTo>
                    <a:pt x="1219" y="8655"/>
                  </a:lnTo>
                  <a:lnTo>
                    <a:pt x="1219" y="8655"/>
                  </a:lnTo>
                  <a:lnTo>
                    <a:pt x="1219" y="8686"/>
                  </a:lnTo>
                  <a:lnTo>
                    <a:pt x="1219" y="8686"/>
                  </a:lnTo>
                  <a:lnTo>
                    <a:pt x="1219" y="8686"/>
                  </a:lnTo>
                  <a:lnTo>
                    <a:pt x="1219" y="8686"/>
                  </a:lnTo>
                  <a:lnTo>
                    <a:pt x="1219" y="8686"/>
                  </a:lnTo>
                  <a:lnTo>
                    <a:pt x="1219" y="8686"/>
                  </a:lnTo>
                  <a:lnTo>
                    <a:pt x="1219" y="8686"/>
                  </a:lnTo>
                  <a:lnTo>
                    <a:pt x="1219" y="8655"/>
                  </a:lnTo>
                  <a:lnTo>
                    <a:pt x="1219" y="8655"/>
                  </a:lnTo>
                  <a:lnTo>
                    <a:pt x="1219" y="8655"/>
                  </a:lnTo>
                  <a:lnTo>
                    <a:pt x="1219" y="8655"/>
                  </a:lnTo>
                  <a:lnTo>
                    <a:pt x="1219" y="8655"/>
                  </a:lnTo>
                  <a:lnTo>
                    <a:pt x="1188" y="8686"/>
                  </a:lnTo>
                  <a:lnTo>
                    <a:pt x="1188" y="8718"/>
                  </a:lnTo>
                  <a:lnTo>
                    <a:pt x="1188" y="8718"/>
                  </a:lnTo>
                  <a:lnTo>
                    <a:pt x="1188" y="8718"/>
                  </a:lnTo>
                  <a:lnTo>
                    <a:pt x="1188" y="8718"/>
                  </a:lnTo>
                  <a:lnTo>
                    <a:pt x="1188" y="8718"/>
                  </a:lnTo>
                  <a:lnTo>
                    <a:pt x="1188" y="8718"/>
                  </a:lnTo>
                  <a:lnTo>
                    <a:pt x="1188" y="8718"/>
                  </a:lnTo>
                  <a:lnTo>
                    <a:pt x="1188" y="8718"/>
                  </a:lnTo>
                  <a:lnTo>
                    <a:pt x="1188" y="8718"/>
                  </a:lnTo>
                  <a:lnTo>
                    <a:pt x="1188" y="8718"/>
                  </a:lnTo>
                  <a:lnTo>
                    <a:pt x="1188" y="8718"/>
                  </a:lnTo>
                  <a:lnTo>
                    <a:pt x="1188" y="8718"/>
                  </a:lnTo>
                  <a:lnTo>
                    <a:pt x="1188" y="8718"/>
                  </a:lnTo>
                  <a:lnTo>
                    <a:pt x="1188" y="8749"/>
                  </a:lnTo>
                  <a:lnTo>
                    <a:pt x="1188" y="8749"/>
                  </a:lnTo>
                  <a:lnTo>
                    <a:pt x="1188" y="8749"/>
                  </a:lnTo>
                  <a:lnTo>
                    <a:pt x="1188" y="8749"/>
                  </a:lnTo>
                  <a:lnTo>
                    <a:pt x="1188" y="8749"/>
                  </a:lnTo>
                  <a:lnTo>
                    <a:pt x="1188" y="8780"/>
                  </a:lnTo>
                  <a:lnTo>
                    <a:pt x="1188" y="8749"/>
                  </a:lnTo>
                  <a:close/>
                  <a:moveTo>
                    <a:pt x="1438" y="6749"/>
                  </a:moveTo>
                  <a:lnTo>
                    <a:pt x="1438" y="6749"/>
                  </a:lnTo>
                  <a:lnTo>
                    <a:pt x="1438" y="6718"/>
                  </a:lnTo>
                  <a:lnTo>
                    <a:pt x="1438" y="6718"/>
                  </a:lnTo>
                  <a:lnTo>
                    <a:pt x="1438" y="6718"/>
                  </a:lnTo>
                  <a:lnTo>
                    <a:pt x="1438" y="6718"/>
                  </a:lnTo>
                  <a:lnTo>
                    <a:pt x="1438" y="6718"/>
                  </a:lnTo>
                  <a:lnTo>
                    <a:pt x="1407" y="6718"/>
                  </a:lnTo>
                  <a:lnTo>
                    <a:pt x="1407" y="6718"/>
                  </a:lnTo>
                  <a:lnTo>
                    <a:pt x="1407" y="6749"/>
                  </a:lnTo>
                  <a:lnTo>
                    <a:pt x="1407" y="6749"/>
                  </a:lnTo>
                  <a:lnTo>
                    <a:pt x="1407" y="6749"/>
                  </a:lnTo>
                  <a:lnTo>
                    <a:pt x="1407" y="6780"/>
                  </a:lnTo>
                  <a:lnTo>
                    <a:pt x="1407" y="6780"/>
                  </a:lnTo>
                  <a:lnTo>
                    <a:pt x="1407" y="6780"/>
                  </a:lnTo>
                  <a:lnTo>
                    <a:pt x="1407" y="6780"/>
                  </a:lnTo>
                  <a:lnTo>
                    <a:pt x="1407" y="6780"/>
                  </a:lnTo>
                  <a:lnTo>
                    <a:pt x="1407" y="6780"/>
                  </a:lnTo>
                  <a:lnTo>
                    <a:pt x="1407" y="6780"/>
                  </a:lnTo>
                  <a:lnTo>
                    <a:pt x="1407" y="6780"/>
                  </a:lnTo>
                  <a:lnTo>
                    <a:pt x="1407" y="6811"/>
                  </a:lnTo>
                  <a:lnTo>
                    <a:pt x="1438" y="6811"/>
                  </a:lnTo>
                  <a:lnTo>
                    <a:pt x="1438" y="6811"/>
                  </a:lnTo>
                  <a:lnTo>
                    <a:pt x="1438" y="6780"/>
                  </a:lnTo>
                  <a:lnTo>
                    <a:pt x="1438" y="6780"/>
                  </a:lnTo>
                  <a:lnTo>
                    <a:pt x="1438" y="6780"/>
                  </a:lnTo>
                  <a:lnTo>
                    <a:pt x="1438" y="6780"/>
                  </a:lnTo>
                  <a:lnTo>
                    <a:pt x="1438" y="6780"/>
                  </a:lnTo>
                  <a:lnTo>
                    <a:pt x="1438" y="6780"/>
                  </a:lnTo>
                  <a:lnTo>
                    <a:pt x="1438" y="6780"/>
                  </a:lnTo>
                  <a:lnTo>
                    <a:pt x="1407" y="6749"/>
                  </a:lnTo>
                  <a:lnTo>
                    <a:pt x="1438" y="6780"/>
                  </a:lnTo>
                  <a:lnTo>
                    <a:pt x="1438" y="6780"/>
                  </a:lnTo>
                  <a:lnTo>
                    <a:pt x="1438" y="6780"/>
                  </a:lnTo>
                  <a:lnTo>
                    <a:pt x="1438" y="6749"/>
                  </a:lnTo>
                  <a:close/>
                  <a:moveTo>
                    <a:pt x="1407" y="6280"/>
                  </a:moveTo>
                  <a:lnTo>
                    <a:pt x="1407" y="6280"/>
                  </a:lnTo>
                  <a:lnTo>
                    <a:pt x="1407" y="6280"/>
                  </a:lnTo>
                  <a:lnTo>
                    <a:pt x="1407" y="6280"/>
                  </a:lnTo>
                  <a:lnTo>
                    <a:pt x="1407" y="6311"/>
                  </a:lnTo>
                  <a:lnTo>
                    <a:pt x="1407" y="6311"/>
                  </a:lnTo>
                  <a:lnTo>
                    <a:pt x="1407" y="6311"/>
                  </a:lnTo>
                  <a:lnTo>
                    <a:pt x="1407" y="6311"/>
                  </a:lnTo>
                  <a:lnTo>
                    <a:pt x="1407" y="6311"/>
                  </a:lnTo>
                  <a:lnTo>
                    <a:pt x="1407" y="6311"/>
                  </a:lnTo>
                  <a:lnTo>
                    <a:pt x="1407" y="6311"/>
                  </a:lnTo>
                  <a:lnTo>
                    <a:pt x="1407" y="6311"/>
                  </a:lnTo>
                  <a:lnTo>
                    <a:pt x="1407" y="6311"/>
                  </a:lnTo>
                  <a:lnTo>
                    <a:pt x="1438" y="6311"/>
                  </a:lnTo>
                  <a:lnTo>
                    <a:pt x="1438" y="6343"/>
                  </a:lnTo>
                  <a:lnTo>
                    <a:pt x="1407" y="6343"/>
                  </a:lnTo>
                  <a:lnTo>
                    <a:pt x="1438" y="6343"/>
                  </a:lnTo>
                  <a:lnTo>
                    <a:pt x="1438" y="6343"/>
                  </a:lnTo>
                  <a:lnTo>
                    <a:pt x="1438" y="6343"/>
                  </a:lnTo>
                  <a:lnTo>
                    <a:pt x="1438" y="6343"/>
                  </a:lnTo>
                  <a:lnTo>
                    <a:pt x="1438" y="6311"/>
                  </a:lnTo>
                  <a:lnTo>
                    <a:pt x="1438" y="6311"/>
                  </a:lnTo>
                  <a:lnTo>
                    <a:pt x="1438" y="6311"/>
                  </a:lnTo>
                  <a:lnTo>
                    <a:pt x="1438" y="6311"/>
                  </a:lnTo>
                  <a:lnTo>
                    <a:pt x="1438" y="6311"/>
                  </a:lnTo>
                  <a:lnTo>
                    <a:pt x="1438" y="6311"/>
                  </a:lnTo>
                  <a:lnTo>
                    <a:pt x="1438" y="6311"/>
                  </a:lnTo>
                  <a:lnTo>
                    <a:pt x="1438" y="6311"/>
                  </a:lnTo>
                  <a:lnTo>
                    <a:pt x="1438" y="6311"/>
                  </a:lnTo>
                  <a:lnTo>
                    <a:pt x="1407" y="6280"/>
                  </a:lnTo>
                  <a:close/>
                  <a:moveTo>
                    <a:pt x="1094" y="7655"/>
                  </a:moveTo>
                  <a:lnTo>
                    <a:pt x="1094" y="7655"/>
                  </a:lnTo>
                  <a:lnTo>
                    <a:pt x="1094" y="7655"/>
                  </a:lnTo>
                  <a:lnTo>
                    <a:pt x="1094" y="7655"/>
                  </a:lnTo>
                  <a:lnTo>
                    <a:pt x="1094" y="7655"/>
                  </a:lnTo>
                  <a:lnTo>
                    <a:pt x="1094" y="7655"/>
                  </a:lnTo>
                  <a:lnTo>
                    <a:pt x="1094" y="7655"/>
                  </a:lnTo>
                  <a:lnTo>
                    <a:pt x="1063" y="7686"/>
                  </a:lnTo>
                  <a:lnTo>
                    <a:pt x="1063" y="7686"/>
                  </a:lnTo>
                  <a:lnTo>
                    <a:pt x="1032" y="7686"/>
                  </a:lnTo>
                  <a:lnTo>
                    <a:pt x="1032" y="7686"/>
                  </a:lnTo>
                  <a:lnTo>
                    <a:pt x="1032" y="7686"/>
                  </a:lnTo>
                  <a:lnTo>
                    <a:pt x="1032" y="7686"/>
                  </a:lnTo>
                  <a:lnTo>
                    <a:pt x="1032" y="7686"/>
                  </a:lnTo>
                  <a:lnTo>
                    <a:pt x="1032" y="7686"/>
                  </a:lnTo>
                  <a:lnTo>
                    <a:pt x="1032" y="7718"/>
                  </a:lnTo>
                  <a:lnTo>
                    <a:pt x="1032" y="7718"/>
                  </a:lnTo>
                  <a:lnTo>
                    <a:pt x="1032" y="7718"/>
                  </a:lnTo>
                  <a:lnTo>
                    <a:pt x="1032" y="7686"/>
                  </a:lnTo>
                  <a:lnTo>
                    <a:pt x="1063" y="7686"/>
                  </a:lnTo>
                  <a:lnTo>
                    <a:pt x="1063" y="7686"/>
                  </a:lnTo>
                  <a:lnTo>
                    <a:pt x="1063" y="7686"/>
                  </a:lnTo>
                  <a:lnTo>
                    <a:pt x="1063" y="7686"/>
                  </a:lnTo>
                  <a:lnTo>
                    <a:pt x="1063" y="7686"/>
                  </a:lnTo>
                  <a:lnTo>
                    <a:pt x="1063" y="7686"/>
                  </a:lnTo>
                  <a:lnTo>
                    <a:pt x="1063" y="7686"/>
                  </a:lnTo>
                  <a:lnTo>
                    <a:pt x="1063" y="7686"/>
                  </a:lnTo>
                  <a:lnTo>
                    <a:pt x="1063" y="7686"/>
                  </a:lnTo>
                  <a:lnTo>
                    <a:pt x="1063" y="7686"/>
                  </a:lnTo>
                  <a:lnTo>
                    <a:pt x="1063" y="7686"/>
                  </a:lnTo>
                  <a:lnTo>
                    <a:pt x="1094" y="7686"/>
                  </a:lnTo>
                  <a:lnTo>
                    <a:pt x="1063" y="7686"/>
                  </a:lnTo>
                  <a:lnTo>
                    <a:pt x="1063" y="7686"/>
                  </a:lnTo>
                  <a:lnTo>
                    <a:pt x="1063" y="7686"/>
                  </a:lnTo>
                  <a:lnTo>
                    <a:pt x="1063" y="7686"/>
                  </a:lnTo>
                  <a:lnTo>
                    <a:pt x="1063" y="7686"/>
                  </a:lnTo>
                  <a:lnTo>
                    <a:pt x="1094" y="7686"/>
                  </a:lnTo>
                  <a:lnTo>
                    <a:pt x="1094" y="7686"/>
                  </a:lnTo>
                  <a:lnTo>
                    <a:pt x="1094" y="7686"/>
                  </a:lnTo>
                  <a:lnTo>
                    <a:pt x="1094" y="7686"/>
                  </a:lnTo>
                  <a:lnTo>
                    <a:pt x="1094" y="7686"/>
                  </a:lnTo>
                  <a:lnTo>
                    <a:pt x="1094" y="7686"/>
                  </a:lnTo>
                  <a:lnTo>
                    <a:pt x="1094" y="7686"/>
                  </a:lnTo>
                  <a:lnTo>
                    <a:pt x="1094" y="7686"/>
                  </a:lnTo>
                  <a:lnTo>
                    <a:pt x="1094" y="7686"/>
                  </a:lnTo>
                  <a:lnTo>
                    <a:pt x="1094" y="7655"/>
                  </a:lnTo>
                  <a:close/>
                  <a:moveTo>
                    <a:pt x="1125" y="8186"/>
                  </a:moveTo>
                  <a:lnTo>
                    <a:pt x="1157" y="8186"/>
                  </a:lnTo>
                  <a:lnTo>
                    <a:pt x="1157" y="8155"/>
                  </a:lnTo>
                  <a:lnTo>
                    <a:pt x="1157" y="8155"/>
                  </a:lnTo>
                  <a:lnTo>
                    <a:pt x="1157" y="8155"/>
                  </a:lnTo>
                  <a:lnTo>
                    <a:pt x="1157" y="8155"/>
                  </a:lnTo>
                  <a:lnTo>
                    <a:pt x="1157" y="8155"/>
                  </a:lnTo>
                  <a:lnTo>
                    <a:pt x="1157" y="8155"/>
                  </a:lnTo>
                  <a:lnTo>
                    <a:pt x="1157" y="8155"/>
                  </a:lnTo>
                  <a:lnTo>
                    <a:pt x="1157" y="8155"/>
                  </a:lnTo>
                  <a:lnTo>
                    <a:pt x="1188" y="8155"/>
                  </a:lnTo>
                  <a:lnTo>
                    <a:pt x="1188" y="8155"/>
                  </a:lnTo>
                  <a:lnTo>
                    <a:pt x="1188" y="8155"/>
                  </a:lnTo>
                  <a:lnTo>
                    <a:pt x="1188" y="8124"/>
                  </a:lnTo>
                  <a:lnTo>
                    <a:pt x="1188" y="8124"/>
                  </a:lnTo>
                  <a:lnTo>
                    <a:pt x="1188" y="8124"/>
                  </a:lnTo>
                  <a:lnTo>
                    <a:pt x="1188" y="8124"/>
                  </a:lnTo>
                  <a:lnTo>
                    <a:pt x="1188" y="8124"/>
                  </a:lnTo>
                  <a:lnTo>
                    <a:pt x="1188" y="8124"/>
                  </a:lnTo>
                  <a:lnTo>
                    <a:pt x="1188" y="8124"/>
                  </a:lnTo>
                  <a:lnTo>
                    <a:pt x="1188" y="8124"/>
                  </a:lnTo>
                  <a:lnTo>
                    <a:pt x="1188" y="8124"/>
                  </a:lnTo>
                  <a:lnTo>
                    <a:pt x="1188" y="8124"/>
                  </a:lnTo>
                  <a:lnTo>
                    <a:pt x="1188" y="8124"/>
                  </a:lnTo>
                  <a:lnTo>
                    <a:pt x="1188" y="8124"/>
                  </a:lnTo>
                  <a:lnTo>
                    <a:pt x="1188" y="8124"/>
                  </a:lnTo>
                  <a:lnTo>
                    <a:pt x="1188" y="8124"/>
                  </a:lnTo>
                  <a:lnTo>
                    <a:pt x="1157" y="8124"/>
                  </a:lnTo>
                  <a:lnTo>
                    <a:pt x="1157" y="8124"/>
                  </a:lnTo>
                  <a:lnTo>
                    <a:pt x="1157" y="8124"/>
                  </a:lnTo>
                  <a:lnTo>
                    <a:pt x="1157" y="8124"/>
                  </a:lnTo>
                  <a:lnTo>
                    <a:pt x="1157" y="8124"/>
                  </a:lnTo>
                  <a:lnTo>
                    <a:pt x="1157" y="8124"/>
                  </a:lnTo>
                  <a:lnTo>
                    <a:pt x="1157" y="8124"/>
                  </a:lnTo>
                  <a:lnTo>
                    <a:pt x="1157" y="8124"/>
                  </a:lnTo>
                  <a:lnTo>
                    <a:pt x="1157" y="8124"/>
                  </a:lnTo>
                  <a:lnTo>
                    <a:pt x="1157" y="8124"/>
                  </a:lnTo>
                  <a:lnTo>
                    <a:pt x="1157" y="8124"/>
                  </a:lnTo>
                  <a:lnTo>
                    <a:pt x="1125" y="8124"/>
                  </a:lnTo>
                  <a:lnTo>
                    <a:pt x="1125" y="8124"/>
                  </a:lnTo>
                  <a:lnTo>
                    <a:pt x="1157" y="8124"/>
                  </a:lnTo>
                  <a:lnTo>
                    <a:pt x="1157" y="8124"/>
                  </a:lnTo>
                  <a:lnTo>
                    <a:pt x="1157" y="8124"/>
                  </a:lnTo>
                  <a:lnTo>
                    <a:pt x="1157" y="8124"/>
                  </a:lnTo>
                  <a:lnTo>
                    <a:pt x="1157" y="8093"/>
                  </a:lnTo>
                  <a:lnTo>
                    <a:pt x="1157" y="8093"/>
                  </a:lnTo>
                  <a:lnTo>
                    <a:pt x="1157" y="8093"/>
                  </a:lnTo>
                  <a:lnTo>
                    <a:pt x="1157" y="8093"/>
                  </a:lnTo>
                  <a:lnTo>
                    <a:pt x="1157" y="8093"/>
                  </a:lnTo>
                  <a:lnTo>
                    <a:pt x="1157" y="8124"/>
                  </a:lnTo>
                  <a:lnTo>
                    <a:pt x="1157" y="8124"/>
                  </a:lnTo>
                  <a:lnTo>
                    <a:pt x="1157" y="8124"/>
                  </a:lnTo>
                  <a:lnTo>
                    <a:pt x="1157" y="8124"/>
                  </a:lnTo>
                  <a:lnTo>
                    <a:pt x="1157" y="8124"/>
                  </a:lnTo>
                  <a:lnTo>
                    <a:pt x="1157" y="8124"/>
                  </a:lnTo>
                  <a:lnTo>
                    <a:pt x="1157" y="8124"/>
                  </a:lnTo>
                  <a:lnTo>
                    <a:pt x="1157" y="8124"/>
                  </a:lnTo>
                  <a:lnTo>
                    <a:pt x="1157" y="8124"/>
                  </a:lnTo>
                  <a:lnTo>
                    <a:pt x="1125" y="8093"/>
                  </a:lnTo>
                  <a:lnTo>
                    <a:pt x="1125" y="8093"/>
                  </a:lnTo>
                  <a:lnTo>
                    <a:pt x="1125" y="8093"/>
                  </a:lnTo>
                  <a:lnTo>
                    <a:pt x="1125" y="8093"/>
                  </a:lnTo>
                  <a:lnTo>
                    <a:pt x="1125" y="8093"/>
                  </a:lnTo>
                  <a:lnTo>
                    <a:pt x="1125" y="8093"/>
                  </a:lnTo>
                  <a:lnTo>
                    <a:pt x="1125" y="8093"/>
                  </a:lnTo>
                  <a:lnTo>
                    <a:pt x="1125" y="8093"/>
                  </a:lnTo>
                  <a:lnTo>
                    <a:pt x="1125" y="8093"/>
                  </a:lnTo>
                  <a:lnTo>
                    <a:pt x="1125" y="8093"/>
                  </a:lnTo>
                  <a:lnTo>
                    <a:pt x="1125" y="8093"/>
                  </a:lnTo>
                  <a:lnTo>
                    <a:pt x="1125"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94" y="8093"/>
                  </a:lnTo>
                  <a:lnTo>
                    <a:pt x="1063" y="8093"/>
                  </a:lnTo>
                  <a:lnTo>
                    <a:pt x="1063" y="8093"/>
                  </a:lnTo>
                  <a:lnTo>
                    <a:pt x="1063" y="8093"/>
                  </a:lnTo>
                  <a:lnTo>
                    <a:pt x="1063" y="8093"/>
                  </a:lnTo>
                  <a:lnTo>
                    <a:pt x="1063" y="8093"/>
                  </a:lnTo>
                  <a:lnTo>
                    <a:pt x="1063" y="8093"/>
                  </a:lnTo>
                  <a:lnTo>
                    <a:pt x="1094" y="8093"/>
                  </a:lnTo>
                  <a:lnTo>
                    <a:pt x="1094" y="8124"/>
                  </a:lnTo>
                  <a:lnTo>
                    <a:pt x="1094" y="8124"/>
                  </a:lnTo>
                  <a:lnTo>
                    <a:pt x="1094" y="8124"/>
                  </a:lnTo>
                  <a:lnTo>
                    <a:pt x="1094" y="8124"/>
                  </a:lnTo>
                  <a:lnTo>
                    <a:pt x="1094" y="8124"/>
                  </a:lnTo>
                  <a:lnTo>
                    <a:pt x="1094" y="8124"/>
                  </a:lnTo>
                  <a:lnTo>
                    <a:pt x="1094" y="8124"/>
                  </a:lnTo>
                  <a:lnTo>
                    <a:pt x="1125" y="8124"/>
                  </a:lnTo>
                  <a:lnTo>
                    <a:pt x="1125" y="8124"/>
                  </a:lnTo>
                  <a:lnTo>
                    <a:pt x="1125" y="8124"/>
                  </a:lnTo>
                  <a:lnTo>
                    <a:pt x="1125" y="8124"/>
                  </a:lnTo>
                  <a:lnTo>
                    <a:pt x="1125" y="8124"/>
                  </a:lnTo>
                  <a:lnTo>
                    <a:pt x="1125" y="8155"/>
                  </a:lnTo>
                  <a:lnTo>
                    <a:pt x="1125" y="8155"/>
                  </a:lnTo>
                  <a:lnTo>
                    <a:pt x="1125" y="8155"/>
                  </a:lnTo>
                  <a:lnTo>
                    <a:pt x="1125" y="8155"/>
                  </a:lnTo>
                  <a:lnTo>
                    <a:pt x="1125" y="8155"/>
                  </a:lnTo>
                  <a:lnTo>
                    <a:pt x="1125" y="8155"/>
                  </a:lnTo>
                  <a:lnTo>
                    <a:pt x="1094" y="8155"/>
                  </a:lnTo>
                  <a:lnTo>
                    <a:pt x="1094" y="8155"/>
                  </a:lnTo>
                  <a:lnTo>
                    <a:pt x="1094" y="8155"/>
                  </a:lnTo>
                  <a:lnTo>
                    <a:pt x="1094" y="8155"/>
                  </a:lnTo>
                  <a:lnTo>
                    <a:pt x="1094" y="8155"/>
                  </a:lnTo>
                  <a:lnTo>
                    <a:pt x="1094" y="8155"/>
                  </a:lnTo>
                  <a:lnTo>
                    <a:pt x="1094" y="8155"/>
                  </a:lnTo>
                  <a:lnTo>
                    <a:pt x="1094" y="8155"/>
                  </a:lnTo>
                  <a:lnTo>
                    <a:pt x="1094" y="8155"/>
                  </a:lnTo>
                  <a:lnTo>
                    <a:pt x="1094" y="8155"/>
                  </a:lnTo>
                  <a:lnTo>
                    <a:pt x="1094" y="8155"/>
                  </a:lnTo>
                  <a:lnTo>
                    <a:pt x="1094" y="8124"/>
                  </a:lnTo>
                  <a:lnTo>
                    <a:pt x="1094" y="8124"/>
                  </a:lnTo>
                  <a:lnTo>
                    <a:pt x="1094" y="8124"/>
                  </a:lnTo>
                  <a:lnTo>
                    <a:pt x="1094" y="8124"/>
                  </a:lnTo>
                  <a:lnTo>
                    <a:pt x="1094" y="8124"/>
                  </a:lnTo>
                  <a:lnTo>
                    <a:pt x="1094" y="8124"/>
                  </a:lnTo>
                  <a:lnTo>
                    <a:pt x="1094" y="8124"/>
                  </a:lnTo>
                  <a:lnTo>
                    <a:pt x="1094" y="8124"/>
                  </a:lnTo>
                  <a:lnTo>
                    <a:pt x="1094" y="8124"/>
                  </a:lnTo>
                  <a:lnTo>
                    <a:pt x="1094" y="8124"/>
                  </a:lnTo>
                  <a:lnTo>
                    <a:pt x="1094" y="8124"/>
                  </a:lnTo>
                  <a:lnTo>
                    <a:pt x="1063" y="8124"/>
                  </a:lnTo>
                  <a:lnTo>
                    <a:pt x="1063" y="8124"/>
                  </a:lnTo>
                  <a:lnTo>
                    <a:pt x="1063" y="8155"/>
                  </a:lnTo>
                  <a:lnTo>
                    <a:pt x="1063" y="8155"/>
                  </a:lnTo>
                  <a:lnTo>
                    <a:pt x="1063" y="8155"/>
                  </a:lnTo>
                  <a:lnTo>
                    <a:pt x="1063" y="8155"/>
                  </a:lnTo>
                  <a:lnTo>
                    <a:pt x="1063" y="8155"/>
                  </a:lnTo>
                  <a:lnTo>
                    <a:pt x="1063" y="8155"/>
                  </a:lnTo>
                  <a:lnTo>
                    <a:pt x="1063" y="8155"/>
                  </a:lnTo>
                  <a:lnTo>
                    <a:pt x="1063" y="8155"/>
                  </a:lnTo>
                  <a:lnTo>
                    <a:pt x="1063" y="8155"/>
                  </a:lnTo>
                  <a:lnTo>
                    <a:pt x="1063" y="8155"/>
                  </a:lnTo>
                  <a:lnTo>
                    <a:pt x="1063" y="8186"/>
                  </a:lnTo>
                  <a:lnTo>
                    <a:pt x="1063" y="8186"/>
                  </a:lnTo>
                  <a:lnTo>
                    <a:pt x="1063" y="8186"/>
                  </a:lnTo>
                  <a:lnTo>
                    <a:pt x="1063" y="8186"/>
                  </a:lnTo>
                  <a:lnTo>
                    <a:pt x="1063"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094" y="8186"/>
                  </a:lnTo>
                  <a:lnTo>
                    <a:pt x="1125" y="8186"/>
                  </a:lnTo>
                  <a:lnTo>
                    <a:pt x="1125" y="8186"/>
                  </a:lnTo>
                  <a:lnTo>
                    <a:pt x="1094" y="8186"/>
                  </a:lnTo>
                  <a:lnTo>
                    <a:pt x="1094" y="8186"/>
                  </a:lnTo>
                  <a:lnTo>
                    <a:pt x="1094" y="8186"/>
                  </a:lnTo>
                  <a:lnTo>
                    <a:pt x="1094" y="8186"/>
                  </a:lnTo>
                  <a:lnTo>
                    <a:pt x="1094" y="8218"/>
                  </a:lnTo>
                  <a:lnTo>
                    <a:pt x="1094" y="8218"/>
                  </a:lnTo>
                  <a:lnTo>
                    <a:pt x="1094" y="8218"/>
                  </a:lnTo>
                  <a:lnTo>
                    <a:pt x="1094" y="8218"/>
                  </a:lnTo>
                  <a:lnTo>
                    <a:pt x="1094" y="8218"/>
                  </a:lnTo>
                  <a:lnTo>
                    <a:pt x="1094" y="8218"/>
                  </a:lnTo>
                  <a:lnTo>
                    <a:pt x="1094" y="8218"/>
                  </a:lnTo>
                  <a:lnTo>
                    <a:pt x="1094" y="8218"/>
                  </a:lnTo>
                  <a:lnTo>
                    <a:pt x="1125" y="8218"/>
                  </a:lnTo>
                  <a:lnTo>
                    <a:pt x="1125" y="8218"/>
                  </a:lnTo>
                  <a:lnTo>
                    <a:pt x="1125" y="8218"/>
                  </a:lnTo>
                  <a:lnTo>
                    <a:pt x="1125" y="8218"/>
                  </a:lnTo>
                  <a:lnTo>
                    <a:pt x="1125" y="8186"/>
                  </a:lnTo>
                  <a:close/>
                  <a:moveTo>
                    <a:pt x="1219" y="8499"/>
                  </a:move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499"/>
                  </a:lnTo>
                  <a:lnTo>
                    <a:pt x="1219" y="8530"/>
                  </a:lnTo>
                  <a:lnTo>
                    <a:pt x="1219" y="8530"/>
                  </a:lnTo>
                  <a:lnTo>
                    <a:pt x="1219" y="8530"/>
                  </a:lnTo>
                  <a:lnTo>
                    <a:pt x="1219" y="8530"/>
                  </a:lnTo>
                  <a:lnTo>
                    <a:pt x="1219" y="8530"/>
                  </a:lnTo>
                  <a:lnTo>
                    <a:pt x="1250" y="8530"/>
                  </a:lnTo>
                  <a:lnTo>
                    <a:pt x="1250" y="8499"/>
                  </a:lnTo>
                  <a:lnTo>
                    <a:pt x="1250" y="8499"/>
                  </a:lnTo>
                  <a:lnTo>
                    <a:pt x="1250" y="8499"/>
                  </a:lnTo>
                  <a:lnTo>
                    <a:pt x="1250" y="8499"/>
                  </a:lnTo>
                  <a:lnTo>
                    <a:pt x="1250" y="8499"/>
                  </a:lnTo>
                  <a:lnTo>
                    <a:pt x="1250" y="8499"/>
                  </a:lnTo>
                  <a:lnTo>
                    <a:pt x="1219" y="8499"/>
                  </a:lnTo>
                  <a:lnTo>
                    <a:pt x="1219" y="8468"/>
                  </a:lnTo>
                  <a:lnTo>
                    <a:pt x="1250" y="8499"/>
                  </a:lnTo>
                  <a:lnTo>
                    <a:pt x="1250" y="8468"/>
                  </a:lnTo>
                  <a:lnTo>
                    <a:pt x="1219" y="8468"/>
                  </a:lnTo>
                  <a:lnTo>
                    <a:pt x="1219" y="8468"/>
                  </a:lnTo>
                  <a:lnTo>
                    <a:pt x="1219" y="8468"/>
                  </a:lnTo>
                  <a:lnTo>
                    <a:pt x="1219" y="8468"/>
                  </a:lnTo>
                  <a:lnTo>
                    <a:pt x="1219" y="8468"/>
                  </a:lnTo>
                  <a:lnTo>
                    <a:pt x="1219" y="8468"/>
                  </a:lnTo>
                  <a:lnTo>
                    <a:pt x="1219" y="8468"/>
                  </a:lnTo>
                  <a:lnTo>
                    <a:pt x="1219" y="8468"/>
                  </a:lnTo>
                  <a:lnTo>
                    <a:pt x="1188" y="8468"/>
                  </a:lnTo>
                  <a:lnTo>
                    <a:pt x="1188" y="8468"/>
                  </a:lnTo>
                  <a:lnTo>
                    <a:pt x="1188" y="8468"/>
                  </a:lnTo>
                  <a:lnTo>
                    <a:pt x="1188" y="8468"/>
                  </a:lnTo>
                  <a:lnTo>
                    <a:pt x="1188" y="8468"/>
                  </a:lnTo>
                  <a:lnTo>
                    <a:pt x="1188" y="8499"/>
                  </a:lnTo>
                  <a:lnTo>
                    <a:pt x="1188" y="8499"/>
                  </a:lnTo>
                  <a:lnTo>
                    <a:pt x="1157" y="8499"/>
                  </a:lnTo>
                  <a:lnTo>
                    <a:pt x="1157" y="8499"/>
                  </a:lnTo>
                  <a:lnTo>
                    <a:pt x="1157" y="8499"/>
                  </a:lnTo>
                  <a:lnTo>
                    <a:pt x="1157" y="8499"/>
                  </a:lnTo>
                  <a:lnTo>
                    <a:pt x="1157" y="8499"/>
                  </a:lnTo>
                  <a:lnTo>
                    <a:pt x="1157" y="8499"/>
                  </a:lnTo>
                  <a:lnTo>
                    <a:pt x="1157" y="8499"/>
                  </a:lnTo>
                  <a:lnTo>
                    <a:pt x="1188" y="8499"/>
                  </a:lnTo>
                  <a:lnTo>
                    <a:pt x="1188" y="8499"/>
                  </a:lnTo>
                  <a:lnTo>
                    <a:pt x="1188" y="8499"/>
                  </a:lnTo>
                  <a:lnTo>
                    <a:pt x="1188" y="8499"/>
                  </a:lnTo>
                  <a:lnTo>
                    <a:pt x="1188" y="8499"/>
                  </a:lnTo>
                  <a:lnTo>
                    <a:pt x="1188" y="8499"/>
                  </a:lnTo>
                  <a:lnTo>
                    <a:pt x="1188" y="8530"/>
                  </a:lnTo>
                  <a:lnTo>
                    <a:pt x="1157" y="8530"/>
                  </a:lnTo>
                  <a:lnTo>
                    <a:pt x="1157" y="8530"/>
                  </a:lnTo>
                  <a:lnTo>
                    <a:pt x="1157" y="8530"/>
                  </a:lnTo>
                  <a:lnTo>
                    <a:pt x="1157" y="8530"/>
                  </a:lnTo>
                  <a:lnTo>
                    <a:pt x="1157" y="8561"/>
                  </a:lnTo>
                  <a:lnTo>
                    <a:pt x="1157" y="8561"/>
                  </a:lnTo>
                  <a:lnTo>
                    <a:pt x="1157" y="8561"/>
                  </a:lnTo>
                  <a:lnTo>
                    <a:pt x="1157" y="8561"/>
                  </a:lnTo>
                  <a:lnTo>
                    <a:pt x="1157" y="8530"/>
                  </a:lnTo>
                  <a:lnTo>
                    <a:pt x="1157" y="8530"/>
                  </a:lnTo>
                  <a:lnTo>
                    <a:pt x="1157" y="8530"/>
                  </a:lnTo>
                  <a:lnTo>
                    <a:pt x="1157" y="8530"/>
                  </a:lnTo>
                  <a:lnTo>
                    <a:pt x="1188" y="8530"/>
                  </a:lnTo>
                  <a:lnTo>
                    <a:pt x="1188" y="8530"/>
                  </a:lnTo>
                  <a:lnTo>
                    <a:pt x="1188" y="8530"/>
                  </a:lnTo>
                  <a:lnTo>
                    <a:pt x="1188" y="8530"/>
                  </a:lnTo>
                  <a:lnTo>
                    <a:pt x="1188" y="8530"/>
                  </a:lnTo>
                  <a:lnTo>
                    <a:pt x="1188" y="8530"/>
                  </a:lnTo>
                  <a:lnTo>
                    <a:pt x="1219" y="8499"/>
                  </a:lnTo>
                  <a:close/>
                  <a:moveTo>
                    <a:pt x="2157" y="9843"/>
                  </a:moveTo>
                  <a:lnTo>
                    <a:pt x="2157" y="9843"/>
                  </a:lnTo>
                  <a:lnTo>
                    <a:pt x="2157" y="9843"/>
                  </a:lnTo>
                  <a:lnTo>
                    <a:pt x="2157" y="9843"/>
                  </a:lnTo>
                  <a:lnTo>
                    <a:pt x="2157" y="9843"/>
                  </a:lnTo>
                  <a:lnTo>
                    <a:pt x="2157" y="9843"/>
                  </a:lnTo>
                  <a:lnTo>
                    <a:pt x="2157" y="9843"/>
                  </a:lnTo>
                  <a:lnTo>
                    <a:pt x="2157" y="9843"/>
                  </a:lnTo>
                  <a:lnTo>
                    <a:pt x="2157" y="9843"/>
                  </a:lnTo>
                  <a:lnTo>
                    <a:pt x="2157" y="9843"/>
                  </a:lnTo>
                  <a:lnTo>
                    <a:pt x="2157" y="9843"/>
                  </a:lnTo>
                  <a:lnTo>
                    <a:pt x="2157" y="9843"/>
                  </a:lnTo>
                  <a:lnTo>
                    <a:pt x="2157" y="9843"/>
                  </a:lnTo>
                  <a:lnTo>
                    <a:pt x="2157" y="9843"/>
                  </a:lnTo>
                  <a:lnTo>
                    <a:pt x="2157" y="9843"/>
                  </a:lnTo>
                  <a:lnTo>
                    <a:pt x="2157" y="9843"/>
                  </a:lnTo>
                  <a:lnTo>
                    <a:pt x="2157" y="9843"/>
                  </a:lnTo>
                  <a:lnTo>
                    <a:pt x="2157" y="9874"/>
                  </a:lnTo>
                  <a:lnTo>
                    <a:pt x="2157" y="9874"/>
                  </a:lnTo>
                  <a:lnTo>
                    <a:pt x="2157" y="9874"/>
                  </a:lnTo>
                  <a:lnTo>
                    <a:pt x="2157" y="9874"/>
                  </a:lnTo>
                  <a:lnTo>
                    <a:pt x="2157" y="9874"/>
                  </a:lnTo>
                  <a:lnTo>
                    <a:pt x="2157" y="9843"/>
                  </a:lnTo>
                  <a:lnTo>
                    <a:pt x="2157" y="9843"/>
                  </a:lnTo>
                  <a:lnTo>
                    <a:pt x="2188" y="9843"/>
                  </a:lnTo>
                  <a:lnTo>
                    <a:pt x="2188" y="9843"/>
                  </a:lnTo>
                  <a:lnTo>
                    <a:pt x="2157" y="9843"/>
                  </a:lnTo>
                  <a:close/>
                  <a:moveTo>
                    <a:pt x="2687" y="9999"/>
                  </a:moveTo>
                  <a:lnTo>
                    <a:pt x="2687" y="9999"/>
                  </a:lnTo>
                  <a:lnTo>
                    <a:pt x="2687" y="9999"/>
                  </a:lnTo>
                  <a:lnTo>
                    <a:pt x="2687" y="9999"/>
                  </a:lnTo>
                  <a:lnTo>
                    <a:pt x="2687" y="9999"/>
                  </a:lnTo>
                  <a:lnTo>
                    <a:pt x="2687" y="9999"/>
                  </a:lnTo>
                  <a:lnTo>
                    <a:pt x="2687" y="9999"/>
                  </a:lnTo>
                  <a:lnTo>
                    <a:pt x="2687" y="10030"/>
                  </a:lnTo>
                  <a:lnTo>
                    <a:pt x="2718" y="10030"/>
                  </a:lnTo>
                  <a:lnTo>
                    <a:pt x="2718" y="10030"/>
                  </a:lnTo>
                  <a:lnTo>
                    <a:pt x="2718" y="9999"/>
                  </a:lnTo>
                  <a:lnTo>
                    <a:pt x="2718" y="9999"/>
                  </a:lnTo>
                  <a:lnTo>
                    <a:pt x="2718" y="9999"/>
                  </a:lnTo>
                  <a:lnTo>
                    <a:pt x="2718" y="9999"/>
                  </a:lnTo>
                  <a:lnTo>
                    <a:pt x="2718" y="9999"/>
                  </a:lnTo>
                  <a:lnTo>
                    <a:pt x="2718" y="9999"/>
                  </a:lnTo>
                  <a:lnTo>
                    <a:pt x="2718" y="9999"/>
                  </a:lnTo>
                  <a:lnTo>
                    <a:pt x="2718" y="9999"/>
                  </a:lnTo>
                  <a:lnTo>
                    <a:pt x="2718" y="9999"/>
                  </a:lnTo>
                  <a:lnTo>
                    <a:pt x="2687" y="9999"/>
                  </a:lnTo>
                  <a:lnTo>
                    <a:pt x="2687" y="9999"/>
                  </a:lnTo>
                  <a:lnTo>
                    <a:pt x="2687" y="9968"/>
                  </a:lnTo>
                  <a:lnTo>
                    <a:pt x="2687" y="9968"/>
                  </a:lnTo>
                  <a:lnTo>
                    <a:pt x="2687" y="9968"/>
                  </a:lnTo>
                  <a:lnTo>
                    <a:pt x="2718" y="9968"/>
                  </a:lnTo>
                  <a:lnTo>
                    <a:pt x="2718" y="9968"/>
                  </a:lnTo>
                  <a:lnTo>
                    <a:pt x="2687" y="9968"/>
                  </a:lnTo>
                  <a:lnTo>
                    <a:pt x="2687" y="9968"/>
                  </a:lnTo>
                  <a:lnTo>
                    <a:pt x="2687" y="9968"/>
                  </a:lnTo>
                  <a:lnTo>
                    <a:pt x="2687" y="9936"/>
                  </a:lnTo>
                  <a:lnTo>
                    <a:pt x="2687" y="9936"/>
                  </a:lnTo>
                  <a:lnTo>
                    <a:pt x="2687" y="9936"/>
                  </a:lnTo>
                  <a:lnTo>
                    <a:pt x="2687" y="9936"/>
                  </a:lnTo>
                  <a:lnTo>
                    <a:pt x="2687" y="9936"/>
                  </a:lnTo>
                  <a:lnTo>
                    <a:pt x="2687" y="9936"/>
                  </a:lnTo>
                  <a:lnTo>
                    <a:pt x="2687" y="9936"/>
                  </a:lnTo>
                  <a:lnTo>
                    <a:pt x="2687" y="9936"/>
                  </a:lnTo>
                  <a:lnTo>
                    <a:pt x="2687" y="9936"/>
                  </a:lnTo>
                  <a:lnTo>
                    <a:pt x="2687" y="9936"/>
                  </a:lnTo>
                  <a:lnTo>
                    <a:pt x="2687" y="9968"/>
                  </a:lnTo>
                  <a:lnTo>
                    <a:pt x="2687" y="9968"/>
                  </a:lnTo>
                  <a:lnTo>
                    <a:pt x="2687" y="9968"/>
                  </a:lnTo>
                  <a:lnTo>
                    <a:pt x="2687" y="9968"/>
                  </a:lnTo>
                  <a:lnTo>
                    <a:pt x="2687" y="9968"/>
                  </a:lnTo>
                  <a:lnTo>
                    <a:pt x="2687" y="9968"/>
                  </a:lnTo>
                  <a:lnTo>
                    <a:pt x="2687" y="9999"/>
                  </a:lnTo>
                  <a:lnTo>
                    <a:pt x="2687" y="9999"/>
                  </a:lnTo>
                  <a:lnTo>
                    <a:pt x="2687" y="9999"/>
                  </a:lnTo>
                  <a:lnTo>
                    <a:pt x="2687" y="9968"/>
                  </a:lnTo>
                  <a:lnTo>
                    <a:pt x="2687" y="9968"/>
                  </a:lnTo>
                  <a:lnTo>
                    <a:pt x="2687" y="9968"/>
                  </a:lnTo>
                  <a:lnTo>
                    <a:pt x="2656" y="9968"/>
                  </a:lnTo>
                  <a:lnTo>
                    <a:pt x="2656" y="9968"/>
                  </a:lnTo>
                  <a:lnTo>
                    <a:pt x="2656" y="9968"/>
                  </a:lnTo>
                  <a:lnTo>
                    <a:pt x="2656" y="9999"/>
                  </a:lnTo>
                  <a:lnTo>
                    <a:pt x="2656" y="9999"/>
                  </a:lnTo>
                  <a:lnTo>
                    <a:pt x="2656" y="9999"/>
                  </a:lnTo>
                  <a:lnTo>
                    <a:pt x="2656" y="9999"/>
                  </a:lnTo>
                  <a:lnTo>
                    <a:pt x="2656" y="9999"/>
                  </a:lnTo>
                  <a:lnTo>
                    <a:pt x="2656" y="9999"/>
                  </a:lnTo>
                  <a:lnTo>
                    <a:pt x="2656" y="9999"/>
                  </a:lnTo>
                  <a:lnTo>
                    <a:pt x="2687" y="9999"/>
                  </a:lnTo>
                  <a:close/>
                  <a:moveTo>
                    <a:pt x="2094" y="9780"/>
                  </a:moveTo>
                  <a:lnTo>
                    <a:pt x="2094" y="9780"/>
                  </a:lnTo>
                  <a:lnTo>
                    <a:pt x="2094" y="9780"/>
                  </a:lnTo>
                  <a:lnTo>
                    <a:pt x="2094" y="9780"/>
                  </a:lnTo>
                  <a:lnTo>
                    <a:pt x="2094" y="9780"/>
                  </a:lnTo>
                  <a:lnTo>
                    <a:pt x="2094" y="9749"/>
                  </a:lnTo>
                  <a:lnTo>
                    <a:pt x="2094" y="9749"/>
                  </a:lnTo>
                  <a:lnTo>
                    <a:pt x="2094" y="9749"/>
                  </a:lnTo>
                  <a:lnTo>
                    <a:pt x="2094" y="9749"/>
                  </a:lnTo>
                  <a:lnTo>
                    <a:pt x="2094" y="9749"/>
                  </a:lnTo>
                  <a:lnTo>
                    <a:pt x="2094" y="9749"/>
                  </a:lnTo>
                  <a:lnTo>
                    <a:pt x="2094" y="9749"/>
                  </a:lnTo>
                  <a:lnTo>
                    <a:pt x="2094" y="9749"/>
                  </a:lnTo>
                  <a:lnTo>
                    <a:pt x="2094" y="9749"/>
                  </a:lnTo>
                  <a:lnTo>
                    <a:pt x="2094" y="9749"/>
                  </a:lnTo>
                  <a:lnTo>
                    <a:pt x="2063" y="9749"/>
                  </a:lnTo>
                  <a:lnTo>
                    <a:pt x="2063" y="9749"/>
                  </a:lnTo>
                  <a:lnTo>
                    <a:pt x="2063" y="9749"/>
                  </a:lnTo>
                  <a:lnTo>
                    <a:pt x="2063" y="9749"/>
                  </a:lnTo>
                  <a:lnTo>
                    <a:pt x="2063" y="9749"/>
                  </a:lnTo>
                  <a:lnTo>
                    <a:pt x="2063" y="9749"/>
                  </a:lnTo>
                  <a:lnTo>
                    <a:pt x="2063" y="9749"/>
                  </a:lnTo>
                  <a:lnTo>
                    <a:pt x="2063" y="9749"/>
                  </a:lnTo>
                  <a:lnTo>
                    <a:pt x="2063" y="9749"/>
                  </a:lnTo>
                  <a:lnTo>
                    <a:pt x="2063" y="9749"/>
                  </a:lnTo>
                  <a:lnTo>
                    <a:pt x="2063" y="9749"/>
                  </a:lnTo>
                  <a:lnTo>
                    <a:pt x="2063" y="9749"/>
                  </a:lnTo>
                  <a:lnTo>
                    <a:pt x="2032" y="9749"/>
                  </a:lnTo>
                  <a:lnTo>
                    <a:pt x="2032" y="9749"/>
                  </a:lnTo>
                  <a:lnTo>
                    <a:pt x="2032" y="9749"/>
                  </a:lnTo>
                  <a:lnTo>
                    <a:pt x="2032" y="9749"/>
                  </a:lnTo>
                  <a:lnTo>
                    <a:pt x="2032" y="9749"/>
                  </a:lnTo>
                  <a:lnTo>
                    <a:pt x="2032" y="9718"/>
                  </a:lnTo>
                  <a:lnTo>
                    <a:pt x="2032" y="9749"/>
                  </a:lnTo>
                  <a:lnTo>
                    <a:pt x="2032" y="9749"/>
                  </a:lnTo>
                  <a:lnTo>
                    <a:pt x="2032" y="9749"/>
                  </a:lnTo>
                  <a:lnTo>
                    <a:pt x="2032" y="9718"/>
                  </a:lnTo>
                  <a:lnTo>
                    <a:pt x="2063" y="9718"/>
                  </a:lnTo>
                  <a:lnTo>
                    <a:pt x="2063" y="9749"/>
                  </a:lnTo>
                  <a:lnTo>
                    <a:pt x="2063" y="9749"/>
                  </a:lnTo>
                  <a:lnTo>
                    <a:pt x="2063" y="9718"/>
                  </a:lnTo>
                  <a:lnTo>
                    <a:pt x="2063" y="9718"/>
                  </a:lnTo>
                  <a:lnTo>
                    <a:pt x="2063" y="9718"/>
                  </a:lnTo>
                  <a:lnTo>
                    <a:pt x="2094" y="9718"/>
                  </a:lnTo>
                  <a:lnTo>
                    <a:pt x="2094" y="9718"/>
                  </a:lnTo>
                  <a:lnTo>
                    <a:pt x="2094" y="9686"/>
                  </a:lnTo>
                  <a:lnTo>
                    <a:pt x="2094" y="9718"/>
                  </a:lnTo>
                  <a:lnTo>
                    <a:pt x="2063" y="9718"/>
                  </a:lnTo>
                  <a:lnTo>
                    <a:pt x="2063" y="9718"/>
                  </a:lnTo>
                  <a:lnTo>
                    <a:pt x="2032" y="9718"/>
                  </a:lnTo>
                  <a:lnTo>
                    <a:pt x="2032" y="9718"/>
                  </a:lnTo>
                  <a:lnTo>
                    <a:pt x="2032" y="9718"/>
                  </a:lnTo>
                  <a:lnTo>
                    <a:pt x="2032" y="9718"/>
                  </a:lnTo>
                  <a:lnTo>
                    <a:pt x="2063" y="9718"/>
                  </a:lnTo>
                  <a:lnTo>
                    <a:pt x="2063" y="9718"/>
                  </a:lnTo>
                  <a:lnTo>
                    <a:pt x="2032" y="9718"/>
                  </a:lnTo>
                  <a:lnTo>
                    <a:pt x="2032" y="9718"/>
                  </a:lnTo>
                  <a:lnTo>
                    <a:pt x="2032" y="9718"/>
                  </a:lnTo>
                  <a:lnTo>
                    <a:pt x="2032" y="9718"/>
                  </a:lnTo>
                  <a:lnTo>
                    <a:pt x="2032" y="9718"/>
                  </a:lnTo>
                  <a:lnTo>
                    <a:pt x="2032" y="9718"/>
                  </a:lnTo>
                  <a:lnTo>
                    <a:pt x="2032"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2000" y="9718"/>
                  </a:lnTo>
                  <a:lnTo>
                    <a:pt x="1969" y="9718"/>
                  </a:lnTo>
                  <a:lnTo>
                    <a:pt x="1969" y="9718"/>
                  </a:lnTo>
                  <a:lnTo>
                    <a:pt x="1969" y="9718"/>
                  </a:lnTo>
                  <a:lnTo>
                    <a:pt x="1969" y="9718"/>
                  </a:lnTo>
                  <a:lnTo>
                    <a:pt x="1969" y="9718"/>
                  </a:lnTo>
                  <a:lnTo>
                    <a:pt x="1969" y="9718"/>
                  </a:lnTo>
                  <a:lnTo>
                    <a:pt x="1969" y="9718"/>
                  </a:lnTo>
                  <a:lnTo>
                    <a:pt x="1969" y="9749"/>
                  </a:lnTo>
                  <a:lnTo>
                    <a:pt x="1969" y="9749"/>
                  </a:lnTo>
                  <a:lnTo>
                    <a:pt x="1969" y="9749"/>
                  </a:lnTo>
                  <a:lnTo>
                    <a:pt x="1969" y="9749"/>
                  </a:lnTo>
                  <a:lnTo>
                    <a:pt x="1969" y="9749"/>
                  </a:lnTo>
                  <a:lnTo>
                    <a:pt x="1969" y="9749"/>
                  </a:lnTo>
                  <a:lnTo>
                    <a:pt x="1969" y="9749"/>
                  </a:lnTo>
                  <a:lnTo>
                    <a:pt x="1969" y="9749"/>
                  </a:lnTo>
                  <a:lnTo>
                    <a:pt x="1969" y="9749"/>
                  </a:lnTo>
                  <a:lnTo>
                    <a:pt x="1969" y="9749"/>
                  </a:lnTo>
                  <a:lnTo>
                    <a:pt x="1969" y="9749"/>
                  </a:lnTo>
                  <a:lnTo>
                    <a:pt x="1969" y="9749"/>
                  </a:lnTo>
                  <a:lnTo>
                    <a:pt x="1969" y="9749"/>
                  </a:lnTo>
                  <a:lnTo>
                    <a:pt x="1969" y="9749"/>
                  </a:lnTo>
                  <a:lnTo>
                    <a:pt x="1969" y="9780"/>
                  </a:lnTo>
                  <a:lnTo>
                    <a:pt x="1969" y="9780"/>
                  </a:lnTo>
                  <a:lnTo>
                    <a:pt x="1969" y="9780"/>
                  </a:lnTo>
                  <a:lnTo>
                    <a:pt x="2000" y="9749"/>
                  </a:lnTo>
                  <a:lnTo>
                    <a:pt x="2000" y="9749"/>
                  </a:lnTo>
                  <a:lnTo>
                    <a:pt x="2000" y="9749"/>
                  </a:lnTo>
                  <a:lnTo>
                    <a:pt x="2000" y="9749"/>
                  </a:lnTo>
                  <a:lnTo>
                    <a:pt x="2000" y="9749"/>
                  </a:lnTo>
                  <a:lnTo>
                    <a:pt x="2000" y="9749"/>
                  </a:lnTo>
                  <a:lnTo>
                    <a:pt x="2000" y="9749"/>
                  </a:lnTo>
                  <a:lnTo>
                    <a:pt x="2000" y="9780"/>
                  </a:lnTo>
                  <a:lnTo>
                    <a:pt x="2000" y="9780"/>
                  </a:lnTo>
                  <a:lnTo>
                    <a:pt x="2000" y="9780"/>
                  </a:lnTo>
                  <a:lnTo>
                    <a:pt x="2000" y="9780"/>
                  </a:lnTo>
                  <a:lnTo>
                    <a:pt x="2000" y="9780"/>
                  </a:lnTo>
                  <a:lnTo>
                    <a:pt x="2000" y="9749"/>
                  </a:lnTo>
                  <a:lnTo>
                    <a:pt x="2000" y="9749"/>
                  </a:lnTo>
                  <a:lnTo>
                    <a:pt x="2000" y="9749"/>
                  </a:lnTo>
                  <a:lnTo>
                    <a:pt x="2000" y="9749"/>
                  </a:lnTo>
                  <a:lnTo>
                    <a:pt x="2000" y="9749"/>
                  </a:lnTo>
                  <a:lnTo>
                    <a:pt x="2000" y="9749"/>
                  </a:lnTo>
                  <a:lnTo>
                    <a:pt x="2032" y="9749"/>
                  </a:lnTo>
                  <a:lnTo>
                    <a:pt x="2032" y="9749"/>
                  </a:lnTo>
                  <a:lnTo>
                    <a:pt x="2032" y="9780"/>
                  </a:lnTo>
                  <a:lnTo>
                    <a:pt x="2000" y="9780"/>
                  </a:lnTo>
                  <a:lnTo>
                    <a:pt x="2032" y="9780"/>
                  </a:lnTo>
                  <a:lnTo>
                    <a:pt x="2032" y="9780"/>
                  </a:lnTo>
                  <a:lnTo>
                    <a:pt x="2032" y="9780"/>
                  </a:lnTo>
                  <a:lnTo>
                    <a:pt x="2032" y="9780"/>
                  </a:lnTo>
                  <a:lnTo>
                    <a:pt x="2032" y="9780"/>
                  </a:lnTo>
                  <a:lnTo>
                    <a:pt x="2032" y="9780"/>
                  </a:lnTo>
                  <a:lnTo>
                    <a:pt x="2032" y="9780"/>
                  </a:lnTo>
                  <a:lnTo>
                    <a:pt x="2032" y="9780"/>
                  </a:lnTo>
                  <a:lnTo>
                    <a:pt x="2032" y="9749"/>
                  </a:lnTo>
                  <a:lnTo>
                    <a:pt x="2032" y="9749"/>
                  </a:lnTo>
                  <a:lnTo>
                    <a:pt x="2032" y="9749"/>
                  </a:lnTo>
                  <a:lnTo>
                    <a:pt x="2032" y="9749"/>
                  </a:lnTo>
                  <a:lnTo>
                    <a:pt x="2032" y="9780"/>
                  </a:lnTo>
                  <a:lnTo>
                    <a:pt x="2032" y="9780"/>
                  </a:lnTo>
                  <a:lnTo>
                    <a:pt x="2032" y="9780"/>
                  </a:lnTo>
                  <a:lnTo>
                    <a:pt x="2032" y="9749"/>
                  </a:lnTo>
                  <a:lnTo>
                    <a:pt x="2032" y="9749"/>
                  </a:lnTo>
                  <a:lnTo>
                    <a:pt x="2032" y="9749"/>
                  </a:lnTo>
                  <a:lnTo>
                    <a:pt x="2032" y="9749"/>
                  </a:lnTo>
                  <a:lnTo>
                    <a:pt x="2032" y="9749"/>
                  </a:lnTo>
                  <a:lnTo>
                    <a:pt x="2032" y="9749"/>
                  </a:lnTo>
                  <a:lnTo>
                    <a:pt x="2063" y="9749"/>
                  </a:lnTo>
                  <a:lnTo>
                    <a:pt x="2063" y="9780"/>
                  </a:lnTo>
                  <a:lnTo>
                    <a:pt x="2063" y="9780"/>
                  </a:lnTo>
                  <a:lnTo>
                    <a:pt x="2063" y="9780"/>
                  </a:lnTo>
                  <a:lnTo>
                    <a:pt x="2063" y="9780"/>
                  </a:lnTo>
                  <a:lnTo>
                    <a:pt x="2063" y="9780"/>
                  </a:lnTo>
                  <a:lnTo>
                    <a:pt x="2063" y="9780"/>
                  </a:lnTo>
                  <a:lnTo>
                    <a:pt x="2063" y="9780"/>
                  </a:lnTo>
                  <a:lnTo>
                    <a:pt x="2063" y="9780"/>
                  </a:lnTo>
                  <a:lnTo>
                    <a:pt x="2063" y="9811"/>
                  </a:lnTo>
                  <a:lnTo>
                    <a:pt x="2063" y="9811"/>
                  </a:lnTo>
                  <a:lnTo>
                    <a:pt x="2063" y="9811"/>
                  </a:lnTo>
                  <a:lnTo>
                    <a:pt x="2063" y="9811"/>
                  </a:lnTo>
                  <a:lnTo>
                    <a:pt x="2063" y="9811"/>
                  </a:lnTo>
                  <a:lnTo>
                    <a:pt x="2063" y="9780"/>
                  </a:lnTo>
                  <a:lnTo>
                    <a:pt x="2063" y="9780"/>
                  </a:lnTo>
                  <a:lnTo>
                    <a:pt x="2063" y="9780"/>
                  </a:lnTo>
                  <a:lnTo>
                    <a:pt x="2063" y="9811"/>
                  </a:lnTo>
                  <a:lnTo>
                    <a:pt x="2063" y="9811"/>
                  </a:lnTo>
                  <a:lnTo>
                    <a:pt x="2063" y="9811"/>
                  </a:lnTo>
                  <a:lnTo>
                    <a:pt x="2063" y="9811"/>
                  </a:lnTo>
                  <a:lnTo>
                    <a:pt x="2063" y="9811"/>
                  </a:lnTo>
                  <a:lnTo>
                    <a:pt x="2063" y="9811"/>
                  </a:lnTo>
                  <a:lnTo>
                    <a:pt x="2063" y="9811"/>
                  </a:lnTo>
                  <a:lnTo>
                    <a:pt x="2094" y="9811"/>
                  </a:lnTo>
                  <a:lnTo>
                    <a:pt x="2094" y="9780"/>
                  </a:lnTo>
                  <a:lnTo>
                    <a:pt x="2094" y="9780"/>
                  </a:lnTo>
                  <a:lnTo>
                    <a:pt x="2063" y="9780"/>
                  </a:lnTo>
                  <a:lnTo>
                    <a:pt x="2063" y="9780"/>
                  </a:lnTo>
                  <a:lnTo>
                    <a:pt x="2063" y="9780"/>
                  </a:lnTo>
                  <a:lnTo>
                    <a:pt x="2063" y="9780"/>
                  </a:lnTo>
                  <a:lnTo>
                    <a:pt x="2094" y="9780"/>
                  </a:lnTo>
                  <a:lnTo>
                    <a:pt x="2094" y="9780"/>
                  </a:lnTo>
                  <a:lnTo>
                    <a:pt x="2094" y="9780"/>
                  </a:lnTo>
                  <a:lnTo>
                    <a:pt x="2094" y="9780"/>
                  </a:lnTo>
                  <a:lnTo>
                    <a:pt x="2094" y="9780"/>
                  </a:lnTo>
                  <a:lnTo>
                    <a:pt x="2094" y="9780"/>
                  </a:lnTo>
                  <a:lnTo>
                    <a:pt x="2094" y="9780"/>
                  </a:lnTo>
                  <a:lnTo>
                    <a:pt x="2094" y="9780"/>
                  </a:lnTo>
                  <a:lnTo>
                    <a:pt x="2094" y="9780"/>
                  </a:lnTo>
                  <a:lnTo>
                    <a:pt x="2125" y="9780"/>
                  </a:lnTo>
                  <a:lnTo>
                    <a:pt x="2094" y="9780"/>
                  </a:lnTo>
                  <a:close/>
                  <a:moveTo>
                    <a:pt x="2656" y="9936"/>
                  </a:moveTo>
                  <a:lnTo>
                    <a:pt x="2656" y="9905"/>
                  </a:lnTo>
                  <a:lnTo>
                    <a:pt x="2656" y="9905"/>
                  </a:lnTo>
                  <a:lnTo>
                    <a:pt x="2624" y="9905"/>
                  </a:lnTo>
                  <a:lnTo>
                    <a:pt x="2624" y="9905"/>
                  </a:lnTo>
                  <a:lnTo>
                    <a:pt x="2624" y="9905"/>
                  </a:lnTo>
                  <a:lnTo>
                    <a:pt x="2624" y="9905"/>
                  </a:lnTo>
                  <a:lnTo>
                    <a:pt x="2624" y="9905"/>
                  </a:lnTo>
                  <a:lnTo>
                    <a:pt x="2624" y="9905"/>
                  </a:lnTo>
                  <a:lnTo>
                    <a:pt x="2624" y="9905"/>
                  </a:lnTo>
                  <a:lnTo>
                    <a:pt x="2624" y="9905"/>
                  </a:lnTo>
                  <a:lnTo>
                    <a:pt x="2624" y="9905"/>
                  </a:lnTo>
                  <a:lnTo>
                    <a:pt x="2624" y="9936"/>
                  </a:lnTo>
                  <a:lnTo>
                    <a:pt x="2624" y="9936"/>
                  </a:lnTo>
                  <a:lnTo>
                    <a:pt x="2624" y="9936"/>
                  </a:lnTo>
                  <a:lnTo>
                    <a:pt x="2624" y="9936"/>
                  </a:lnTo>
                  <a:lnTo>
                    <a:pt x="2624" y="9936"/>
                  </a:lnTo>
                  <a:lnTo>
                    <a:pt x="2624" y="9936"/>
                  </a:lnTo>
                  <a:lnTo>
                    <a:pt x="2624" y="9936"/>
                  </a:lnTo>
                  <a:lnTo>
                    <a:pt x="2624" y="9936"/>
                  </a:lnTo>
                  <a:lnTo>
                    <a:pt x="2624" y="9936"/>
                  </a:lnTo>
                  <a:lnTo>
                    <a:pt x="2624" y="9936"/>
                  </a:lnTo>
                  <a:lnTo>
                    <a:pt x="2624" y="9936"/>
                  </a:lnTo>
                  <a:lnTo>
                    <a:pt x="2624" y="9968"/>
                  </a:lnTo>
                  <a:lnTo>
                    <a:pt x="2624" y="9968"/>
                  </a:lnTo>
                  <a:lnTo>
                    <a:pt x="2624" y="9968"/>
                  </a:lnTo>
                  <a:lnTo>
                    <a:pt x="2624" y="9968"/>
                  </a:lnTo>
                  <a:lnTo>
                    <a:pt x="2624" y="9968"/>
                  </a:lnTo>
                  <a:lnTo>
                    <a:pt x="2656" y="9936"/>
                  </a:lnTo>
                  <a:close/>
                  <a:moveTo>
                    <a:pt x="1969" y="9718"/>
                  </a:moveTo>
                  <a:lnTo>
                    <a:pt x="1969" y="9718"/>
                  </a:lnTo>
                  <a:lnTo>
                    <a:pt x="1969" y="9718"/>
                  </a:lnTo>
                  <a:lnTo>
                    <a:pt x="1969" y="9718"/>
                  </a:lnTo>
                  <a:lnTo>
                    <a:pt x="1969" y="9718"/>
                  </a:lnTo>
                  <a:lnTo>
                    <a:pt x="1969" y="9718"/>
                  </a:lnTo>
                  <a:lnTo>
                    <a:pt x="1969" y="9718"/>
                  </a:lnTo>
                  <a:lnTo>
                    <a:pt x="1969" y="9718"/>
                  </a:lnTo>
                  <a:lnTo>
                    <a:pt x="1969" y="9718"/>
                  </a:lnTo>
                  <a:lnTo>
                    <a:pt x="1969" y="9718"/>
                  </a:lnTo>
                  <a:lnTo>
                    <a:pt x="1969" y="9686"/>
                  </a:lnTo>
                  <a:lnTo>
                    <a:pt x="1969" y="9686"/>
                  </a:lnTo>
                  <a:lnTo>
                    <a:pt x="1969" y="9686"/>
                  </a:lnTo>
                  <a:lnTo>
                    <a:pt x="1969" y="9686"/>
                  </a:lnTo>
                  <a:lnTo>
                    <a:pt x="1969" y="9686"/>
                  </a:lnTo>
                  <a:lnTo>
                    <a:pt x="1969" y="9686"/>
                  </a:lnTo>
                  <a:lnTo>
                    <a:pt x="1969" y="9686"/>
                  </a:lnTo>
                  <a:lnTo>
                    <a:pt x="1969" y="9686"/>
                  </a:lnTo>
                  <a:lnTo>
                    <a:pt x="1969" y="9686"/>
                  </a:lnTo>
                  <a:lnTo>
                    <a:pt x="1938" y="9686"/>
                  </a:lnTo>
                  <a:lnTo>
                    <a:pt x="1938" y="9686"/>
                  </a:lnTo>
                  <a:lnTo>
                    <a:pt x="1938" y="9686"/>
                  </a:lnTo>
                  <a:lnTo>
                    <a:pt x="1938" y="9686"/>
                  </a:lnTo>
                  <a:lnTo>
                    <a:pt x="1938" y="9686"/>
                  </a:lnTo>
                  <a:lnTo>
                    <a:pt x="1938" y="9686"/>
                  </a:lnTo>
                  <a:lnTo>
                    <a:pt x="1938" y="9686"/>
                  </a:lnTo>
                  <a:lnTo>
                    <a:pt x="1938" y="9686"/>
                  </a:lnTo>
                  <a:lnTo>
                    <a:pt x="1938" y="9686"/>
                  </a:lnTo>
                  <a:lnTo>
                    <a:pt x="1938" y="9686"/>
                  </a:lnTo>
                  <a:lnTo>
                    <a:pt x="1938" y="9686"/>
                  </a:lnTo>
                  <a:lnTo>
                    <a:pt x="1907" y="9686"/>
                  </a:lnTo>
                  <a:lnTo>
                    <a:pt x="1907" y="9686"/>
                  </a:lnTo>
                  <a:lnTo>
                    <a:pt x="1907" y="9686"/>
                  </a:lnTo>
                  <a:lnTo>
                    <a:pt x="1907" y="9686"/>
                  </a:lnTo>
                  <a:lnTo>
                    <a:pt x="1907" y="9686"/>
                  </a:lnTo>
                  <a:lnTo>
                    <a:pt x="1875" y="9686"/>
                  </a:lnTo>
                  <a:lnTo>
                    <a:pt x="1875" y="9686"/>
                  </a:lnTo>
                  <a:lnTo>
                    <a:pt x="1875" y="9686"/>
                  </a:lnTo>
                  <a:lnTo>
                    <a:pt x="1875" y="9686"/>
                  </a:lnTo>
                  <a:lnTo>
                    <a:pt x="1875" y="9686"/>
                  </a:lnTo>
                  <a:lnTo>
                    <a:pt x="1875" y="9686"/>
                  </a:lnTo>
                  <a:lnTo>
                    <a:pt x="1875" y="9686"/>
                  </a:lnTo>
                  <a:lnTo>
                    <a:pt x="1875" y="9686"/>
                  </a:lnTo>
                  <a:lnTo>
                    <a:pt x="1875" y="9718"/>
                  </a:lnTo>
                  <a:lnTo>
                    <a:pt x="1875" y="9718"/>
                  </a:lnTo>
                  <a:lnTo>
                    <a:pt x="1875" y="9718"/>
                  </a:lnTo>
                  <a:lnTo>
                    <a:pt x="1875" y="9718"/>
                  </a:lnTo>
                  <a:lnTo>
                    <a:pt x="1875" y="9718"/>
                  </a:lnTo>
                  <a:lnTo>
                    <a:pt x="1907" y="9718"/>
                  </a:lnTo>
                  <a:lnTo>
                    <a:pt x="1907" y="9718"/>
                  </a:lnTo>
                  <a:lnTo>
                    <a:pt x="1907" y="9718"/>
                  </a:lnTo>
                  <a:lnTo>
                    <a:pt x="1907" y="9718"/>
                  </a:lnTo>
                  <a:lnTo>
                    <a:pt x="1907" y="9718"/>
                  </a:lnTo>
                  <a:lnTo>
                    <a:pt x="1875" y="9718"/>
                  </a:lnTo>
                  <a:lnTo>
                    <a:pt x="1875" y="9718"/>
                  </a:lnTo>
                  <a:lnTo>
                    <a:pt x="1875" y="9718"/>
                  </a:lnTo>
                  <a:lnTo>
                    <a:pt x="1907" y="9718"/>
                  </a:lnTo>
                  <a:lnTo>
                    <a:pt x="1907" y="9718"/>
                  </a:lnTo>
                  <a:lnTo>
                    <a:pt x="1907" y="9718"/>
                  </a:lnTo>
                  <a:lnTo>
                    <a:pt x="1907" y="9718"/>
                  </a:lnTo>
                  <a:lnTo>
                    <a:pt x="1907" y="9718"/>
                  </a:lnTo>
                  <a:lnTo>
                    <a:pt x="1907" y="9718"/>
                  </a:lnTo>
                  <a:lnTo>
                    <a:pt x="1907" y="9718"/>
                  </a:lnTo>
                  <a:lnTo>
                    <a:pt x="1907" y="9686"/>
                  </a:lnTo>
                  <a:lnTo>
                    <a:pt x="1907" y="9686"/>
                  </a:lnTo>
                  <a:lnTo>
                    <a:pt x="1907" y="9686"/>
                  </a:lnTo>
                  <a:lnTo>
                    <a:pt x="1907" y="9686"/>
                  </a:lnTo>
                  <a:lnTo>
                    <a:pt x="1907" y="9686"/>
                  </a:lnTo>
                  <a:lnTo>
                    <a:pt x="1907" y="9686"/>
                  </a:lnTo>
                  <a:lnTo>
                    <a:pt x="1907" y="9686"/>
                  </a:lnTo>
                  <a:lnTo>
                    <a:pt x="1907" y="9686"/>
                  </a:lnTo>
                  <a:lnTo>
                    <a:pt x="1907" y="9686"/>
                  </a:lnTo>
                  <a:lnTo>
                    <a:pt x="1907" y="9686"/>
                  </a:lnTo>
                  <a:lnTo>
                    <a:pt x="1907" y="9686"/>
                  </a:lnTo>
                  <a:lnTo>
                    <a:pt x="1907" y="9686"/>
                  </a:lnTo>
                  <a:lnTo>
                    <a:pt x="1907" y="9686"/>
                  </a:lnTo>
                  <a:lnTo>
                    <a:pt x="1907" y="9718"/>
                  </a:lnTo>
                  <a:lnTo>
                    <a:pt x="1907" y="9718"/>
                  </a:lnTo>
                  <a:lnTo>
                    <a:pt x="1938" y="9718"/>
                  </a:lnTo>
                  <a:lnTo>
                    <a:pt x="1938" y="9718"/>
                  </a:lnTo>
                  <a:lnTo>
                    <a:pt x="1938" y="9686"/>
                  </a:lnTo>
                  <a:lnTo>
                    <a:pt x="1938" y="9686"/>
                  </a:lnTo>
                  <a:lnTo>
                    <a:pt x="1938" y="9718"/>
                  </a:lnTo>
                  <a:lnTo>
                    <a:pt x="1938" y="9718"/>
                  </a:lnTo>
                  <a:lnTo>
                    <a:pt x="1938" y="9718"/>
                  </a:lnTo>
                  <a:lnTo>
                    <a:pt x="1938" y="9718"/>
                  </a:lnTo>
                  <a:lnTo>
                    <a:pt x="1938" y="9718"/>
                  </a:lnTo>
                  <a:lnTo>
                    <a:pt x="1938" y="9718"/>
                  </a:lnTo>
                  <a:lnTo>
                    <a:pt x="1938" y="9718"/>
                  </a:lnTo>
                  <a:lnTo>
                    <a:pt x="1969" y="9718"/>
                  </a:lnTo>
                  <a:close/>
                  <a:moveTo>
                    <a:pt x="2656" y="10030"/>
                  </a:moveTo>
                  <a:lnTo>
                    <a:pt x="2656" y="10030"/>
                  </a:lnTo>
                  <a:lnTo>
                    <a:pt x="2656" y="10030"/>
                  </a:lnTo>
                  <a:lnTo>
                    <a:pt x="2656" y="10030"/>
                  </a:lnTo>
                  <a:lnTo>
                    <a:pt x="2656" y="10030"/>
                  </a:lnTo>
                  <a:lnTo>
                    <a:pt x="2656" y="10030"/>
                  </a:lnTo>
                  <a:lnTo>
                    <a:pt x="2656" y="10030"/>
                  </a:lnTo>
                  <a:lnTo>
                    <a:pt x="2656" y="10030"/>
                  </a:lnTo>
                  <a:lnTo>
                    <a:pt x="2656" y="10030"/>
                  </a:lnTo>
                  <a:lnTo>
                    <a:pt x="2656" y="10030"/>
                  </a:lnTo>
                  <a:lnTo>
                    <a:pt x="2656" y="10030"/>
                  </a:lnTo>
                  <a:lnTo>
                    <a:pt x="2656" y="10030"/>
                  </a:lnTo>
                  <a:lnTo>
                    <a:pt x="2656" y="10030"/>
                  </a:lnTo>
                  <a:lnTo>
                    <a:pt x="2656" y="10030"/>
                  </a:lnTo>
                  <a:lnTo>
                    <a:pt x="2624" y="10030"/>
                  </a:lnTo>
                  <a:lnTo>
                    <a:pt x="2593" y="10030"/>
                  </a:lnTo>
                  <a:lnTo>
                    <a:pt x="2593" y="10030"/>
                  </a:lnTo>
                  <a:lnTo>
                    <a:pt x="2593" y="10030"/>
                  </a:lnTo>
                  <a:lnTo>
                    <a:pt x="2593" y="10030"/>
                  </a:lnTo>
                  <a:lnTo>
                    <a:pt x="2593" y="10030"/>
                  </a:lnTo>
                  <a:lnTo>
                    <a:pt x="2593" y="10030"/>
                  </a:lnTo>
                  <a:lnTo>
                    <a:pt x="2593" y="10030"/>
                  </a:lnTo>
                  <a:lnTo>
                    <a:pt x="2593" y="10030"/>
                  </a:lnTo>
                  <a:lnTo>
                    <a:pt x="2593" y="10061"/>
                  </a:lnTo>
                  <a:lnTo>
                    <a:pt x="2593" y="10061"/>
                  </a:lnTo>
                  <a:lnTo>
                    <a:pt x="2593" y="10030"/>
                  </a:lnTo>
                  <a:lnTo>
                    <a:pt x="2593" y="10030"/>
                  </a:lnTo>
                  <a:lnTo>
                    <a:pt x="2593" y="10030"/>
                  </a:lnTo>
                  <a:lnTo>
                    <a:pt x="2624" y="10030"/>
                  </a:lnTo>
                  <a:lnTo>
                    <a:pt x="2624" y="10030"/>
                  </a:lnTo>
                  <a:lnTo>
                    <a:pt x="2624" y="10061"/>
                  </a:lnTo>
                  <a:lnTo>
                    <a:pt x="2624" y="10030"/>
                  </a:lnTo>
                  <a:lnTo>
                    <a:pt x="2624" y="10030"/>
                  </a:lnTo>
                  <a:lnTo>
                    <a:pt x="2624" y="10030"/>
                  </a:lnTo>
                  <a:lnTo>
                    <a:pt x="2624" y="10030"/>
                  </a:lnTo>
                  <a:lnTo>
                    <a:pt x="2624" y="10030"/>
                  </a:lnTo>
                  <a:lnTo>
                    <a:pt x="2624" y="10030"/>
                  </a:lnTo>
                  <a:lnTo>
                    <a:pt x="2624" y="10061"/>
                  </a:lnTo>
                  <a:lnTo>
                    <a:pt x="2624" y="10061"/>
                  </a:lnTo>
                  <a:lnTo>
                    <a:pt x="2624" y="10061"/>
                  </a:lnTo>
                  <a:lnTo>
                    <a:pt x="2624" y="10030"/>
                  </a:lnTo>
                  <a:lnTo>
                    <a:pt x="2624" y="10030"/>
                  </a:lnTo>
                  <a:lnTo>
                    <a:pt x="2624" y="10030"/>
                  </a:lnTo>
                  <a:lnTo>
                    <a:pt x="2624" y="10030"/>
                  </a:lnTo>
                  <a:lnTo>
                    <a:pt x="2624" y="10030"/>
                  </a:lnTo>
                  <a:lnTo>
                    <a:pt x="2656" y="10061"/>
                  </a:lnTo>
                  <a:lnTo>
                    <a:pt x="2656" y="10061"/>
                  </a:lnTo>
                  <a:lnTo>
                    <a:pt x="2656" y="10061"/>
                  </a:lnTo>
                  <a:lnTo>
                    <a:pt x="2656" y="10061"/>
                  </a:lnTo>
                  <a:lnTo>
                    <a:pt x="2656" y="10061"/>
                  </a:lnTo>
                  <a:lnTo>
                    <a:pt x="2656" y="10061"/>
                  </a:lnTo>
                  <a:lnTo>
                    <a:pt x="2656" y="10061"/>
                  </a:lnTo>
                  <a:lnTo>
                    <a:pt x="2656" y="10061"/>
                  </a:lnTo>
                  <a:lnTo>
                    <a:pt x="2656" y="10061"/>
                  </a:lnTo>
                  <a:lnTo>
                    <a:pt x="2656" y="10061"/>
                  </a:lnTo>
                  <a:lnTo>
                    <a:pt x="2656" y="10061"/>
                  </a:lnTo>
                  <a:lnTo>
                    <a:pt x="2656" y="10030"/>
                  </a:lnTo>
                  <a:close/>
                  <a:moveTo>
                    <a:pt x="1407" y="9218"/>
                  </a:moveTo>
                  <a:lnTo>
                    <a:pt x="1407" y="9218"/>
                  </a:lnTo>
                  <a:lnTo>
                    <a:pt x="1407" y="9218"/>
                  </a:lnTo>
                  <a:lnTo>
                    <a:pt x="1407" y="9218"/>
                  </a:lnTo>
                  <a:lnTo>
                    <a:pt x="1375" y="9218"/>
                  </a:lnTo>
                  <a:lnTo>
                    <a:pt x="1375" y="9218"/>
                  </a:lnTo>
                  <a:lnTo>
                    <a:pt x="1375" y="9218"/>
                  </a:lnTo>
                  <a:lnTo>
                    <a:pt x="1375" y="9218"/>
                  </a:lnTo>
                  <a:lnTo>
                    <a:pt x="1375" y="9218"/>
                  </a:lnTo>
                  <a:lnTo>
                    <a:pt x="1375" y="9218"/>
                  </a:lnTo>
                  <a:lnTo>
                    <a:pt x="1375" y="9218"/>
                  </a:lnTo>
                  <a:lnTo>
                    <a:pt x="1375" y="9218"/>
                  </a:lnTo>
                  <a:lnTo>
                    <a:pt x="1375" y="9218"/>
                  </a:lnTo>
                  <a:lnTo>
                    <a:pt x="1375" y="9218"/>
                  </a:lnTo>
                  <a:lnTo>
                    <a:pt x="1375" y="9218"/>
                  </a:lnTo>
                  <a:lnTo>
                    <a:pt x="1375" y="9218"/>
                  </a:lnTo>
                  <a:lnTo>
                    <a:pt x="1375" y="9218"/>
                  </a:lnTo>
                  <a:lnTo>
                    <a:pt x="1407" y="9218"/>
                  </a:lnTo>
                  <a:lnTo>
                    <a:pt x="1375" y="9249"/>
                  </a:lnTo>
                  <a:lnTo>
                    <a:pt x="1375" y="9249"/>
                  </a:lnTo>
                  <a:lnTo>
                    <a:pt x="1375" y="9249"/>
                  </a:lnTo>
                  <a:lnTo>
                    <a:pt x="1375" y="9249"/>
                  </a:lnTo>
                  <a:lnTo>
                    <a:pt x="1375" y="9249"/>
                  </a:lnTo>
                  <a:lnTo>
                    <a:pt x="1375" y="9249"/>
                  </a:lnTo>
                  <a:lnTo>
                    <a:pt x="1407" y="9249"/>
                  </a:lnTo>
                  <a:lnTo>
                    <a:pt x="1407" y="9249"/>
                  </a:lnTo>
                  <a:lnTo>
                    <a:pt x="1407" y="9249"/>
                  </a:lnTo>
                  <a:lnTo>
                    <a:pt x="1407" y="9249"/>
                  </a:lnTo>
                  <a:lnTo>
                    <a:pt x="1407" y="9218"/>
                  </a:lnTo>
                  <a:lnTo>
                    <a:pt x="1407" y="9218"/>
                  </a:lnTo>
                  <a:lnTo>
                    <a:pt x="1407" y="9249"/>
                  </a:lnTo>
                  <a:lnTo>
                    <a:pt x="1407" y="9218"/>
                  </a:lnTo>
                  <a:close/>
                  <a:moveTo>
                    <a:pt x="1719" y="9436"/>
                  </a:moveTo>
                  <a:lnTo>
                    <a:pt x="1719" y="9436"/>
                  </a:lnTo>
                  <a:lnTo>
                    <a:pt x="1719" y="9436"/>
                  </a:lnTo>
                  <a:lnTo>
                    <a:pt x="1719" y="9436"/>
                  </a:lnTo>
                  <a:lnTo>
                    <a:pt x="1719" y="9436"/>
                  </a:lnTo>
                  <a:lnTo>
                    <a:pt x="1688" y="9405"/>
                  </a:lnTo>
                  <a:lnTo>
                    <a:pt x="1688" y="9405"/>
                  </a:lnTo>
                  <a:lnTo>
                    <a:pt x="1688" y="9405"/>
                  </a:lnTo>
                  <a:lnTo>
                    <a:pt x="1688" y="9405"/>
                  </a:lnTo>
                  <a:lnTo>
                    <a:pt x="1688" y="9436"/>
                  </a:lnTo>
                  <a:lnTo>
                    <a:pt x="1688" y="9436"/>
                  </a:lnTo>
                  <a:lnTo>
                    <a:pt x="1688" y="9436"/>
                  </a:lnTo>
                  <a:lnTo>
                    <a:pt x="1688" y="9436"/>
                  </a:lnTo>
                  <a:lnTo>
                    <a:pt x="1688" y="9436"/>
                  </a:lnTo>
                  <a:lnTo>
                    <a:pt x="1688" y="9436"/>
                  </a:lnTo>
                  <a:lnTo>
                    <a:pt x="1688" y="9436"/>
                  </a:lnTo>
                  <a:lnTo>
                    <a:pt x="1688" y="9436"/>
                  </a:lnTo>
                  <a:lnTo>
                    <a:pt x="1688" y="9436"/>
                  </a:lnTo>
                  <a:lnTo>
                    <a:pt x="1688" y="9436"/>
                  </a:lnTo>
                  <a:lnTo>
                    <a:pt x="1688" y="9436"/>
                  </a:lnTo>
                  <a:lnTo>
                    <a:pt x="1688" y="9436"/>
                  </a:lnTo>
                  <a:lnTo>
                    <a:pt x="1688" y="9436"/>
                  </a:lnTo>
                  <a:lnTo>
                    <a:pt x="1688" y="9436"/>
                  </a:lnTo>
                  <a:lnTo>
                    <a:pt x="1688" y="9436"/>
                  </a:lnTo>
                  <a:lnTo>
                    <a:pt x="1688" y="9436"/>
                  </a:lnTo>
                  <a:lnTo>
                    <a:pt x="1657" y="9436"/>
                  </a:lnTo>
                  <a:lnTo>
                    <a:pt x="1657" y="9468"/>
                  </a:lnTo>
                  <a:lnTo>
                    <a:pt x="1657" y="9468"/>
                  </a:lnTo>
                  <a:lnTo>
                    <a:pt x="1657" y="9468"/>
                  </a:lnTo>
                  <a:lnTo>
                    <a:pt x="1657" y="9468"/>
                  </a:lnTo>
                  <a:lnTo>
                    <a:pt x="1657" y="9468"/>
                  </a:lnTo>
                  <a:lnTo>
                    <a:pt x="1657" y="9468"/>
                  </a:lnTo>
                  <a:lnTo>
                    <a:pt x="1657" y="9468"/>
                  </a:lnTo>
                  <a:lnTo>
                    <a:pt x="1657" y="9468"/>
                  </a:lnTo>
                  <a:lnTo>
                    <a:pt x="1657" y="9468"/>
                  </a:lnTo>
                  <a:lnTo>
                    <a:pt x="1657" y="9468"/>
                  </a:lnTo>
                  <a:lnTo>
                    <a:pt x="1688" y="9468"/>
                  </a:lnTo>
                  <a:lnTo>
                    <a:pt x="1688" y="9468"/>
                  </a:lnTo>
                  <a:lnTo>
                    <a:pt x="1688" y="9468"/>
                  </a:lnTo>
                  <a:lnTo>
                    <a:pt x="1688" y="9468"/>
                  </a:lnTo>
                  <a:lnTo>
                    <a:pt x="1688" y="9468"/>
                  </a:lnTo>
                  <a:lnTo>
                    <a:pt x="1688" y="9468"/>
                  </a:lnTo>
                  <a:lnTo>
                    <a:pt x="1688" y="9468"/>
                  </a:lnTo>
                  <a:lnTo>
                    <a:pt x="1688" y="9468"/>
                  </a:lnTo>
                  <a:lnTo>
                    <a:pt x="1688" y="9468"/>
                  </a:lnTo>
                  <a:lnTo>
                    <a:pt x="1688" y="9468"/>
                  </a:lnTo>
                  <a:lnTo>
                    <a:pt x="1688" y="9468"/>
                  </a:lnTo>
                  <a:lnTo>
                    <a:pt x="1688" y="9468"/>
                  </a:lnTo>
                  <a:lnTo>
                    <a:pt x="1688" y="9468"/>
                  </a:lnTo>
                  <a:lnTo>
                    <a:pt x="1719" y="9468"/>
                  </a:lnTo>
                  <a:lnTo>
                    <a:pt x="1719" y="9468"/>
                  </a:lnTo>
                  <a:lnTo>
                    <a:pt x="1719" y="9468"/>
                  </a:lnTo>
                  <a:lnTo>
                    <a:pt x="1719" y="9436"/>
                  </a:lnTo>
                  <a:close/>
                  <a:moveTo>
                    <a:pt x="1688" y="9499"/>
                  </a:moveTo>
                  <a:lnTo>
                    <a:pt x="1688" y="9499"/>
                  </a:lnTo>
                  <a:lnTo>
                    <a:pt x="1688" y="9499"/>
                  </a:lnTo>
                  <a:lnTo>
                    <a:pt x="1688" y="9499"/>
                  </a:lnTo>
                  <a:lnTo>
                    <a:pt x="1688" y="9499"/>
                  </a:lnTo>
                  <a:lnTo>
                    <a:pt x="1688" y="9499"/>
                  </a:lnTo>
                  <a:lnTo>
                    <a:pt x="1688" y="9499"/>
                  </a:lnTo>
                  <a:lnTo>
                    <a:pt x="1688" y="9499"/>
                  </a:lnTo>
                  <a:lnTo>
                    <a:pt x="1688" y="9499"/>
                  </a:lnTo>
                  <a:lnTo>
                    <a:pt x="1688" y="9499"/>
                  </a:lnTo>
                  <a:lnTo>
                    <a:pt x="1657" y="9499"/>
                  </a:lnTo>
                  <a:lnTo>
                    <a:pt x="1657" y="9499"/>
                  </a:lnTo>
                  <a:lnTo>
                    <a:pt x="1657" y="9499"/>
                  </a:lnTo>
                  <a:lnTo>
                    <a:pt x="1657" y="9499"/>
                  </a:lnTo>
                  <a:lnTo>
                    <a:pt x="1657" y="9530"/>
                  </a:lnTo>
                  <a:lnTo>
                    <a:pt x="1657" y="9530"/>
                  </a:lnTo>
                  <a:lnTo>
                    <a:pt x="1657" y="9530"/>
                  </a:lnTo>
                  <a:lnTo>
                    <a:pt x="1657" y="9530"/>
                  </a:lnTo>
                  <a:lnTo>
                    <a:pt x="1657" y="9530"/>
                  </a:lnTo>
                  <a:lnTo>
                    <a:pt x="1688" y="9530"/>
                  </a:lnTo>
                  <a:lnTo>
                    <a:pt x="1688" y="9530"/>
                  </a:lnTo>
                  <a:lnTo>
                    <a:pt x="1688" y="9530"/>
                  </a:lnTo>
                  <a:lnTo>
                    <a:pt x="1688" y="9530"/>
                  </a:lnTo>
                  <a:lnTo>
                    <a:pt x="1688" y="9530"/>
                  </a:lnTo>
                  <a:lnTo>
                    <a:pt x="1688" y="9530"/>
                  </a:lnTo>
                  <a:lnTo>
                    <a:pt x="1688" y="9530"/>
                  </a:lnTo>
                  <a:lnTo>
                    <a:pt x="1688" y="9530"/>
                  </a:lnTo>
                  <a:lnTo>
                    <a:pt x="1688" y="9530"/>
                  </a:lnTo>
                  <a:lnTo>
                    <a:pt x="1688" y="9499"/>
                  </a:lnTo>
                  <a:lnTo>
                    <a:pt x="1688" y="9499"/>
                  </a:lnTo>
                  <a:lnTo>
                    <a:pt x="1688" y="9499"/>
                  </a:lnTo>
                  <a:lnTo>
                    <a:pt x="1688" y="9499"/>
                  </a:lnTo>
                  <a:lnTo>
                    <a:pt x="1688" y="9530"/>
                  </a:lnTo>
                  <a:lnTo>
                    <a:pt x="1688" y="9499"/>
                  </a:lnTo>
                  <a:close/>
                  <a:moveTo>
                    <a:pt x="1532" y="9436"/>
                  </a:moveTo>
                  <a:lnTo>
                    <a:pt x="1532" y="9436"/>
                  </a:lnTo>
                  <a:lnTo>
                    <a:pt x="1532" y="9436"/>
                  </a:lnTo>
                  <a:lnTo>
                    <a:pt x="1532" y="9405"/>
                  </a:lnTo>
                  <a:lnTo>
                    <a:pt x="1532" y="9405"/>
                  </a:lnTo>
                  <a:lnTo>
                    <a:pt x="1532" y="9405"/>
                  </a:lnTo>
                  <a:lnTo>
                    <a:pt x="1532" y="9405"/>
                  </a:lnTo>
                  <a:lnTo>
                    <a:pt x="1500" y="9405"/>
                  </a:lnTo>
                  <a:lnTo>
                    <a:pt x="1500" y="9405"/>
                  </a:lnTo>
                  <a:lnTo>
                    <a:pt x="1500" y="9405"/>
                  </a:lnTo>
                  <a:lnTo>
                    <a:pt x="1500" y="9405"/>
                  </a:lnTo>
                  <a:lnTo>
                    <a:pt x="1500" y="9405"/>
                  </a:lnTo>
                  <a:lnTo>
                    <a:pt x="1469" y="9405"/>
                  </a:lnTo>
                  <a:lnTo>
                    <a:pt x="1469" y="9405"/>
                  </a:lnTo>
                  <a:lnTo>
                    <a:pt x="1469" y="9405"/>
                  </a:lnTo>
                  <a:lnTo>
                    <a:pt x="1469" y="9405"/>
                  </a:lnTo>
                  <a:lnTo>
                    <a:pt x="1469" y="9405"/>
                  </a:lnTo>
                  <a:lnTo>
                    <a:pt x="1469" y="9405"/>
                  </a:lnTo>
                  <a:lnTo>
                    <a:pt x="1469" y="9405"/>
                  </a:lnTo>
                  <a:lnTo>
                    <a:pt x="1469" y="9405"/>
                  </a:lnTo>
                  <a:lnTo>
                    <a:pt x="1469" y="9405"/>
                  </a:lnTo>
                  <a:lnTo>
                    <a:pt x="1469" y="9405"/>
                  </a:lnTo>
                  <a:lnTo>
                    <a:pt x="1469" y="9405"/>
                  </a:lnTo>
                  <a:lnTo>
                    <a:pt x="1500" y="9405"/>
                  </a:lnTo>
                  <a:lnTo>
                    <a:pt x="1500" y="9405"/>
                  </a:lnTo>
                  <a:lnTo>
                    <a:pt x="1500" y="9405"/>
                  </a:lnTo>
                  <a:lnTo>
                    <a:pt x="1500" y="9436"/>
                  </a:lnTo>
                  <a:lnTo>
                    <a:pt x="1500" y="9436"/>
                  </a:lnTo>
                  <a:lnTo>
                    <a:pt x="1500" y="9436"/>
                  </a:lnTo>
                  <a:lnTo>
                    <a:pt x="1500" y="9436"/>
                  </a:lnTo>
                  <a:lnTo>
                    <a:pt x="1500" y="9436"/>
                  </a:lnTo>
                  <a:lnTo>
                    <a:pt x="1500" y="9436"/>
                  </a:lnTo>
                  <a:lnTo>
                    <a:pt x="1500" y="9436"/>
                  </a:lnTo>
                  <a:lnTo>
                    <a:pt x="1500" y="9436"/>
                  </a:lnTo>
                  <a:lnTo>
                    <a:pt x="1532" y="9436"/>
                  </a:lnTo>
                  <a:close/>
                  <a:moveTo>
                    <a:pt x="1375" y="8499"/>
                  </a:moveTo>
                  <a:lnTo>
                    <a:pt x="1375" y="8499"/>
                  </a:lnTo>
                  <a:lnTo>
                    <a:pt x="1375" y="8499"/>
                  </a:lnTo>
                  <a:lnTo>
                    <a:pt x="1375" y="8499"/>
                  </a:lnTo>
                  <a:lnTo>
                    <a:pt x="1375" y="8499"/>
                  </a:lnTo>
                  <a:lnTo>
                    <a:pt x="1375" y="8499"/>
                  </a:lnTo>
                  <a:lnTo>
                    <a:pt x="1375" y="8499"/>
                  </a:lnTo>
                  <a:lnTo>
                    <a:pt x="1375" y="8499"/>
                  </a:lnTo>
                  <a:lnTo>
                    <a:pt x="1375" y="8499"/>
                  </a:lnTo>
                  <a:lnTo>
                    <a:pt x="1375" y="8499"/>
                  </a:lnTo>
                  <a:lnTo>
                    <a:pt x="1407" y="8499"/>
                  </a:lnTo>
                  <a:lnTo>
                    <a:pt x="1407" y="8499"/>
                  </a:lnTo>
                  <a:lnTo>
                    <a:pt x="1407" y="8499"/>
                  </a:lnTo>
                  <a:lnTo>
                    <a:pt x="1407" y="8499"/>
                  </a:lnTo>
                  <a:lnTo>
                    <a:pt x="1407" y="8530"/>
                  </a:lnTo>
                  <a:lnTo>
                    <a:pt x="1407" y="8499"/>
                  </a:lnTo>
                  <a:lnTo>
                    <a:pt x="1407" y="8499"/>
                  </a:lnTo>
                  <a:lnTo>
                    <a:pt x="1407" y="8499"/>
                  </a:lnTo>
                  <a:lnTo>
                    <a:pt x="1407" y="8499"/>
                  </a:lnTo>
                  <a:lnTo>
                    <a:pt x="1407" y="8499"/>
                  </a:lnTo>
                  <a:lnTo>
                    <a:pt x="1407" y="8499"/>
                  </a:lnTo>
                  <a:lnTo>
                    <a:pt x="1407" y="8468"/>
                  </a:lnTo>
                  <a:lnTo>
                    <a:pt x="1407" y="8468"/>
                  </a:lnTo>
                  <a:lnTo>
                    <a:pt x="1375" y="8468"/>
                  </a:lnTo>
                  <a:lnTo>
                    <a:pt x="1375" y="8499"/>
                  </a:lnTo>
                  <a:lnTo>
                    <a:pt x="1375" y="8499"/>
                  </a:lnTo>
                  <a:lnTo>
                    <a:pt x="1375" y="8499"/>
                  </a:lnTo>
                  <a:lnTo>
                    <a:pt x="1375" y="8499"/>
                  </a:lnTo>
                  <a:lnTo>
                    <a:pt x="1407" y="8499"/>
                  </a:lnTo>
                  <a:lnTo>
                    <a:pt x="1375" y="8499"/>
                  </a:lnTo>
                  <a:close/>
                  <a:moveTo>
                    <a:pt x="2718" y="10061"/>
                  </a:moveTo>
                  <a:lnTo>
                    <a:pt x="2718" y="10061"/>
                  </a:lnTo>
                  <a:lnTo>
                    <a:pt x="2718" y="10030"/>
                  </a:lnTo>
                  <a:lnTo>
                    <a:pt x="2718" y="10030"/>
                  </a:lnTo>
                  <a:lnTo>
                    <a:pt x="2718" y="10030"/>
                  </a:lnTo>
                  <a:lnTo>
                    <a:pt x="2718" y="10030"/>
                  </a:lnTo>
                  <a:lnTo>
                    <a:pt x="2718" y="10030"/>
                  </a:lnTo>
                  <a:lnTo>
                    <a:pt x="2718" y="10030"/>
                  </a:lnTo>
                  <a:lnTo>
                    <a:pt x="2687" y="10030"/>
                  </a:lnTo>
                  <a:lnTo>
                    <a:pt x="2687" y="10030"/>
                  </a:lnTo>
                  <a:lnTo>
                    <a:pt x="2687" y="10030"/>
                  </a:lnTo>
                  <a:lnTo>
                    <a:pt x="2687" y="10030"/>
                  </a:lnTo>
                  <a:lnTo>
                    <a:pt x="2687" y="10030"/>
                  </a:lnTo>
                  <a:lnTo>
                    <a:pt x="2687" y="10030"/>
                  </a:lnTo>
                  <a:lnTo>
                    <a:pt x="2687" y="10030"/>
                  </a:lnTo>
                  <a:lnTo>
                    <a:pt x="2687" y="10030"/>
                  </a:lnTo>
                  <a:lnTo>
                    <a:pt x="2687" y="10030"/>
                  </a:lnTo>
                  <a:lnTo>
                    <a:pt x="2687" y="10030"/>
                  </a:lnTo>
                  <a:lnTo>
                    <a:pt x="2718" y="10061"/>
                  </a:lnTo>
                  <a:close/>
                  <a:moveTo>
                    <a:pt x="2749" y="9999"/>
                  </a:moveTo>
                  <a:lnTo>
                    <a:pt x="2749" y="9999"/>
                  </a:lnTo>
                  <a:lnTo>
                    <a:pt x="2718" y="9999"/>
                  </a:lnTo>
                  <a:lnTo>
                    <a:pt x="2718" y="9999"/>
                  </a:lnTo>
                  <a:lnTo>
                    <a:pt x="2718" y="9999"/>
                  </a:lnTo>
                  <a:lnTo>
                    <a:pt x="2718" y="10030"/>
                  </a:lnTo>
                  <a:lnTo>
                    <a:pt x="2718" y="10030"/>
                  </a:lnTo>
                  <a:lnTo>
                    <a:pt x="2718" y="10030"/>
                  </a:lnTo>
                  <a:lnTo>
                    <a:pt x="2718" y="9999"/>
                  </a:lnTo>
                  <a:lnTo>
                    <a:pt x="2718" y="10030"/>
                  </a:lnTo>
                  <a:lnTo>
                    <a:pt x="2749" y="10030"/>
                  </a:lnTo>
                  <a:lnTo>
                    <a:pt x="2749" y="10030"/>
                  </a:lnTo>
                  <a:lnTo>
                    <a:pt x="2749" y="9999"/>
                  </a:lnTo>
                  <a:close/>
                  <a:moveTo>
                    <a:pt x="2749" y="10061"/>
                  </a:moveTo>
                  <a:lnTo>
                    <a:pt x="2749" y="10030"/>
                  </a:lnTo>
                  <a:lnTo>
                    <a:pt x="2749" y="10030"/>
                  </a:lnTo>
                  <a:lnTo>
                    <a:pt x="2749" y="10030"/>
                  </a:lnTo>
                  <a:lnTo>
                    <a:pt x="2749" y="10030"/>
                  </a:lnTo>
                  <a:lnTo>
                    <a:pt x="2749" y="10030"/>
                  </a:lnTo>
                  <a:lnTo>
                    <a:pt x="2749" y="10030"/>
                  </a:lnTo>
                  <a:lnTo>
                    <a:pt x="2749" y="10030"/>
                  </a:lnTo>
                  <a:lnTo>
                    <a:pt x="2749" y="10030"/>
                  </a:lnTo>
                  <a:lnTo>
                    <a:pt x="2749" y="10030"/>
                  </a:lnTo>
                  <a:lnTo>
                    <a:pt x="2749" y="10030"/>
                  </a:lnTo>
                  <a:lnTo>
                    <a:pt x="2749" y="10030"/>
                  </a:lnTo>
                  <a:lnTo>
                    <a:pt x="2749" y="10030"/>
                  </a:lnTo>
                  <a:lnTo>
                    <a:pt x="2749" y="10030"/>
                  </a:lnTo>
                  <a:lnTo>
                    <a:pt x="2749" y="10030"/>
                  </a:lnTo>
                  <a:lnTo>
                    <a:pt x="2749" y="10061"/>
                  </a:lnTo>
                  <a:close/>
                  <a:moveTo>
                    <a:pt x="1250" y="6749"/>
                  </a:moveTo>
                  <a:lnTo>
                    <a:pt x="1250" y="6749"/>
                  </a:lnTo>
                  <a:lnTo>
                    <a:pt x="1250" y="6749"/>
                  </a:lnTo>
                  <a:lnTo>
                    <a:pt x="1250" y="6749"/>
                  </a:lnTo>
                  <a:lnTo>
                    <a:pt x="1250" y="6749"/>
                  </a:lnTo>
                  <a:lnTo>
                    <a:pt x="1250" y="6718"/>
                  </a:lnTo>
                  <a:lnTo>
                    <a:pt x="1250" y="6718"/>
                  </a:lnTo>
                  <a:lnTo>
                    <a:pt x="1250" y="6718"/>
                  </a:lnTo>
                  <a:lnTo>
                    <a:pt x="1250" y="6718"/>
                  </a:lnTo>
                  <a:lnTo>
                    <a:pt x="1250" y="6718"/>
                  </a:lnTo>
                  <a:lnTo>
                    <a:pt x="1250" y="6718"/>
                  </a:lnTo>
                  <a:lnTo>
                    <a:pt x="1250" y="6718"/>
                  </a:lnTo>
                  <a:lnTo>
                    <a:pt x="1250" y="6749"/>
                  </a:lnTo>
                  <a:close/>
                  <a:moveTo>
                    <a:pt x="1282" y="6436"/>
                  </a:moveTo>
                  <a:lnTo>
                    <a:pt x="1282" y="6436"/>
                  </a:lnTo>
                  <a:lnTo>
                    <a:pt x="1282" y="6436"/>
                  </a:lnTo>
                  <a:lnTo>
                    <a:pt x="1282" y="6468"/>
                  </a:lnTo>
                  <a:lnTo>
                    <a:pt x="1282" y="6468"/>
                  </a:lnTo>
                  <a:lnTo>
                    <a:pt x="1282" y="6468"/>
                  </a:lnTo>
                  <a:lnTo>
                    <a:pt x="1282" y="6468"/>
                  </a:lnTo>
                  <a:lnTo>
                    <a:pt x="1282" y="6468"/>
                  </a:lnTo>
                  <a:lnTo>
                    <a:pt x="1313" y="6468"/>
                  </a:lnTo>
                  <a:lnTo>
                    <a:pt x="1313" y="6468"/>
                  </a:lnTo>
                  <a:lnTo>
                    <a:pt x="1344" y="6468"/>
                  </a:lnTo>
                  <a:lnTo>
                    <a:pt x="1313" y="6468"/>
                  </a:lnTo>
                  <a:lnTo>
                    <a:pt x="1313" y="6436"/>
                  </a:lnTo>
                  <a:lnTo>
                    <a:pt x="1313" y="6436"/>
                  </a:lnTo>
                  <a:lnTo>
                    <a:pt x="1313" y="6436"/>
                  </a:lnTo>
                  <a:lnTo>
                    <a:pt x="1313" y="6436"/>
                  </a:lnTo>
                  <a:lnTo>
                    <a:pt x="1282" y="6436"/>
                  </a:lnTo>
                  <a:close/>
                  <a:moveTo>
                    <a:pt x="1313" y="6436"/>
                  </a:moveTo>
                  <a:lnTo>
                    <a:pt x="1344" y="6436"/>
                  </a:lnTo>
                  <a:lnTo>
                    <a:pt x="1344" y="6436"/>
                  </a:lnTo>
                  <a:lnTo>
                    <a:pt x="1344" y="6436"/>
                  </a:lnTo>
                  <a:lnTo>
                    <a:pt x="1344" y="6436"/>
                  </a:lnTo>
                  <a:lnTo>
                    <a:pt x="1344" y="6468"/>
                  </a:lnTo>
                  <a:lnTo>
                    <a:pt x="1344" y="6468"/>
                  </a:lnTo>
                  <a:lnTo>
                    <a:pt x="1344" y="6468"/>
                  </a:lnTo>
                  <a:lnTo>
                    <a:pt x="1344" y="6468"/>
                  </a:lnTo>
                  <a:lnTo>
                    <a:pt x="1344" y="6468"/>
                  </a:lnTo>
                  <a:lnTo>
                    <a:pt x="1375" y="6468"/>
                  </a:lnTo>
                  <a:lnTo>
                    <a:pt x="1375" y="6468"/>
                  </a:lnTo>
                  <a:lnTo>
                    <a:pt x="1375" y="6436"/>
                  </a:lnTo>
                  <a:lnTo>
                    <a:pt x="1375" y="6436"/>
                  </a:lnTo>
                  <a:lnTo>
                    <a:pt x="1375" y="6436"/>
                  </a:lnTo>
                  <a:lnTo>
                    <a:pt x="1344" y="6436"/>
                  </a:lnTo>
                  <a:lnTo>
                    <a:pt x="1344" y="6436"/>
                  </a:lnTo>
                  <a:lnTo>
                    <a:pt x="1344" y="6436"/>
                  </a:lnTo>
                  <a:lnTo>
                    <a:pt x="1344" y="6436"/>
                  </a:lnTo>
                  <a:lnTo>
                    <a:pt x="1344" y="6436"/>
                  </a:lnTo>
                  <a:lnTo>
                    <a:pt x="1313" y="6436"/>
                  </a:lnTo>
                  <a:close/>
                  <a:moveTo>
                    <a:pt x="1407" y="6436"/>
                  </a:moveTo>
                  <a:lnTo>
                    <a:pt x="1407" y="6436"/>
                  </a:lnTo>
                  <a:lnTo>
                    <a:pt x="1407" y="6436"/>
                  </a:lnTo>
                  <a:lnTo>
                    <a:pt x="1407" y="6436"/>
                  </a:lnTo>
                  <a:lnTo>
                    <a:pt x="1407" y="6436"/>
                  </a:lnTo>
                  <a:lnTo>
                    <a:pt x="1407" y="6405"/>
                  </a:lnTo>
                  <a:lnTo>
                    <a:pt x="1407" y="6405"/>
                  </a:lnTo>
                  <a:lnTo>
                    <a:pt x="1407" y="6405"/>
                  </a:lnTo>
                  <a:lnTo>
                    <a:pt x="1438" y="6405"/>
                  </a:lnTo>
                  <a:lnTo>
                    <a:pt x="1438" y="6405"/>
                  </a:lnTo>
                  <a:lnTo>
                    <a:pt x="1438" y="6405"/>
                  </a:lnTo>
                  <a:lnTo>
                    <a:pt x="1438" y="6405"/>
                  </a:lnTo>
                  <a:lnTo>
                    <a:pt x="1438" y="6405"/>
                  </a:lnTo>
                  <a:lnTo>
                    <a:pt x="1407" y="6405"/>
                  </a:lnTo>
                  <a:lnTo>
                    <a:pt x="1407" y="6405"/>
                  </a:lnTo>
                  <a:lnTo>
                    <a:pt x="1407" y="6405"/>
                  </a:lnTo>
                  <a:lnTo>
                    <a:pt x="1407" y="6405"/>
                  </a:lnTo>
                  <a:lnTo>
                    <a:pt x="1407" y="6405"/>
                  </a:lnTo>
                  <a:lnTo>
                    <a:pt x="1407" y="6405"/>
                  </a:lnTo>
                  <a:lnTo>
                    <a:pt x="1407" y="6405"/>
                  </a:lnTo>
                  <a:lnTo>
                    <a:pt x="1407" y="6436"/>
                  </a:lnTo>
                  <a:close/>
                  <a:moveTo>
                    <a:pt x="1157" y="7686"/>
                  </a:moveTo>
                  <a:lnTo>
                    <a:pt x="1157" y="7686"/>
                  </a:lnTo>
                  <a:lnTo>
                    <a:pt x="1188" y="7655"/>
                  </a:lnTo>
                  <a:lnTo>
                    <a:pt x="1188" y="7655"/>
                  </a:lnTo>
                  <a:lnTo>
                    <a:pt x="1188" y="7655"/>
                  </a:lnTo>
                  <a:lnTo>
                    <a:pt x="1188" y="7655"/>
                  </a:lnTo>
                  <a:lnTo>
                    <a:pt x="1188" y="7655"/>
                  </a:lnTo>
                  <a:lnTo>
                    <a:pt x="1157" y="7655"/>
                  </a:lnTo>
                  <a:lnTo>
                    <a:pt x="1157" y="7655"/>
                  </a:lnTo>
                  <a:lnTo>
                    <a:pt x="1157" y="7655"/>
                  </a:lnTo>
                  <a:lnTo>
                    <a:pt x="1157" y="7655"/>
                  </a:lnTo>
                  <a:lnTo>
                    <a:pt x="1157" y="7655"/>
                  </a:lnTo>
                  <a:lnTo>
                    <a:pt x="1157" y="7655"/>
                  </a:lnTo>
                  <a:lnTo>
                    <a:pt x="1157" y="7686"/>
                  </a:lnTo>
                  <a:lnTo>
                    <a:pt x="1157" y="7655"/>
                  </a:lnTo>
                  <a:lnTo>
                    <a:pt x="1157" y="7655"/>
                  </a:lnTo>
                  <a:lnTo>
                    <a:pt x="1157" y="7686"/>
                  </a:lnTo>
                  <a:close/>
                  <a:moveTo>
                    <a:pt x="1282" y="8749"/>
                  </a:moveTo>
                  <a:lnTo>
                    <a:pt x="1282" y="8749"/>
                  </a:lnTo>
                  <a:close/>
                  <a:moveTo>
                    <a:pt x="1188" y="8780"/>
                  </a:moveTo>
                  <a:lnTo>
                    <a:pt x="1188" y="8780"/>
                  </a:lnTo>
                  <a:lnTo>
                    <a:pt x="1219" y="8780"/>
                  </a:lnTo>
                  <a:lnTo>
                    <a:pt x="1219" y="8780"/>
                  </a:lnTo>
                  <a:lnTo>
                    <a:pt x="1219" y="8780"/>
                  </a:lnTo>
                  <a:lnTo>
                    <a:pt x="1219" y="8780"/>
                  </a:lnTo>
                  <a:lnTo>
                    <a:pt x="1219" y="8780"/>
                  </a:lnTo>
                  <a:lnTo>
                    <a:pt x="1219" y="8749"/>
                  </a:lnTo>
                  <a:lnTo>
                    <a:pt x="1219" y="8749"/>
                  </a:lnTo>
                  <a:lnTo>
                    <a:pt x="1219" y="8749"/>
                  </a:lnTo>
                  <a:lnTo>
                    <a:pt x="1250" y="8749"/>
                  </a:lnTo>
                  <a:lnTo>
                    <a:pt x="1219" y="8749"/>
                  </a:lnTo>
                  <a:lnTo>
                    <a:pt x="1219" y="8749"/>
                  </a:lnTo>
                  <a:lnTo>
                    <a:pt x="1219" y="8749"/>
                  </a:lnTo>
                  <a:lnTo>
                    <a:pt x="1219" y="8749"/>
                  </a:lnTo>
                  <a:lnTo>
                    <a:pt x="1219" y="8749"/>
                  </a:lnTo>
                  <a:lnTo>
                    <a:pt x="1219" y="8749"/>
                  </a:lnTo>
                  <a:lnTo>
                    <a:pt x="1219" y="8749"/>
                  </a:lnTo>
                  <a:lnTo>
                    <a:pt x="1219" y="8749"/>
                  </a:lnTo>
                  <a:lnTo>
                    <a:pt x="1219" y="8749"/>
                  </a:lnTo>
                  <a:lnTo>
                    <a:pt x="1188" y="8749"/>
                  </a:lnTo>
                  <a:lnTo>
                    <a:pt x="1188" y="8749"/>
                  </a:lnTo>
                  <a:lnTo>
                    <a:pt x="1188" y="8749"/>
                  </a:lnTo>
                  <a:lnTo>
                    <a:pt x="1188" y="8749"/>
                  </a:lnTo>
                  <a:lnTo>
                    <a:pt x="1188" y="8749"/>
                  </a:lnTo>
                  <a:lnTo>
                    <a:pt x="1188" y="8749"/>
                  </a:lnTo>
                  <a:lnTo>
                    <a:pt x="1188" y="8780"/>
                  </a:lnTo>
                  <a:close/>
                  <a:moveTo>
                    <a:pt x="1313" y="7593"/>
                  </a:moveTo>
                  <a:lnTo>
                    <a:pt x="1344" y="7593"/>
                  </a:lnTo>
                  <a:lnTo>
                    <a:pt x="1344" y="7624"/>
                  </a:lnTo>
                  <a:lnTo>
                    <a:pt x="1344" y="7624"/>
                  </a:lnTo>
                  <a:lnTo>
                    <a:pt x="1344" y="7593"/>
                  </a:lnTo>
                  <a:lnTo>
                    <a:pt x="1344" y="7593"/>
                  </a:lnTo>
                  <a:lnTo>
                    <a:pt x="1344" y="7593"/>
                  </a:lnTo>
                  <a:lnTo>
                    <a:pt x="1344" y="7593"/>
                  </a:lnTo>
                  <a:lnTo>
                    <a:pt x="1313" y="7593"/>
                  </a:lnTo>
                  <a:lnTo>
                    <a:pt x="1313" y="7561"/>
                  </a:lnTo>
                  <a:lnTo>
                    <a:pt x="1313" y="7561"/>
                  </a:lnTo>
                  <a:lnTo>
                    <a:pt x="1313" y="7561"/>
                  </a:lnTo>
                  <a:lnTo>
                    <a:pt x="1313" y="7593"/>
                  </a:lnTo>
                  <a:close/>
                  <a:moveTo>
                    <a:pt x="1407" y="6374"/>
                  </a:moveTo>
                  <a:lnTo>
                    <a:pt x="1407" y="6374"/>
                  </a:lnTo>
                  <a:lnTo>
                    <a:pt x="1407" y="6374"/>
                  </a:lnTo>
                  <a:lnTo>
                    <a:pt x="1407" y="6374"/>
                  </a:lnTo>
                  <a:lnTo>
                    <a:pt x="1407" y="6374"/>
                  </a:lnTo>
                  <a:lnTo>
                    <a:pt x="1438" y="6374"/>
                  </a:lnTo>
                  <a:lnTo>
                    <a:pt x="1407" y="6374"/>
                  </a:lnTo>
                  <a:close/>
                  <a:moveTo>
                    <a:pt x="1282" y="7561"/>
                  </a:moveTo>
                  <a:lnTo>
                    <a:pt x="1282" y="7561"/>
                  </a:lnTo>
                  <a:lnTo>
                    <a:pt x="1282" y="7561"/>
                  </a:lnTo>
                  <a:lnTo>
                    <a:pt x="1282" y="7561"/>
                  </a:lnTo>
                  <a:lnTo>
                    <a:pt x="1282" y="7561"/>
                  </a:lnTo>
                  <a:lnTo>
                    <a:pt x="1282" y="7561"/>
                  </a:lnTo>
                  <a:lnTo>
                    <a:pt x="1282" y="7561"/>
                  </a:lnTo>
                  <a:lnTo>
                    <a:pt x="1282" y="7561"/>
                  </a:lnTo>
                  <a:lnTo>
                    <a:pt x="1282" y="7561"/>
                  </a:lnTo>
                  <a:lnTo>
                    <a:pt x="1282" y="7561"/>
                  </a:lnTo>
                  <a:lnTo>
                    <a:pt x="1282" y="7561"/>
                  </a:lnTo>
                  <a:lnTo>
                    <a:pt x="1250" y="7561"/>
                  </a:lnTo>
                  <a:lnTo>
                    <a:pt x="1250" y="7561"/>
                  </a:lnTo>
                  <a:lnTo>
                    <a:pt x="1250" y="7593"/>
                  </a:lnTo>
                  <a:lnTo>
                    <a:pt x="1282" y="7593"/>
                  </a:lnTo>
                  <a:lnTo>
                    <a:pt x="1313" y="7593"/>
                  </a:lnTo>
                  <a:lnTo>
                    <a:pt x="1313" y="7593"/>
                  </a:lnTo>
                  <a:lnTo>
                    <a:pt x="1313" y="7593"/>
                  </a:lnTo>
                  <a:lnTo>
                    <a:pt x="1313" y="7593"/>
                  </a:lnTo>
                  <a:lnTo>
                    <a:pt x="1313" y="7593"/>
                  </a:lnTo>
                  <a:lnTo>
                    <a:pt x="1282" y="7561"/>
                  </a:lnTo>
                  <a:close/>
                  <a:moveTo>
                    <a:pt x="1438" y="6499"/>
                  </a:moveTo>
                  <a:lnTo>
                    <a:pt x="1438" y="6499"/>
                  </a:lnTo>
                  <a:lnTo>
                    <a:pt x="1438" y="6499"/>
                  </a:lnTo>
                  <a:lnTo>
                    <a:pt x="1438" y="6499"/>
                  </a:lnTo>
                  <a:lnTo>
                    <a:pt x="1438" y="6499"/>
                  </a:lnTo>
                  <a:lnTo>
                    <a:pt x="1438" y="6499"/>
                  </a:lnTo>
                  <a:lnTo>
                    <a:pt x="1438" y="6499"/>
                  </a:lnTo>
                  <a:lnTo>
                    <a:pt x="1438" y="6499"/>
                  </a:lnTo>
                  <a:lnTo>
                    <a:pt x="1438" y="6468"/>
                  </a:lnTo>
                  <a:lnTo>
                    <a:pt x="1438" y="6468"/>
                  </a:lnTo>
                  <a:lnTo>
                    <a:pt x="1438" y="6468"/>
                  </a:lnTo>
                  <a:lnTo>
                    <a:pt x="1438" y="6468"/>
                  </a:lnTo>
                  <a:lnTo>
                    <a:pt x="1407" y="6468"/>
                  </a:lnTo>
                  <a:lnTo>
                    <a:pt x="1438" y="6468"/>
                  </a:lnTo>
                  <a:lnTo>
                    <a:pt x="1438" y="6468"/>
                  </a:lnTo>
                  <a:lnTo>
                    <a:pt x="1407" y="6468"/>
                  </a:lnTo>
                  <a:lnTo>
                    <a:pt x="1407" y="6468"/>
                  </a:lnTo>
                  <a:lnTo>
                    <a:pt x="1407" y="6468"/>
                  </a:lnTo>
                  <a:lnTo>
                    <a:pt x="1407" y="6468"/>
                  </a:lnTo>
                  <a:lnTo>
                    <a:pt x="1407" y="6468"/>
                  </a:lnTo>
                  <a:lnTo>
                    <a:pt x="1407" y="6468"/>
                  </a:lnTo>
                  <a:lnTo>
                    <a:pt x="1407" y="6468"/>
                  </a:lnTo>
                  <a:lnTo>
                    <a:pt x="1407" y="6468"/>
                  </a:lnTo>
                  <a:lnTo>
                    <a:pt x="1407" y="6468"/>
                  </a:lnTo>
                  <a:lnTo>
                    <a:pt x="1375" y="6468"/>
                  </a:lnTo>
                  <a:lnTo>
                    <a:pt x="1407" y="6468"/>
                  </a:lnTo>
                  <a:lnTo>
                    <a:pt x="1407" y="6468"/>
                  </a:lnTo>
                  <a:lnTo>
                    <a:pt x="1407" y="6468"/>
                  </a:lnTo>
                  <a:lnTo>
                    <a:pt x="1407" y="6499"/>
                  </a:lnTo>
                  <a:lnTo>
                    <a:pt x="1375" y="6499"/>
                  </a:lnTo>
                  <a:lnTo>
                    <a:pt x="1375" y="6499"/>
                  </a:lnTo>
                  <a:lnTo>
                    <a:pt x="1375" y="6499"/>
                  </a:lnTo>
                  <a:lnTo>
                    <a:pt x="1407" y="6499"/>
                  </a:lnTo>
                  <a:lnTo>
                    <a:pt x="1407" y="6499"/>
                  </a:lnTo>
                  <a:lnTo>
                    <a:pt x="1407" y="6499"/>
                  </a:lnTo>
                  <a:lnTo>
                    <a:pt x="1407" y="6499"/>
                  </a:lnTo>
                  <a:lnTo>
                    <a:pt x="1438" y="6499"/>
                  </a:lnTo>
                  <a:close/>
                  <a:moveTo>
                    <a:pt x="1282" y="7593"/>
                  </a:moveTo>
                  <a:lnTo>
                    <a:pt x="1282" y="7593"/>
                  </a:lnTo>
                  <a:lnTo>
                    <a:pt x="1250" y="7593"/>
                  </a:lnTo>
                  <a:lnTo>
                    <a:pt x="1250" y="7593"/>
                  </a:lnTo>
                  <a:lnTo>
                    <a:pt x="1250" y="7593"/>
                  </a:lnTo>
                  <a:lnTo>
                    <a:pt x="1250" y="7593"/>
                  </a:lnTo>
                  <a:lnTo>
                    <a:pt x="1250" y="7593"/>
                  </a:lnTo>
                  <a:lnTo>
                    <a:pt x="1250" y="7593"/>
                  </a:lnTo>
                  <a:lnTo>
                    <a:pt x="1250" y="7593"/>
                  </a:lnTo>
                  <a:lnTo>
                    <a:pt x="1250" y="7624"/>
                  </a:lnTo>
                  <a:lnTo>
                    <a:pt x="1282" y="7624"/>
                  </a:lnTo>
                  <a:lnTo>
                    <a:pt x="1282" y="7624"/>
                  </a:lnTo>
                  <a:lnTo>
                    <a:pt x="1282" y="7624"/>
                  </a:lnTo>
                  <a:lnTo>
                    <a:pt x="1282" y="7624"/>
                  </a:lnTo>
                  <a:lnTo>
                    <a:pt x="1282" y="7624"/>
                  </a:lnTo>
                  <a:lnTo>
                    <a:pt x="1282" y="7624"/>
                  </a:lnTo>
                  <a:lnTo>
                    <a:pt x="1282" y="7624"/>
                  </a:lnTo>
                  <a:lnTo>
                    <a:pt x="1282" y="7593"/>
                  </a:lnTo>
                  <a:close/>
                  <a:moveTo>
                    <a:pt x="1469" y="8968"/>
                  </a:moveTo>
                  <a:lnTo>
                    <a:pt x="1500" y="8936"/>
                  </a:lnTo>
                  <a:lnTo>
                    <a:pt x="1500" y="8936"/>
                  </a:lnTo>
                  <a:lnTo>
                    <a:pt x="1500" y="8968"/>
                  </a:lnTo>
                  <a:lnTo>
                    <a:pt x="1469" y="8968"/>
                  </a:lnTo>
                  <a:close/>
                  <a:moveTo>
                    <a:pt x="1063" y="7999"/>
                  </a:moveTo>
                  <a:lnTo>
                    <a:pt x="1063" y="7999"/>
                  </a:lnTo>
                  <a:lnTo>
                    <a:pt x="1063" y="7999"/>
                  </a:lnTo>
                  <a:lnTo>
                    <a:pt x="1063" y="7999"/>
                  </a:lnTo>
                  <a:lnTo>
                    <a:pt x="1063" y="7999"/>
                  </a:lnTo>
                  <a:lnTo>
                    <a:pt x="1063" y="7999"/>
                  </a:lnTo>
                  <a:lnTo>
                    <a:pt x="1094" y="7999"/>
                  </a:lnTo>
                  <a:lnTo>
                    <a:pt x="1094" y="7999"/>
                  </a:lnTo>
                  <a:lnTo>
                    <a:pt x="1063" y="8030"/>
                  </a:lnTo>
                  <a:lnTo>
                    <a:pt x="1094" y="8030"/>
                  </a:lnTo>
                  <a:lnTo>
                    <a:pt x="1094" y="8030"/>
                  </a:lnTo>
                  <a:lnTo>
                    <a:pt x="1094" y="8030"/>
                  </a:lnTo>
                  <a:lnTo>
                    <a:pt x="1094" y="8030"/>
                  </a:lnTo>
                  <a:lnTo>
                    <a:pt x="1094" y="8061"/>
                  </a:lnTo>
                  <a:lnTo>
                    <a:pt x="1094" y="8061"/>
                  </a:lnTo>
                  <a:lnTo>
                    <a:pt x="1094" y="8030"/>
                  </a:lnTo>
                  <a:lnTo>
                    <a:pt x="1094" y="8030"/>
                  </a:lnTo>
                  <a:lnTo>
                    <a:pt x="1094" y="8030"/>
                  </a:lnTo>
                  <a:lnTo>
                    <a:pt x="1094" y="8030"/>
                  </a:lnTo>
                  <a:lnTo>
                    <a:pt x="1094" y="8030"/>
                  </a:lnTo>
                  <a:lnTo>
                    <a:pt x="1094" y="8030"/>
                  </a:lnTo>
                  <a:lnTo>
                    <a:pt x="1094" y="8030"/>
                  </a:lnTo>
                  <a:lnTo>
                    <a:pt x="1094" y="8030"/>
                  </a:lnTo>
                  <a:lnTo>
                    <a:pt x="1094" y="8030"/>
                  </a:lnTo>
                  <a:lnTo>
                    <a:pt x="1094" y="8030"/>
                  </a:lnTo>
                  <a:lnTo>
                    <a:pt x="1125" y="8030"/>
                  </a:lnTo>
                  <a:lnTo>
                    <a:pt x="1125" y="8030"/>
                  </a:lnTo>
                  <a:lnTo>
                    <a:pt x="1125" y="8061"/>
                  </a:lnTo>
                  <a:lnTo>
                    <a:pt x="1125" y="8030"/>
                  </a:lnTo>
                  <a:lnTo>
                    <a:pt x="1125" y="8030"/>
                  </a:lnTo>
                  <a:lnTo>
                    <a:pt x="1125" y="7999"/>
                  </a:lnTo>
                  <a:lnTo>
                    <a:pt x="1094" y="7999"/>
                  </a:lnTo>
                  <a:lnTo>
                    <a:pt x="1094" y="7999"/>
                  </a:lnTo>
                  <a:lnTo>
                    <a:pt x="1094" y="7999"/>
                  </a:lnTo>
                  <a:lnTo>
                    <a:pt x="1094" y="7999"/>
                  </a:lnTo>
                  <a:lnTo>
                    <a:pt x="1094" y="7999"/>
                  </a:lnTo>
                  <a:lnTo>
                    <a:pt x="1094" y="7999"/>
                  </a:lnTo>
                  <a:lnTo>
                    <a:pt x="1094" y="7999"/>
                  </a:lnTo>
                  <a:lnTo>
                    <a:pt x="1094" y="7999"/>
                  </a:lnTo>
                  <a:lnTo>
                    <a:pt x="1094" y="7999"/>
                  </a:lnTo>
                  <a:lnTo>
                    <a:pt x="1094" y="7999"/>
                  </a:lnTo>
                  <a:lnTo>
                    <a:pt x="1094" y="7968"/>
                  </a:lnTo>
                  <a:lnTo>
                    <a:pt x="1094" y="7968"/>
                  </a:lnTo>
                  <a:lnTo>
                    <a:pt x="1094" y="7968"/>
                  </a:lnTo>
                  <a:lnTo>
                    <a:pt x="1094" y="7968"/>
                  </a:lnTo>
                  <a:lnTo>
                    <a:pt x="1094" y="7968"/>
                  </a:lnTo>
                  <a:lnTo>
                    <a:pt x="1063" y="7968"/>
                  </a:lnTo>
                  <a:lnTo>
                    <a:pt x="1063" y="7968"/>
                  </a:lnTo>
                  <a:lnTo>
                    <a:pt x="1063" y="7968"/>
                  </a:lnTo>
                  <a:lnTo>
                    <a:pt x="1063" y="7968"/>
                  </a:lnTo>
                  <a:lnTo>
                    <a:pt x="1063" y="7968"/>
                  </a:lnTo>
                  <a:lnTo>
                    <a:pt x="1063" y="7968"/>
                  </a:lnTo>
                  <a:lnTo>
                    <a:pt x="1063" y="7968"/>
                  </a:lnTo>
                  <a:lnTo>
                    <a:pt x="1063" y="7968"/>
                  </a:lnTo>
                  <a:lnTo>
                    <a:pt x="1063" y="7968"/>
                  </a:lnTo>
                  <a:lnTo>
                    <a:pt x="1063" y="7968"/>
                  </a:lnTo>
                  <a:lnTo>
                    <a:pt x="1063" y="7968"/>
                  </a:lnTo>
                  <a:lnTo>
                    <a:pt x="1063" y="7968"/>
                  </a:lnTo>
                  <a:lnTo>
                    <a:pt x="1063" y="7968"/>
                  </a:lnTo>
                  <a:lnTo>
                    <a:pt x="1063" y="7968"/>
                  </a:lnTo>
                  <a:lnTo>
                    <a:pt x="1032" y="7968"/>
                  </a:lnTo>
                  <a:lnTo>
                    <a:pt x="1032" y="7968"/>
                  </a:lnTo>
                  <a:lnTo>
                    <a:pt x="1032" y="7968"/>
                  </a:lnTo>
                  <a:lnTo>
                    <a:pt x="1032" y="7999"/>
                  </a:lnTo>
                  <a:lnTo>
                    <a:pt x="1032" y="7999"/>
                  </a:lnTo>
                  <a:lnTo>
                    <a:pt x="1063" y="7999"/>
                  </a:lnTo>
                  <a:lnTo>
                    <a:pt x="1063" y="7999"/>
                  </a:lnTo>
                  <a:lnTo>
                    <a:pt x="1063" y="7999"/>
                  </a:lnTo>
                  <a:lnTo>
                    <a:pt x="1063" y="7999"/>
                  </a:lnTo>
                  <a:lnTo>
                    <a:pt x="1063" y="7999"/>
                  </a:lnTo>
                  <a:lnTo>
                    <a:pt x="1032" y="7999"/>
                  </a:lnTo>
                  <a:lnTo>
                    <a:pt x="1032" y="7999"/>
                  </a:lnTo>
                  <a:lnTo>
                    <a:pt x="1032" y="7999"/>
                  </a:lnTo>
                  <a:lnTo>
                    <a:pt x="1032" y="7999"/>
                  </a:lnTo>
                  <a:lnTo>
                    <a:pt x="1032" y="8030"/>
                  </a:lnTo>
                  <a:lnTo>
                    <a:pt x="1032" y="8030"/>
                  </a:lnTo>
                  <a:lnTo>
                    <a:pt x="1032" y="8030"/>
                  </a:lnTo>
                  <a:lnTo>
                    <a:pt x="1032" y="8030"/>
                  </a:lnTo>
                  <a:lnTo>
                    <a:pt x="1063" y="8030"/>
                  </a:lnTo>
                  <a:lnTo>
                    <a:pt x="1063" y="8030"/>
                  </a:lnTo>
                  <a:lnTo>
                    <a:pt x="1063" y="8030"/>
                  </a:lnTo>
                  <a:lnTo>
                    <a:pt x="1063" y="7999"/>
                  </a:lnTo>
                  <a:close/>
                  <a:moveTo>
                    <a:pt x="1032" y="7905"/>
                  </a:moveTo>
                  <a:lnTo>
                    <a:pt x="1032" y="7905"/>
                  </a:lnTo>
                  <a:lnTo>
                    <a:pt x="1032" y="7905"/>
                  </a:lnTo>
                  <a:lnTo>
                    <a:pt x="1032" y="7936"/>
                  </a:lnTo>
                  <a:lnTo>
                    <a:pt x="1032" y="7936"/>
                  </a:lnTo>
                  <a:lnTo>
                    <a:pt x="1063" y="7936"/>
                  </a:lnTo>
                  <a:lnTo>
                    <a:pt x="1063" y="7936"/>
                  </a:lnTo>
                  <a:lnTo>
                    <a:pt x="1063" y="7936"/>
                  </a:lnTo>
                  <a:lnTo>
                    <a:pt x="1063" y="7936"/>
                  </a:lnTo>
                  <a:lnTo>
                    <a:pt x="1063" y="7936"/>
                  </a:lnTo>
                  <a:lnTo>
                    <a:pt x="1063" y="7936"/>
                  </a:lnTo>
                  <a:lnTo>
                    <a:pt x="1063" y="7936"/>
                  </a:lnTo>
                  <a:lnTo>
                    <a:pt x="1063" y="7936"/>
                  </a:lnTo>
                  <a:lnTo>
                    <a:pt x="1063" y="7936"/>
                  </a:lnTo>
                  <a:lnTo>
                    <a:pt x="1063" y="7905"/>
                  </a:lnTo>
                  <a:lnTo>
                    <a:pt x="1063" y="7905"/>
                  </a:lnTo>
                  <a:lnTo>
                    <a:pt x="1063" y="7905"/>
                  </a:lnTo>
                  <a:lnTo>
                    <a:pt x="1063" y="7905"/>
                  </a:lnTo>
                  <a:lnTo>
                    <a:pt x="1063" y="7905"/>
                  </a:lnTo>
                  <a:lnTo>
                    <a:pt x="1063" y="7905"/>
                  </a:lnTo>
                  <a:lnTo>
                    <a:pt x="1063" y="7905"/>
                  </a:lnTo>
                  <a:lnTo>
                    <a:pt x="1032" y="7905"/>
                  </a:lnTo>
                  <a:close/>
                  <a:moveTo>
                    <a:pt x="1157" y="8686"/>
                  </a:moveTo>
                  <a:lnTo>
                    <a:pt x="1157" y="8686"/>
                  </a:lnTo>
                  <a:lnTo>
                    <a:pt x="1157" y="8686"/>
                  </a:lnTo>
                  <a:lnTo>
                    <a:pt x="1157" y="8655"/>
                  </a:lnTo>
                  <a:lnTo>
                    <a:pt x="1157" y="8655"/>
                  </a:lnTo>
                  <a:lnTo>
                    <a:pt x="1157" y="8655"/>
                  </a:lnTo>
                  <a:lnTo>
                    <a:pt x="1157" y="8655"/>
                  </a:lnTo>
                  <a:lnTo>
                    <a:pt x="1157" y="8624"/>
                  </a:lnTo>
                  <a:lnTo>
                    <a:pt x="1157" y="8624"/>
                  </a:lnTo>
                  <a:lnTo>
                    <a:pt x="1157" y="8624"/>
                  </a:lnTo>
                  <a:lnTo>
                    <a:pt x="1157" y="8624"/>
                  </a:lnTo>
                  <a:lnTo>
                    <a:pt x="1157" y="8624"/>
                  </a:lnTo>
                  <a:lnTo>
                    <a:pt x="1157" y="8624"/>
                  </a:lnTo>
                  <a:lnTo>
                    <a:pt x="1157" y="8624"/>
                  </a:lnTo>
                  <a:lnTo>
                    <a:pt x="1125" y="8655"/>
                  </a:lnTo>
                  <a:lnTo>
                    <a:pt x="1125" y="8655"/>
                  </a:lnTo>
                  <a:lnTo>
                    <a:pt x="1125" y="8655"/>
                  </a:lnTo>
                  <a:lnTo>
                    <a:pt x="1125" y="8655"/>
                  </a:lnTo>
                  <a:lnTo>
                    <a:pt x="1125" y="8686"/>
                  </a:lnTo>
                  <a:lnTo>
                    <a:pt x="1125" y="8686"/>
                  </a:lnTo>
                  <a:lnTo>
                    <a:pt x="1125" y="8686"/>
                  </a:lnTo>
                  <a:lnTo>
                    <a:pt x="1125" y="8686"/>
                  </a:lnTo>
                  <a:lnTo>
                    <a:pt x="1125" y="8686"/>
                  </a:lnTo>
                  <a:lnTo>
                    <a:pt x="1125" y="8686"/>
                  </a:lnTo>
                  <a:lnTo>
                    <a:pt x="1157" y="8686"/>
                  </a:lnTo>
                  <a:close/>
                  <a:moveTo>
                    <a:pt x="1219" y="8811"/>
                  </a:moveTo>
                  <a:lnTo>
                    <a:pt x="1219" y="8811"/>
                  </a:lnTo>
                  <a:lnTo>
                    <a:pt x="1219" y="8811"/>
                  </a:lnTo>
                  <a:lnTo>
                    <a:pt x="1219" y="8811"/>
                  </a:lnTo>
                  <a:lnTo>
                    <a:pt x="1219" y="8811"/>
                  </a:lnTo>
                  <a:lnTo>
                    <a:pt x="1219" y="8811"/>
                  </a:lnTo>
                  <a:lnTo>
                    <a:pt x="1219" y="8811"/>
                  </a:lnTo>
                  <a:lnTo>
                    <a:pt x="1219" y="8811"/>
                  </a:lnTo>
                  <a:lnTo>
                    <a:pt x="1219" y="8811"/>
                  </a:lnTo>
                  <a:lnTo>
                    <a:pt x="1219" y="8811"/>
                  </a:lnTo>
                  <a:lnTo>
                    <a:pt x="1219" y="8811"/>
                  </a:lnTo>
                  <a:lnTo>
                    <a:pt x="1219" y="8811"/>
                  </a:lnTo>
                  <a:lnTo>
                    <a:pt x="1219" y="8811"/>
                  </a:lnTo>
                  <a:lnTo>
                    <a:pt x="1219" y="8811"/>
                  </a:lnTo>
                  <a:lnTo>
                    <a:pt x="1219" y="8780"/>
                  </a:lnTo>
                  <a:lnTo>
                    <a:pt x="1219" y="8780"/>
                  </a:lnTo>
                  <a:lnTo>
                    <a:pt x="1219" y="8780"/>
                  </a:lnTo>
                  <a:lnTo>
                    <a:pt x="1219" y="8780"/>
                  </a:lnTo>
                  <a:lnTo>
                    <a:pt x="1219" y="8780"/>
                  </a:lnTo>
                  <a:lnTo>
                    <a:pt x="1188" y="8780"/>
                  </a:lnTo>
                  <a:lnTo>
                    <a:pt x="1188" y="8811"/>
                  </a:lnTo>
                  <a:lnTo>
                    <a:pt x="1188" y="8811"/>
                  </a:lnTo>
                  <a:lnTo>
                    <a:pt x="1188" y="8780"/>
                  </a:lnTo>
                  <a:lnTo>
                    <a:pt x="1188" y="8780"/>
                  </a:lnTo>
                  <a:lnTo>
                    <a:pt x="1188" y="8780"/>
                  </a:lnTo>
                  <a:lnTo>
                    <a:pt x="1188" y="8780"/>
                  </a:lnTo>
                  <a:lnTo>
                    <a:pt x="1157" y="8780"/>
                  </a:lnTo>
                  <a:lnTo>
                    <a:pt x="1157" y="8780"/>
                  </a:lnTo>
                  <a:lnTo>
                    <a:pt x="1188" y="8811"/>
                  </a:lnTo>
                  <a:lnTo>
                    <a:pt x="1188" y="8811"/>
                  </a:lnTo>
                  <a:lnTo>
                    <a:pt x="1188" y="8811"/>
                  </a:lnTo>
                  <a:lnTo>
                    <a:pt x="1188" y="8811"/>
                  </a:lnTo>
                  <a:lnTo>
                    <a:pt x="1188" y="8811"/>
                  </a:lnTo>
                  <a:lnTo>
                    <a:pt x="1219" y="8811"/>
                  </a:lnTo>
                  <a:close/>
                  <a:moveTo>
                    <a:pt x="1032" y="7843"/>
                  </a:moveTo>
                  <a:lnTo>
                    <a:pt x="1032" y="7843"/>
                  </a:lnTo>
                  <a:lnTo>
                    <a:pt x="1032" y="7843"/>
                  </a:lnTo>
                  <a:lnTo>
                    <a:pt x="1032" y="7843"/>
                  </a:lnTo>
                  <a:lnTo>
                    <a:pt x="1063" y="7843"/>
                  </a:lnTo>
                  <a:lnTo>
                    <a:pt x="1063" y="7843"/>
                  </a:lnTo>
                  <a:lnTo>
                    <a:pt x="1063" y="7843"/>
                  </a:lnTo>
                  <a:lnTo>
                    <a:pt x="1063" y="7843"/>
                  </a:lnTo>
                  <a:lnTo>
                    <a:pt x="1063" y="7843"/>
                  </a:lnTo>
                  <a:lnTo>
                    <a:pt x="1063" y="7843"/>
                  </a:lnTo>
                  <a:lnTo>
                    <a:pt x="1063" y="7843"/>
                  </a:lnTo>
                  <a:lnTo>
                    <a:pt x="1063" y="7843"/>
                  </a:lnTo>
                  <a:lnTo>
                    <a:pt x="1063" y="7843"/>
                  </a:lnTo>
                  <a:lnTo>
                    <a:pt x="1063" y="7843"/>
                  </a:lnTo>
                  <a:lnTo>
                    <a:pt x="1063" y="7843"/>
                  </a:lnTo>
                  <a:lnTo>
                    <a:pt x="1063" y="7843"/>
                  </a:lnTo>
                  <a:lnTo>
                    <a:pt x="1063" y="7843"/>
                  </a:lnTo>
                  <a:lnTo>
                    <a:pt x="1063" y="7811"/>
                  </a:lnTo>
                  <a:lnTo>
                    <a:pt x="1063" y="7811"/>
                  </a:lnTo>
                  <a:lnTo>
                    <a:pt x="1063" y="7811"/>
                  </a:lnTo>
                  <a:lnTo>
                    <a:pt x="1063" y="7811"/>
                  </a:lnTo>
                  <a:lnTo>
                    <a:pt x="1063" y="7811"/>
                  </a:lnTo>
                  <a:lnTo>
                    <a:pt x="1063" y="7811"/>
                  </a:lnTo>
                  <a:lnTo>
                    <a:pt x="1063" y="7811"/>
                  </a:lnTo>
                  <a:lnTo>
                    <a:pt x="1063" y="7811"/>
                  </a:lnTo>
                  <a:lnTo>
                    <a:pt x="1063" y="7811"/>
                  </a:lnTo>
                  <a:lnTo>
                    <a:pt x="1063" y="7811"/>
                  </a:lnTo>
                  <a:lnTo>
                    <a:pt x="1063" y="7811"/>
                  </a:lnTo>
                  <a:lnTo>
                    <a:pt x="1063" y="7811"/>
                  </a:lnTo>
                  <a:lnTo>
                    <a:pt x="1063" y="7811"/>
                  </a:lnTo>
                  <a:lnTo>
                    <a:pt x="1094" y="7811"/>
                  </a:lnTo>
                  <a:lnTo>
                    <a:pt x="1094" y="7811"/>
                  </a:lnTo>
                  <a:lnTo>
                    <a:pt x="1094" y="7811"/>
                  </a:lnTo>
                  <a:lnTo>
                    <a:pt x="1094" y="7811"/>
                  </a:lnTo>
                  <a:lnTo>
                    <a:pt x="1094" y="7780"/>
                  </a:lnTo>
                  <a:lnTo>
                    <a:pt x="1094" y="7780"/>
                  </a:lnTo>
                  <a:lnTo>
                    <a:pt x="1094" y="7780"/>
                  </a:lnTo>
                  <a:lnTo>
                    <a:pt x="1094" y="7780"/>
                  </a:lnTo>
                  <a:lnTo>
                    <a:pt x="1094" y="7780"/>
                  </a:lnTo>
                  <a:lnTo>
                    <a:pt x="1094" y="7780"/>
                  </a:lnTo>
                  <a:lnTo>
                    <a:pt x="1063" y="7780"/>
                  </a:lnTo>
                  <a:lnTo>
                    <a:pt x="1094" y="7780"/>
                  </a:lnTo>
                  <a:lnTo>
                    <a:pt x="1094" y="7780"/>
                  </a:lnTo>
                  <a:lnTo>
                    <a:pt x="1094" y="7780"/>
                  </a:lnTo>
                  <a:lnTo>
                    <a:pt x="1094" y="7780"/>
                  </a:lnTo>
                  <a:lnTo>
                    <a:pt x="1094" y="7749"/>
                  </a:lnTo>
                  <a:lnTo>
                    <a:pt x="1063" y="7780"/>
                  </a:lnTo>
                  <a:lnTo>
                    <a:pt x="1063" y="7780"/>
                  </a:lnTo>
                  <a:lnTo>
                    <a:pt x="1063" y="7780"/>
                  </a:lnTo>
                  <a:lnTo>
                    <a:pt x="1063" y="7780"/>
                  </a:lnTo>
                  <a:lnTo>
                    <a:pt x="1063" y="7780"/>
                  </a:lnTo>
                  <a:lnTo>
                    <a:pt x="1063" y="7780"/>
                  </a:lnTo>
                  <a:lnTo>
                    <a:pt x="1063" y="7780"/>
                  </a:lnTo>
                  <a:lnTo>
                    <a:pt x="1063" y="7780"/>
                  </a:lnTo>
                  <a:lnTo>
                    <a:pt x="1063" y="7780"/>
                  </a:lnTo>
                  <a:lnTo>
                    <a:pt x="1063" y="7811"/>
                  </a:lnTo>
                  <a:lnTo>
                    <a:pt x="1063" y="7811"/>
                  </a:lnTo>
                  <a:lnTo>
                    <a:pt x="1063" y="7811"/>
                  </a:lnTo>
                  <a:lnTo>
                    <a:pt x="1063" y="7811"/>
                  </a:lnTo>
                  <a:lnTo>
                    <a:pt x="1063" y="7811"/>
                  </a:lnTo>
                  <a:lnTo>
                    <a:pt x="1063" y="7811"/>
                  </a:lnTo>
                  <a:lnTo>
                    <a:pt x="1063" y="7811"/>
                  </a:lnTo>
                  <a:lnTo>
                    <a:pt x="1063" y="7811"/>
                  </a:lnTo>
                  <a:lnTo>
                    <a:pt x="1032" y="7811"/>
                  </a:lnTo>
                  <a:lnTo>
                    <a:pt x="1032" y="7811"/>
                  </a:lnTo>
                  <a:lnTo>
                    <a:pt x="1032" y="7811"/>
                  </a:lnTo>
                  <a:lnTo>
                    <a:pt x="1032" y="7811"/>
                  </a:lnTo>
                  <a:lnTo>
                    <a:pt x="1032" y="7811"/>
                  </a:lnTo>
                  <a:lnTo>
                    <a:pt x="1032" y="7811"/>
                  </a:lnTo>
                  <a:lnTo>
                    <a:pt x="1032" y="7843"/>
                  </a:lnTo>
                  <a:close/>
                  <a:moveTo>
                    <a:pt x="1250" y="6436"/>
                  </a:moveTo>
                  <a:lnTo>
                    <a:pt x="1250" y="6468"/>
                  </a:lnTo>
                  <a:lnTo>
                    <a:pt x="1282" y="6468"/>
                  </a:lnTo>
                  <a:lnTo>
                    <a:pt x="1282" y="6468"/>
                  </a:lnTo>
                  <a:lnTo>
                    <a:pt x="1282" y="6468"/>
                  </a:lnTo>
                  <a:lnTo>
                    <a:pt x="1282" y="6436"/>
                  </a:lnTo>
                  <a:lnTo>
                    <a:pt x="1282" y="6436"/>
                  </a:lnTo>
                  <a:lnTo>
                    <a:pt x="1282" y="6436"/>
                  </a:lnTo>
                  <a:lnTo>
                    <a:pt x="1282" y="6436"/>
                  </a:lnTo>
                  <a:lnTo>
                    <a:pt x="1282" y="6436"/>
                  </a:lnTo>
                  <a:lnTo>
                    <a:pt x="1313" y="6436"/>
                  </a:lnTo>
                  <a:lnTo>
                    <a:pt x="1313" y="6436"/>
                  </a:lnTo>
                  <a:lnTo>
                    <a:pt x="1313" y="6436"/>
                  </a:lnTo>
                  <a:lnTo>
                    <a:pt x="1313" y="6405"/>
                  </a:lnTo>
                  <a:lnTo>
                    <a:pt x="1313" y="6405"/>
                  </a:lnTo>
                  <a:lnTo>
                    <a:pt x="1313" y="6405"/>
                  </a:lnTo>
                  <a:lnTo>
                    <a:pt x="1282" y="6405"/>
                  </a:lnTo>
                  <a:lnTo>
                    <a:pt x="1282" y="6405"/>
                  </a:lnTo>
                  <a:lnTo>
                    <a:pt x="1282" y="6405"/>
                  </a:lnTo>
                  <a:lnTo>
                    <a:pt x="1282" y="6405"/>
                  </a:lnTo>
                  <a:lnTo>
                    <a:pt x="1282" y="6436"/>
                  </a:lnTo>
                  <a:lnTo>
                    <a:pt x="1282" y="6436"/>
                  </a:lnTo>
                  <a:lnTo>
                    <a:pt x="1282" y="6436"/>
                  </a:lnTo>
                  <a:lnTo>
                    <a:pt x="1282" y="6436"/>
                  </a:lnTo>
                  <a:lnTo>
                    <a:pt x="1250" y="6436"/>
                  </a:lnTo>
                  <a:close/>
                  <a:moveTo>
                    <a:pt x="1469" y="5999"/>
                  </a:moveTo>
                  <a:lnTo>
                    <a:pt x="1469" y="5999"/>
                  </a:lnTo>
                  <a:lnTo>
                    <a:pt x="1469" y="5999"/>
                  </a:lnTo>
                  <a:lnTo>
                    <a:pt x="1438" y="5999"/>
                  </a:lnTo>
                  <a:lnTo>
                    <a:pt x="1438" y="5999"/>
                  </a:lnTo>
                  <a:lnTo>
                    <a:pt x="1438" y="5999"/>
                  </a:lnTo>
                  <a:lnTo>
                    <a:pt x="1438" y="5999"/>
                  </a:lnTo>
                  <a:lnTo>
                    <a:pt x="1438" y="5999"/>
                  </a:lnTo>
                  <a:lnTo>
                    <a:pt x="1438" y="5999"/>
                  </a:lnTo>
                  <a:lnTo>
                    <a:pt x="1438" y="5999"/>
                  </a:lnTo>
                  <a:lnTo>
                    <a:pt x="1469" y="5999"/>
                  </a:lnTo>
                  <a:lnTo>
                    <a:pt x="1469" y="6030"/>
                  </a:lnTo>
                  <a:lnTo>
                    <a:pt x="1469" y="6030"/>
                  </a:lnTo>
                  <a:lnTo>
                    <a:pt x="1469" y="6030"/>
                  </a:lnTo>
                  <a:lnTo>
                    <a:pt x="1469" y="6030"/>
                  </a:lnTo>
                  <a:lnTo>
                    <a:pt x="1469" y="6030"/>
                  </a:lnTo>
                  <a:lnTo>
                    <a:pt x="1469" y="6030"/>
                  </a:lnTo>
                  <a:lnTo>
                    <a:pt x="1469" y="6030"/>
                  </a:lnTo>
                  <a:lnTo>
                    <a:pt x="1469" y="6030"/>
                  </a:lnTo>
                  <a:lnTo>
                    <a:pt x="1469" y="6030"/>
                  </a:lnTo>
                  <a:lnTo>
                    <a:pt x="1469" y="6030"/>
                  </a:lnTo>
                  <a:lnTo>
                    <a:pt x="1469" y="5999"/>
                  </a:lnTo>
                  <a:close/>
                  <a:moveTo>
                    <a:pt x="1188" y="6186"/>
                  </a:moveTo>
                  <a:lnTo>
                    <a:pt x="1188" y="6186"/>
                  </a:lnTo>
                  <a:lnTo>
                    <a:pt x="1188" y="6186"/>
                  </a:lnTo>
                  <a:lnTo>
                    <a:pt x="1188" y="6218"/>
                  </a:lnTo>
                  <a:lnTo>
                    <a:pt x="1188" y="6218"/>
                  </a:lnTo>
                  <a:lnTo>
                    <a:pt x="1188" y="6186"/>
                  </a:lnTo>
                  <a:lnTo>
                    <a:pt x="1219" y="6186"/>
                  </a:lnTo>
                  <a:lnTo>
                    <a:pt x="1219" y="6186"/>
                  </a:lnTo>
                  <a:lnTo>
                    <a:pt x="1219" y="6186"/>
                  </a:lnTo>
                  <a:lnTo>
                    <a:pt x="1219" y="6186"/>
                  </a:lnTo>
                  <a:lnTo>
                    <a:pt x="1219" y="6186"/>
                  </a:lnTo>
                  <a:lnTo>
                    <a:pt x="1219" y="6186"/>
                  </a:lnTo>
                  <a:lnTo>
                    <a:pt x="1219" y="6186"/>
                  </a:lnTo>
                  <a:lnTo>
                    <a:pt x="1219" y="6186"/>
                  </a:lnTo>
                  <a:lnTo>
                    <a:pt x="1219" y="6186"/>
                  </a:lnTo>
                  <a:lnTo>
                    <a:pt x="1188" y="6155"/>
                  </a:lnTo>
                  <a:lnTo>
                    <a:pt x="1188" y="6155"/>
                  </a:lnTo>
                  <a:lnTo>
                    <a:pt x="1188" y="6186"/>
                  </a:lnTo>
                  <a:close/>
                  <a:moveTo>
                    <a:pt x="1344" y="9124"/>
                  </a:moveTo>
                  <a:lnTo>
                    <a:pt x="1344" y="9124"/>
                  </a:lnTo>
                  <a:lnTo>
                    <a:pt x="1313" y="9124"/>
                  </a:lnTo>
                  <a:lnTo>
                    <a:pt x="1313" y="9155"/>
                  </a:lnTo>
                  <a:lnTo>
                    <a:pt x="1313" y="9155"/>
                  </a:lnTo>
                  <a:lnTo>
                    <a:pt x="1313" y="9155"/>
                  </a:lnTo>
                  <a:lnTo>
                    <a:pt x="1313" y="9155"/>
                  </a:lnTo>
                  <a:lnTo>
                    <a:pt x="1313" y="9155"/>
                  </a:lnTo>
                  <a:lnTo>
                    <a:pt x="1313" y="9155"/>
                  </a:lnTo>
                  <a:lnTo>
                    <a:pt x="1313" y="9155"/>
                  </a:lnTo>
                  <a:lnTo>
                    <a:pt x="1313" y="9155"/>
                  </a:lnTo>
                  <a:lnTo>
                    <a:pt x="1313" y="9155"/>
                  </a:lnTo>
                  <a:lnTo>
                    <a:pt x="1313" y="9155"/>
                  </a:lnTo>
                  <a:lnTo>
                    <a:pt x="1313" y="9155"/>
                  </a:lnTo>
                  <a:lnTo>
                    <a:pt x="1313" y="9155"/>
                  </a:lnTo>
                  <a:lnTo>
                    <a:pt x="1313" y="9155"/>
                  </a:lnTo>
                  <a:lnTo>
                    <a:pt x="1313" y="9155"/>
                  </a:lnTo>
                  <a:lnTo>
                    <a:pt x="1313" y="9155"/>
                  </a:lnTo>
                  <a:lnTo>
                    <a:pt x="1344" y="9155"/>
                  </a:lnTo>
                  <a:lnTo>
                    <a:pt x="1344" y="9155"/>
                  </a:lnTo>
                  <a:lnTo>
                    <a:pt x="1344" y="9155"/>
                  </a:lnTo>
                  <a:lnTo>
                    <a:pt x="1344" y="9155"/>
                  </a:lnTo>
                  <a:lnTo>
                    <a:pt x="1344" y="9155"/>
                  </a:lnTo>
                  <a:lnTo>
                    <a:pt x="1344" y="9124"/>
                  </a:lnTo>
                  <a:close/>
                  <a:moveTo>
                    <a:pt x="1094" y="7374"/>
                  </a:moveTo>
                  <a:lnTo>
                    <a:pt x="1094" y="7374"/>
                  </a:lnTo>
                  <a:lnTo>
                    <a:pt x="1094" y="7374"/>
                  </a:lnTo>
                  <a:lnTo>
                    <a:pt x="1094" y="7374"/>
                  </a:lnTo>
                  <a:lnTo>
                    <a:pt x="1094" y="7374"/>
                  </a:lnTo>
                  <a:lnTo>
                    <a:pt x="1094" y="7374"/>
                  </a:lnTo>
                  <a:lnTo>
                    <a:pt x="1094" y="7405"/>
                  </a:lnTo>
                  <a:lnTo>
                    <a:pt x="1094" y="7405"/>
                  </a:lnTo>
                  <a:lnTo>
                    <a:pt x="1094" y="7405"/>
                  </a:lnTo>
                  <a:lnTo>
                    <a:pt x="1094" y="7405"/>
                  </a:lnTo>
                  <a:lnTo>
                    <a:pt x="1094" y="7405"/>
                  </a:lnTo>
                  <a:lnTo>
                    <a:pt x="1125" y="7405"/>
                  </a:lnTo>
                  <a:lnTo>
                    <a:pt x="1125" y="7405"/>
                  </a:lnTo>
                  <a:lnTo>
                    <a:pt x="1125" y="7405"/>
                  </a:lnTo>
                  <a:lnTo>
                    <a:pt x="1125" y="7405"/>
                  </a:lnTo>
                  <a:lnTo>
                    <a:pt x="1125" y="7405"/>
                  </a:lnTo>
                  <a:lnTo>
                    <a:pt x="1125" y="7436"/>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405"/>
                  </a:lnTo>
                  <a:lnTo>
                    <a:pt x="1125" y="7374"/>
                  </a:lnTo>
                  <a:lnTo>
                    <a:pt x="1125" y="7374"/>
                  </a:lnTo>
                  <a:lnTo>
                    <a:pt x="1125" y="7374"/>
                  </a:lnTo>
                  <a:lnTo>
                    <a:pt x="1125" y="7374"/>
                  </a:lnTo>
                  <a:lnTo>
                    <a:pt x="1125" y="7374"/>
                  </a:lnTo>
                  <a:lnTo>
                    <a:pt x="1125" y="7374"/>
                  </a:lnTo>
                  <a:lnTo>
                    <a:pt x="1125" y="7374"/>
                  </a:lnTo>
                  <a:lnTo>
                    <a:pt x="1125" y="7374"/>
                  </a:lnTo>
                  <a:lnTo>
                    <a:pt x="1094" y="7374"/>
                  </a:lnTo>
                  <a:close/>
                  <a:moveTo>
                    <a:pt x="2032" y="9718"/>
                  </a:moveTo>
                  <a:lnTo>
                    <a:pt x="2032" y="9718"/>
                  </a:lnTo>
                  <a:lnTo>
                    <a:pt x="2063" y="9686"/>
                  </a:lnTo>
                  <a:lnTo>
                    <a:pt x="2063" y="9686"/>
                  </a:lnTo>
                  <a:lnTo>
                    <a:pt x="2063" y="9686"/>
                  </a:lnTo>
                  <a:lnTo>
                    <a:pt x="2094" y="9686"/>
                  </a:lnTo>
                  <a:lnTo>
                    <a:pt x="2094" y="9686"/>
                  </a:lnTo>
                  <a:lnTo>
                    <a:pt x="2094" y="9686"/>
                  </a:lnTo>
                  <a:lnTo>
                    <a:pt x="2094" y="9686"/>
                  </a:lnTo>
                  <a:lnTo>
                    <a:pt x="2094" y="9686"/>
                  </a:lnTo>
                  <a:lnTo>
                    <a:pt x="2063" y="9686"/>
                  </a:lnTo>
                  <a:lnTo>
                    <a:pt x="2032" y="9686"/>
                  </a:lnTo>
                  <a:lnTo>
                    <a:pt x="2032" y="9686"/>
                  </a:lnTo>
                  <a:lnTo>
                    <a:pt x="2032" y="9686"/>
                  </a:lnTo>
                  <a:lnTo>
                    <a:pt x="2032" y="9686"/>
                  </a:lnTo>
                  <a:lnTo>
                    <a:pt x="2032" y="9686"/>
                  </a:lnTo>
                  <a:lnTo>
                    <a:pt x="2032" y="9686"/>
                  </a:lnTo>
                  <a:lnTo>
                    <a:pt x="2032" y="9686"/>
                  </a:lnTo>
                  <a:lnTo>
                    <a:pt x="2000" y="9686"/>
                  </a:lnTo>
                  <a:lnTo>
                    <a:pt x="2000" y="9686"/>
                  </a:lnTo>
                  <a:lnTo>
                    <a:pt x="2032" y="9686"/>
                  </a:lnTo>
                  <a:lnTo>
                    <a:pt x="2032" y="9686"/>
                  </a:lnTo>
                  <a:lnTo>
                    <a:pt x="2032" y="9686"/>
                  </a:lnTo>
                  <a:lnTo>
                    <a:pt x="2032" y="9686"/>
                  </a:lnTo>
                  <a:lnTo>
                    <a:pt x="2032" y="9686"/>
                  </a:lnTo>
                  <a:lnTo>
                    <a:pt x="2032" y="9686"/>
                  </a:lnTo>
                  <a:lnTo>
                    <a:pt x="2032" y="9686"/>
                  </a:lnTo>
                  <a:lnTo>
                    <a:pt x="2032" y="9686"/>
                  </a:lnTo>
                  <a:lnTo>
                    <a:pt x="2032" y="9686"/>
                  </a:lnTo>
                  <a:lnTo>
                    <a:pt x="2032" y="9718"/>
                  </a:lnTo>
                  <a:close/>
                  <a:moveTo>
                    <a:pt x="1469" y="9030"/>
                  </a:moveTo>
                  <a:lnTo>
                    <a:pt x="1469" y="9030"/>
                  </a:lnTo>
                  <a:lnTo>
                    <a:pt x="1469" y="9030"/>
                  </a:lnTo>
                  <a:lnTo>
                    <a:pt x="1469" y="9030"/>
                  </a:lnTo>
                  <a:lnTo>
                    <a:pt x="1469" y="9030"/>
                  </a:lnTo>
                  <a:lnTo>
                    <a:pt x="1469" y="9030"/>
                  </a:lnTo>
                  <a:lnTo>
                    <a:pt x="1469" y="9030"/>
                  </a:lnTo>
                  <a:lnTo>
                    <a:pt x="1469" y="9030"/>
                  </a:lnTo>
                  <a:lnTo>
                    <a:pt x="1469" y="9030"/>
                  </a:lnTo>
                  <a:lnTo>
                    <a:pt x="1469" y="9030"/>
                  </a:lnTo>
                  <a:lnTo>
                    <a:pt x="1469" y="9030"/>
                  </a:lnTo>
                  <a:lnTo>
                    <a:pt x="1469" y="9030"/>
                  </a:lnTo>
                  <a:lnTo>
                    <a:pt x="1469" y="9030"/>
                  </a:lnTo>
                  <a:lnTo>
                    <a:pt x="1469" y="8999"/>
                  </a:lnTo>
                  <a:lnTo>
                    <a:pt x="1469" y="8999"/>
                  </a:lnTo>
                  <a:lnTo>
                    <a:pt x="1469" y="8999"/>
                  </a:lnTo>
                  <a:lnTo>
                    <a:pt x="1469" y="8999"/>
                  </a:lnTo>
                  <a:lnTo>
                    <a:pt x="1438" y="8999"/>
                  </a:lnTo>
                  <a:lnTo>
                    <a:pt x="1438" y="8999"/>
                  </a:lnTo>
                  <a:lnTo>
                    <a:pt x="1438" y="8999"/>
                  </a:lnTo>
                  <a:lnTo>
                    <a:pt x="1438" y="8999"/>
                  </a:lnTo>
                  <a:lnTo>
                    <a:pt x="1438" y="8999"/>
                  </a:lnTo>
                  <a:lnTo>
                    <a:pt x="1438" y="8999"/>
                  </a:lnTo>
                  <a:lnTo>
                    <a:pt x="1438" y="8999"/>
                  </a:lnTo>
                  <a:lnTo>
                    <a:pt x="1438" y="8999"/>
                  </a:lnTo>
                  <a:lnTo>
                    <a:pt x="1438" y="8999"/>
                  </a:lnTo>
                  <a:lnTo>
                    <a:pt x="1407" y="8999"/>
                  </a:lnTo>
                  <a:lnTo>
                    <a:pt x="1407" y="8999"/>
                  </a:lnTo>
                  <a:lnTo>
                    <a:pt x="1407" y="8999"/>
                  </a:lnTo>
                  <a:lnTo>
                    <a:pt x="1407" y="8999"/>
                  </a:lnTo>
                  <a:lnTo>
                    <a:pt x="1407" y="8999"/>
                  </a:lnTo>
                  <a:lnTo>
                    <a:pt x="1407" y="8999"/>
                  </a:lnTo>
                  <a:lnTo>
                    <a:pt x="1407" y="8999"/>
                  </a:lnTo>
                  <a:lnTo>
                    <a:pt x="1407" y="8999"/>
                  </a:lnTo>
                  <a:lnTo>
                    <a:pt x="1407" y="9030"/>
                  </a:lnTo>
                  <a:lnTo>
                    <a:pt x="1407" y="9030"/>
                  </a:lnTo>
                  <a:lnTo>
                    <a:pt x="1407" y="9030"/>
                  </a:lnTo>
                  <a:lnTo>
                    <a:pt x="1407" y="9030"/>
                  </a:lnTo>
                  <a:lnTo>
                    <a:pt x="1407" y="9030"/>
                  </a:lnTo>
                  <a:lnTo>
                    <a:pt x="1407" y="9030"/>
                  </a:lnTo>
                  <a:lnTo>
                    <a:pt x="1407" y="9030"/>
                  </a:lnTo>
                  <a:lnTo>
                    <a:pt x="1438" y="9030"/>
                  </a:lnTo>
                  <a:lnTo>
                    <a:pt x="1438" y="8999"/>
                  </a:lnTo>
                  <a:lnTo>
                    <a:pt x="1438" y="8999"/>
                  </a:lnTo>
                  <a:lnTo>
                    <a:pt x="1438" y="8999"/>
                  </a:lnTo>
                  <a:lnTo>
                    <a:pt x="1438" y="8999"/>
                  </a:lnTo>
                  <a:lnTo>
                    <a:pt x="1438" y="8999"/>
                  </a:lnTo>
                  <a:lnTo>
                    <a:pt x="1438" y="8999"/>
                  </a:lnTo>
                  <a:lnTo>
                    <a:pt x="1438" y="8999"/>
                  </a:lnTo>
                  <a:lnTo>
                    <a:pt x="1438" y="8999"/>
                  </a:lnTo>
                  <a:lnTo>
                    <a:pt x="1469" y="8999"/>
                  </a:lnTo>
                  <a:lnTo>
                    <a:pt x="1469" y="8999"/>
                  </a:lnTo>
                  <a:lnTo>
                    <a:pt x="1469" y="9030"/>
                  </a:lnTo>
                  <a:close/>
                  <a:moveTo>
                    <a:pt x="1250" y="8718"/>
                  </a:moveTo>
                  <a:lnTo>
                    <a:pt x="1250" y="8718"/>
                  </a:lnTo>
                  <a:lnTo>
                    <a:pt x="1250" y="8718"/>
                  </a:lnTo>
                  <a:lnTo>
                    <a:pt x="1250" y="8718"/>
                  </a:lnTo>
                  <a:lnTo>
                    <a:pt x="1250" y="8718"/>
                  </a:lnTo>
                  <a:lnTo>
                    <a:pt x="1250" y="8686"/>
                  </a:lnTo>
                  <a:lnTo>
                    <a:pt x="1250" y="8686"/>
                  </a:lnTo>
                  <a:lnTo>
                    <a:pt x="1250" y="8686"/>
                  </a:lnTo>
                  <a:lnTo>
                    <a:pt x="1250" y="8686"/>
                  </a:lnTo>
                  <a:lnTo>
                    <a:pt x="1219" y="8718"/>
                  </a:lnTo>
                  <a:lnTo>
                    <a:pt x="1219" y="8718"/>
                  </a:lnTo>
                  <a:lnTo>
                    <a:pt x="1219" y="8718"/>
                  </a:lnTo>
                  <a:lnTo>
                    <a:pt x="1219" y="8718"/>
                  </a:lnTo>
                  <a:lnTo>
                    <a:pt x="1219" y="8718"/>
                  </a:lnTo>
                  <a:lnTo>
                    <a:pt x="1219" y="8718"/>
                  </a:lnTo>
                  <a:lnTo>
                    <a:pt x="1219" y="8749"/>
                  </a:lnTo>
                  <a:lnTo>
                    <a:pt x="1219" y="8749"/>
                  </a:lnTo>
                  <a:lnTo>
                    <a:pt x="1219" y="8749"/>
                  </a:lnTo>
                  <a:lnTo>
                    <a:pt x="1219" y="8749"/>
                  </a:lnTo>
                  <a:lnTo>
                    <a:pt x="1219" y="8749"/>
                  </a:lnTo>
                  <a:lnTo>
                    <a:pt x="1219" y="8749"/>
                  </a:lnTo>
                  <a:lnTo>
                    <a:pt x="1219" y="8749"/>
                  </a:lnTo>
                  <a:lnTo>
                    <a:pt x="1219" y="8749"/>
                  </a:lnTo>
                  <a:lnTo>
                    <a:pt x="1219" y="8749"/>
                  </a:lnTo>
                  <a:lnTo>
                    <a:pt x="1219" y="8749"/>
                  </a:lnTo>
                  <a:lnTo>
                    <a:pt x="1250" y="8718"/>
                  </a:lnTo>
                  <a:close/>
                  <a:moveTo>
                    <a:pt x="1157" y="8468"/>
                  </a:moveTo>
                  <a:lnTo>
                    <a:pt x="1157" y="8436"/>
                  </a:lnTo>
                  <a:lnTo>
                    <a:pt x="1157" y="8436"/>
                  </a:lnTo>
                  <a:lnTo>
                    <a:pt x="1188" y="8436"/>
                  </a:lnTo>
                  <a:lnTo>
                    <a:pt x="1188" y="8436"/>
                  </a:lnTo>
                  <a:lnTo>
                    <a:pt x="1188" y="8436"/>
                  </a:lnTo>
                  <a:lnTo>
                    <a:pt x="1188" y="8436"/>
                  </a:lnTo>
                  <a:lnTo>
                    <a:pt x="1188" y="8436"/>
                  </a:lnTo>
                  <a:lnTo>
                    <a:pt x="1188" y="8436"/>
                  </a:lnTo>
                  <a:lnTo>
                    <a:pt x="1188" y="8436"/>
                  </a:lnTo>
                  <a:lnTo>
                    <a:pt x="1188" y="8436"/>
                  </a:lnTo>
                  <a:lnTo>
                    <a:pt x="1157" y="8436"/>
                  </a:lnTo>
                  <a:lnTo>
                    <a:pt x="1157" y="8436"/>
                  </a:lnTo>
                  <a:lnTo>
                    <a:pt x="1157" y="8436"/>
                  </a:lnTo>
                  <a:lnTo>
                    <a:pt x="1157" y="8436"/>
                  </a:lnTo>
                  <a:lnTo>
                    <a:pt x="1157" y="8436"/>
                  </a:lnTo>
                  <a:lnTo>
                    <a:pt x="1157" y="8436"/>
                  </a:lnTo>
                  <a:lnTo>
                    <a:pt x="1157" y="8436"/>
                  </a:lnTo>
                  <a:lnTo>
                    <a:pt x="1157" y="8436"/>
                  </a:lnTo>
                  <a:lnTo>
                    <a:pt x="1157" y="8436"/>
                  </a:lnTo>
                  <a:lnTo>
                    <a:pt x="1157" y="8436"/>
                  </a:lnTo>
                  <a:lnTo>
                    <a:pt x="1157" y="8468"/>
                  </a:lnTo>
                  <a:close/>
                  <a:moveTo>
                    <a:pt x="1125" y="7749"/>
                  </a:moveTo>
                  <a:lnTo>
                    <a:pt x="1125" y="7749"/>
                  </a:lnTo>
                  <a:lnTo>
                    <a:pt x="1125" y="7749"/>
                  </a:lnTo>
                  <a:lnTo>
                    <a:pt x="1125" y="7749"/>
                  </a:lnTo>
                  <a:lnTo>
                    <a:pt x="1125" y="7749"/>
                  </a:lnTo>
                  <a:lnTo>
                    <a:pt x="1125" y="7749"/>
                  </a:lnTo>
                  <a:lnTo>
                    <a:pt x="1125" y="7749"/>
                  </a:lnTo>
                  <a:lnTo>
                    <a:pt x="1125" y="7749"/>
                  </a:lnTo>
                  <a:lnTo>
                    <a:pt x="1125" y="7749"/>
                  </a:lnTo>
                  <a:lnTo>
                    <a:pt x="1125" y="7749"/>
                  </a:lnTo>
                  <a:lnTo>
                    <a:pt x="1125" y="7749"/>
                  </a:lnTo>
                  <a:lnTo>
                    <a:pt x="1125" y="7749"/>
                  </a:lnTo>
                  <a:lnTo>
                    <a:pt x="1125" y="7718"/>
                  </a:lnTo>
                  <a:lnTo>
                    <a:pt x="1125" y="7718"/>
                  </a:lnTo>
                  <a:lnTo>
                    <a:pt x="1125" y="7718"/>
                  </a:lnTo>
                  <a:lnTo>
                    <a:pt x="1094" y="7718"/>
                  </a:lnTo>
                  <a:lnTo>
                    <a:pt x="1094" y="7718"/>
                  </a:lnTo>
                  <a:lnTo>
                    <a:pt x="1094" y="7718"/>
                  </a:lnTo>
                  <a:lnTo>
                    <a:pt x="1094" y="7718"/>
                  </a:lnTo>
                  <a:lnTo>
                    <a:pt x="1094" y="7718"/>
                  </a:lnTo>
                  <a:lnTo>
                    <a:pt x="1094" y="7718"/>
                  </a:lnTo>
                  <a:lnTo>
                    <a:pt x="1094" y="7718"/>
                  </a:lnTo>
                  <a:lnTo>
                    <a:pt x="1094" y="7718"/>
                  </a:lnTo>
                  <a:lnTo>
                    <a:pt x="1094" y="7718"/>
                  </a:lnTo>
                  <a:lnTo>
                    <a:pt x="1094" y="7749"/>
                  </a:lnTo>
                  <a:lnTo>
                    <a:pt x="1094" y="7749"/>
                  </a:lnTo>
                  <a:lnTo>
                    <a:pt x="1094" y="7749"/>
                  </a:lnTo>
                  <a:lnTo>
                    <a:pt x="1094" y="7749"/>
                  </a:lnTo>
                  <a:lnTo>
                    <a:pt x="1125" y="7780"/>
                  </a:lnTo>
                  <a:lnTo>
                    <a:pt x="1125" y="7749"/>
                  </a:lnTo>
                  <a:close/>
                  <a:moveTo>
                    <a:pt x="1157" y="7655"/>
                  </a:moveTo>
                  <a:lnTo>
                    <a:pt x="1157" y="7655"/>
                  </a:lnTo>
                  <a:lnTo>
                    <a:pt x="1125" y="7655"/>
                  </a:lnTo>
                  <a:lnTo>
                    <a:pt x="1125" y="7655"/>
                  </a:lnTo>
                  <a:lnTo>
                    <a:pt x="1125" y="7655"/>
                  </a:lnTo>
                  <a:lnTo>
                    <a:pt x="1125" y="7655"/>
                  </a:lnTo>
                  <a:lnTo>
                    <a:pt x="1125" y="7655"/>
                  </a:lnTo>
                  <a:lnTo>
                    <a:pt x="1125" y="7686"/>
                  </a:lnTo>
                  <a:lnTo>
                    <a:pt x="1125" y="7686"/>
                  </a:lnTo>
                  <a:lnTo>
                    <a:pt x="1125" y="7686"/>
                  </a:lnTo>
                  <a:lnTo>
                    <a:pt x="1125" y="7686"/>
                  </a:lnTo>
                  <a:lnTo>
                    <a:pt x="1125" y="7686"/>
                  </a:lnTo>
                  <a:lnTo>
                    <a:pt x="1094" y="7686"/>
                  </a:lnTo>
                  <a:lnTo>
                    <a:pt x="1094" y="7686"/>
                  </a:lnTo>
                  <a:lnTo>
                    <a:pt x="1094" y="7718"/>
                  </a:lnTo>
                  <a:lnTo>
                    <a:pt x="1094" y="7718"/>
                  </a:lnTo>
                  <a:lnTo>
                    <a:pt x="1125" y="7718"/>
                  </a:lnTo>
                  <a:lnTo>
                    <a:pt x="1125" y="7718"/>
                  </a:lnTo>
                  <a:lnTo>
                    <a:pt x="1125" y="7718"/>
                  </a:lnTo>
                  <a:lnTo>
                    <a:pt x="1125" y="7718"/>
                  </a:lnTo>
                  <a:lnTo>
                    <a:pt x="1125" y="7718"/>
                  </a:lnTo>
                  <a:lnTo>
                    <a:pt x="1125" y="7718"/>
                  </a:lnTo>
                  <a:lnTo>
                    <a:pt x="1125" y="7686"/>
                  </a:lnTo>
                  <a:lnTo>
                    <a:pt x="1125" y="7686"/>
                  </a:lnTo>
                  <a:lnTo>
                    <a:pt x="1125" y="7686"/>
                  </a:lnTo>
                  <a:lnTo>
                    <a:pt x="1157" y="7686"/>
                  </a:lnTo>
                  <a:lnTo>
                    <a:pt x="1157" y="7655"/>
                  </a:lnTo>
                  <a:close/>
                  <a:moveTo>
                    <a:pt x="1188" y="6780"/>
                  </a:moveTo>
                  <a:lnTo>
                    <a:pt x="1188" y="6780"/>
                  </a:lnTo>
                  <a:lnTo>
                    <a:pt x="1188" y="6780"/>
                  </a:lnTo>
                  <a:lnTo>
                    <a:pt x="1188" y="6780"/>
                  </a:lnTo>
                  <a:lnTo>
                    <a:pt x="1188" y="6780"/>
                  </a:lnTo>
                  <a:lnTo>
                    <a:pt x="1188" y="6780"/>
                  </a:lnTo>
                  <a:lnTo>
                    <a:pt x="1188" y="6780"/>
                  </a:lnTo>
                  <a:lnTo>
                    <a:pt x="1219" y="6780"/>
                  </a:lnTo>
                  <a:lnTo>
                    <a:pt x="1219" y="6780"/>
                  </a:lnTo>
                  <a:lnTo>
                    <a:pt x="1188" y="6780"/>
                  </a:lnTo>
                  <a:lnTo>
                    <a:pt x="1188" y="6749"/>
                  </a:lnTo>
                  <a:lnTo>
                    <a:pt x="1188" y="6749"/>
                  </a:lnTo>
                  <a:lnTo>
                    <a:pt x="1188" y="6749"/>
                  </a:lnTo>
                  <a:lnTo>
                    <a:pt x="1188" y="6749"/>
                  </a:lnTo>
                  <a:lnTo>
                    <a:pt x="1188" y="6749"/>
                  </a:lnTo>
                  <a:lnTo>
                    <a:pt x="1188" y="6749"/>
                  </a:lnTo>
                  <a:lnTo>
                    <a:pt x="1188" y="6749"/>
                  </a:lnTo>
                  <a:lnTo>
                    <a:pt x="1188" y="6780"/>
                  </a:lnTo>
                  <a:close/>
                  <a:moveTo>
                    <a:pt x="1375" y="6905"/>
                  </a:moveTo>
                  <a:lnTo>
                    <a:pt x="1375" y="6905"/>
                  </a:lnTo>
                  <a:lnTo>
                    <a:pt x="1375" y="6936"/>
                  </a:lnTo>
                  <a:lnTo>
                    <a:pt x="1407" y="6936"/>
                  </a:lnTo>
                  <a:lnTo>
                    <a:pt x="1407" y="6936"/>
                  </a:lnTo>
                  <a:lnTo>
                    <a:pt x="1407" y="6936"/>
                  </a:lnTo>
                  <a:lnTo>
                    <a:pt x="1407" y="6936"/>
                  </a:lnTo>
                  <a:lnTo>
                    <a:pt x="1407" y="6936"/>
                  </a:lnTo>
                  <a:lnTo>
                    <a:pt x="1407" y="6936"/>
                  </a:lnTo>
                  <a:lnTo>
                    <a:pt x="1407" y="6936"/>
                  </a:lnTo>
                  <a:lnTo>
                    <a:pt x="1407" y="6905"/>
                  </a:lnTo>
                  <a:lnTo>
                    <a:pt x="1407" y="6905"/>
                  </a:lnTo>
                  <a:lnTo>
                    <a:pt x="1407" y="6905"/>
                  </a:lnTo>
                  <a:lnTo>
                    <a:pt x="1407" y="6905"/>
                  </a:lnTo>
                  <a:lnTo>
                    <a:pt x="1407" y="6905"/>
                  </a:lnTo>
                  <a:lnTo>
                    <a:pt x="1407" y="6905"/>
                  </a:lnTo>
                  <a:lnTo>
                    <a:pt x="1407" y="6905"/>
                  </a:lnTo>
                  <a:lnTo>
                    <a:pt x="1407" y="6905"/>
                  </a:lnTo>
                  <a:lnTo>
                    <a:pt x="1407" y="6905"/>
                  </a:lnTo>
                  <a:lnTo>
                    <a:pt x="1407" y="6905"/>
                  </a:lnTo>
                  <a:lnTo>
                    <a:pt x="1407" y="6905"/>
                  </a:lnTo>
                  <a:lnTo>
                    <a:pt x="1407" y="6874"/>
                  </a:lnTo>
                  <a:lnTo>
                    <a:pt x="1407" y="6874"/>
                  </a:lnTo>
                  <a:lnTo>
                    <a:pt x="1407" y="6874"/>
                  </a:lnTo>
                  <a:lnTo>
                    <a:pt x="1407" y="6874"/>
                  </a:lnTo>
                  <a:lnTo>
                    <a:pt x="1407" y="6874"/>
                  </a:lnTo>
                  <a:lnTo>
                    <a:pt x="1407" y="6874"/>
                  </a:lnTo>
                  <a:lnTo>
                    <a:pt x="1375" y="6874"/>
                  </a:lnTo>
                  <a:lnTo>
                    <a:pt x="1375" y="6874"/>
                  </a:lnTo>
                  <a:lnTo>
                    <a:pt x="1375" y="6874"/>
                  </a:lnTo>
                  <a:lnTo>
                    <a:pt x="1375" y="6874"/>
                  </a:lnTo>
                  <a:lnTo>
                    <a:pt x="1375" y="6874"/>
                  </a:lnTo>
                  <a:lnTo>
                    <a:pt x="1375" y="6905"/>
                  </a:lnTo>
                  <a:lnTo>
                    <a:pt x="1375" y="6905"/>
                  </a:lnTo>
                  <a:lnTo>
                    <a:pt x="1375" y="6905"/>
                  </a:lnTo>
                  <a:lnTo>
                    <a:pt x="1375" y="6905"/>
                  </a:lnTo>
                  <a:lnTo>
                    <a:pt x="1407" y="6905"/>
                  </a:lnTo>
                  <a:lnTo>
                    <a:pt x="1407" y="6905"/>
                  </a:lnTo>
                  <a:lnTo>
                    <a:pt x="1407" y="6905"/>
                  </a:lnTo>
                  <a:lnTo>
                    <a:pt x="1375" y="6905"/>
                  </a:lnTo>
                  <a:close/>
                  <a:moveTo>
                    <a:pt x="1438" y="6499"/>
                  </a:moveTo>
                  <a:lnTo>
                    <a:pt x="1438" y="6499"/>
                  </a:lnTo>
                  <a:lnTo>
                    <a:pt x="1438" y="6499"/>
                  </a:lnTo>
                  <a:lnTo>
                    <a:pt x="1438" y="6499"/>
                  </a:lnTo>
                  <a:lnTo>
                    <a:pt x="1438" y="6499"/>
                  </a:lnTo>
                  <a:lnTo>
                    <a:pt x="1407" y="6530"/>
                  </a:lnTo>
                  <a:lnTo>
                    <a:pt x="1407" y="6530"/>
                  </a:lnTo>
                  <a:lnTo>
                    <a:pt x="1407" y="6530"/>
                  </a:lnTo>
                  <a:lnTo>
                    <a:pt x="1407" y="6530"/>
                  </a:lnTo>
                  <a:lnTo>
                    <a:pt x="1407" y="6530"/>
                  </a:lnTo>
                  <a:lnTo>
                    <a:pt x="1407" y="6530"/>
                  </a:lnTo>
                  <a:lnTo>
                    <a:pt x="1407" y="6530"/>
                  </a:lnTo>
                  <a:lnTo>
                    <a:pt x="1407" y="6530"/>
                  </a:lnTo>
                  <a:lnTo>
                    <a:pt x="1438" y="6530"/>
                  </a:lnTo>
                  <a:lnTo>
                    <a:pt x="1438" y="6530"/>
                  </a:lnTo>
                  <a:lnTo>
                    <a:pt x="1438" y="6530"/>
                  </a:lnTo>
                  <a:lnTo>
                    <a:pt x="1438" y="6530"/>
                  </a:lnTo>
                  <a:lnTo>
                    <a:pt x="1438" y="6530"/>
                  </a:lnTo>
                  <a:lnTo>
                    <a:pt x="1438" y="6530"/>
                  </a:lnTo>
                  <a:lnTo>
                    <a:pt x="1438" y="6499"/>
                  </a:lnTo>
                  <a:close/>
                  <a:moveTo>
                    <a:pt x="1313" y="6311"/>
                  </a:moveTo>
                  <a:lnTo>
                    <a:pt x="1282" y="6311"/>
                  </a:lnTo>
                  <a:lnTo>
                    <a:pt x="1282" y="6311"/>
                  </a:lnTo>
                  <a:lnTo>
                    <a:pt x="1282" y="6311"/>
                  </a:lnTo>
                  <a:lnTo>
                    <a:pt x="1282" y="6311"/>
                  </a:lnTo>
                  <a:lnTo>
                    <a:pt x="1282" y="6311"/>
                  </a:lnTo>
                  <a:lnTo>
                    <a:pt x="1282" y="6311"/>
                  </a:lnTo>
                  <a:lnTo>
                    <a:pt x="1313" y="6311"/>
                  </a:lnTo>
                  <a:close/>
                  <a:moveTo>
                    <a:pt x="2219" y="9874"/>
                  </a:moveTo>
                  <a:lnTo>
                    <a:pt x="2219" y="9874"/>
                  </a:lnTo>
                  <a:lnTo>
                    <a:pt x="2219" y="9874"/>
                  </a:lnTo>
                  <a:lnTo>
                    <a:pt x="2219" y="9843"/>
                  </a:lnTo>
                  <a:lnTo>
                    <a:pt x="2219" y="9874"/>
                  </a:lnTo>
                  <a:lnTo>
                    <a:pt x="2219" y="9874"/>
                  </a:lnTo>
                  <a:lnTo>
                    <a:pt x="2219" y="9874"/>
                  </a:lnTo>
                  <a:lnTo>
                    <a:pt x="2219" y="9874"/>
                  </a:lnTo>
                  <a:lnTo>
                    <a:pt x="2219" y="9874"/>
                  </a:lnTo>
                  <a:lnTo>
                    <a:pt x="2219" y="9874"/>
                  </a:lnTo>
                  <a:lnTo>
                    <a:pt x="2219" y="9874"/>
                  </a:lnTo>
                  <a:lnTo>
                    <a:pt x="2219" y="9874"/>
                  </a:lnTo>
                  <a:lnTo>
                    <a:pt x="2219" y="9874"/>
                  </a:lnTo>
                  <a:lnTo>
                    <a:pt x="2219" y="9874"/>
                  </a:lnTo>
                  <a:lnTo>
                    <a:pt x="2219" y="9874"/>
                  </a:lnTo>
                  <a:lnTo>
                    <a:pt x="2219" y="9874"/>
                  </a:lnTo>
                  <a:lnTo>
                    <a:pt x="2219" y="9874"/>
                  </a:lnTo>
                  <a:lnTo>
                    <a:pt x="2250" y="9874"/>
                  </a:lnTo>
                  <a:lnTo>
                    <a:pt x="2250" y="9874"/>
                  </a:lnTo>
                  <a:lnTo>
                    <a:pt x="2219" y="9874"/>
                  </a:lnTo>
                  <a:close/>
                  <a:moveTo>
                    <a:pt x="2313" y="9718"/>
                  </a:moveTo>
                  <a:lnTo>
                    <a:pt x="2343" y="9718"/>
                  </a:lnTo>
                  <a:lnTo>
                    <a:pt x="2343" y="9718"/>
                  </a:lnTo>
                  <a:lnTo>
                    <a:pt x="2313" y="9718"/>
                  </a:lnTo>
                  <a:lnTo>
                    <a:pt x="2313" y="9718"/>
                  </a:lnTo>
                  <a:lnTo>
                    <a:pt x="2313" y="9718"/>
                  </a:lnTo>
                  <a:lnTo>
                    <a:pt x="2282" y="9718"/>
                  </a:lnTo>
                  <a:lnTo>
                    <a:pt x="2282" y="9718"/>
                  </a:lnTo>
                  <a:lnTo>
                    <a:pt x="2282" y="9718"/>
                  </a:lnTo>
                  <a:lnTo>
                    <a:pt x="2282" y="9718"/>
                  </a:lnTo>
                  <a:lnTo>
                    <a:pt x="2282" y="9718"/>
                  </a:lnTo>
                  <a:lnTo>
                    <a:pt x="2282" y="9718"/>
                  </a:lnTo>
                  <a:lnTo>
                    <a:pt x="2250" y="9718"/>
                  </a:lnTo>
                  <a:lnTo>
                    <a:pt x="2250" y="9718"/>
                  </a:lnTo>
                  <a:lnTo>
                    <a:pt x="2250" y="9718"/>
                  </a:lnTo>
                  <a:lnTo>
                    <a:pt x="2250" y="9718"/>
                  </a:lnTo>
                  <a:lnTo>
                    <a:pt x="2250" y="9718"/>
                  </a:lnTo>
                  <a:lnTo>
                    <a:pt x="2250" y="9718"/>
                  </a:lnTo>
                  <a:lnTo>
                    <a:pt x="2250" y="9686"/>
                  </a:lnTo>
                  <a:lnTo>
                    <a:pt x="2250" y="9686"/>
                  </a:lnTo>
                  <a:lnTo>
                    <a:pt x="2219" y="9686"/>
                  </a:lnTo>
                  <a:lnTo>
                    <a:pt x="2219" y="9686"/>
                  </a:lnTo>
                  <a:lnTo>
                    <a:pt x="2219" y="9686"/>
                  </a:lnTo>
                  <a:lnTo>
                    <a:pt x="2219" y="9686"/>
                  </a:lnTo>
                  <a:lnTo>
                    <a:pt x="2219" y="9686"/>
                  </a:lnTo>
                  <a:lnTo>
                    <a:pt x="2219" y="9686"/>
                  </a:lnTo>
                  <a:lnTo>
                    <a:pt x="2219" y="9686"/>
                  </a:lnTo>
                  <a:lnTo>
                    <a:pt x="2219" y="9686"/>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219" y="9718"/>
                  </a:lnTo>
                  <a:lnTo>
                    <a:pt x="2188" y="9686"/>
                  </a:lnTo>
                  <a:lnTo>
                    <a:pt x="2188" y="9686"/>
                  </a:lnTo>
                  <a:lnTo>
                    <a:pt x="2188" y="9686"/>
                  </a:lnTo>
                  <a:lnTo>
                    <a:pt x="2188" y="9686"/>
                  </a:lnTo>
                  <a:lnTo>
                    <a:pt x="2188" y="9686"/>
                  </a:lnTo>
                  <a:lnTo>
                    <a:pt x="2188" y="9686"/>
                  </a:lnTo>
                  <a:lnTo>
                    <a:pt x="2188" y="9686"/>
                  </a:lnTo>
                  <a:lnTo>
                    <a:pt x="2188" y="9718"/>
                  </a:lnTo>
                  <a:lnTo>
                    <a:pt x="2188" y="9718"/>
                  </a:lnTo>
                  <a:lnTo>
                    <a:pt x="2188" y="9718"/>
                  </a:lnTo>
                  <a:lnTo>
                    <a:pt x="2188" y="9718"/>
                  </a:lnTo>
                  <a:lnTo>
                    <a:pt x="2188" y="9718"/>
                  </a:lnTo>
                  <a:lnTo>
                    <a:pt x="2188" y="9718"/>
                  </a:lnTo>
                  <a:lnTo>
                    <a:pt x="2188" y="9718"/>
                  </a:lnTo>
                  <a:lnTo>
                    <a:pt x="2188" y="9718"/>
                  </a:lnTo>
                  <a:lnTo>
                    <a:pt x="2188" y="9718"/>
                  </a:lnTo>
                  <a:lnTo>
                    <a:pt x="2188" y="9718"/>
                  </a:lnTo>
                  <a:lnTo>
                    <a:pt x="2188" y="9749"/>
                  </a:lnTo>
                  <a:lnTo>
                    <a:pt x="2188" y="9749"/>
                  </a:lnTo>
                  <a:lnTo>
                    <a:pt x="2188" y="9749"/>
                  </a:lnTo>
                  <a:lnTo>
                    <a:pt x="2188" y="9749"/>
                  </a:lnTo>
                  <a:lnTo>
                    <a:pt x="2188" y="9749"/>
                  </a:lnTo>
                  <a:lnTo>
                    <a:pt x="2188" y="9749"/>
                  </a:lnTo>
                  <a:lnTo>
                    <a:pt x="2188" y="9749"/>
                  </a:lnTo>
                  <a:lnTo>
                    <a:pt x="2188" y="9749"/>
                  </a:lnTo>
                  <a:lnTo>
                    <a:pt x="2188" y="9749"/>
                  </a:lnTo>
                  <a:lnTo>
                    <a:pt x="2219" y="9749"/>
                  </a:lnTo>
                  <a:lnTo>
                    <a:pt x="2219" y="9749"/>
                  </a:lnTo>
                  <a:lnTo>
                    <a:pt x="2250" y="9749"/>
                  </a:lnTo>
                  <a:lnTo>
                    <a:pt x="2250" y="9749"/>
                  </a:lnTo>
                  <a:lnTo>
                    <a:pt x="2250" y="9749"/>
                  </a:lnTo>
                  <a:lnTo>
                    <a:pt x="2250" y="9749"/>
                  </a:lnTo>
                  <a:lnTo>
                    <a:pt x="2250" y="9749"/>
                  </a:lnTo>
                  <a:lnTo>
                    <a:pt x="2250" y="9749"/>
                  </a:lnTo>
                  <a:lnTo>
                    <a:pt x="2250" y="9749"/>
                  </a:lnTo>
                  <a:lnTo>
                    <a:pt x="2282" y="9749"/>
                  </a:lnTo>
                  <a:lnTo>
                    <a:pt x="2282" y="9749"/>
                  </a:lnTo>
                  <a:lnTo>
                    <a:pt x="2250" y="9718"/>
                  </a:lnTo>
                  <a:lnTo>
                    <a:pt x="2282" y="9718"/>
                  </a:lnTo>
                  <a:lnTo>
                    <a:pt x="2282" y="9718"/>
                  </a:lnTo>
                  <a:lnTo>
                    <a:pt x="2282" y="9749"/>
                  </a:lnTo>
                  <a:lnTo>
                    <a:pt x="2282" y="9749"/>
                  </a:lnTo>
                  <a:lnTo>
                    <a:pt x="2282" y="9749"/>
                  </a:lnTo>
                  <a:lnTo>
                    <a:pt x="2282" y="9718"/>
                  </a:lnTo>
                  <a:lnTo>
                    <a:pt x="2313" y="9718"/>
                  </a:lnTo>
                  <a:lnTo>
                    <a:pt x="2313" y="9718"/>
                  </a:lnTo>
                  <a:lnTo>
                    <a:pt x="2313" y="9718"/>
                  </a:lnTo>
                  <a:lnTo>
                    <a:pt x="2282" y="9718"/>
                  </a:lnTo>
                  <a:lnTo>
                    <a:pt x="2313" y="9718"/>
                  </a:lnTo>
                  <a:close/>
                  <a:moveTo>
                    <a:pt x="1782" y="9624"/>
                  </a:moveTo>
                  <a:lnTo>
                    <a:pt x="1782" y="9624"/>
                  </a:lnTo>
                  <a:lnTo>
                    <a:pt x="1782" y="9624"/>
                  </a:lnTo>
                  <a:lnTo>
                    <a:pt x="1782" y="9624"/>
                  </a:lnTo>
                  <a:lnTo>
                    <a:pt x="1750" y="9624"/>
                  </a:lnTo>
                  <a:lnTo>
                    <a:pt x="1750" y="9624"/>
                  </a:lnTo>
                  <a:lnTo>
                    <a:pt x="1750" y="9624"/>
                  </a:lnTo>
                  <a:lnTo>
                    <a:pt x="1750" y="9624"/>
                  </a:lnTo>
                  <a:lnTo>
                    <a:pt x="1750" y="9593"/>
                  </a:lnTo>
                  <a:lnTo>
                    <a:pt x="1750" y="9593"/>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24"/>
                  </a:lnTo>
                  <a:lnTo>
                    <a:pt x="1750" y="9655"/>
                  </a:lnTo>
                  <a:lnTo>
                    <a:pt x="1750" y="9655"/>
                  </a:lnTo>
                  <a:lnTo>
                    <a:pt x="1750" y="9655"/>
                  </a:lnTo>
                  <a:lnTo>
                    <a:pt x="1750" y="9655"/>
                  </a:lnTo>
                  <a:lnTo>
                    <a:pt x="1750" y="9655"/>
                  </a:lnTo>
                  <a:lnTo>
                    <a:pt x="1750" y="9655"/>
                  </a:lnTo>
                  <a:lnTo>
                    <a:pt x="1782" y="9655"/>
                  </a:lnTo>
                  <a:lnTo>
                    <a:pt x="1782" y="9655"/>
                  </a:lnTo>
                  <a:lnTo>
                    <a:pt x="1782" y="9655"/>
                  </a:lnTo>
                  <a:lnTo>
                    <a:pt x="1782" y="9655"/>
                  </a:lnTo>
                  <a:lnTo>
                    <a:pt x="1782" y="9655"/>
                  </a:lnTo>
                  <a:lnTo>
                    <a:pt x="1782" y="9624"/>
                  </a:lnTo>
                  <a:close/>
                  <a:moveTo>
                    <a:pt x="1438" y="9218"/>
                  </a:moveTo>
                  <a:lnTo>
                    <a:pt x="1438" y="9249"/>
                  </a:lnTo>
                  <a:lnTo>
                    <a:pt x="1438" y="9249"/>
                  </a:lnTo>
                  <a:lnTo>
                    <a:pt x="1438" y="9249"/>
                  </a:lnTo>
                  <a:lnTo>
                    <a:pt x="1438" y="9218"/>
                  </a:lnTo>
                  <a:lnTo>
                    <a:pt x="1438" y="9218"/>
                  </a:lnTo>
                  <a:lnTo>
                    <a:pt x="1438" y="9249"/>
                  </a:lnTo>
                  <a:lnTo>
                    <a:pt x="1469" y="9249"/>
                  </a:lnTo>
                  <a:lnTo>
                    <a:pt x="1469" y="9249"/>
                  </a:lnTo>
                  <a:lnTo>
                    <a:pt x="1469" y="9249"/>
                  </a:lnTo>
                  <a:lnTo>
                    <a:pt x="1469" y="9249"/>
                  </a:lnTo>
                  <a:lnTo>
                    <a:pt x="1469" y="9249"/>
                  </a:lnTo>
                  <a:lnTo>
                    <a:pt x="1469" y="9249"/>
                  </a:lnTo>
                  <a:lnTo>
                    <a:pt x="1469" y="9249"/>
                  </a:lnTo>
                  <a:lnTo>
                    <a:pt x="1469" y="9218"/>
                  </a:lnTo>
                  <a:lnTo>
                    <a:pt x="1469" y="9218"/>
                  </a:lnTo>
                  <a:lnTo>
                    <a:pt x="1469" y="9218"/>
                  </a:lnTo>
                  <a:lnTo>
                    <a:pt x="1469" y="9218"/>
                  </a:lnTo>
                  <a:lnTo>
                    <a:pt x="1469" y="9218"/>
                  </a:lnTo>
                  <a:lnTo>
                    <a:pt x="1469" y="9218"/>
                  </a:lnTo>
                  <a:lnTo>
                    <a:pt x="1469" y="9218"/>
                  </a:lnTo>
                  <a:lnTo>
                    <a:pt x="1469" y="9218"/>
                  </a:lnTo>
                  <a:lnTo>
                    <a:pt x="1469" y="9218"/>
                  </a:lnTo>
                  <a:lnTo>
                    <a:pt x="1469" y="9218"/>
                  </a:lnTo>
                  <a:lnTo>
                    <a:pt x="1469" y="9218"/>
                  </a:lnTo>
                  <a:lnTo>
                    <a:pt x="1469" y="9186"/>
                  </a:lnTo>
                  <a:lnTo>
                    <a:pt x="1469" y="9186"/>
                  </a:lnTo>
                  <a:lnTo>
                    <a:pt x="1469" y="9186"/>
                  </a:lnTo>
                  <a:lnTo>
                    <a:pt x="1469" y="9186"/>
                  </a:lnTo>
                  <a:lnTo>
                    <a:pt x="1469" y="9186"/>
                  </a:lnTo>
                  <a:lnTo>
                    <a:pt x="1469" y="9186"/>
                  </a:lnTo>
                  <a:lnTo>
                    <a:pt x="1469" y="9186"/>
                  </a:lnTo>
                  <a:lnTo>
                    <a:pt x="1438" y="9186"/>
                  </a:lnTo>
                  <a:lnTo>
                    <a:pt x="1438" y="9186"/>
                  </a:lnTo>
                  <a:lnTo>
                    <a:pt x="1438" y="9186"/>
                  </a:lnTo>
                  <a:lnTo>
                    <a:pt x="1438" y="9186"/>
                  </a:lnTo>
                  <a:lnTo>
                    <a:pt x="1438" y="9186"/>
                  </a:lnTo>
                  <a:lnTo>
                    <a:pt x="1438" y="9186"/>
                  </a:lnTo>
                  <a:lnTo>
                    <a:pt x="1438" y="9186"/>
                  </a:lnTo>
                  <a:lnTo>
                    <a:pt x="1438" y="9186"/>
                  </a:lnTo>
                  <a:lnTo>
                    <a:pt x="1438" y="9186"/>
                  </a:lnTo>
                  <a:lnTo>
                    <a:pt x="1438" y="9218"/>
                  </a:lnTo>
                  <a:lnTo>
                    <a:pt x="1438" y="9218"/>
                  </a:lnTo>
                  <a:lnTo>
                    <a:pt x="1438" y="9218"/>
                  </a:lnTo>
                  <a:lnTo>
                    <a:pt x="1438" y="9218"/>
                  </a:lnTo>
                  <a:lnTo>
                    <a:pt x="1438" y="9218"/>
                  </a:lnTo>
                  <a:lnTo>
                    <a:pt x="1438" y="9218"/>
                  </a:lnTo>
                  <a:lnTo>
                    <a:pt x="1438" y="9218"/>
                  </a:lnTo>
                  <a:lnTo>
                    <a:pt x="1438" y="9218"/>
                  </a:lnTo>
                  <a:lnTo>
                    <a:pt x="1438" y="9218"/>
                  </a:lnTo>
                  <a:lnTo>
                    <a:pt x="1438" y="9218"/>
                  </a:lnTo>
                  <a:lnTo>
                    <a:pt x="1438" y="9218"/>
                  </a:lnTo>
                  <a:lnTo>
                    <a:pt x="1438" y="9218"/>
                  </a:lnTo>
                  <a:lnTo>
                    <a:pt x="1438" y="9218"/>
                  </a:lnTo>
                  <a:lnTo>
                    <a:pt x="1438" y="9218"/>
                  </a:lnTo>
                  <a:lnTo>
                    <a:pt x="1407" y="9218"/>
                  </a:lnTo>
                  <a:lnTo>
                    <a:pt x="1407" y="9218"/>
                  </a:lnTo>
                  <a:lnTo>
                    <a:pt x="1407" y="9186"/>
                  </a:lnTo>
                  <a:lnTo>
                    <a:pt x="1407" y="9186"/>
                  </a:lnTo>
                  <a:lnTo>
                    <a:pt x="1407" y="9186"/>
                  </a:lnTo>
                  <a:lnTo>
                    <a:pt x="1407" y="9186"/>
                  </a:lnTo>
                  <a:lnTo>
                    <a:pt x="1407" y="9186"/>
                  </a:lnTo>
                  <a:lnTo>
                    <a:pt x="1407" y="9186"/>
                  </a:lnTo>
                  <a:lnTo>
                    <a:pt x="1407" y="9218"/>
                  </a:lnTo>
                  <a:lnTo>
                    <a:pt x="1407" y="9218"/>
                  </a:lnTo>
                  <a:lnTo>
                    <a:pt x="1407" y="9218"/>
                  </a:lnTo>
                  <a:lnTo>
                    <a:pt x="1407" y="9218"/>
                  </a:lnTo>
                  <a:lnTo>
                    <a:pt x="1407" y="9218"/>
                  </a:lnTo>
                  <a:lnTo>
                    <a:pt x="1438" y="9218"/>
                  </a:lnTo>
                  <a:close/>
                  <a:moveTo>
                    <a:pt x="1407" y="8780"/>
                  </a:moveTo>
                  <a:lnTo>
                    <a:pt x="1407" y="8749"/>
                  </a:lnTo>
                  <a:lnTo>
                    <a:pt x="1407" y="8749"/>
                  </a:lnTo>
                  <a:lnTo>
                    <a:pt x="1407" y="8749"/>
                  </a:lnTo>
                  <a:lnTo>
                    <a:pt x="1375" y="8718"/>
                  </a:lnTo>
                  <a:lnTo>
                    <a:pt x="1375" y="8718"/>
                  </a:lnTo>
                  <a:lnTo>
                    <a:pt x="1375" y="8718"/>
                  </a:lnTo>
                  <a:lnTo>
                    <a:pt x="1344" y="8718"/>
                  </a:lnTo>
                  <a:lnTo>
                    <a:pt x="1344" y="8686"/>
                  </a:lnTo>
                  <a:lnTo>
                    <a:pt x="1344" y="8686"/>
                  </a:lnTo>
                  <a:lnTo>
                    <a:pt x="1344" y="8686"/>
                  </a:lnTo>
                  <a:lnTo>
                    <a:pt x="1344" y="8686"/>
                  </a:lnTo>
                  <a:lnTo>
                    <a:pt x="1344" y="8686"/>
                  </a:lnTo>
                  <a:lnTo>
                    <a:pt x="1344" y="8686"/>
                  </a:lnTo>
                  <a:lnTo>
                    <a:pt x="1344" y="8686"/>
                  </a:lnTo>
                  <a:lnTo>
                    <a:pt x="1344" y="8686"/>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44" y="8718"/>
                  </a:lnTo>
                  <a:lnTo>
                    <a:pt x="1375" y="8749"/>
                  </a:lnTo>
                  <a:lnTo>
                    <a:pt x="1375" y="8749"/>
                  </a:lnTo>
                  <a:lnTo>
                    <a:pt x="1375" y="8749"/>
                  </a:lnTo>
                  <a:lnTo>
                    <a:pt x="1407" y="8780"/>
                  </a:lnTo>
                  <a:lnTo>
                    <a:pt x="1407" y="8780"/>
                  </a:lnTo>
                  <a:lnTo>
                    <a:pt x="1407" y="8780"/>
                  </a:lnTo>
                  <a:lnTo>
                    <a:pt x="1407" y="8780"/>
                  </a:lnTo>
                  <a:lnTo>
                    <a:pt x="1407" y="8780"/>
                  </a:lnTo>
                  <a:lnTo>
                    <a:pt x="1407" y="8780"/>
                  </a:lnTo>
                  <a:lnTo>
                    <a:pt x="1407" y="8780"/>
                  </a:lnTo>
                  <a:lnTo>
                    <a:pt x="1407" y="8780"/>
                  </a:lnTo>
                  <a:lnTo>
                    <a:pt x="1407" y="8811"/>
                  </a:lnTo>
                  <a:lnTo>
                    <a:pt x="1407" y="8811"/>
                  </a:lnTo>
                  <a:lnTo>
                    <a:pt x="1407" y="8780"/>
                  </a:lnTo>
                  <a:close/>
                  <a:moveTo>
                    <a:pt x="1344" y="8593"/>
                  </a:moveTo>
                  <a:lnTo>
                    <a:pt x="1313" y="8593"/>
                  </a:lnTo>
                  <a:lnTo>
                    <a:pt x="1313" y="8593"/>
                  </a:lnTo>
                  <a:lnTo>
                    <a:pt x="1313" y="8593"/>
                  </a:lnTo>
                  <a:lnTo>
                    <a:pt x="1344" y="8593"/>
                  </a:lnTo>
                  <a:lnTo>
                    <a:pt x="1344" y="8593"/>
                  </a:lnTo>
                  <a:lnTo>
                    <a:pt x="1313" y="8624"/>
                  </a:lnTo>
                  <a:lnTo>
                    <a:pt x="1313" y="8624"/>
                  </a:lnTo>
                  <a:lnTo>
                    <a:pt x="1313" y="8624"/>
                  </a:lnTo>
                  <a:lnTo>
                    <a:pt x="1313" y="8624"/>
                  </a:lnTo>
                  <a:lnTo>
                    <a:pt x="1313" y="8624"/>
                  </a:lnTo>
                  <a:lnTo>
                    <a:pt x="1313" y="8624"/>
                  </a:lnTo>
                  <a:lnTo>
                    <a:pt x="1313" y="8624"/>
                  </a:lnTo>
                  <a:lnTo>
                    <a:pt x="1313" y="8624"/>
                  </a:lnTo>
                  <a:lnTo>
                    <a:pt x="1313" y="8624"/>
                  </a:lnTo>
                  <a:lnTo>
                    <a:pt x="1344" y="8655"/>
                  </a:lnTo>
                  <a:lnTo>
                    <a:pt x="1344" y="8655"/>
                  </a:lnTo>
                  <a:lnTo>
                    <a:pt x="1375" y="8655"/>
                  </a:lnTo>
                  <a:lnTo>
                    <a:pt x="1375" y="8655"/>
                  </a:lnTo>
                  <a:lnTo>
                    <a:pt x="1375" y="8655"/>
                  </a:lnTo>
                  <a:lnTo>
                    <a:pt x="1375" y="8655"/>
                  </a:lnTo>
                  <a:lnTo>
                    <a:pt x="1375" y="8655"/>
                  </a:lnTo>
                  <a:lnTo>
                    <a:pt x="1375" y="8655"/>
                  </a:lnTo>
                  <a:lnTo>
                    <a:pt x="1375" y="8624"/>
                  </a:lnTo>
                  <a:lnTo>
                    <a:pt x="1375" y="8624"/>
                  </a:lnTo>
                  <a:lnTo>
                    <a:pt x="1375" y="8624"/>
                  </a:lnTo>
                  <a:lnTo>
                    <a:pt x="1375" y="8624"/>
                  </a:lnTo>
                  <a:lnTo>
                    <a:pt x="1375" y="8624"/>
                  </a:lnTo>
                  <a:lnTo>
                    <a:pt x="1344" y="8624"/>
                  </a:lnTo>
                  <a:lnTo>
                    <a:pt x="1344" y="8624"/>
                  </a:lnTo>
                  <a:lnTo>
                    <a:pt x="1344" y="8624"/>
                  </a:lnTo>
                  <a:lnTo>
                    <a:pt x="1344" y="8624"/>
                  </a:lnTo>
                  <a:lnTo>
                    <a:pt x="1344" y="8624"/>
                  </a:lnTo>
                  <a:lnTo>
                    <a:pt x="1344" y="8624"/>
                  </a:lnTo>
                  <a:lnTo>
                    <a:pt x="1344" y="8624"/>
                  </a:lnTo>
                  <a:lnTo>
                    <a:pt x="1344" y="8624"/>
                  </a:lnTo>
                  <a:lnTo>
                    <a:pt x="1344" y="8593"/>
                  </a:lnTo>
                  <a:lnTo>
                    <a:pt x="1344" y="8593"/>
                  </a:lnTo>
                  <a:lnTo>
                    <a:pt x="1344" y="8593"/>
                  </a:lnTo>
                  <a:lnTo>
                    <a:pt x="1344" y="8593"/>
                  </a:lnTo>
                  <a:lnTo>
                    <a:pt x="1344" y="8593"/>
                  </a:lnTo>
                  <a:lnTo>
                    <a:pt x="1344" y="8593"/>
                  </a:lnTo>
                  <a:lnTo>
                    <a:pt x="1344" y="8561"/>
                  </a:lnTo>
                  <a:lnTo>
                    <a:pt x="1344" y="8561"/>
                  </a:lnTo>
                  <a:lnTo>
                    <a:pt x="1344" y="8561"/>
                  </a:lnTo>
                  <a:lnTo>
                    <a:pt x="1344" y="8561"/>
                  </a:lnTo>
                  <a:lnTo>
                    <a:pt x="1344" y="8561"/>
                  </a:lnTo>
                  <a:lnTo>
                    <a:pt x="1344" y="8593"/>
                  </a:lnTo>
                  <a:close/>
                  <a:moveTo>
                    <a:pt x="1125" y="8561"/>
                  </a:moveTo>
                  <a:lnTo>
                    <a:pt x="1125" y="8561"/>
                  </a:lnTo>
                  <a:lnTo>
                    <a:pt x="1125" y="8530"/>
                  </a:lnTo>
                  <a:lnTo>
                    <a:pt x="1125" y="8530"/>
                  </a:lnTo>
                  <a:lnTo>
                    <a:pt x="1125" y="8530"/>
                  </a:lnTo>
                  <a:lnTo>
                    <a:pt x="1125" y="8530"/>
                  </a:lnTo>
                  <a:lnTo>
                    <a:pt x="1125" y="8530"/>
                  </a:lnTo>
                  <a:lnTo>
                    <a:pt x="1125" y="8530"/>
                  </a:lnTo>
                  <a:lnTo>
                    <a:pt x="1125" y="8530"/>
                  </a:lnTo>
                  <a:lnTo>
                    <a:pt x="1125" y="8530"/>
                  </a:lnTo>
                  <a:lnTo>
                    <a:pt x="1157" y="8530"/>
                  </a:lnTo>
                  <a:lnTo>
                    <a:pt x="1157" y="8530"/>
                  </a:lnTo>
                  <a:lnTo>
                    <a:pt x="1157" y="8530"/>
                  </a:lnTo>
                  <a:lnTo>
                    <a:pt x="1157" y="8530"/>
                  </a:lnTo>
                  <a:lnTo>
                    <a:pt x="1157" y="8530"/>
                  </a:lnTo>
                  <a:lnTo>
                    <a:pt x="1157" y="8530"/>
                  </a:lnTo>
                  <a:lnTo>
                    <a:pt x="1157" y="8499"/>
                  </a:lnTo>
                  <a:lnTo>
                    <a:pt x="1157" y="8499"/>
                  </a:lnTo>
                  <a:lnTo>
                    <a:pt x="1157" y="8499"/>
                  </a:lnTo>
                  <a:lnTo>
                    <a:pt x="1157" y="8499"/>
                  </a:lnTo>
                  <a:lnTo>
                    <a:pt x="1157" y="8499"/>
                  </a:lnTo>
                  <a:lnTo>
                    <a:pt x="1157" y="8499"/>
                  </a:lnTo>
                  <a:lnTo>
                    <a:pt x="1157" y="8499"/>
                  </a:lnTo>
                  <a:lnTo>
                    <a:pt x="1157"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99"/>
                  </a:lnTo>
                  <a:lnTo>
                    <a:pt x="1125" y="8468"/>
                  </a:lnTo>
                  <a:lnTo>
                    <a:pt x="1125" y="8468"/>
                  </a:lnTo>
                  <a:lnTo>
                    <a:pt x="1125" y="8499"/>
                  </a:lnTo>
                  <a:lnTo>
                    <a:pt x="1125" y="8499"/>
                  </a:lnTo>
                  <a:lnTo>
                    <a:pt x="1125" y="8499"/>
                  </a:lnTo>
                  <a:lnTo>
                    <a:pt x="1094" y="8499"/>
                  </a:lnTo>
                  <a:lnTo>
                    <a:pt x="1094" y="8499"/>
                  </a:lnTo>
                  <a:lnTo>
                    <a:pt x="1125" y="8499"/>
                  </a:lnTo>
                  <a:lnTo>
                    <a:pt x="1125" y="8499"/>
                  </a:lnTo>
                  <a:lnTo>
                    <a:pt x="1125" y="8499"/>
                  </a:lnTo>
                  <a:lnTo>
                    <a:pt x="1125" y="8499"/>
                  </a:lnTo>
                  <a:lnTo>
                    <a:pt x="1125" y="8499"/>
                  </a:lnTo>
                  <a:lnTo>
                    <a:pt x="1125" y="8530"/>
                  </a:lnTo>
                  <a:lnTo>
                    <a:pt x="1125" y="8530"/>
                  </a:lnTo>
                  <a:lnTo>
                    <a:pt x="1125" y="8530"/>
                  </a:lnTo>
                  <a:lnTo>
                    <a:pt x="1125" y="8530"/>
                  </a:lnTo>
                  <a:lnTo>
                    <a:pt x="1125" y="8530"/>
                  </a:lnTo>
                  <a:lnTo>
                    <a:pt x="1125" y="8530"/>
                  </a:lnTo>
                  <a:lnTo>
                    <a:pt x="1094" y="8530"/>
                  </a:lnTo>
                  <a:lnTo>
                    <a:pt x="1094" y="8561"/>
                  </a:lnTo>
                  <a:lnTo>
                    <a:pt x="1094" y="8561"/>
                  </a:lnTo>
                  <a:lnTo>
                    <a:pt x="1094" y="8561"/>
                  </a:lnTo>
                  <a:lnTo>
                    <a:pt x="1094" y="8561"/>
                  </a:lnTo>
                  <a:lnTo>
                    <a:pt x="1094" y="8561"/>
                  </a:lnTo>
                  <a:lnTo>
                    <a:pt x="1094" y="8561"/>
                  </a:lnTo>
                  <a:lnTo>
                    <a:pt x="1094" y="8561"/>
                  </a:lnTo>
                  <a:lnTo>
                    <a:pt x="1094" y="8561"/>
                  </a:lnTo>
                  <a:lnTo>
                    <a:pt x="1094" y="8561"/>
                  </a:lnTo>
                  <a:lnTo>
                    <a:pt x="1094" y="8561"/>
                  </a:lnTo>
                  <a:lnTo>
                    <a:pt x="1094" y="8561"/>
                  </a:lnTo>
                  <a:lnTo>
                    <a:pt x="1094" y="8561"/>
                  </a:lnTo>
                  <a:lnTo>
                    <a:pt x="1094" y="8561"/>
                  </a:lnTo>
                  <a:lnTo>
                    <a:pt x="1094" y="8593"/>
                  </a:lnTo>
                  <a:lnTo>
                    <a:pt x="1094" y="8593"/>
                  </a:lnTo>
                  <a:lnTo>
                    <a:pt x="1094" y="8593"/>
                  </a:lnTo>
                  <a:lnTo>
                    <a:pt x="1094" y="8593"/>
                  </a:lnTo>
                  <a:lnTo>
                    <a:pt x="1094" y="8593"/>
                  </a:lnTo>
                  <a:lnTo>
                    <a:pt x="1094" y="8593"/>
                  </a:lnTo>
                  <a:lnTo>
                    <a:pt x="1094" y="8593"/>
                  </a:lnTo>
                  <a:lnTo>
                    <a:pt x="1094" y="8593"/>
                  </a:lnTo>
                  <a:lnTo>
                    <a:pt x="1094" y="8593"/>
                  </a:lnTo>
                  <a:lnTo>
                    <a:pt x="1094" y="8593"/>
                  </a:lnTo>
                  <a:lnTo>
                    <a:pt x="1094" y="8593"/>
                  </a:lnTo>
                  <a:lnTo>
                    <a:pt x="1094" y="8593"/>
                  </a:lnTo>
                  <a:lnTo>
                    <a:pt x="1094" y="8593"/>
                  </a:lnTo>
                  <a:lnTo>
                    <a:pt x="1094" y="8593"/>
                  </a:lnTo>
                  <a:lnTo>
                    <a:pt x="1125" y="8593"/>
                  </a:lnTo>
                  <a:lnTo>
                    <a:pt x="1125" y="8593"/>
                  </a:lnTo>
                  <a:lnTo>
                    <a:pt x="1094" y="8593"/>
                  </a:lnTo>
                  <a:lnTo>
                    <a:pt x="1125" y="8561"/>
                  </a:lnTo>
                  <a:lnTo>
                    <a:pt x="1125" y="8593"/>
                  </a:lnTo>
                  <a:lnTo>
                    <a:pt x="1125" y="8593"/>
                  </a:lnTo>
                  <a:lnTo>
                    <a:pt x="1125" y="8593"/>
                  </a:lnTo>
                  <a:lnTo>
                    <a:pt x="1125" y="8561"/>
                  </a:lnTo>
                  <a:lnTo>
                    <a:pt x="1125" y="8561"/>
                  </a:lnTo>
                  <a:lnTo>
                    <a:pt x="1125" y="8530"/>
                  </a:lnTo>
                  <a:lnTo>
                    <a:pt x="1125" y="8530"/>
                  </a:lnTo>
                  <a:lnTo>
                    <a:pt x="1125" y="8530"/>
                  </a:lnTo>
                  <a:lnTo>
                    <a:pt x="1125" y="8530"/>
                  </a:lnTo>
                  <a:lnTo>
                    <a:pt x="1125" y="8530"/>
                  </a:lnTo>
                  <a:lnTo>
                    <a:pt x="1125" y="8530"/>
                  </a:lnTo>
                  <a:lnTo>
                    <a:pt x="1125" y="8561"/>
                  </a:lnTo>
                  <a:close/>
                  <a:moveTo>
                    <a:pt x="1250" y="8405"/>
                  </a:moveTo>
                  <a:lnTo>
                    <a:pt x="1250" y="8405"/>
                  </a:lnTo>
                  <a:lnTo>
                    <a:pt x="1250" y="8405"/>
                  </a:lnTo>
                  <a:lnTo>
                    <a:pt x="1250" y="8405"/>
                  </a:lnTo>
                  <a:lnTo>
                    <a:pt x="1250" y="8405"/>
                  </a:lnTo>
                  <a:lnTo>
                    <a:pt x="1250" y="8405"/>
                  </a:lnTo>
                  <a:lnTo>
                    <a:pt x="1250" y="8405"/>
                  </a:lnTo>
                  <a:lnTo>
                    <a:pt x="1250" y="8405"/>
                  </a:lnTo>
                  <a:lnTo>
                    <a:pt x="1250" y="8405"/>
                  </a:lnTo>
                  <a:lnTo>
                    <a:pt x="1219" y="8436"/>
                  </a:lnTo>
                  <a:lnTo>
                    <a:pt x="1219" y="8436"/>
                  </a:lnTo>
                  <a:lnTo>
                    <a:pt x="1250" y="8436"/>
                  </a:lnTo>
                  <a:lnTo>
                    <a:pt x="1250" y="8436"/>
                  </a:lnTo>
                  <a:lnTo>
                    <a:pt x="1250" y="8436"/>
                  </a:lnTo>
                  <a:lnTo>
                    <a:pt x="1250" y="8436"/>
                  </a:lnTo>
                  <a:lnTo>
                    <a:pt x="1250" y="8468"/>
                  </a:lnTo>
                  <a:lnTo>
                    <a:pt x="1250" y="8468"/>
                  </a:lnTo>
                  <a:lnTo>
                    <a:pt x="1250" y="8468"/>
                  </a:lnTo>
                  <a:lnTo>
                    <a:pt x="1282" y="8468"/>
                  </a:lnTo>
                  <a:lnTo>
                    <a:pt x="1282" y="8468"/>
                  </a:lnTo>
                  <a:lnTo>
                    <a:pt x="1282" y="8468"/>
                  </a:lnTo>
                  <a:lnTo>
                    <a:pt x="1282" y="8468"/>
                  </a:lnTo>
                  <a:lnTo>
                    <a:pt x="1282" y="8468"/>
                  </a:lnTo>
                  <a:lnTo>
                    <a:pt x="1282" y="8436"/>
                  </a:lnTo>
                  <a:lnTo>
                    <a:pt x="1282" y="8436"/>
                  </a:lnTo>
                  <a:lnTo>
                    <a:pt x="1282" y="8436"/>
                  </a:lnTo>
                  <a:lnTo>
                    <a:pt x="1282" y="8436"/>
                  </a:lnTo>
                  <a:lnTo>
                    <a:pt x="1282" y="8436"/>
                  </a:lnTo>
                  <a:lnTo>
                    <a:pt x="1282" y="8436"/>
                  </a:lnTo>
                  <a:lnTo>
                    <a:pt x="1250" y="8436"/>
                  </a:lnTo>
                  <a:lnTo>
                    <a:pt x="1250" y="8436"/>
                  </a:lnTo>
                  <a:lnTo>
                    <a:pt x="1250" y="8436"/>
                  </a:lnTo>
                  <a:lnTo>
                    <a:pt x="1250" y="8436"/>
                  </a:lnTo>
                  <a:lnTo>
                    <a:pt x="1250" y="8436"/>
                  </a:lnTo>
                  <a:lnTo>
                    <a:pt x="1250" y="8436"/>
                  </a:lnTo>
                  <a:lnTo>
                    <a:pt x="1250" y="8405"/>
                  </a:lnTo>
                  <a:close/>
                  <a:moveTo>
                    <a:pt x="1125" y="8311"/>
                  </a:moveTo>
                  <a:lnTo>
                    <a:pt x="1125" y="8311"/>
                  </a:lnTo>
                  <a:lnTo>
                    <a:pt x="1125" y="8311"/>
                  </a:lnTo>
                  <a:lnTo>
                    <a:pt x="1125" y="8311"/>
                  </a:lnTo>
                  <a:lnTo>
                    <a:pt x="1125" y="8311"/>
                  </a:lnTo>
                  <a:lnTo>
                    <a:pt x="1125" y="8343"/>
                  </a:lnTo>
                  <a:lnTo>
                    <a:pt x="1125" y="8343"/>
                  </a:lnTo>
                  <a:lnTo>
                    <a:pt x="1157" y="8343"/>
                  </a:lnTo>
                  <a:lnTo>
                    <a:pt x="1157" y="8343"/>
                  </a:lnTo>
                  <a:lnTo>
                    <a:pt x="1157" y="8343"/>
                  </a:lnTo>
                  <a:lnTo>
                    <a:pt x="1157" y="8343"/>
                  </a:lnTo>
                  <a:lnTo>
                    <a:pt x="1157" y="8343"/>
                  </a:lnTo>
                  <a:lnTo>
                    <a:pt x="1157" y="8343"/>
                  </a:lnTo>
                  <a:lnTo>
                    <a:pt x="1157" y="8343"/>
                  </a:lnTo>
                  <a:lnTo>
                    <a:pt x="1157" y="8343"/>
                  </a:lnTo>
                  <a:lnTo>
                    <a:pt x="1157" y="8343"/>
                  </a:lnTo>
                  <a:lnTo>
                    <a:pt x="1157" y="8343"/>
                  </a:lnTo>
                  <a:lnTo>
                    <a:pt x="1157" y="8343"/>
                  </a:lnTo>
                  <a:lnTo>
                    <a:pt x="1157" y="8343"/>
                  </a:lnTo>
                  <a:lnTo>
                    <a:pt x="1157" y="8311"/>
                  </a:lnTo>
                  <a:lnTo>
                    <a:pt x="1157" y="8311"/>
                  </a:lnTo>
                  <a:lnTo>
                    <a:pt x="1157" y="8311"/>
                  </a:lnTo>
                  <a:lnTo>
                    <a:pt x="1157" y="8311"/>
                  </a:lnTo>
                  <a:lnTo>
                    <a:pt x="1157" y="8311"/>
                  </a:lnTo>
                  <a:lnTo>
                    <a:pt x="1157" y="8280"/>
                  </a:lnTo>
                  <a:lnTo>
                    <a:pt x="1157" y="8280"/>
                  </a:lnTo>
                  <a:lnTo>
                    <a:pt x="1157" y="8280"/>
                  </a:lnTo>
                  <a:lnTo>
                    <a:pt x="1157" y="8280"/>
                  </a:lnTo>
                  <a:lnTo>
                    <a:pt x="1157" y="8280"/>
                  </a:lnTo>
                  <a:lnTo>
                    <a:pt x="1157" y="8280"/>
                  </a:lnTo>
                  <a:lnTo>
                    <a:pt x="1157" y="8280"/>
                  </a:lnTo>
                  <a:lnTo>
                    <a:pt x="1157" y="8280"/>
                  </a:lnTo>
                  <a:lnTo>
                    <a:pt x="1157" y="8280"/>
                  </a:lnTo>
                  <a:lnTo>
                    <a:pt x="1157" y="8280"/>
                  </a:lnTo>
                  <a:lnTo>
                    <a:pt x="1157" y="8280"/>
                  </a:lnTo>
                  <a:lnTo>
                    <a:pt x="1157" y="8280"/>
                  </a:lnTo>
                  <a:lnTo>
                    <a:pt x="1125" y="8280"/>
                  </a:lnTo>
                  <a:lnTo>
                    <a:pt x="1125" y="8280"/>
                  </a:lnTo>
                  <a:lnTo>
                    <a:pt x="1157" y="8311"/>
                  </a:lnTo>
                  <a:lnTo>
                    <a:pt x="1157" y="8311"/>
                  </a:lnTo>
                  <a:lnTo>
                    <a:pt x="1157" y="8311"/>
                  </a:lnTo>
                  <a:lnTo>
                    <a:pt x="1125" y="8311"/>
                  </a:lnTo>
                  <a:close/>
                  <a:moveTo>
                    <a:pt x="1094" y="8311"/>
                  </a:moveTo>
                  <a:lnTo>
                    <a:pt x="1094" y="8311"/>
                  </a:lnTo>
                  <a:lnTo>
                    <a:pt x="1094" y="8343"/>
                  </a:lnTo>
                  <a:lnTo>
                    <a:pt x="1094" y="8343"/>
                  </a:lnTo>
                  <a:lnTo>
                    <a:pt x="1094" y="8311"/>
                  </a:lnTo>
                  <a:lnTo>
                    <a:pt x="1094" y="8311"/>
                  </a:lnTo>
                  <a:lnTo>
                    <a:pt x="1094" y="8311"/>
                  </a:lnTo>
                  <a:lnTo>
                    <a:pt x="1094" y="8311"/>
                  </a:lnTo>
                  <a:lnTo>
                    <a:pt x="1094" y="8311"/>
                  </a:lnTo>
                  <a:lnTo>
                    <a:pt x="1094" y="8311"/>
                  </a:lnTo>
                  <a:lnTo>
                    <a:pt x="1094" y="8311"/>
                  </a:lnTo>
                  <a:lnTo>
                    <a:pt x="1094" y="8311"/>
                  </a:lnTo>
                  <a:lnTo>
                    <a:pt x="1094" y="8311"/>
                  </a:lnTo>
                  <a:lnTo>
                    <a:pt x="1094" y="8311"/>
                  </a:lnTo>
                  <a:lnTo>
                    <a:pt x="1094" y="8311"/>
                  </a:lnTo>
                  <a:lnTo>
                    <a:pt x="1094" y="8280"/>
                  </a:lnTo>
                  <a:lnTo>
                    <a:pt x="1094" y="8280"/>
                  </a:lnTo>
                  <a:lnTo>
                    <a:pt x="1094" y="8280"/>
                  </a:lnTo>
                  <a:lnTo>
                    <a:pt x="1094" y="8280"/>
                  </a:lnTo>
                  <a:lnTo>
                    <a:pt x="1094" y="8280"/>
                  </a:lnTo>
                  <a:lnTo>
                    <a:pt x="1094" y="8280"/>
                  </a:lnTo>
                  <a:lnTo>
                    <a:pt x="1094" y="8280"/>
                  </a:lnTo>
                  <a:lnTo>
                    <a:pt x="1094" y="8280"/>
                  </a:lnTo>
                  <a:lnTo>
                    <a:pt x="1094" y="8280"/>
                  </a:lnTo>
                  <a:lnTo>
                    <a:pt x="1094" y="8280"/>
                  </a:lnTo>
                  <a:lnTo>
                    <a:pt x="1094" y="8249"/>
                  </a:lnTo>
                  <a:lnTo>
                    <a:pt x="1094" y="8249"/>
                  </a:lnTo>
                  <a:lnTo>
                    <a:pt x="1094" y="8249"/>
                  </a:lnTo>
                  <a:lnTo>
                    <a:pt x="1094" y="8280"/>
                  </a:lnTo>
                  <a:lnTo>
                    <a:pt x="1094" y="8280"/>
                  </a:lnTo>
                  <a:lnTo>
                    <a:pt x="1125" y="8280"/>
                  </a:lnTo>
                  <a:lnTo>
                    <a:pt x="1125" y="8280"/>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125" y="8249"/>
                  </a:lnTo>
                  <a:lnTo>
                    <a:pt x="1094" y="8249"/>
                  </a:lnTo>
                  <a:lnTo>
                    <a:pt x="1094" y="8249"/>
                  </a:lnTo>
                  <a:lnTo>
                    <a:pt x="1094" y="8249"/>
                  </a:lnTo>
                  <a:lnTo>
                    <a:pt x="1094" y="8249"/>
                  </a:lnTo>
                  <a:lnTo>
                    <a:pt x="1094" y="8249"/>
                  </a:lnTo>
                  <a:lnTo>
                    <a:pt x="1094" y="8249"/>
                  </a:lnTo>
                  <a:lnTo>
                    <a:pt x="1094" y="8249"/>
                  </a:lnTo>
                  <a:lnTo>
                    <a:pt x="1094" y="8218"/>
                  </a:lnTo>
                  <a:lnTo>
                    <a:pt x="1094" y="8249"/>
                  </a:lnTo>
                  <a:lnTo>
                    <a:pt x="1094" y="8249"/>
                  </a:lnTo>
                  <a:lnTo>
                    <a:pt x="1094" y="8249"/>
                  </a:lnTo>
                  <a:lnTo>
                    <a:pt x="1094" y="8249"/>
                  </a:lnTo>
                  <a:lnTo>
                    <a:pt x="1094" y="8249"/>
                  </a:lnTo>
                  <a:lnTo>
                    <a:pt x="1094" y="8218"/>
                  </a:lnTo>
                  <a:lnTo>
                    <a:pt x="1094" y="8218"/>
                  </a:lnTo>
                  <a:lnTo>
                    <a:pt x="1094" y="8218"/>
                  </a:lnTo>
                  <a:lnTo>
                    <a:pt x="1094" y="8218"/>
                  </a:lnTo>
                  <a:lnTo>
                    <a:pt x="1094" y="8218"/>
                  </a:lnTo>
                  <a:lnTo>
                    <a:pt x="1094" y="8249"/>
                  </a:lnTo>
                  <a:lnTo>
                    <a:pt x="1094" y="8218"/>
                  </a:lnTo>
                  <a:lnTo>
                    <a:pt x="1094" y="8218"/>
                  </a:lnTo>
                  <a:lnTo>
                    <a:pt x="1063" y="8218"/>
                  </a:lnTo>
                  <a:lnTo>
                    <a:pt x="1063" y="8218"/>
                  </a:lnTo>
                  <a:lnTo>
                    <a:pt x="1063" y="8218"/>
                  </a:lnTo>
                  <a:lnTo>
                    <a:pt x="1063" y="8218"/>
                  </a:lnTo>
                  <a:lnTo>
                    <a:pt x="1063" y="8218"/>
                  </a:lnTo>
                  <a:lnTo>
                    <a:pt x="1063" y="8218"/>
                  </a:lnTo>
                  <a:lnTo>
                    <a:pt x="1063" y="8249"/>
                  </a:lnTo>
                  <a:lnTo>
                    <a:pt x="1063" y="8249"/>
                  </a:lnTo>
                  <a:lnTo>
                    <a:pt x="1063" y="8249"/>
                  </a:lnTo>
                  <a:lnTo>
                    <a:pt x="1063" y="8249"/>
                  </a:lnTo>
                  <a:lnTo>
                    <a:pt x="1063" y="8249"/>
                  </a:lnTo>
                  <a:lnTo>
                    <a:pt x="1063" y="8249"/>
                  </a:lnTo>
                  <a:lnTo>
                    <a:pt x="1063" y="8249"/>
                  </a:lnTo>
                  <a:lnTo>
                    <a:pt x="1063" y="8249"/>
                  </a:lnTo>
                  <a:lnTo>
                    <a:pt x="1063" y="8249"/>
                  </a:lnTo>
                  <a:lnTo>
                    <a:pt x="1063" y="8249"/>
                  </a:lnTo>
                  <a:lnTo>
                    <a:pt x="1063" y="8249"/>
                  </a:lnTo>
                  <a:lnTo>
                    <a:pt x="1063" y="8249"/>
                  </a:lnTo>
                  <a:lnTo>
                    <a:pt x="1094"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280"/>
                  </a:lnTo>
                  <a:lnTo>
                    <a:pt x="1063" y="8311"/>
                  </a:lnTo>
                  <a:lnTo>
                    <a:pt x="1063" y="8311"/>
                  </a:lnTo>
                  <a:lnTo>
                    <a:pt x="1063" y="8311"/>
                  </a:lnTo>
                  <a:lnTo>
                    <a:pt x="1063" y="8311"/>
                  </a:lnTo>
                  <a:lnTo>
                    <a:pt x="1063" y="8311"/>
                  </a:lnTo>
                  <a:lnTo>
                    <a:pt x="1063" y="8311"/>
                  </a:lnTo>
                  <a:lnTo>
                    <a:pt x="1063" y="8311"/>
                  </a:lnTo>
                  <a:lnTo>
                    <a:pt x="1063" y="8311"/>
                  </a:lnTo>
                  <a:lnTo>
                    <a:pt x="1063" y="8311"/>
                  </a:lnTo>
                  <a:lnTo>
                    <a:pt x="1063" y="8311"/>
                  </a:lnTo>
                  <a:lnTo>
                    <a:pt x="1063" y="8311"/>
                  </a:lnTo>
                  <a:lnTo>
                    <a:pt x="1063" y="8311"/>
                  </a:lnTo>
                  <a:lnTo>
                    <a:pt x="1063" y="8311"/>
                  </a:lnTo>
                  <a:lnTo>
                    <a:pt x="1094" y="8311"/>
                  </a:lnTo>
                  <a:close/>
                  <a:moveTo>
                    <a:pt x="1125" y="7811"/>
                  </a:moveTo>
                  <a:lnTo>
                    <a:pt x="1125" y="7811"/>
                  </a:lnTo>
                  <a:lnTo>
                    <a:pt x="1125" y="7811"/>
                  </a:lnTo>
                  <a:lnTo>
                    <a:pt x="1157" y="7843"/>
                  </a:lnTo>
                  <a:lnTo>
                    <a:pt x="1157" y="7843"/>
                  </a:lnTo>
                  <a:lnTo>
                    <a:pt x="1157" y="7843"/>
                  </a:lnTo>
                  <a:lnTo>
                    <a:pt x="1157" y="7843"/>
                  </a:lnTo>
                  <a:lnTo>
                    <a:pt x="1157" y="7843"/>
                  </a:lnTo>
                  <a:lnTo>
                    <a:pt x="1157" y="7843"/>
                  </a:lnTo>
                  <a:lnTo>
                    <a:pt x="1157" y="7843"/>
                  </a:lnTo>
                  <a:lnTo>
                    <a:pt x="1157" y="7843"/>
                  </a:lnTo>
                  <a:lnTo>
                    <a:pt x="1188" y="7811"/>
                  </a:lnTo>
                  <a:lnTo>
                    <a:pt x="1188" y="7811"/>
                  </a:lnTo>
                  <a:lnTo>
                    <a:pt x="1188" y="7780"/>
                  </a:lnTo>
                  <a:lnTo>
                    <a:pt x="1157" y="7780"/>
                  </a:lnTo>
                  <a:lnTo>
                    <a:pt x="1157" y="7780"/>
                  </a:lnTo>
                  <a:lnTo>
                    <a:pt x="1157" y="7780"/>
                  </a:lnTo>
                  <a:lnTo>
                    <a:pt x="1157" y="7780"/>
                  </a:lnTo>
                  <a:lnTo>
                    <a:pt x="1157" y="7780"/>
                  </a:lnTo>
                  <a:lnTo>
                    <a:pt x="1157" y="7780"/>
                  </a:lnTo>
                  <a:lnTo>
                    <a:pt x="1157" y="7780"/>
                  </a:lnTo>
                  <a:lnTo>
                    <a:pt x="1125" y="7780"/>
                  </a:lnTo>
                  <a:lnTo>
                    <a:pt x="1125" y="7780"/>
                  </a:lnTo>
                  <a:lnTo>
                    <a:pt x="1125" y="7780"/>
                  </a:lnTo>
                  <a:lnTo>
                    <a:pt x="1125" y="7780"/>
                  </a:lnTo>
                  <a:lnTo>
                    <a:pt x="1125" y="7780"/>
                  </a:lnTo>
                  <a:lnTo>
                    <a:pt x="1125" y="7780"/>
                  </a:lnTo>
                  <a:lnTo>
                    <a:pt x="1125" y="7780"/>
                  </a:lnTo>
                  <a:lnTo>
                    <a:pt x="1125" y="7780"/>
                  </a:lnTo>
                  <a:lnTo>
                    <a:pt x="1125" y="7780"/>
                  </a:lnTo>
                  <a:lnTo>
                    <a:pt x="1125" y="7780"/>
                  </a:lnTo>
                  <a:lnTo>
                    <a:pt x="1094" y="7811"/>
                  </a:lnTo>
                  <a:lnTo>
                    <a:pt x="1094" y="7811"/>
                  </a:lnTo>
                  <a:lnTo>
                    <a:pt x="1094" y="7811"/>
                  </a:lnTo>
                  <a:lnTo>
                    <a:pt x="1125" y="7811"/>
                  </a:lnTo>
                  <a:lnTo>
                    <a:pt x="1125" y="7811"/>
                  </a:lnTo>
                  <a:lnTo>
                    <a:pt x="1125" y="7811"/>
                  </a:lnTo>
                  <a:lnTo>
                    <a:pt x="1125" y="7811"/>
                  </a:lnTo>
                  <a:lnTo>
                    <a:pt x="1125" y="7811"/>
                  </a:lnTo>
                  <a:lnTo>
                    <a:pt x="1125" y="7811"/>
                  </a:lnTo>
                  <a:lnTo>
                    <a:pt x="1125" y="7811"/>
                  </a:lnTo>
                  <a:lnTo>
                    <a:pt x="1125" y="7811"/>
                  </a:lnTo>
                  <a:lnTo>
                    <a:pt x="1157" y="7811"/>
                  </a:lnTo>
                  <a:lnTo>
                    <a:pt x="1125" y="7811"/>
                  </a:lnTo>
                  <a:close/>
                  <a:moveTo>
                    <a:pt x="1094" y="7780"/>
                  </a:moveTo>
                  <a:lnTo>
                    <a:pt x="1094" y="7780"/>
                  </a:lnTo>
                  <a:lnTo>
                    <a:pt x="1094" y="7780"/>
                  </a:lnTo>
                  <a:lnTo>
                    <a:pt x="1094" y="7780"/>
                  </a:lnTo>
                  <a:lnTo>
                    <a:pt x="1125" y="7780"/>
                  </a:lnTo>
                  <a:lnTo>
                    <a:pt x="1125" y="7780"/>
                  </a:lnTo>
                  <a:lnTo>
                    <a:pt x="1125" y="7780"/>
                  </a:lnTo>
                  <a:lnTo>
                    <a:pt x="1094" y="7780"/>
                  </a:lnTo>
                  <a:lnTo>
                    <a:pt x="1094" y="7780"/>
                  </a:lnTo>
                  <a:lnTo>
                    <a:pt x="1094" y="7780"/>
                  </a:lnTo>
                  <a:lnTo>
                    <a:pt x="1094" y="7780"/>
                  </a:lnTo>
                  <a:lnTo>
                    <a:pt x="1094" y="7749"/>
                  </a:lnTo>
                  <a:lnTo>
                    <a:pt x="1094" y="7749"/>
                  </a:lnTo>
                  <a:lnTo>
                    <a:pt x="1094" y="7749"/>
                  </a:lnTo>
                  <a:lnTo>
                    <a:pt x="1094" y="7718"/>
                  </a:lnTo>
                  <a:lnTo>
                    <a:pt x="1094" y="7718"/>
                  </a:lnTo>
                  <a:lnTo>
                    <a:pt x="1094" y="7718"/>
                  </a:lnTo>
                  <a:lnTo>
                    <a:pt x="1094" y="7718"/>
                  </a:lnTo>
                  <a:lnTo>
                    <a:pt x="1063" y="7718"/>
                  </a:lnTo>
                  <a:lnTo>
                    <a:pt x="1063" y="7718"/>
                  </a:lnTo>
                  <a:lnTo>
                    <a:pt x="1063" y="7718"/>
                  </a:lnTo>
                  <a:lnTo>
                    <a:pt x="1094" y="7749"/>
                  </a:lnTo>
                  <a:lnTo>
                    <a:pt x="1063" y="7749"/>
                  </a:lnTo>
                  <a:lnTo>
                    <a:pt x="1063" y="7749"/>
                  </a:lnTo>
                  <a:lnTo>
                    <a:pt x="1063" y="7749"/>
                  </a:lnTo>
                  <a:lnTo>
                    <a:pt x="1063" y="7718"/>
                  </a:lnTo>
                  <a:lnTo>
                    <a:pt x="1063" y="7718"/>
                  </a:lnTo>
                  <a:lnTo>
                    <a:pt x="1063" y="7718"/>
                  </a:lnTo>
                  <a:lnTo>
                    <a:pt x="1063" y="7718"/>
                  </a:lnTo>
                  <a:lnTo>
                    <a:pt x="1063" y="7718"/>
                  </a:lnTo>
                  <a:lnTo>
                    <a:pt x="1063" y="7718"/>
                  </a:lnTo>
                  <a:lnTo>
                    <a:pt x="1063" y="7718"/>
                  </a:lnTo>
                  <a:lnTo>
                    <a:pt x="1063" y="7718"/>
                  </a:lnTo>
                  <a:lnTo>
                    <a:pt x="1063" y="7718"/>
                  </a:lnTo>
                  <a:lnTo>
                    <a:pt x="1063" y="7718"/>
                  </a:lnTo>
                  <a:lnTo>
                    <a:pt x="1063" y="7718"/>
                  </a:lnTo>
                  <a:lnTo>
                    <a:pt x="1063" y="7718"/>
                  </a:lnTo>
                  <a:lnTo>
                    <a:pt x="1063" y="7718"/>
                  </a:lnTo>
                  <a:lnTo>
                    <a:pt x="1063" y="7718"/>
                  </a:lnTo>
                  <a:lnTo>
                    <a:pt x="1063" y="7749"/>
                  </a:lnTo>
                  <a:lnTo>
                    <a:pt x="1063" y="7749"/>
                  </a:lnTo>
                  <a:lnTo>
                    <a:pt x="1032" y="7749"/>
                  </a:lnTo>
                  <a:lnTo>
                    <a:pt x="1063" y="7749"/>
                  </a:lnTo>
                  <a:lnTo>
                    <a:pt x="1063" y="7718"/>
                  </a:lnTo>
                  <a:lnTo>
                    <a:pt x="1063" y="7718"/>
                  </a:lnTo>
                  <a:lnTo>
                    <a:pt x="1063" y="7718"/>
                  </a:lnTo>
                  <a:lnTo>
                    <a:pt x="1063" y="7718"/>
                  </a:lnTo>
                  <a:lnTo>
                    <a:pt x="1032" y="7718"/>
                  </a:lnTo>
                  <a:lnTo>
                    <a:pt x="1032" y="7718"/>
                  </a:lnTo>
                  <a:lnTo>
                    <a:pt x="1032" y="7718"/>
                  </a:lnTo>
                  <a:lnTo>
                    <a:pt x="1032" y="7718"/>
                  </a:lnTo>
                  <a:lnTo>
                    <a:pt x="1032" y="7718"/>
                  </a:lnTo>
                  <a:lnTo>
                    <a:pt x="1032" y="7718"/>
                  </a:lnTo>
                  <a:lnTo>
                    <a:pt x="1032" y="7718"/>
                  </a:lnTo>
                  <a:lnTo>
                    <a:pt x="1032" y="7718"/>
                  </a:lnTo>
                  <a:lnTo>
                    <a:pt x="1032" y="7718"/>
                  </a:lnTo>
                  <a:lnTo>
                    <a:pt x="1032" y="7749"/>
                  </a:lnTo>
                  <a:lnTo>
                    <a:pt x="1032" y="7749"/>
                  </a:lnTo>
                  <a:lnTo>
                    <a:pt x="1032" y="7749"/>
                  </a:lnTo>
                  <a:lnTo>
                    <a:pt x="1032" y="7749"/>
                  </a:lnTo>
                  <a:lnTo>
                    <a:pt x="1032" y="7749"/>
                  </a:lnTo>
                  <a:lnTo>
                    <a:pt x="1032" y="7749"/>
                  </a:lnTo>
                  <a:lnTo>
                    <a:pt x="1032" y="7780"/>
                  </a:lnTo>
                  <a:lnTo>
                    <a:pt x="1032" y="7780"/>
                  </a:lnTo>
                  <a:lnTo>
                    <a:pt x="1032" y="7749"/>
                  </a:lnTo>
                  <a:lnTo>
                    <a:pt x="1063" y="7749"/>
                  </a:lnTo>
                  <a:lnTo>
                    <a:pt x="1063" y="7749"/>
                  </a:lnTo>
                  <a:lnTo>
                    <a:pt x="1063" y="7749"/>
                  </a:lnTo>
                  <a:lnTo>
                    <a:pt x="1063" y="7749"/>
                  </a:lnTo>
                  <a:lnTo>
                    <a:pt x="1063" y="7749"/>
                  </a:lnTo>
                  <a:lnTo>
                    <a:pt x="1063" y="7749"/>
                  </a:lnTo>
                  <a:lnTo>
                    <a:pt x="1063" y="7780"/>
                  </a:lnTo>
                  <a:lnTo>
                    <a:pt x="1032" y="7780"/>
                  </a:lnTo>
                  <a:lnTo>
                    <a:pt x="1032" y="7780"/>
                  </a:lnTo>
                  <a:lnTo>
                    <a:pt x="1063" y="7780"/>
                  </a:lnTo>
                  <a:lnTo>
                    <a:pt x="1063" y="7780"/>
                  </a:lnTo>
                  <a:lnTo>
                    <a:pt x="1063" y="7780"/>
                  </a:lnTo>
                  <a:lnTo>
                    <a:pt x="1063" y="7780"/>
                  </a:lnTo>
                  <a:lnTo>
                    <a:pt x="1063" y="7780"/>
                  </a:lnTo>
                  <a:lnTo>
                    <a:pt x="1063" y="7780"/>
                  </a:lnTo>
                  <a:lnTo>
                    <a:pt x="1063" y="7749"/>
                  </a:lnTo>
                  <a:lnTo>
                    <a:pt x="1063" y="7749"/>
                  </a:lnTo>
                  <a:lnTo>
                    <a:pt x="1063" y="7749"/>
                  </a:lnTo>
                  <a:lnTo>
                    <a:pt x="1063" y="7749"/>
                  </a:lnTo>
                  <a:lnTo>
                    <a:pt x="1063" y="7749"/>
                  </a:lnTo>
                  <a:lnTo>
                    <a:pt x="1063" y="7749"/>
                  </a:lnTo>
                  <a:lnTo>
                    <a:pt x="1063" y="7749"/>
                  </a:lnTo>
                  <a:lnTo>
                    <a:pt x="1063" y="7749"/>
                  </a:lnTo>
                  <a:lnTo>
                    <a:pt x="1063" y="7749"/>
                  </a:lnTo>
                  <a:lnTo>
                    <a:pt x="1094" y="7749"/>
                  </a:lnTo>
                  <a:lnTo>
                    <a:pt x="1094" y="7749"/>
                  </a:lnTo>
                  <a:lnTo>
                    <a:pt x="1094" y="7749"/>
                  </a:lnTo>
                  <a:lnTo>
                    <a:pt x="1094" y="7749"/>
                  </a:lnTo>
                  <a:lnTo>
                    <a:pt x="1094" y="7749"/>
                  </a:lnTo>
                  <a:lnTo>
                    <a:pt x="1094" y="7749"/>
                  </a:lnTo>
                  <a:lnTo>
                    <a:pt x="1094" y="7780"/>
                  </a:lnTo>
                  <a:close/>
                  <a:moveTo>
                    <a:pt x="1313" y="7218"/>
                  </a:moveTo>
                  <a:lnTo>
                    <a:pt x="1313" y="7218"/>
                  </a:lnTo>
                  <a:lnTo>
                    <a:pt x="1313" y="7218"/>
                  </a:lnTo>
                  <a:lnTo>
                    <a:pt x="1344" y="7218"/>
                  </a:lnTo>
                  <a:lnTo>
                    <a:pt x="1344" y="7218"/>
                  </a:lnTo>
                  <a:lnTo>
                    <a:pt x="1344" y="7186"/>
                  </a:lnTo>
                  <a:lnTo>
                    <a:pt x="1344" y="7186"/>
                  </a:lnTo>
                  <a:lnTo>
                    <a:pt x="1344" y="7186"/>
                  </a:lnTo>
                  <a:lnTo>
                    <a:pt x="1375" y="7186"/>
                  </a:lnTo>
                  <a:lnTo>
                    <a:pt x="1344" y="7186"/>
                  </a:lnTo>
                  <a:lnTo>
                    <a:pt x="1344" y="7186"/>
                  </a:lnTo>
                  <a:lnTo>
                    <a:pt x="1344" y="7186"/>
                  </a:lnTo>
                  <a:lnTo>
                    <a:pt x="1344" y="7186"/>
                  </a:lnTo>
                  <a:lnTo>
                    <a:pt x="1344" y="7186"/>
                  </a:lnTo>
                  <a:lnTo>
                    <a:pt x="1344" y="7186"/>
                  </a:lnTo>
                  <a:lnTo>
                    <a:pt x="1344" y="7186"/>
                  </a:lnTo>
                  <a:lnTo>
                    <a:pt x="1344" y="7186"/>
                  </a:lnTo>
                  <a:lnTo>
                    <a:pt x="1313" y="7155"/>
                  </a:lnTo>
                  <a:lnTo>
                    <a:pt x="1313" y="7155"/>
                  </a:lnTo>
                  <a:lnTo>
                    <a:pt x="1313" y="7155"/>
                  </a:lnTo>
                  <a:lnTo>
                    <a:pt x="1313" y="7186"/>
                  </a:lnTo>
                  <a:lnTo>
                    <a:pt x="1313" y="7186"/>
                  </a:lnTo>
                  <a:lnTo>
                    <a:pt x="1313" y="7186"/>
                  </a:lnTo>
                  <a:lnTo>
                    <a:pt x="1313" y="7186"/>
                  </a:lnTo>
                  <a:lnTo>
                    <a:pt x="1313" y="7186"/>
                  </a:lnTo>
                  <a:lnTo>
                    <a:pt x="1313" y="7218"/>
                  </a:lnTo>
                  <a:close/>
                  <a:moveTo>
                    <a:pt x="1250" y="7218"/>
                  </a:moveTo>
                  <a:lnTo>
                    <a:pt x="1250" y="7218"/>
                  </a:lnTo>
                  <a:lnTo>
                    <a:pt x="1282" y="7218"/>
                  </a:lnTo>
                  <a:lnTo>
                    <a:pt x="1282" y="7218"/>
                  </a:lnTo>
                  <a:lnTo>
                    <a:pt x="1282" y="7186"/>
                  </a:lnTo>
                  <a:lnTo>
                    <a:pt x="1282" y="7186"/>
                  </a:lnTo>
                  <a:lnTo>
                    <a:pt x="1282" y="7186"/>
                  </a:lnTo>
                  <a:lnTo>
                    <a:pt x="1282" y="7186"/>
                  </a:lnTo>
                  <a:lnTo>
                    <a:pt x="1282" y="7186"/>
                  </a:lnTo>
                  <a:lnTo>
                    <a:pt x="1282" y="7186"/>
                  </a:lnTo>
                  <a:lnTo>
                    <a:pt x="1282" y="7186"/>
                  </a:lnTo>
                  <a:lnTo>
                    <a:pt x="1282" y="7186"/>
                  </a:lnTo>
                  <a:lnTo>
                    <a:pt x="1282" y="7186"/>
                  </a:lnTo>
                  <a:lnTo>
                    <a:pt x="1282" y="7186"/>
                  </a:lnTo>
                  <a:lnTo>
                    <a:pt x="1250" y="7186"/>
                  </a:lnTo>
                  <a:lnTo>
                    <a:pt x="1250" y="7186"/>
                  </a:lnTo>
                  <a:lnTo>
                    <a:pt x="1250" y="7186"/>
                  </a:lnTo>
                  <a:lnTo>
                    <a:pt x="1250" y="7186"/>
                  </a:lnTo>
                  <a:lnTo>
                    <a:pt x="1250" y="7186"/>
                  </a:lnTo>
                  <a:lnTo>
                    <a:pt x="1250" y="7218"/>
                  </a:lnTo>
                  <a:close/>
                  <a:moveTo>
                    <a:pt x="1157" y="6843"/>
                  </a:moveTo>
                  <a:lnTo>
                    <a:pt x="1157" y="6843"/>
                  </a:lnTo>
                  <a:lnTo>
                    <a:pt x="1157" y="6843"/>
                  </a:lnTo>
                  <a:lnTo>
                    <a:pt x="1157" y="6843"/>
                  </a:lnTo>
                  <a:lnTo>
                    <a:pt x="1157" y="6843"/>
                  </a:lnTo>
                  <a:lnTo>
                    <a:pt x="1157" y="6843"/>
                  </a:lnTo>
                  <a:lnTo>
                    <a:pt x="1125" y="6843"/>
                  </a:lnTo>
                  <a:lnTo>
                    <a:pt x="1125" y="6843"/>
                  </a:lnTo>
                  <a:lnTo>
                    <a:pt x="1125" y="6843"/>
                  </a:lnTo>
                  <a:lnTo>
                    <a:pt x="1125" y="6843"/>
                  </a:lnTo>
                  <a:lnTo>
                    <a:pt x="1125" y="6843"/>
                  </a:lnTo>
                  <a:lnTo>
                    <a:pt x="1125" y="6843"/>
                  </a:lnTo>
                  <a:lnTo>
                    <a:pt x="1125" y="6843"/>
                  </a:lnTo>
                  <a:lnTo>
                    <a:pt x="1125" y="6843"/>
                  </a:lnTo>
                  <a:lnTo>
                    <a:pt x="1125" y="6874"/>
                  </a:lnTo>
                  <a:lnTo>
                    <a:pt x="1157" y="6874"/>
                  </a:lnTo>
                  <a:lnTo>
                    <a:pt x="1157" y="6874"/>
                  </a:lnTo>
                  <a:lnTo>
                    <a:pt x="1157" y="6874"/>
                  </a:lnTo>
                  <a:lnTo>
                    <a:pt x="1125" y="6874"/>
                  </a:lnTo>
                  <a:lnTo>
                    <a:pt x="1125" y="6874"/>
                  </a:lnTo>
                  <a:lnTo>
                    <a:pt x="1157" y="6874"/>
                  </a:lnTo>
                  <a:lnTo>
                    <a:pt x="1157" y="6874"/>
                  </a:lnTo>
                  <a:lnTo>
                    <a:pt x="1157" y="6874"/>
                  </a:lnTo>
                  <a:lnTo>
                    <a:pt x="1157" y="6874"/>
                  </a:lnTo>
                  <a:lnTo>
                    <a:pt x="1157" y="6874"/>
                  </a:lnTo>
                  <a:lnTo>
                    <a:pt x="1157" y="6874"/>
                  </a:lnTo>
                  <a:lnTo>
                    <a:pt x="1157" y="6874"/>
                  </a:lnTo>
                  <a:lnTo>
                    <a:pt x="1188" y="6874"/>
                  </a:lnTo>
                  <a:lnTo>
                    <a:pt x="1188" y="6874"/>
                  </a:lnTo>
                  <a:lnTo>
                    <a:pt x="1188" y="6874"/>
                  </a:lnTo>
                  <a:lnTo>
                    <a:pt x="1188" y="6874"/>
                  </a:lnTo>
                  <a:lnTo>
                    <a:pt x="1157" y="6874"/>
                  </a:lnTo>
                  <a:lnTo>
                    <a:pt x="1157" y="6874"/>
                  </a:lnTo>
                  <a:lnTo>
                    <a:pt x="1157" y="6874"/>
                  </a:lnTo>
                  <a:lnTo>
                    <a:pt x="1125" y="6874"/>
                  </a:lnTo>
                  <a:lnTo>
                    <a:pt x="1125" y="6874"/>
                  </a:lnTo>
                  <a:lnTo>
                    <a:pt x="1125" y="6874"/>
                  </a:lnTo>
                  <a:lnTo>
                    <a:pt x="1125" y="6874"/>
                  </a:lnTo>
                  <a:lnTo>
                    <a:pt x="1125" y="6905"/>
                  </a:lnTo>
                  <a:lnTo>
                    <a:pt x="1125" y="6905"/>
                  </a:lnTo>
                  <a:lnTo>
                    <a:pt x="1125" y="6905"/>
                  </a:lnTo>
                  <a:lnTo>
                    <a:pt x="1157" y="6905"/>
                  </a:lnTo>
                  <a:lnTo>
                    <a:pt x="1157" y="6905"/>
                  </a:lnTo>
                  <a:lnTo>
                    <a:pt x="1157" y="6905"/>
                  </a:lnTo>
                  <a:lnTo>
                    <a:pt x="1157" y="6905"/>
                  </a:lnTo>
                  <a:lnTo>
                    <a:pt x="1157" y="6905"/>
                  </a:lnTo>
                  <a:lnTo>
                    <a:pt x="1188" y="6905"/>
                  </a:lnTo>
                  <a:lnTo>
                    <a:pt x="1188" y="6874"/>
                  </a:lnTo>
                  <a:lnTo>
                    <a:pt x="1188" y="6874"/>
                  </a:lnTo>
                  <a:lnTo>
                    <a:pt x="1188" y="6874"/>
                  </a:lnTo>
                  <a:lnTo>
                    <a:pt x="1188" y="6874"/>
                  </a:lnTo>
                  <a:lnTo>
                    <a:pt x="1188" y="6874"/>
                  </a:lnTo>
                  <a:lnTo>
                    <a:pt x="1188" y="6874"/>
                  </a:lnTo>
                  <a:lnTo>
                    <a:pt x="1188" y="6874"/>
                  </a:lnTo>
                  <a:lnTo>
                    <a:pt x="1188" y="6874"/>
                  </a:lnTo>
                  <a:lnTo>
                    <a:pt x="1219" y="6843"/>
                  </a:lnTo>
                  <a:lnTo>
                    <a:pt x="1219" y="6843"/>
                  </a:lnTo>
                  <a:lnTo>
                    <a:pt x="1219" y="6843"/>
                  </a:lnTo>
                  <a:lnTo>
                    <a:pt x="1219" y="6843"/>
                  </a:lnTo>
                  <a:lnTo>
                    <a:pt x="1219" y="6811"/>
                  </a:lnTo>
                  <a:lnTo>
                    <a:pt x="1219" y="6811"/>
                  </a:lnTo>
                  <a:lnTo>
                    <a:pt x="1219" y="6811"/>
                  </a:lnTo>
                  <a:lnTo>
                    <a:pt x="1219" y="6811"/>
                  </a:lnTo>
                  <a:lnTo>
                    <a:pt x="1188" y="6811"/>
                  </a:lnTo>
                  <a:lnTo>
                    <a:pt x="1188" y="6811"/>
                  </a:lnTo>
                  <a:lnTo>
                    <a:pt x="1188" y="6811"/>
                  </a:lnTo>
                  <a:lnTo>
                    <a:pt x="1188" y="6811"/>
                  </a:lnTo>
                  <a:lnTo>
                    <a:pt x="1188" y="6811"/>
                  </a:lnTo>
                  <a:lnTo>
                    <a:pt x="1188" y="6811"/>
                  </a:lnTo>
                  <a:lnTo>
                    <a:pt x="1188" y="6843"/>
                  </a:lnTo>
                  <a:lnTo>
                    <a:pt x="1188" y="6843"/>
                  </a:lnTo>
                  <a:lnTo>
                    <a:pt x="1188" y="6843"/>
                  </a:lnTo>
                  <a:lnTo>
                    <a:pt x="1188" y="6843"/>
                  </a:lnTo>
                  <a:lnTo>
                    <a:pt x="1188" y="6843"/>
                  </a:lnTo>
                  <a:lnTo>
                    <a:pt x="1188" y="6843"/>
                  </a:lnTo>
                  <a:lnTo>
                    <a:pt x="1188" y="6843"/>
                  </a:lnTo>
                  <a:lnTo>
                    <a:pt x="1188" y="6843"/>
                  </a:lnTo>
                  <a:lnTo>
                    <a:pt x="1188" y="6843"/>
                  </a:lnTo>
                  <a:lnTo>
                    <a:pt x="1188" y="6843"/>
                  </a:lnTo>
                  <a:lnTo>
                    <a:pt x="1157" y="6843"/>
                  </a:lnTo>
                  <a:lnTo>
                    <a:pt x="1157" y="6843"/>
                  </a:lnTo>
                  <a:lnTo>
                    <a:pt x="1157" y="6843"/>
                  </a:lnTo>
                  <a:lnTo>
                    <a:pt x="1157" y="6843"/>
                  </a:lnTo>
                  <a:lnTo>
                    <a:pt x="1157" y="6843"/>
                  </a:lnTo>
                  <a:lnTo>
                    <a:pt x="1157" y="6843"/>
                  </a:lnTo>
                  <a:lnTo>
                    <a:pt x="1157" y="6843"/>
                  </a:lnTo>
                  <a:lnTo>
                    <a:pt x="1188" y="6843"/>
                  </a:lnTo>
                  <a:lnTo>
                    <a:pt x="1188" y="6843"/>
                  </a:lnTo>
                  <a:lnTo>
                    <a:pt x="1188" y="6843"/>
                  </a:lnTo>
                  <a:lnTo>
                    <a:pt x="1157" y="6843"/>
                  </a:lnTo>
                  <a:close/>
                  <a:moveTo>
                    <a:pt x="1250" y="6749"/>
                  </a:moveTo>
                  <a:lnTo>
                    <a:pt x="1250" y="6749"/>
                  </a:lnTo>
                  <a:lnTo>
                    <a:pt x="1250" y="6749"/>
                  </a:lnTo>
                  <a:lnTo>
                    <a:pt x="1250" y="6749"/>
                  </a:lnTo>
                  <a:lnTo>
                    <a:pt x="1250" y="6749"/>
                  </a:lnTo>
                  <a:lnTo>
                    <a:pt x="1250" y="6749"/>
                  </a:lnTo>
                  <a:lnTo>
                    <a:pt x="1250" y="6749"/>
                  </a:lnTo>
                  <a:lnTo>
                    <a:pt x="1219" y="6749"/>
                  </a:lnTo>
                  <a:lnTo>
                    <a:pt x="1219" y="6749"/>
                  </a:lnTo>
                  <a:lnTo>
                    <a:pt x="1219" y="6749"/>
                  </a:lnTo>
                  <a:lnTo>
                    <a:pt x="1219" y="6749"/>
                  </a:lnTo>
                  <a:lnTo>
                    <a:pt x="1219" y="6780"/>
                  </a:lnTo>
                  <a:lnTo>
                    <a:pt x="1219" y="6780"/>
                  </a:lnTo>
                  <a:lnTo>
                    <a:pt x="1219" y="6780"/>
                  </a:lnTo>
                  <a:lnTo>
                    <a:pt x="1219" y="6780"/>
                  </a:lnTo>
                  <a:lnTo>
                    <a:pt x="1219" y="6811"/>
                  </a:lnTo>
                  <a:lnTo>
                    <a:pt x="1219" y="6811"/>
                  </a:lnTo>
                  <a:lnTo>
                    <a:pt x="1219" y="6811"/>
                  </a:lnTo>
                  <a:lnTo>
                    <a:pt x="1219" y="6811"/>
                  </a:lnTo>
                  <a:lnTo>
                    <a:pt x="1250" y="6811"/>
                  </a:lnTo>
                  <a:lnTo>
                    <a:pt x="1250" y="6811"/>
                  </a:lnTo>
                  <a:lnTo>
                    <a:pt x="1250" y="6780"/>
                  </a:lnTo>
                  <a:lnTo>
                    <a:pt x="1250" y="6780"/>
                  </a:lnTo>
                  <a:lnTo>
                    <a:pt x="1250" y="6780"/>
                  </a:lnTo>
                  <a:lnTo>
                    <a:pt x="1250" y="6780"/>
                  </a:lnTo>
                  <a:lnTo>
                    <a:pt x="1250" y="6780"/>
                  </a:lnTo>
                  <a:lnTo>
                    <a:pt x="1250" y="6749"/>
                  </a:lnTo>
                  <a:close/>
                  <a:moveTo>
                    <a:pt x="1344" y="6749"/>
                  </a:moveTo>
                  <a:lnTo>
                    <a:pt x="1344" y="6749"/>
                  </a:lnTo>
                  <a:lnTo>
                    <a:pt x="1344" y="6749"/>
                  </a:lnTo>
                  <a:lnTo>
                    <a:pt x="1344" y="6749"/>
                  </a:lnTo>
                  <a:lnTo>
                    <a:pt x="1344" y="6749"/>
                  </a:lnTo>
                  <a:lnTo>
                    <a:pt x="1344" y="6749"/>
                  </a:lnTo>
                  <a:lnTo>
                    <a:pt x="1344" y="6749"/>
                  </a:lnTo>
                  <a:lnTo>
                    <a:pt x="1344" y="6749"/>
                  </a:lnTo>
                  <a:lnTo>
                    <a:pt x="1344" y="6749"/>
                  </a:lnTo>
                  <a:lnTo>
                    <a:pt x="1344" y="6749"/>
                  </a:lnTo>
                  <a:lnTo>
                    <a:pt x="1375" y="6749"/>
                  </a:lnTo>
                  <a:lnTo>
                    <a:pt x="1375" y="6749"/>
                  </a:lnTo>
                  <a:lnTo>
                    <a:pt x="1375" y="6749"/>
                  </a:lnTo>
                  <a:lnTo>
                    <a:pt x="1375" y="6749"/>
                  </a:lnTo>
                  <a:lnTo>
                    <a:pt x="1375" y="6749"/>
                  </a:lnTo>
                  <a:lnTo>
                    <a:pt x="1375" y="6749"/>
                  </a:lnTo>
                  <a:lnTo>
                    <a:pt x="1375" y="6718"/>
                  </a:lnTo>
                  <a:lnTo>
                    <a:pt x="1407" y="6718"/>
                  </a:lnTo>
                  <a:lnTo>
                    <a:pt x="1407" y="6718"/>
                  </a:lnTo>
                  <a:lnTo>
                    <a:pt x="1407" y="6718"/>
                  </a:lnTo>
                  <a:lnTo>
                    <a:pt x="1375" y="6718"/>
                  </a:lnTo>
                  <a:lnTo>
                    <a:pt x="1375" y="6718"/>
                  </a:lnTo>
                  <a:lnTo>
                    <a:pt x="1375" y="6718"/>
                  </a:lnTo>
                  <a:lnTo>
                    <a:pt x="1375" y="6718"/>
                  </a:lnTo>
                  <a:lnTo>
                    <a:pt x="1375" y="6718"/>
                  </a:lnTo>
                  <a:lnTo>
                    <a:pt x="1375" y="6718"/>
                  </a:lnTo>
                  <a:lnTo>
                    <a:pt x="1344" y="6718"/>
                  </a:lnTo>
                  <a:lnTo>
                    <a:pt x="1344" y="6718"/>
                  </a:lnTo>
                  <a:lnTo>
                    <a:pt x="1344" y="6718"/>
                  </a:lnTo>
                  <a:lnTo>
                    <a:pt x="1344" y="6718"/>
                  </a:lnTo>
                  <a:lnTo>
                    <a:pt x="1344" y="6718"/>
                  </a:lnTo>
                  <a:lnTo>
                    <a:pt x="1344" y="6718"/>
                  </a:lnTo>
                  <a:lnTo>
                    <a:pt x="1344" y="6718"/>
                  </a:lnTo>
                  <a:lnTo>
                    <a:pt x="1344" y="6718"/>
                  </a:lnTo>
                  <a:lnTo>
                    <a:pt x="1344" y="6718"/>
                  </a:lnTo>
                  <a:lnTo>
                    <a:pt x="1344" y="6718"/>
                  </a:lnTo>
                  <a:lnTo>
                    <a:pt x="1344" y="6749"/>
                  </a:lnTo>
                  <a:lnTo>
                    <a:pt x="1313" y="6749"/>
                  </a:lnTo>
                  <a:lnTo>
                    <a:pt x="1313" y="6749"/>
                  </a:lnTo>
                  <a:lnTo>
                    <a:pt x="1313" y="6749"/>
                  </a:lnTo>
                  <a:lnTo>
                    <a:pt x="1344" y="6749"/>
                  </a:lnTo>
                  <a:close/>
                  <a:moveTo>
                    <a:pt x="1282" y="6686"/>
                  </a:moveTo>
                  <a:lnTo>
                    <a:pt x="1282" y="6686"/>
                  </a:lnTo>
                  <a:lnTo>
                    <a:pt x="1282" y="6686"/>
                  </a:lnTo>
                  <a:lnTo>
                    <a:pt x="1282" y="6655"/>
                  </a:lnTo>
                  <a:lnTo>
                    <a:pt x="1282" y="6655"/>
                  </a:lnTo>
                  <a:lnTo>
                    <a:pt x="1282" y="6655"/>
                  </a:lnTo>
                  <a:lnTo>
                    <a:pt x="1250" y="6655"/>
                  </a:lnTo>
                  <a:lnTo>
                    <a:pt x="1250" y="6655"/>
                  </a:lnTo>
                  <a:lnTo>
                    <a:pt x="1250" y="6686"/>
                  </a:lnTo>
                  <a:lnTo>
                    <a:pt x="1250" y="6686"/>
                  </a:lnTo>
                  <a:lnTo>
                    <a:pt x="1250" y="6686"/>
                  </a:lnTo>
                  <a:lnTo>
                    <a:pt x="1282" y="6686"/>
                  </a:lnTo>
                  <a:close/>
                  <a:moveTo>
                    <a:pt x="1282" y="6655"/>
                  </a:moveTo>
                  <a:lnTo>
                    <a:pt x="1313" y="6655"/>
                  </a:lnTo>
                  <a:lnTo>
                    <a:pt x="1313" y="6655"/>
                  </a:lnTo>
                  <a:lnTo>
                    <a:pt x="1313" y="6655"/>
                  </a:lnTo>
                  <a:lnTo>
                    <a:pt x="1313" y="6655"/>
                  </a:lnTo>
                  <a:lnTo>
                    <a:pt x="1313" y="6655"/>
                  </a:lnTo>
                  <a:lnTo>
                    <a:pt x="1282" y="6655"/>
                  </a:lnTo>
                  <a:lnTo>
                    <a:pt x="1282" y="6655"/>
                  </a:lnTo>
                  <a:lnTo>
                    <a:pt x="1282" y="6624"/>
                  </a:lnTo>
                  <a:lnTo>
                    <a:pt x="1282" y="6624"/>
                  </a:lnTo>
                  <a:lnTo>
                    <a:pt x="1282" y="6624"/>
                  </a:lnTo>
                  <a:lnTo>
                    <a:pt x="1282" y="6624"/>
                  </a:lnTo>
                  <a:lnTo>
                    <a:pt x="1282" y="6655"/>
                  </a:lnTo>
                  <a:lnTo>
                    <a:pt x="1282" y="6655"/>
                  </a:lnTo>
                  <a:lnTo>
                    <a:pt x="1282" y="6655"/>
                  </a:lnTo>
                  <a:lnTo>
                    <a:pt x="1282" y="6655"/>
                  </a:lnTo>
                  <a:lnTo>
                    <a:pt x="1282" y="6655"/>
                  </a:lnTo>
                  <a:lnTo>
                    <a:pt x="1282" y="6655"/>
                  </a:lnTo>
                  <a:lnTo>
                    <a:pt x="1282" y="6686"/>
                  </a:lnTo>
                  <a:lnTo>
                    <a:pt x="1282" y="6655"/>
                  </a:lnTo>
                  <a:close/>
                  <a:moveTo>
                    <a:pt x="1282" y="6499"/>
                  </a:moveTo>
                  <a:lnTo>
                    <a:pt x="1282" y="6499"/>
                  </a:lnTo>
                  <a:lnTo>
                    <a:pt x="1250" y="6499"/>
                  </a:lnTo>
                  <a:lnTo>
                    <a:pt x="1250" y="6499"/>
                  </a:lnTo>
                  <a:lnTo>
                    <a:pt x="1250" y="6499"/>
                  </a:lnTo>
                  <a:lnTo>
                    <a:pt x="1250" y="6499"/>
                  </a:lnTo>
                  <a:lnTo>
                    <a:pt x="1250" y="6499"/>
                  </a:lnTo>
                  <a:lnTo>
                    <a:pt x="1250" y="6530"/>
                  </a:lnTo>
                  <a:lnTo>
                    <a:pt x="1250" y="6530"/>
                  </a:lnTo>
                  <a:lnTo>
                    <a:pt x="1250" y="6530"/>
                  </a:lnTo>
                  <a:lnTo>
                    <a:pt x="1250" y="6530"/>
                  </a:lnTo>
                  <a:lnTo>
                    <a:pt x="1250" y="6530"/>
                  </a:lnTo>
                  <a:lnTo>
                    <a:pt x="1282" y="6530"/>
                  </a:lnTo>
                  <a:lnTo>
                    <a:pt x="1282" y="6530"/>
                  </a:lnTo>
                  <a:lnTo>
                    <a:pt x="1282" y="6530"/>
                  </a:lnTo>
                  <a:lnTo>
                    <a:pt x="1282" y="6530"/>
                  </a:lnTo>
                  <a:lnTo>
                    <a:pt x="1282" y="6530"/>
                  </a:lnTo>
                  <a:lnTo>
                    <a:pt x="1282" y="6530"/>
                  </a:lnTo>
                  <a:lnTo>
                    <a:pt x="1282" y="6530"/>
                  </a:lnTo>
                  <a:lnTo>
                    <a:pt x="1282" y="6530"/>
                  </a:lnTo>
                  <a:lnTo>
                    <a:pt x="1282" y="6530"/>
                  </a:lnTo>
                  <a:lnTo>
                    <a:pt x="1282" y="6530"/>
                  </a:lnTo>
                  <a:lnTo>
                    <a:pt x="1282" y="6530"/>
                  </a:lnTo>
                  <a:lnTo>
                    <a:pt x="1282" y="6530"/>
                  </a:lnTo>
                  <a:lnTo>
                    <a:pt x="1282" y="6530"/>
                  </a:lnTo>
                  <a:lnTo>
                    <a:pt x="1282" y="6499"/>
                  </a:lnTo>
                  <a:close/>
                  <a:moveTo>
                    <a:pt x="1125" y="6561"/>
                  </a:moveTo>
                  <a:lnTo>
                    <a:pt x="1125" y="6561"/>
                  </a:lnTo>
                  <a:lnTo>
                    <a:pt x="1125" y="6561"/>
                  </a:lnTo>
                  <a:lnTo>
                    <a:pt x="1125" y="6561"/>
                  </a:lnTo>
                  <a:lnTo>
                    <a:pt x="1125" y="6561"/>
                  </a:lnTo>
                  <a:lnTo>
                    <a:pt x="1125" y="6561"/>
                  </a:lnTo>
                  <a:lnTo>
                    <a:pt x="1125" y="6561"/>
                  </a:lnTo>
                  <a:lnTo>
                    <a:pt x="1125" y="6561"/>
                  </a:lnTo>
                  <a:lnTo>
                    <a:pt x="1125" y="6561"/>
                  </a:lnTo>
                  <a:lnTo>
                    <a:pt x="1157" y="6561"/>
                  </a:lnTo>
                  <a:lnTo>
                    <a:pt x="1157" y="6561"/>
                  </a:lnTo>
                  <a:lnTo>
                    <a:pt x="1157" y="6530"/>
                  </a:lnTo>
                  <a:lnTo>
                    <a:pt x="1157" y="6530"/>
                  </a:lnTo>
                  <a:lnTo>
                    <a:pt x="1125" y="6530"/>
                  </a:lnTo>
                  <a:lnTo>
                    <a:pt x="1125" y="6530"/>
                  </a:lnTo>
                  <a:lnTo>
                    <a:pt x="1125" y="6530"/>
                  </a:lnTo>
                  <a:lnTo>
                    <a:pt x="1125" y="6530"/>
                  </a:lnTo>
                  <a:lnTo>
                    <a:pt x="1125" y="6530"/>
                  </a:lnTo>
                  <a:lnTo>
                    <a:pt x="1125" y="6530"/>
                  </a:lnTo>
                  <a:lnTo>
                    <a:pt x="1125" y="6530"/>
                  </a:lnTo>
                  <a:lnTo>
                    <a:pt x="1125" y="6530"/>
                  </a:lnTo>
                  <a:lnTo>
                    <a:pt x="1125" y="6561"/>
                  </a:lnTo>
                  <a:close/>
                  <a:moveTo>
                    <a:pt x="1219" y="6499"/>
                  </a:moveTo>
                  <a:lnTo>
                    <a:pt x="1219" y="6499"/>
                  </a:lnTo>
                  <a:lnTo>
                    <a:pt x="1219" y="6499"/>
                  </a:lnTo>
                  <a:lnTo>
                    <a:pt x="1219" y="6499"/>
                  </a:lnTo>
                  <a:lnTo>
                    <a:pt x="1219" y="6499"/>
                  </a:lnTo>
                  <a:lnTo>
                    <a:pt x="1219" y="6499"/>
                  </a:lnTo>
                  <a:lnTo>
                    <a:pt x="1219" y="6499"/>
                  </a:lnTo>
                  <a:lnTo>
                    <a:pt x="1250" y="6499"/>
                  </a:lnTo>
                  <a:lnTo>
                    <a:pt x="1250" y="6499"/>
                  </a:lnTo>
                  <a:lnTo>
                    <a:pt x="1250" y="6499"/>
                  </a:lnTo>
                  <a:lnTo>
                    <a:pt x="1250" y="6499"/>
                  </a:lnTo>
                  <a:lnTo>
                    <a:pt x="1250" y="6499"/>
                  </a:lnTo>
                  <a:lnTo>
                    <a:pt x="1250" y="6499"/>
                  </a:lnTo>
                  <a:lnTo>
                    <a:pt x="1250" y="6499"/>
                  </a:lnTo>
                  <a:lnTo>
                    <a:pt x="1250" y="6499"/>
                  </a:lnTo>
                  <a:lnTo>
                    <a:pt x="1250" y="6468"/>
                  </a:lnTo>
                  <a:lnTo>
                    <a:pt x="1250" y="6468"/>
                  </a:lnTo>
                  <a:lnTo>
                    <a:pt x="1250" y="6468"/>
                  </a:lnTo>
                  <a:lnTo>
                    <a:pt x="1250" y="6468"/>
                  </a:lnTo>
                  <a:lnTo>
                    <a:pt x="1250" y="6468"/>
                  </a:lnTo>
                  <a:lnTo>
                    <a:pt x="1219" y="6468"/>
                  </a:lnTo>
                  <a:lnTo>
                    <a:pt x="1219" y="6468"/>
                  </a:lnTo>
                  <a:lnTo>
                    <a:pt x="1219" y="6499"/>
                  </a:lnTo>
                  <a:close/>
                  <a:moveTo>
                    <a:pt x="1219" y="6468"/>
                  </a:moveTo>
                  <a:lnTo>
                    <a:pt x="1219" y="6468"/>
                  </a:lnTo>
                  <a:lnTo>
                    <a:pt x="1188" y="6468"/>
                  </a:lnTo>
                  <a:lnTo>
                    <a:pt x="1188" y="6468"/>
                  </a:lnTo>
                  <a:lnTo>
                    <a:pt x="1188" y="6468"/>
                  </a:lnTo>
                  <a:lnTo>
                    <a:pt x="1188" y="6468"/>
                  </a:lnTo>
                  <a:lnTo>
                    <a:pt x="1188" y="6468"/>
                  </a:lnTo>
                  <a:lnTo>
                    <a:pt x="1188" y="6468"/>
                  </a:lnTo>
                  <a:lnTo>
                    <a:pt x="1188" y="6468"/>
                  </a:lnTo>
                  <a:lnTo>
                    <a:pt x="1188" y="6499"/>
                  </a:lnTo>
                  <a:lnTo>
                    <a:pt x="1188" y="6499"/>
                  </a:lnTo>
                  <a:lnTo>
                    <a:pt x="1188" y="6499"/>
                  </a:lnTo>
                  <a:lnTo>
                    <a:pt x="1188" y="6499"/>
                  </a:lnTo>
                  <a:lnTo>
                    <a:pt x="1219" y="6499"/>
                  </a:lnTo>
                  <a:lnTo>
                    <a:pt x="1219" y="6499"/>
                  </a:lnTo>
                  <a:lnTo>
                    <a:pt x="1219" y="6468"/>
                  </a:lnTo>
                  <a:close/>
                  <a:moveTo>
                    <a:pt x="1375" y="6436"/>
                  </a:moveTo>
                  <a:lnTo>
                    <a:pt x="1375" y="6436"/>
                  </a:lnTo>
                  <a:lnTo>
                    <a:pt x="1407" y="6436"/>
                  </a:lnTo>
                  <a:lnTo>
                    <a:pt x="1407" y="6436"/>
                  </a:lnTo>
                  <a:lnTo>
                    <a:pt x="1407" y="6436"/>
                  </a:lnTo>
                  <a:lnTo>
                    <a:pt x="1407" y="6436"/>
                  </a:lnTo>
                  <a:lnTo>
                    <a:pt x="1407" y="6405"/>
                  </a:lnTo>
                  <a:lnTo>
                    <a:pt x="1407" y="6405"/>
                  </a:lnTo>
                  <a:lnTo>
                    <a:pt x="1375" y="6405"/>
                  </a:lnTo>
                  <a:lnTo>
                    <a:pt x="1375" y="6405"/>
                  </a:lnTo>
                  <a:lnTo>
                    <a:pt x="1375" y="6405"/>
                  </a:lnTo>
                  <a:lnTo>
                    <a:pt x="1375" y="6405"/>
                  </a:lnTo>
                  <a:lnTo>
                    <a:pt x="1375" y="6405"/>
                  </a:lnTo>
                  <a:lnTo>
                    <a:pt x="1375" y="6405"/>
                  </a:lnTo>
                  <a:lnTo>
                    <a:pt x="1375" y="6405"/>
                  </a:lnTo>
                  <a:lnTo>
                    <a:pt x="1375" y="6405"/>
                  </a:lnTo>
                  <a:lnTo>
                    <a:pt x="1375" y="6436"/>
                  </a:lnTo>
                  <a:close/>
                  <a:moveTo>
                    <a:pt x="1375" y="6405"/>
                  </a:moveTo>
                  <a:lnTo>
                    <a:pt x="1344" y="6405"/>
                  </a:lnTo>
                  <a:lnTo>
                    <a:pt x="1344" y="6405"/>
                  </a:lnTo>
                  <a:lnTo>
                    <a:pt x="1344" y="6405"/>
                  </a:lnTo>
                  <a:lnTo>
                    <a:pt x="1344" y="6405"/>
                  </a:lnTo>
                  <a:lnTo>
                    <a:pt x="1344" y="6405"/>
                  </a:lnTo>
                  <a:lnTo>
                    <a:pt x="1344" y="6405"/>
                  </a:lnTo>
                  <a:lnTo>
                    <a:pt x="1344" y="6405"/>
                  </a:lnTo>
                  <a:lnTo>
                    <a:pt x="1344" y="6405"/>
                  </a:lnTo>
                  <a:lnTo>
                    <a:pt x="1344" y="6405"/>
                  </a:lnTo>
                  <a:lnTo>
                    <a:pt x="1344" y="6405"/>
                  </a:lnTo>
                  <a:lnTo>
                    <a:pt x="1344" y="6405"/>
                  </a:lnTo>
                  <a:lnTo>
                    <a:pt x="1344" y="6405"/>
                  </a:lnTo>
                  <a:lnTo>
                    <a:pt x="1344" y="6405"/>
                  </a:lnTo>
                  <a:lnTo>
                    <a:pt x="1344" y="6405"/>
                  </a:lnTo>
                  <a:lnTo>
                    <a:pt x="1344" y="6405"/>
                  </a:lnTo>
                  <a:lnTo>
                    <a:pt x="1375" y="6436"/>
                  </a:lnTo>
                  <a:lnTo>
                    <a:pt x="1375" y="6436"/>
                  </a:lnTo>
                  <a:lnTo>
                    <a:pt x="1375" y="6405"/>
                  </a:lnTo>
                  <a:close/>
                  <a:moveTo>
                    <a:pt x="1282" y="6374"/>
                  </a:moveTo>
                  <a:lnTo>
                    <a:pt x="1282" y="6374"/>
                  </a:lnTo>
                  <a:lnTo>
                    <a:pt x="1282" y="6374"/>
                  </a:lnTo>
                  <a:lnTo>
                    <a:pt x="1282" y="6405"/>
                  </a:lnTo>
                  <a:lnTo>
                    <a:pt x="1313" y="6374"/>
                  </a:lnTo>
                  <a:lnTo>
                    <a:pt x="1282" y="6374"/>
                  </a:lnTo>
                  <a:close/>
                  <a:moveTo>
                    <a:pt x="1532" y="5811"/>
                  </a:moveTo>
                  <a:lnTo>
                    <a:pt x="1532" y="5843"/>
                  </a:lnTo>
                  <a:lnTo>
                    <a:pt x="1532" y="5811"/>
                  </a:lnTo>
                  <a:lnTo>
                    <a:pt x="1532" y="5811"/>
                  </a:lnTo>
                  <a:lnTo>
                    <a:pt x="1532" y="5811"/>
                  </a:lnTo>
                  <a:lnTo>
                    <a:pt x="1532" y="5811"/>
                  </a:lnTo>
                  <a:lnTo>
                    <a:pt x="1532" y="5811"/>
                  </a:lnTo>
                  <a:lnTo>
                    <a:pt x="1532" y="5811"/>
                  </a:lnTo>
                  <a:lnTo>
                    <a:pt x="1532" y="5843"/>
                  </a:lnTo>
                  <a:lnTo>
                    <a:pt x="1532" y="5843"/>
                  </a:lnTo>
                  <a:lnTo>
                    <a:pt x="1532" y="5843"/>
                  </a:lnTo>
                  <a:lnTo>
                    <a:pt x="1532" y="5843"/>
                  </a:lnTo>
                  <a:lnTo>
                    <a:pt x="1532" y="5843"/>
                  </a:lnTo>
                  <a:lnTo>
                    <a:pt x="1532" y="5843"/>
                  </a:lnTo>
                  <a:lnTo>
                    <a:pt x="1532" y="5843"/>
                  </a:lnTo>
                  <a:lnTo>
                    <a:pt x="1532" y="5843"/>
                  </a:lnTo>
                  <a:lnTo>
                    <a:pt x="1532" y="5843"/>
                  </a:lnTo>
                  <a:lnTo>
                    <a:pt x="1532" y="5843"/>
                  </a:lnTo>
                  <a:lnTo>
                    <a:pt x="1532" y="5811"/>
                  </a:lnTo>
                  <a:close/>
                  <a:moveTo>
                    <a:pt x="1438" y="5905"/>
                  </a:moveTo>
                  <a:lnTo>
                    <a:pt x="1438" y="5905"/>
                  </a:lnTo>
                  <a:lnTo>
                    <a:pt x="1438" y="5905"/>
                  </a:lnTo>
                  <a:lnTo>
                    <a:pt x="1438" y="5905"/>
                  </a:lnTo>
                  <a:lnTo>
                    <a:pt x="1438" y="5905"/>
                  </a:lnTo>
                  <a:lnTo>
                    <a:pt x="1407" y="5905"/>
                  </a:lnTo>
                  <a:lnTo>
                    <a:pt x="1407" y="5905"/>
                  </a:lnTo>
                  <a:lnTo>
                    <a:pt x="1407" y="5905"/>
                  </a:lnTo>
                  <a:lnTo>
                    <a:pt x="1407" y="5936"/>
                  </a:lnTo>
                  <a:lnTo>
                    <a:pt x="1407" y="5936"/>
                  </a:lnTo>
                  <a:lnTo>
                    <a:pt x="1407" y="5936"/>
                  </a:lnTo>
                  <a:lnTo>
                    <a:pt x="1407" y="5936"/>
                  </a:lnTo>
                  <a:lnTo>
                    <a:pt x="1407" y="5936"/>
                  </a:lnTo>
                  <a:lnTo>
                    <a:pt x="1438" y="5936"/>
                  </a:lnTo>
                  <a:lnTo>
                    <a:pt x="1438" y="5936"/>
                  </a:lnTo>
                  <a:lnTo>
                    <a:pt x="1438" y="5936"/>
                  </a:lnTo>
                  <a:lnTo>
                    <a:pt x="1438" y="5936"/>
                  </a:lnTo>
                  <a:lnTo>
                    <a:pt x="1438" y="5905"/>
                  </a:lnTo>
                  <a:close/>
                  <a:moveTo>
                    <a:pt x="1438" y="5874"/>
                  </a:moveTo>
                  <a:lnTo>
                    <a:pt x="1438" y="5874"/>
                  </a:lnTo>
                  <a:lnTo>
                    <a:pt x="1469" y="5874"/>
                  </a:lnTo>
                  <a:lnTo>
                    <a:pt x="1469" y="5874"/>
                  </a:lnTo>
                  <a:lnTo>
                    <a:pt x="1469" y="5874"/>
                  </a:lnTo>
                  <a:lnTo>
                    <a:pt x="1469" y="5874"/>
                  </a:lnTo>
                  <a:lnTo>
                    <a:pt x="1469" y="5874"/>
                  </a:lnTo>
                  <a:lnTo>
                    <a:pt x="1469" y="5905"/>
                  </a:lnTo>
                  <a:lnTo>
                    <a:pt x="1469" y="5905"/>
                  </a:lnTo>
                  <a:lnTo>
                    <a:pt x="1469" y="5905"/>
                  </a:lnTo>
                  <a:lnTo>
                    <a:pt x="1469" y="5905"/>
                  </a:lnTo>
                  <a:lnTo>
                    <a:pt x="1469" y="5905"/>
                  </a:lnTo>
                  <a:lnTo>
                    <a:pt x="1469" y="5905"/>
                  </a:lnTo>
                  <a:lnTo>
                    <a:pt x="1469" y="5905"/>
                  </a:lnTo>
                  <a:lnTo>
                    <a:pt x="1469" y="5905"/>
                  </a:lnTo>
                  <a:lnTo>
                    <a:pt x="1469" y="5905"/>
                  </a:lnTo>
                  <a:lnTo>
                    <a:pt x="1469" y="5905"/>
                  </a:lnTo>
                  <a:lnTo>
                    <a:pt x="1438" y="5874"/>
                  </a:lnTo>
                  <a:lnTo>
                    <a:pt x="1438" y="5874"/>
                  </a:lnTo>
                  <a:lnTo>
                    <a:pt x="1438" y="5874"/>
                  </a:lnTo>
                  <a:lnTo>
                    <a:pt x="1438" y="5843"/>
                  </a:lnTo>
                  <a:lnTo>
                    <a:pt x="1438" y="5843"/>
                  </a:lnTo>
                  <a:lnTo>
                    <a:pt x="1438" y="5843"/>
                  </a:lnTo>
                  <a:lnTo>
                    <a:pt x="1438" y="5843"/>
                  </a:lnTo>
                  <a:lnTo>
                    <a:pt x="1438" y="5843"/>
                  </a:lnTo>
                  <a:lnTo>
                    <a:pt x="1438" y="5874"/>
                  </a:lnTo>
                  <a:close/>
                  <a:moveTo>
                    <a:pt x="2812" y="9749"/>
                  </a:moveTo>
                  <a:lnTo>
                    <a:pt x="2812" y="9749"/>
                  </a:lnTo>
                  <a:lnTo>
                    <a:pt x="2781" y="9749"/>
                  </a:lnTo>
                  <a:lnTo>
                    <a:pt x="2781" y="9749"/>
                  </a:lnTo>
                  <a:lnTo>
                    <a:pt x="2781" y="9749"/>
                  </a:lnTo>
                  <a:lnTo>
                    <a:pt x="2749" y="9749"/>
                  </a:lnTo>
                  <a:lnTo>
                    <a:pt x="2749" y="9749"/>
                  </a:lnTo>
                  <a:lnTo>
                    <a:pt x="2749" y="9749"/>
                  </a:lnTo>
                  <a:lnTo>
                    <a:pt x="2749" y="9749"/>
                  </a:lnTo>
                  <a:lnTo>
                    <a:pt x="2749" y="9749"/>
                  </a:lnTo>
                  <a:lnTo>
                    <a:pt x="2749" y="9749"/>
                  </a:lnTo>
                  <a:lnTo>
                    <a:pt x="2781" y="9749"/>
                  </a:lnTo>
                  <a:lnTo>
                    <a:pt x="2781" y="9749"/>
                  </a:lnTo>
                  <a:lnTo>
                    <a:pt x="2812" y="9780"/>
                  </a:lnTo>
                  <a:lnTo>
                    <a:pt x="2812" y="9780"/>
                  </a:lnTo>
                  <a:lnTo>
                    <a:pt x="2812" y="9749"/>
                  </a:lnTo>
                  <a:close/>
                  <a:moveTo>
                    <a:pt x="2812" y="9843"/>
                  </a:moveTo>
                  <a:lnTo>
                    <a:pt x="2812" y="9843"/>
                  </a:lnTo>
                  <a:lnTo>
                    <a:pt x="2812" y="9843"/>
                  </a:lnTo>
                  <a:lnTo>
                    <a:pt x="2812" y="9811"/>
                  </a:lnTo>
                  <a:lnTo>
                    <a:pt x="2812" y="9811"/>
                  </a:lnTo>
                  <a:lnTo>
                    <a:pt x="2812" y="9811"/>
                  </a:lnTo>
                  <a:lnTo>
                    <a:pt x="2781" y="9811"/>
                  </a:lnTo>
                  <a:lnTo>
                    <a:pt x="2781" y="9811"/>
                  </a:lnTo>
                  <a:lnTo>
                    <a:pt x="2749" y="9811"/>
                  </a:lnTo>
                  <a:lnTo>
                    <a:pt x="2749" y="9811"/>
                  </a:lnTo>
                  <a:lnTo>
                    <a:pt x="2749" y="9843"/>
                  </a:lnTo>
                  <a:lnTo>
                    <a:pt x="2749" y="9843"/>
                  </a:lnTo>
                  <a:lnTo>
                    <a:pt x="2749" y="9843"/>
                  </a:lnTo>
                  <a:lnTo>
                    <a:pt x="2749" y="9843"/>
                  </a:lnTo>
                  <a:lnTo>
                    <a:pt x="2749" y="9843"/>
                  </a:lnTo>
                  <a:lnTo>
                    <a:pt x="2749" y="9843"/>
                  </a:lnTo>
                  <a:lnTo>
                    <a:pt x="2749" y="9843"/>
                  </a:lnTo>
                  <a:lnTo>
                    <a:pt x="2781" y="9843"/>
                  </a:lnTo>
                  <a:lnTo>
                    <a:pt x="2781" y="9843"/>
                  </a:lnTo>
                  <a:lnTo>
                    <a:pt x="2812" y="9843"/>
                  </a:lnTo>
                  <a:close/>
                  <a:moveTo>
                    <a:pt x="2874" y="9811"/>
                  </a:moveTo>
                  <a:lnTo>
                    <a:pt x="2874" y="9811"/>
                  </a:lnTo>
                  <a:lnTo>
                    <a:pt x="2874" y="9811"/>
                  </a:lnTo>
                  <a:lnTo>
                    <a:pt x="2874" y="9811"/>
                  </a:lnTo>
                  <a:lnTo>
                    <a:pt x="2874" y="9811"/>
                  </a:lnTo>
                  <a:lnTo>
                    <a:pt x="2874" y="9780"/>
                  </a:lnTo>
                  <a:lnTo>
                    <a:pt x="2874" y="9780"/>
                  </a:lnTo>
                  <a:lnTo>
                    <a:pt x="2874" y="9780"/>
                  </a:lnTo>
                  <a:lnTo>
                    <a:pt x="2874" y="9811"/>
                  </a:lnTo>
                  <a:lnTo>
                    <a:pt x="2843" y="9811"/>
                  </a:lnTo>
                  <a:lnTo>
                    <a:pt x="2843" y="9811"/>
                  </a:lnTo>
                  <a:lnTo>
                    <a:pt x="2843" y="9811"/>
                  </a:lnTo>
                  <a:lnTo>
                    <a:pt x="2843" y="9811"/>
                  </a:lnTo>
                  <a:lnTo>
                    <a:pt x="2843" y="9811"/>
                  </a:lnTo>
                  <a:lnTo>
                    <a:pt x="2843" y="9811"/>
                  </a:lnTo>
                  <a:lnTo>
                    <a:pt x="2843" y="9843"/>
                  </a:lnTo>
                  <a:lnTo>
                    <a:pt x="2843" y="9843"/>
                  </a:lnTo>
                  <a:lnTo>
                    <a:pt x="2843" y="9843"/>
                  </a:lnTo>
                  <a:lnTo>
                    <a:pt x="2843" y="9843"/>
                  </a:lnTo>
                  <a:lnTo>
                    <a:pt x="2843" y="9843"/>
                  </a:lnTo>
                  <a:lnTo>
                    <a:pt x="2843" y="9843"/>
                  </a:lnTo>
                  <a:lnTo>
                    <a:pt x="2843" y="9843"/>
                  </a:lnTo>
                  <a:lnTo>
                    <a:pt x="2843" y="9843"/>
                  </a:lnTo>
                  <a:lnTo>
                    <a:pt x="2843" y="9843"/>
                  </a:lnTo>
                  <a:lnTo>
                    <a:pt x="2874" y="9843"/>
                  </a:lnTo>
                  <a:lnTo>
                    <a:pt x="2874" y="9843"/>
                  </a:lnTo>
                  <a:lnTo>
                    <a:pt x="2874" y="9843"/>
                  </a:lnTo>
                  <a:lnTo>
                    <a:pt x="2874" y="9811"/>
                  </a:lnTo>
                  <a:close/>
                  <a:moveTo>
                    <a:pt x="157" y="1937"/>
                  </a:moveTo>
                  <a:lnTo>
                    <a:pt x="157" y="1937"/>
                  </a:lnTo>
                  <a:close/>
                  <a:moveTo>
                    <a:pt x="125" y="1906"/>
                  </a:moveTo>
                  <a:lnTo>
                    <a:pt x="125" y="1906"/>
                  </a:lnTo>
                  <a:close/>
                  <a:moveTo>
                    <a:pt x="1375" y="4780"/>
                  </a:moveTo>
                  <a:lnTo>
                    <a:pt x="1375" y="4780"/>
                  </a:lnTo>
                  <a:lnTo>
                    <a:pt x="1375" y="4811"/>
                  </a:lnTo>
                  <a:lnTo>
                    <a:pt x="1375" y="4811"/>
                  </a:lnTo>
                  <a:lnTo>
                    <a:pt x="1375" y="4811"/>
                  </a:lnTo>
                  <a:lnTo>
                    <a:pt x="1375" y="4811"/>
                  </a:lnTo>
                  <a:lnTo>
                    <a:pt x="1375" y="4811"/>
                  </a:lnTo>
                  <a:lnTo>
                    <a:pt x="1375" y="4811"/>
                  </a:lnTo>
                  <a:lnTo>
                    <a:pt x="1375" y="4811"/>
                  </a:lnTo>
                  <a:lnTo>
                    <a:pt x="1375" y="4780"/>
                  </a:lnTo>
                  <a:close/>
                  <a:moveTo>
                    <a:pt x="1032" y="7124"/>
                  </a:moveTo>
                  <a:lnTo>
                    <a:pt x="1032" y="7124"/>
                  </a:lnTo>
                  <a:lnTo>
                    <a:pt x="1032" y="7124"/>
                  </a:lnTo>
                  <a:lnTo>
                    <a:pt x="1032" y="7124"/>
                  </a:lnTo>
                  <a:lnTo>
                    <a:pt x="1032" y="7124"/>
                  </a:lnTo>
                  <a:lnTo>
                    <a:pt x="1032" y="7124"/>
                  </a:lnTo>
                  <a:lnTo>
                    <a:pt x="1032" y="7124"/>
                  </a:lnTo>
                  <a:lnTo>
                    <a:pt x="1032" y="7124"/>
                  </a:lnTo>
                  <a:lnTo>
                    <a:pt x="1032" y="7124"/>
                  </a:lnTo>
                  <a:lnTo>
                    <a:pt x="1032" y="7124"/>
                  </a:lnTo>
                  <a:lnTo>
                    <a:pt x="1032" y="7155"/>
                  </a:lnTo>
                  <a:lnTo>
                    <a:pt x="1032" y="7155"/>
                  </a:lnTo>
                  <a:lnTo>
                    <a:pt x="1063" y="7155"/>
                  </a:lnTo>
                  <a:lnTo>
                    <a:pt x="1063" y="7155"/>
                  </a:lnTo>
                  <a:lnTo>
                    <a:pt x="1063" y="7155"/>
                  </a:lnTo>
                  <a:lnTo>
                    <a:pt x="1063" y="7155"/>
                  </a:lnTo>
                  <a:lnTo>
                    <a:pt x="1094" y="7124"/>
                  </a:lnTo>
                  <a:lnTo>
                    <a:pt x="1094" y="7124"/>
                  </a:lnTo>
                  <a:lnTo>
                    <a:pt x="1094" y="7124"/>
                  </a:lnTo>
                  <a:lnTo>
                    <a:pt x="1094" y="7124"/>
                  </a:lnTo>
                  <a:lnTo>
                    <a:pt x="1094" y="7124"/>
                  </a:lnTo>
                  <a:lnTo>
                    <a:pt x="1094" y="7124"/>
                  </a:lnTo>
                  <a:lnTo>
                    <a:pt x="1063" y="7124"/>
                  </a:lnTo>
                  <a:lnTo>
                    <a:pt x="1063" y="7124"/>
                  </a:lnTo>
                  <a:lnTo>
                    <a:pt x="1063" y="7124"/>
                  </a:lnTo>
                  <a:lnTo>
                    <a:pt x="1063" y="7124"/>
                  </a:lnTo>
                  <a:lnTo>
                    <a:pt x="1063" y="7124"/>
                  </a:lnTo>
                  <a:lnTo>
                    <a:pt x="1063" y="7093"/>
                  </a:lnTo>
                  <a:lnTo>
                    <a:pt x="1063" y="7093"/>
                  </a:lnTo>
                  <a:lnTo>
                    <a:pt x="1063" y="7093"/>
                  </a:lnTo>
                  <a:lnTo>
                    <a:pt x="1063" y="7093"/>
                  </a:lnTo>
                  <a:lnTo>
                    <a:pt x="1063" y="7093"/>
                  </a:lnTo>
                  <a:lnTo>
                    <a:pt x="1063" y="7093"/>
                  </a:lnTo>
                  <a:lnTo>
                    <a:pt x="1063" y="7093"/>
                  </a:lnTo>
                  <a:lnTo>
                    <a:pt x="1063" y="7093"/>
                  </a:lnTo>
                  <a:lnTo>
                    <a:pt x="1063" y="7093"/>
                  </a:lnTo>
                  <a:lnTo>
                    <a:pt x="1063" y="7093"/>
                  </a:lnTo>
                  <a:lnTo>
                    <a:pt x="1063" y="7093"/>
                  </a:lnTo>
                  <a:lnTo>
                    <a:pt x="1063" y="7093"/>
                  </a:lnTo>
                  <a:lnTo>
                    <a:pt x="1032" y="7061"/>
                  </a:lnTo>
                  <a:lnTo>
                    <a:pt x="1032" y="7093"/>
                  </a:lnTo>
                  <a:lnTo>
                    <a:pt x="1032" y="7093"/>
                  </a:lnTo>
                  <a:lnTo>
                    <a:pt x="1032" y="7093"/>
                  </a:lnTo>
                  <a:lnTo>
                    <a:pt x="1032" y="7093"/>
                  </a:lnTo>
                  <a:lnTo>
                    <a:pt x="1032" y="7093"/>
                  </a:lnTo>
                  <a:lnTo>
                    <a:pt x="1032" y="7093"/>
                  </a:lnTo>
                  <a:lnTo>
                    <a:pt x="1032" y="7093"/>
                  </a:lnTo>
                  <a:lnTo>
                    <a:pt x="1032" y="7093"/>
                  </a:lnTo>
                  <a:lnTo>
                    <a:pt x="1032" y="7093"/>
                  </a:lnTo>
                  <a:lnTo>
                    <a:pt x="1032" y="7093"/>
                  </a:lnTo>
                  <a:lnTo>
                    <a:pt x="1032" y="7093"/>
                  </a:lnTo>
                  <a:lnTo>
                    <a:pt x="1032" y="7093"/>
                  </a:lnTo>
                  <a:lnTo>
                    <a:pt x="1032" y="7061"/>
                  </a:lnTo>
                  <a:lnTo>
                    <a:pt x="1032" y="7061"/>
                  </a:lnTo>
                  <a:lnTo>
                    <a:pt x="1032" y="7061"/>
                  </a:lnTo>
                  <a:lnTo>
                    <a:pt x="1032" y="7061"/>
                  </a:lnTo>
                  <a:lnTo>
                    <a:pt x="1063" y="7061"/>
                  </a:lnTo>
                  <a:lnTo>
                    <a:pt x="1063" y="7061"/>
                  </a:lnTo>
                  <a:lnTo>
                    <a:pt x="1063" y="7061"/>
                  </a:lnTo>
                  <a:lnTo>
                    <a:pt x="1063" y="7061"/>
                  </a:lnTo>
                  <a:lnTo>
                    <a:pt x="1063" y="7061"/>
                  </a:lnTo>
                  <a:lnTo>
                    <a:pt x="1063" y="7061"/>
                  </a:lnTo>
                  <a:lnTo>
                    <a:pt x="1063" y="7061"/>
                  </a:lnTo>
                  <a:lnTo>
                    <a:pt x="1094" y="7061"/>
                  </a:lnTo>
                  <a:lnTo>
                    <a:pt x="1094" y="7061"/>
                  </a:lnTo>
                  <a:lnTo>
                    <a:pt x="1094" y="7061"/>
                  </a:lnTo>
                  <a:lnTo>
                    <a:pt x="1094" y="7061"/>
                  </a:lnTo>
                  <a:lnTo>
                    <a:pt x="1094" y="7061"/>
                  </a:lnTo>
                  <a:lnTo>
                    <a:pt x="1094" y="7061"/>
                  </a:lnTo>
                  <a:lnTo>
                    <a:pt x="1094" y="7061"/>
                  </a:lnTo>
                  <a:lnTo>
                    <a:pt x="1094" y="7061"/>
                  </a:lnTo>
                  <a:lnTo>
                    <a:pt x="1094" y="7061"/>
                  </a:lnTo>
                  <a:lnTo>
                    <a:pt x="1125" y="7061"/>
                  </a:lnTo>
                  <a:lnTo>
                    <a:pt x="1125" y="7061"/>
                  </a:lnTo>
                  <a:lnTo>
                    <a:pt x="1125" y="7061"/>
                  </a:lnTo>
                  <a:lnTo>
                    <a:pt x="1125" y="7030"/>
                  </a:lnTo>
                  <a:lnTo>
                    <a:pt x="1125" y="7030"/>
                  </a:lnTo>
                  <a:lnTo>
                    <a:pt x="1157" y="7030"/>
                  </a:lnTo>
                  <a:lnTo>
                    <a:pt x="1157" y="7030"/>
                  </a:lnTo>
                  <a:lnTo>
                    <a:pt x="1157" y="7030"/>
                  </a:lnTo>
                  <a:lnTo>
                    <a:pt x="1157" y="6999"/>
                  </a:lnTo>
                  <a:lnTo>
                    <a:pt x="1157" y="6999"/>
                  </a:lnTo>
                  <a:lnTo>
                    <a:pt x="1157" y="6999"/>
                  </a:lnTo>
                  <a:lnTo>
                    <a:pt x="1157" y="6999"/>
                  </a:lnTo>
                  <a:lnTo>
                    <a:pt x="1157" y="6999"/>
                  </a:lnTo>
                  <a:lnTo>
                    <a:pt x="1157" y="7030"/>
                  </a:lnTo>
                  <a:lnTo>
                    <a:pt x="1157" y="7030"/>
                  </a:lnTo>
                  <a:lnTo>
                    <a:pt x="1157" y="7030"/>
                  </a:lnTo>
                  <a:lnTo>
                    <a:pt x="1157" y="7030"/>
                  </a:lnTo>
                  <a:lnTo>
                    <a:pt x="1157" y="7030"/>
                  </a:lnTo>
                  <a:lnTo>
                    <a:pt x="1157" y="7030"/>
                  </a:lnTo>
                  <a:lnTo>
                    <a:pt x="1157" y="7030"/>
                  </a:lnTo>
                  <a:lnTo>
                    <a:pt x="1157" y="7030"/>
                  </a:lnTo>
                  <a:lnTo>
                    <a:pt x="1157" y="7061"/>
                  </a:lnTo>
                  <a:lnTo>
                    <a:pt x="1125" y="7061"/>
                  </a:lnTo>
                  <a:lnTo>
                    <a:pt x="1125" y="7061"/>
                  </a:lnTo>
                  <a:lnTo>
                    <a:pt x="1125" y="7061"/>
                  </a:lnTo>
                  <a:lnTo>
                    <a:pt x="1157" y="7093"/>
                  </a:lnTo>
                  <a:lnTo>
                    <a:pt x="1157" y="7093"/>
                  </a:lnTo>
                  <a:lnTo>
                    <a:pt x="1157" y="7093"/>
                  </a:lnTo>
                  <a:lnTo>
                    <a:pt x="1157" y="7093"/>
                  </a:lnTo>
                  <a:lnTo>
                    <a:pt x="1157" y="7093"/>
                  </a:lnTo>
                  <a:lnTo>
                    <a:pt x="1157" y="7093"/>
                  </a:lnTo>
                  <a:lnTo>
                    <a:pt x="1157" y="7093"/>
                  </a:lnTo>
                  <a:lnTo>
                    <a:pt x="1188" y="7093"/>
                  </a:lnTo>
                  <a:lnTo>
                    <a:pt x="1188" y="7093"/>
                  </a:lnTo>
                  <a:lnTo>
                    <a:pt x="1188" y="7124"/>
                  </a:lnTo>
                  <a:lnTo>
                    <a:pt x="1188" y="7124"/>
                  </a:lnTo>
                  <a:lnTo>
                    <a:pt x="1188" y="7124"/>
                  </a:lnTo>
                  <a:lnTo>
                    <a:pt x="1188" y="7093"/>
                  </a:lnTo>
                  <a:lnTo>
                    <a:pt x="1188" y="7093"/>
                  </a:lnTo>
                  <a:lnTo>
                    <a:pt x="1188" y="7093"/>
                  </a:lnTo>
                  <a:lnTo>
                    <a:pt x="1188" y="7093"/>
                  </a:lnTo>
                  <a:lnTo>
                    <a:pt x="1188" y="7093"/>
                  </a:lnTo>
                  <a:lnTo>
                    <a:pt x="1188" y="7093"/>
                  </a:lnTo>
                  <a:lnTo>
                    <a:pt x="1188" y="7093"/>
                  </a:lnTo>
                  <a:lnTo>
                    <a:pt x="1188" y="7124"/>
                  </a:lnTo>
                  <a:lnTo>
                    <a:pt x="1188" y="7124"/>
                  </a:lnTo>
                  <a:lnTo>
                    <a:pt x="1219" y="7124"/>
                  </a:lnTo>
                  <a:lnTo>
                    <a:pt x="1219" y="7124"/>
                  </a:lnTo>
                  <a:lnTo>
                    <a:pt x="1219" y="7124"/>
                  </a:lnTo>
                  <a:lnTo>
                    <a:pt x="1219" y="7124"/>
                  </a:lnTo>
                  <a:lnTo>
                    <a:pt x="1219" y="7124"/>
                  </a:lnTo>
                  <a:lnTo>
                    <a:pt x="1219" y="7124"/>
                  </a:lnTo>
                  <a:lnTo>
                    <a:pt x="1219" y="7124"/>
                  </a:lnTo>
                  <a:lnTo>
                    <a:pt x="1250" y="7124"/>
                  </a:lnTo>
                  <a:lnTo>
                    <a:pt x="1250" y="7124"/>
                  </a:lnTo>
                  <a:lnTo>
                    <a:pt x="1282" y="7124"/>
                  </a:lnTo>
                  <a:lnTo>
                    <a:pt x="1250" y="7124"/>
                  </a:lnTo>
                  <a:lnTo>
                    <a:pt x="1250" y="7124"/>
                  </a:lnTo>
                  <a:lnTo>
                    <a:pt x="1250" y="7124"/>
                  </a:lnTo>
                  <a:lnTo>
                    <a:pt x="1250" y="7124"/>
                  </a:lnTo>
                  <a:lnTo>
                    <a:pt x="1250" y="7124"/>
                  </a:lnTo>
                  <a:lnTo>
                    <a:pt x="1219" y="7124"/>
                  </a:lnTo>
                  <a:lnTo>
                    <a:pt x="1219" y="7124"/>
                  </a:lnTo>
                  <a:lnTo>
                    <a:pt x="1219" y="7124"/>
                  </a:lnTo>
                  <a:lnTo>
                    <a:pt x="1219" y="7124"/>
                  </a:lnTo>
                  <a:lnTo>
                    <a:pt x="1219" y="7124"/>
                  </a:lnTo>
                  <a:lnTo>
                    <a:pt x="1219" y="7093"/>
                  </a:lnTo>
                  <a:lnTo>
                    <a:pt x="1219" y="7093"/>
                  </a:lnTo>
                  <a:lnTo>
                    <a:pt x="1219" y="7093"/>
                  </a:lnTo>
                  <a:lnTo>
                    <a:pt x="1219" y="7093"/>
                  </a:lnTo>
                  <a:lnTo>
                    <a:pt x="1219" y="7093"/>
                  </a:lnTo>
                  <a:lnTo>
                    <a:pt x="1219" y="7093"/>
                  </a:lnTo>
                  <a:lnTo>
                    <a:pt x="1250" y="7093"/>
                  </a:lnTo>
                  <a:lnTo>
                    <a:pt x="1250" y="7093"/>
                  </a:lnTo>
                  <a:lnTo>
                    <a:pt x="1250" y="7093"/>
                  </a:lnTo>
                  <a:lnTo>
                    <a:pt x="1250" y="7093"/>
                  </a:lnTo>
                  <a:lnTo>
                    <a:pt x="1250" y="7093"/>
                  </a:lnTo>
                  <a:lnTo>
                    <a:pt x="1250" y="7093"/>
                  </a:lnTo>
                  <a:lnTo>
                    <a:pt x="1250" y="7093"/>
                  </a:lnTo>
                  <a:lnTo>
                    <a:pt x="1250" y="7093"/>
                  </a:lnTo>
                  <a:lnTo>
                    <a:pt x="1250" y="7093"/>
                  </a:lnTo>
                  <a:lnTo>
                    <a:pt x="1250" y="7093"/>
                  </a:lnTo>
                  <a:lnTo>
                    <a:pt x="1250" y="7093"/>
                  </a:lnTo>
                  <a:lnTo>
                    <a:pt x="1282" y="7093"/>
                  </a:lnTo>
                  <a:lnTo>
                    <a:pt x="1282" y="7093"/>
                  </a:lnTo>
                  <a:lnTo>
                    <a:pt x="1282" y="7093"/>
                  </a:lnTo>
                  <a:lnTo>
                    <a:pt x="1282" y="7093"/>
                  </a:lnTo>
                  <a:lnTo>
                    <a:pt x="1282" y="7093"/>
                  </a:lnTo>
                  <a:lnTo>
                    <a:pt x="1282" y="7093"/>
                  </a:lnTo>
                  <a:lnTo>
                    <a:pt x="1282" y="7093"/>
                  </a:lnTo>
                  <a:lnTo>
                    <a:pt x="1282" y="7093"/>
                  </a:lnTo>
                  <a:lnTo>
                    <a:pt x="1282" y="7093"/>
                  </a:lnTo>
                  <a:lnTo>
                    <a:pt x="1282" y="7093"/>
                  </a:lnTo>
                  <a:lnTo>
                    <a:pt x="1313" y="7093"/>
                  </a:lnTo>
                  <a:lnTo>
                    <a:pt x="1313" y="7093"/>
                  </a:lnTo>
                  <a:lnTo>
                    <a:pt x="1313" y="7093"/>
                  </a:lnTo>
                  <a:lnTo>
                    <a:pt x="1313" y="7093"/>
                  </a:lnTo>
                  <a:lnTo>
                    <a:pt x="1313" y="7093"/>
                  </a:lnTo>
                  <a:lnTo>
                    <a:pt x="1313" y="7124"/>
                  </a:lnTo>
                  <a:lnTo>
                    <a:pt x="1313" y="7124"/>
                  </a:lnTo>
                  <a:lnTo>
                    <a:pt x="1313" y="7124"/>
                  </a:lnTo>
                  <a:lnTo>
                    <a:pt x="1313" y="7124"/>
                  </a:lnTo>
                  <a:lnTo>
                    <a:pt x="1313" y="7124"/>
                  </a:lnTo>
                  <a:lnTo>
                    <a:pt x="1313" y="7124"/>
                  </a:lnTo>
                  <a:lnTo>
                    <a:pt x="1313" y="7124"/>
                  </a:lnTo>
                  <a:lnTo>
                    <a:pt x="1313" y="7124"/>
                  </a:lnTo>
                  <a:lnTo>
                    <a:pt x="1313" y="7124"/>
                  </a:lnTo>
                  <a:lnTo>
                    <a:pt x="1313" y="7124"/>
                  </a:lnTo>
                  <a:lnTo>
                    <a:pt x="1344" y="7124"/>
                  </a:lnTo>
                  <a:lnTo>
                    <a:pt x="1344" y="7124"/>
                  </a:lnTo>
                  <a:lnTo>
                    <a:pt x="1344" y="7124"/>
                  </a:lnTo>
                  <a:lnTo>
                    <a:pt x="1313" y="7124"/>
                  </a:lnTo>
                  <a:lnTo>
                    <a:pt x="1313" y="7124"/>
                  </a:lnTo>
                  <a:lnTo>
                    <a:pt x="1313" y="7124"/>
                  </a:lnTo>
                  <a:lnTo>
                    <a:pt x="1313" y="7124"/>
                  </a:lnTo>
                  <a:lnTo>
                    <a:pt x="1313" y="7124"/>
                  </a:lnTo>
                  <a:lnTo>
                    <a:pt x="1313" y="7124"/>
                  </a:lnTo>
                  <a:lnTo>
                    <a:pt x="1313" y="7124"/>
                  </a:lnTo>
                  <a:lnTo>
                    <a:pt x="1313" y="7124"/>
                  </a:lnTo>
                  <a:lnTo>
                    <a:pt x="1313" y="7124"/>
                  </a:lnTo>
                  <a:lnTo>
                    <a:pt x="1313" y="7124"/>
                  </a:lnTo>
                  <a:lnTo>
                    <a:pt x="1313" y="7155"/>
                  </a:lnTo>
                  <a:lnTo>
                    <a:pt x="1313" y="7155"/>
                  </a:lnTo>
                  <a:lnTo>
                    <a:pt x="1344" y="7155"/>
                  </a:lnTo>
                  <a:lnTo>
                    <a:pt x="1344" y="7155"/>
                  </a:lnTo>
                  <a:lnTo>
                    <a:pt x="1344" y="7155"/>
                  </a:lnTo>
                  <a:lnTo>
                    <a:pt x="1344" y="7155"/>
                  </a:lnTo>
                  <a:lnTo>
                    <a:pt x="1344" y="7155"/>
                  </a:lnTo>
                  <a:lnTo>
                    <a:pt x="1375" y="7155"/>
                  </a:lnTo>
                  <a:lnTo>
                    <a:pt x="1375" y="7186"/>
                  </a:lnTo>
                  <a:lnTo>
                    <a:pt x="1375" y="7186"/>
                  </a:lnTo>
                  <a:lnTo>
                    <a:pt x="1375" y="7186"/>
                  </a:lnTo>
                  <a:lnTo>
                    <a:pt x="1344" y="7218"/>
                  </a:lnTo>
                  <a:lnTo>
                    <a:pt x="1344" y="7218"/>
                  </a:lnTo>
                  <a:lnTo>
                    <a:pt x="1344" y="7218"/>
                  </a:lnTo>
                  <a:lnTo>
                    <a:pt x="1344" y="7218"/>
                  </a:lnTo>
                  <a:lnTo>
                    <a:pt x="1375" y="7218"/>
                  </a:lnTo>
                  <a:lnTo>
                    <a:pt x="1375" y="7249"/>
                  </a:lnTo>
                  <a:lnTo>
                    <a:pt x="1375" y="7249"/>
                  </a:lnTo>
                  <a:lnTo>
                    <a:pt x="1344" y="7249"/>
                  </a:lnTo>
                  <a:lnTo>
                    <a:pt x="1344" y="7218"/>
                  </a:lnTo>
                  <a:lnTo>
                    <a:pt x="1344" y="7218"/>
                  </a:lnTo>
                  <a:lnTo>
                    <a:pt x="1344" y="7218"/>
                  </a:lnTo>
                  <a:lnTo>
                    <a:pt x="1344" y="7218"/>
                  </a:lnTo>
                  <a:lnTo>
                    <a:pt x="1344" y="7218"/>
                  </a:lnTo>
                  <a:lnTo>
                    <a:pt x="1344" y="7218"/>
                  </a:lnTo>
                  <a:lnTo>
                    <a:pt x="1344" y="7218"/>
                  </a:lnTo>
                  <a:lnTo>
                    <a:pt x="1344" y="7218"/>
                  </a:lnTo>
                  <a:lnTo>
                    <a:pt x="1344" y="7218"/>
                  </a:lnTo>
                  <a:lnTo>
                    <a:pt x="1344" y="7218"/>
                  </a:lnTo>
                  <a:lnTo>
                    <a:pt x="1344" y="7218"/>
                  </a:lnTo>
                  <a:lnTo>
                    <a:pt x="1344" y="7218"/>
                  </a:lnTo>
                  <a:lnTo>
                    <a:pt x="1313" y="7218"/>
                  </a:lnTo>
                  <a:lnTo>
                    <a:pt x="1313" y="7249"/>
                  </a:lnTo>
                  <a:lnTo>
                    <a:pt x="1313" y="7249"/>
                  </a:lnTo>
                  <a:lnTo>
                    <a:pt x="1344" y="7249"/>
                  </a:lnTo>
                  <a:lnTo>
                    <a:pt x="1344" y="7249"/>
                  </a:lnTo>
                  <a:lnTo>
                    <a:pt x="1344" y="7249"/>
                  </a:lnTo>
                  <a:lnTo>
                    <a:pt x="1344" y="7249"/>
                  </a:lnTo>
                  <a:lnTo>
                    <a:pt x="1344" y="7249"/>
                  </a:lnTo>
                  <a:lnTo>
                    <a:pt x="1344" y="7280"/>
                  </a:lnTo>
                  <a:lnTo>
                    <a:pt x="1344" y="7249"/>
                  </a:lnTo>
                  <a:lnTo>
                    <a:pt x="1344" y="7249"/>
                  </a:lnTo>
                  <a:lnTo>
                    <a:pt x="1313" y="7249"/>
                  </a:lnTo>
                  <a:lnTo>
                    <a:pt x="1313" y="7249"/>
                  </a:lnTo>
                  <a:lnTo>
                    <a:pt x="1313" y="7218"/>
                  </a:lnTo>
                  <a:lnTo>
                    <a:pt x="1313" y="7218"/>
                  </a:lnTo>
                  <a:lnTo>
                    <a:pt x="1313" y="7218"/>
                  </a:lnTo>
                  <a:lnTo>
                    <a:pt x="1313" y="7218"/>
                  </a:lnTo>
                  <a:lnTo>
                    <a:pt x="1313" y="7218"/>
                  </a:lnTo>
                  <a:lnTo>
                    <a:pt x="1313" y="7218"/>
                  </a:lnTo>
                  <a:lnTo>
                    <a:pt x="1313" y="7249"/>
                  </a:lnTo>
                  <a:lnTo>
                    <a:pt x="1313" y="7249"/>
                  </a:lnTo>
                  <a:lnTo>
                    <a:pt x="1313" y="7249"/>
                  </a:lnTo>
                  <a:lnTo>
                    <a:pt x="1313" y="7249"/>
                  </a:lnTo>
                  <a:lnTo>
                    <a:pt x="1313" y="7218"/>
                  </a:lnTo>
                  <a:lnTo>
                    <a:pt x="1313" y="7218"/>
                  </a:lnTo>
                  <a:lnTo>
                    <a:pt x="1313" y="7218"/>
                  </a:lnTo>
                  <a:lnTo>
                    <a:pt x="1313" y="7218"/>
                  </a:lnTo>
                  <a:lnTo>
                    <a:pt x="1313" y="7249"/>
                  </a:lnTo>
                  <a:lnTo>
                    <a:pt x="1282" y="7249"/>
                  </a:lnTo>
                  <a:lnTo>
                    <a:pt x="1282" y="7218"/>
                  </a:lnTo>
                  <a:lnTo>
                    <a:pt x="1282" y="7218"/>
                  </a:lnTo>
                  <a:lnTo>
                    <a:pt x="1282" y="7218"/>
                  </a:lnTo>
                  <a:lnTo>
                    <a:pt x="1282" y="7249"/>
                  </a:lnTo>
                  <a:lnTo>
                    <a:pt x="1282" y="7249"/>
                  </a:lnTo>
                  <a:lnTo>
                    <a:pt x="1282" y="7249"/>
                  </a:lnTo>
                  <a:lnTo>
                    <a:pt x="1282" y="7249"/>
                  </a:lnTo>
                  <a:lnTo>
                    <a:pt x="1282" y="7280"/>
                  </a:lnTo>
                  <a:lnTo>
                    <a:pt x="1250" y="7280"/>
                  </a:lnTo>
                  <a:lnTo>
                    <a:pt x="1250" y="7280"/>
                  </a:lnTo>
                  <a:lnTo>
                    <a:pt x="1250" y="7280"/>
                  </a:lnTo>
                  <a:lnTo>
                    <a:pt x="1250" y="7280"/>
                  </a:lnTo>
                  <a:lnTo>
                    <a:pt x="1250" y="7280"/>
                  </a:lnTo>
                  <a:lnTo>
                    <a:pt x="1250" y="7280"/>
                  </a:lnTo>
                  <a:lnTo>
                    <a:pt x="1250" y="7280"/>
                  </a:lnTo>
                  <a:lnTo>
                    <a:pt x="1250" y="7280"/>
                  </a:lnTo>
                  <a:lnTo>
                    <a:pt x="1250" y="7311"/>
                  </a:lnTo>
                  <a:lnTo>
                    <a:pt x="1250" y="7311"/>
                  </a:lnTo>
                  <a:lnTo>
                    <a:pt x="1250" y="7280"/>
                  </a:lnTo>
                  <a:lnTo>
                    <a:pt x="1250" y="7280"/>
                  </a:lnTo>
                  <a:lnTo>
                    <a:pt x="1250" y="7280"/>
                  </a:lnTo>
                  <a:lnTo>
                    <a:pt x="1250" y="7280"/>
                  </a:lnTo>
                  <a:lnTo>
                    <a:pt x="1250" y="7311"/>
                  </a:lnTo>
                  <a:lnTo>
                    <a:pt x="1282" y="7311"/>
                  </a:lnTo>
                  <a:lnTo>
                    <a:pt x="1282" y="7311"/>
                  </a:lnTo>
                  <a:lnTo>
                    <a:pt x="1282" y="7311"/>
                  </a:lnTo>
                  <a:lnTo>
                    <a:pt x="1282" y="7311"/>
                  </a:lnTo>
                  <a:lnTo>
                    <a:pt x="1282" y="7311"/>
                  </a:lnTo>
                  <a:lnTo>
                    <a:pt x="1282" y="7311"/>
                  </a:lnTo>
                  <a:lnTo>
                    <a:pt x="1250" y="7311"/>
                  </a:lnTo>
                  <a:lnTo>
                    <a:pt x="1282" y="7311"/>
                  </a:lnTo>
                  <a:lnTo>
                    <a:pt x="1282" y="7311"/>
                  </a:lnTo>
                  <a:lnTo>
                    <a:pt x="1282" y="7311"/>
                  </a:lnTo>
                  <a:lnTo>
                    <a:pt x="1282" y="7311"/>
                  </a:lnTo>
                  <a:lnTo>
                    <a:pt x="1282" y="7311"/>
                  </a:lnTo>
                  <a:lnTo>
                    <a:pt x="1282" y="7311"/>
                  </a:lnTo>
                  <a:lnTo>
                    <a:pt x="1282" y="7343"/>
                  </a:lnTo>
                  <a:lnTo>
                    <a:pt x="1282" y="7343"/>
                  </a:lnTo>
                  <a:lnTo>
                    <a:pt x="1282" y="7343"/>
                  </a:lnTo>
                  <a:lnTo>
                    <a:pt x="1282" y="7343"/>
                  </a:lnTo>
                  <a:lnTo>
                    <a:pt x="1282" y="7343"/>
                  </a:lnTo>
                  <a:lnTo>
                    <a:pt x="1313" y="7343"/>
                  </a:lnTo>
                  <a:lnTo>
                    <a:pt x="1313" y="7343"/>
                  </a:lnTo>
                  <a:lnTo>
                    <a:pt x="1313" y="7343"/>
                  </a:lnTo>
                  <a:lnTo>
                    <a:pt x="1313" y="7343"/>
                  </a:lnTo>
                  <a:lnTo>
                    <a:pt x="1313" y="7343"/>
                  </a:lnTo>
                  <a:lnTo>
                    <a:pt x="1313" y="7343"/>
                  </a:lnTo>
                  <a:lnTo>
                    <a:pt x="1313" y="7343"/>
                  </a:lnTo>
                  <a:lnTo>
                    <a:pt x="1313" y="7343"/>
                  </a:lnTo>
                  <a:lnTo>
                    <a:pt x="1313" y="7343"/>
                  </a:lnTo>
                  <a:lnTo>
                    <a:pt x="1313" y="7343"/>
                  </a:lnTo>
                  <a:lnTo>
                    <a:pt x="1313" y="7343"/>
                  </a:lnTo>
                  <a:lnTo>
                    <a:pt x="1313" y="7343"/>
                  </a:lnTo>
                  <a:lnTo>
                    <a:pt x="1344" y="7343"/>
                  </a:lnTo>
                  <a:lnTo>
                    <a:pt x="1344" y="7343"/>
                  </a:lnTo>
                  <a:lnTo>
                    <a:pt x="1344" y="7311"/>
                  </a:lnTo>
                  <a:lnTo>
                    <a:pt x="1344" y="7343"/>
                  </a:lnTo>
                  <a:lnTo>
                    <a:pt x="1344" y="7343"/>
                  </a:lnTo>
                  <a:lnTo>
                    <a:pt x="1344" y="7343"/>
                  </a:lnTo>
                  <a:lnTo>
                    <a:pt x="1313" y="7343"/>
                  </a:lnTo>
                  <a:lnTo>
                    <a:pt x="1313" y="7343"/>
                  </a:lnTo>
                  <a:lnTo>
                    <a:pt x="1344" y="7343"/>
                  </a:lnTo>
                  <a:lnTo>
                    <a:pt x="1344" y="7343"/>
                  </a:lnTo>
                  <a:lnTo>
                    <a:pt x="1344" y="7343"/>
                  </a:lnTo>
                  <a:lnTo>
                    <a:pt x="1344" y="7343"/>
                  </a:lnTo>
                  <a:lnTo>
                    <a:pt x="1344" y="7343"/>
                  </a:lnTo>
                  <a:lnTo>
                    <a:pt x="1344" y="7343"/>
                  </a:lnTo>
                  <a:lnTo>
                    <a:pt x="1344" y="7343"/>
                  </a:lnTo>
                  <a:lnTo>
                    <a:pt x="1344" y="7343"/>
                  </a:lnTo>
                  <a:lnTo>
                    <a:pt x="1344" y="7343"/>
                  </a:lnTo>
                  <a:lnTo>
                    <a:pt x="1313" y="7343"/>
                  </a:lnTo>
                  <a:lnTo>
                    <a:pt x="1313" y="7343"/>
                  </a:lnTo>
                  <a:lnTo>
                    <a:pt x="1313" y="7343"/>
                  </a:lnTo>
                  <a:lnTo>
                    <a:pt x="1313" y="7343"/>
                  </a:lnTo>
                  <a:lnTo>
                    <a:pt x="1313" y="7343"/>
                  </a:lnTo>
                  <a:lnTo>
                    <a:pt x="1313" y="7343"/>
                  </a:lnTo>
                  <a:lnTo>
                    <a:pt x="1313" y="7343"/>
                  </a:lnTo>
                  <a:lnTo>
                    <a:pt x="1313" y="7374"/>
                  </a:lnTo>
                  <a:lnTo>
                    <a:pt x="1313" y="7374"/>
                  </a:lnTo>
                  <a:lnTo>
                    <a:pt x="1313" y="7374"/>
                  </a:lnTo>
                  <a:lnTo>
                    <a:pt x="1344" y="7374"/>
                  </a:lnTo>
                  <a:lnTo>
                    <a:pt x="1313" y="7374"/>
                  </a:lnTo>
                  <a:lnTo>
                    <a:pt x="1313" y="7374"/>
                  </a:lnTo>
                  <a:lnTo>
                    <a:pt x="1282" y="7374"/>
                  </a:lnTo>
                  <a:lnTo>
                    <a:pt x="1313" y="7374"/>
                  </a:lnTo>
                  <a:lnTo>
                    <a:pt x="1313" y="7374"/>
                  </a:lnTo>
                  <a:lnTo>
                    <a:pt x="1313" y="7374"/>
                  </a:lnTo>
                  <a:lnTo>
                    <a:pt x="1313" y="7374"/>
                  </a:lnTo>
                  <a:lnTo>
                    <a:pt x="1313" y="7405"/>
                  </a:lnTo>
                  <a:lnTo>
                    <a:pt x="1313" y="7374"/>
                  </a:lnTo>
                  <a:lnTo>
                    <a:pt x="1282" y="7374"/>
                  </a:lnTo>
                  <a:lnTo>
                    <a:pt x="1282" y="7374"/>
                  </a:lnTo>
                  <a:lnTo>
                    <a:pt x="1282" y="7374"/>
                  </a:lnTo>
                  <a:lnTo>
                    <a:pt x="1282" y="7374"/>
                  </a:lnTo>
                  <a:lnTo>
                    <a:pt x="1282" y="7374"/>
                  </a:lnTo>
                  <a:lnTo>
                    <a:pt x="1282" y="7374"/>
                  </a:lnTo>
                  <a:lnTo>
                    <a:pt x="1282" y="7374"/>
                  </a:lnTo>
                  <a:lnTo>
                    <a:pt x="1282" y="7374"/>
                  </a:lnTo>
                  <a:lnTo>
                    <a:pt x="1282" y="7374"/>
                  </a:lnTo>
                  <a:lnTo>
                    <a:pt x="1250" y="7374"/>
                  </a:lnTo>
                  <a:lnTo>
                    <a:pt x="1250" y="7374"/>
                  </a:lnTo>
                  <a:lnTo>
                    <a:pt x="1282" y="7374"/>
                  </a:lnTo>
                  <a:lnTo>
                    <a:pt x="1282" y="7343"/>
                  </a:lnTo>
                  <a:lnTo>
                    <a:pt x="1282" y="7343"/>
                  </a:lnTo>
                  <a:lnTo>
                    <a:pt x="1282" y="7343"/>
                  </a:lnTo>
                  <a:lnTo>
                    <a:pt x="1282" y="7343"/>
                  </a:lnTo>
                  <a:lnTo>
                    <a:pt x="1282" y="7343"/>
                  </a:lnTo>
                  <a:lnTo>
                    <a:pt x="1282" y="7343"/>
                  </a:lnTo>
                  <a:lnTo>
                    <a:pt x="1282" y="7343"/>
                  </a:lnTo>
                  <a:lnTo>
                    <a:pt x="1282" y="7343"/>
                  </a:lnTo>
                  <a:lnTo>
                    <a:pt x="1282" y="7343"/>
                  </a:lnTo>
                  <a:lnTo>
                    <a:pt x="1282" y="7343"/>
                  </a:lnTo>
                  <a:lnTo>
                    <a:pt x="1282" y="7343"/>
                  </a:lnTo>
                  <a:lnTo>
                    <a:pt x="1250" y="7343"/>
                  </a:lnTo>
                  <a:lnTo>
                    <a:pt x="1250" y="7343"/>
                  </a:lnTo>
                  <a:lnTo>
                    <a:pt x="1250" y="7343"/>
                  </a:lnTo>
                  <a:lnTo>
                    <a:pt x="1250" y="7343"/>
                  </a:lnTo>
                  <a:lnTo>
                    <a:pt x="1250" y="7343"/>
                  </a:lnTo>
                  <a:lnTo>
                    <a:pt x="1250" y="7343"/>
                  </a:lnTo>
                  <a:lnTo>
                    <a:pt x="1250" y="7343"/>
                  </a:lnTo>
                  <a:lnTo>
                    <a:pt x="1250" y="7343"/>
                  </a:lnTo>
                  <a:lnTo>
                    <a:pt x="1250" y="7343"/>
                  </a:lnTo>
                  <a:lnTo>
                    <a:pt x="1250" y="7343"/>
                  </a:lnTo>
                  <a:lnTo>
                    <a:pt x="1250" y="7343"/>
                  </a:lnTo>
                  <a:lnTo>
                    <a:pt x="1219" y="7343"/>
                  </a:lnTo>
                  <a:lnTo>
                    <a:pt x="1219" y="7343"/>
                  </a:lnTo>
                  <a:lnTo>
                    <a:pt x="1219" y="7343"/>
                  </a:lnTo>
                  <a:lnTo>
                    <a:pt x="1219" y="7343"/>
                  </a:lnTo>
                  <a:lnTo>
                    <a:pt x="1219" y="7343"/>
                  </a:lnTo>
                  <a:lnTo>
                    <a:pt x="1219" y="7343"/>
                  </a:lnTo>
                  <a:lnTo>
                    <a:pt x="1250" y="7343"/>
                  </a:lnTo>
                  <a:lnTo>
                    <a:pt x="1250" y="7374"/>
                  </a:lnTo>
                  <a:lnTo>
                    <a:pt x="1250" y="7374"/>
                  </a:lnTo>
                  <a:lnTo>
                    <a:pt x="1250" y="7374"/>
                  </a:lnTo>
                  <a:lnTo>
                    <a:pt x="1250" y="7374"/>
                  </a:lnTo>
                  <a:lnTo>
                    <a:pt x="1250" y="7374"/>
                  </a:lnTo>
                  <a:lnTo>
                    <a:pt x="1250" y="7374"/>
                  </a:lnTo>
                  <a:lnTo>
                    <a:pt x="1250" y="7374"/>
                  </a:lnTo>
                  <a:lnTo>
                    <a:pt x="1250" y="7374"/>
                  </a:lnTo>
                  <a:lnTo>
                    <a:pt x="1219" y="7343"/>
                  </a:lnTo>
                  <a:lnTo>
                    <a:pt x="1219" y="7343"/>
                  </a:lnTo>
                  <a:lnTo>
                    <a:pt x="1219" y="7374"/>
                  </a:lnTo>
                  <a:lnTo>
                    <a:pt x="1219" y="7374"/>
                  </a:lnTo>
                  <a:lnTo>
                    <a:pt x="1219" y="7374"/>
                  </a:lnTo>
                  <a:lnTo>
                    <a:pt x="1219" y="7374"/>
                  </a:lnTo>
                  <a:lnTo>
                    <a:pt x="1219" y="7374"/>
                  </a:lnTo>
                  <a:lnTo>
                    <a:pt x="1219" y="7374"/>
                  </a:lnTo>
                  <a:lnTo>
                    <a:pt x="1219" y="7374"/>
                  </a:lnTo>
                  <a:lnTo>
                    <a:pt x="1219" y="7374"/>
                  </a:lnTo>
                  <a:lnTo>
                    <a:pt x="1219" y="7374"/>
                  </a:lnTo>
                  <a:lnTo>
                    <a:pt x="1219" y="7374"/>
                  </a:lnTo>
                  <a:lnTo>
                    <a:pt x="1219" y="7405"/>
                  </a:lnTo>
                  <a:lnTo>
                    <a:pt x="1219" y="7405"/>
                  </a:lnTo>
                  <a:lnTo>
                    <a:pt x="1250" y="7405"/>
                  </a:lnTo>
                  <a:lnTo>
                    <a:pt x="1250" y="7405"/>
                  </a:lnTo>
                  <a:lnTo>
                    <a:pt x="1250" y="7405"/>
                  </a:lnTo>
                  <a:lnTo>
                    <a:pt x="1250" y="7405"/>
                  </a:lnTo>
                  <a:lnTo>
                    <a:pt x="1250" y="7405"/>
                  </a:lnTo>
                  <a:lnTo>
                    <a:pt x="1250" y="7405"/>
                  </a:lnTo>
                  <a:lnTo>
                    <a:pt x="1282" y="7374"/>
                  </a:lnTo>
                  <a:lnTo>
                    <a:pt x="1282" y="7374"/>
                  </a:lnTo>
                  <a:lnTo>
                    <a:pt x="1282" y="7405"/>
                  </a:lnTo>
                  <a:lnTo>
                    <a:pt x="1282" y="7405"/>
                  </a:lnTo>
                  <a:lnTo>
                    <a:pt x="1282" y="7405"/>
                  </a:lnTo>
                  <a:lnTo>
                    <a:pt x="1282" y="7405"/>
                  </a:lnTo>
                  <a:lnTo>
                    <a:pt x="1282" y="7405"/>
                  </a:lnTo>
                  <a:lnTo>
                    <a:pt x="1282" y="7405"/>
                  </a:lnTo>
                  <a:lnTo>
                    <a:pt x="1282" y="7405"/>
                  </a:lnTo>
                  <a:lnTo>
                    <a:pt x="1282" y="7405"/>
                  </a:lnTo>
                  <a:lnTo>
                    <a:pt x="1313" y="7405"/>
                  </a:lnTo>
                  <a:lnTo>
                    <a:pt x="1313" y="7405"/>
                  </a:lnTo>
                  <a:lnTo>
                    <a:pt x="1313" y="7405"/>
                  </a:lnTo>
                  <a:lnTo>
                    <a:pt x="1344" y="7405"/>
                  </a:lnTo>
                  <a:lnTo>
                    <a:pt x="1344" y="7405"/>
                  </a:lnTo>
                  <a:lnTo>
                    <a:pt x="1344" y="7405"/>
                  </a:lnTo>
                  <a:lnTo>
                    <a:pt x="1344" y="7405"/>
                  </a:lnTo>
                  <a:lnTo>
                    <a:pt x="1344" y="7405"/>
                  </a:lnTo>
                  <a:lnTo>
                    <a:pt x="1344" y="7405"/>
                  </a:lnTo>
                  <a:lnTo>
                    <a:pt x="1344" y="7405"/>
                  </a:lnTo>
                  <a:lnTo>
                    <a:pt x="1344" y="7405"/>
                  </a:lnTo>
                  <a:lnTo>
                    <a:pt x="1344" y="7405"/>
                  </a:lnTo>
                  <a:lnTo>
                    <a:pt x="1375" y="7405"/>
                  </a:lnTo>
                  <a:lnTo>
                    <a:pt x="1375" y="7405"/>
                  </a:lnTo>
                  <a:lnTo>
                    <a:pt x="1375" y="7405"/>
                  </a:lnTo>
                  <a:lnTo>
                    <a:pt x="1375" y="7405"/>
                  </a:lnTo>
                  <a:lnTo>
                    <a:pt x="1375" y="7405"/>
                  </a:lnTo>
                  <a:lnTo>
                    <a:pt x="1407" y="7405"/>
                  </a:lnTo>
                  <a:lnTo>
                    <a:pt x="1407" y="7405"/>
                  </a:lnTo>
                  <a:lnTo>
                    <a:pt x="1407" y="7405"/>
                  </a:lnTo>
                  <a:lnTo>
                    <a:pt x="1407" y="7405"/>
                  </a:lnTo>
                  <a:lnTo>
                    <a:pt x="1407" y="7405"/>
                  </a:lnTo>
                  <a:lnTo>
                    <a:pt x="1407" y="7405"/>
                  </a:lnTo>
                  <a:lnTo>
                    <a:pt x="1407" y="7374"/>
                  </a:lnTo>
                  <a:lnTo>
                    <a:pt x="1407" y="7374"/>
                  </a:lnTo>
                  <a:lnTo>
                    <a:pt x="1407" y="7374"/>
                  </a:lnTo>
                  <a:lnTo>
                    <a:pt x="1407" y="7374"/>
                  </a:lnTo>
                  <a:lnTo>
                    <a:pt x="1407" y="7343"/>
                  </a:lnTo>
                  <a:lnTo>
                    <a:pt x="1407" y="7343"/>
                  </a:lnTo>
                  <a:lnTo>
                    <a:pt x="1407" y="7343"/>
                  </a:lnTo>
                  <a:lnTo>
                    <a:pt x="1407" y="7343"/>
                  </a:lnTo>
                  <a:lnTo>
                    <a:pt x="1407" y="7311"/>
                  </a:lnTo>
                  <a:lnTo>
                    <a:pt x="1407" y="7311"/>
                  </a:lnTo>
                  <a:lnTo>
                    <a:pt x="1407" y="7311"/>
                  </a:lnTo>
                  <a:lnTo>
                    <a:pt x="1407" y="7311"/>
                  </a:lnTo>
                  <a:lnTo>
                    <a:pt x="1407" y="7343"/>
                  </a:lnTo>
                  <a:lnTo>
                    <a:pt x="1407" y="7343"/>
                  </a:lnTo>
                  <a:lnTo>
                    <a:pt x="1407" y="7343"/>
                  </a:lnTo>
                  <a:lnTo>
                    <a:pt x="1407" y="7343"/>
                  </a:lnTo>
                  <a:lnTo>
                    <a:pt x="1407" y="7343"/>
                  </a:lnTo>
                  <a:lnTo>
                    <a:pt x="1407" y="7343"/>
                  </a:lnTo>
                  <a:lnTo>
                    <a:pt x="1407" y="7343"/>
                  </a:lnTo>
                  <a:lnTo>
                    <a:pt x="1407" y="7343"/>
                  </a:lnTo>
                  <a:lnTo>
                    <a:pt x="1407" y="7343"/>
                  </a:lnTo>
                  <a:lnTo>
                    <a:pt x="1407" y="7343"/>
                  </a:lnTo>
                  <a:lnTo>
                    <a:pt x="1407" y="7343"/>
                  </a:lnTo>
                  <a:lnTo>
                    <a:pt x="1407" y="7343"/>
                  </a:lnTo>
                  <a:lnTo>
                    <a:pt x="1438" y="7343"/>
                  </a:lnTo>
                  <a:lnTo>
                    <a:pt x="1438" y="7343"/>
                  </a:lnTo>
                  <a:lnTo>
                    <a:pt x="1407" y="7374"/>
                  </a:lnTo>
                  <a:lnTo>
                    <a:pt x="1407" y="7374"/>
                  </a:lnTo>
                  <a:lnTo>
                    <a:pt x="1407" y="7374"/>
                  </a:lnTo>
                  <a:lnTo>
                    <a:pt x="1407" y="7405"/>
                  </a:lnTo>
                  <a:lnTo>
                    <a:pt x="1407" y="7405"/>
                  </a:lnTo>
                  <a:lnTo>
                    <a:pt x="1407" y="7405"/>
                  </a:lnTo>
                  <a:lnTo>
                    <a:pt x="1407" y="7405"/>
                  </a:lnTo>
                  <a:lnTo>
                    <a:pt x="1438" y="7405"/>
                  </a:lnTo>
                  <a:lnTo>
                    <a:pt x="1438" y="7405"/>
                  </a:lnTo>
                  <a:lnTo>
                    <a:pt x="1438" y="7405"/>
                  </a:lnTo>
                  <a:lnTo>
                    <a:pt x="1438" y="7405"/>
                  </a:lnTo>
                  <a:lnTo>
                    <a:pt x="1438" y="7405"/>
                  </a:lnTo>
                  <a:lnTo>
                    <a:pt x="1438" y="7436"/>
                  </a:lnTo>
                  <a:lnTo>
                    <a:pt x="1438" y="7436"/>
                  </a:lnTo>
                  <a:lnTo>
                    <a:pt x="1438" y="7436"/>
                  </a:lnTo>
                  <a:lnTo>
                    <a:pt x="1438" y="7436"/>
                  </a:lnTo>
                  <a:lnTo>
                    <a:pt x="1438" y="7436"/>
                  </a:lnTo>
                  <a:lnTo>
                    <a:pt x="1438" y="7436"/>
                  </a:lnTo>
                  <a:lnTo>
                    <a:pt x="1438" y="7436"/>
                  </a:lnTo>
                  <a:lnTo>
                    <a:pt x="1438" y="7436"/>
                  </a:lnTo>
                  <a:lnTo>
                    <a:pt x="1438" y="7436"/>
                  </a:lnTo>
                  <a:lnTo>
                    <a:pt x="1469" y="7436"/>
                  </a:lnTo>
                  <a:lnTo>
                    <a:pt x="1469" y="7436"/>
                  </a:lnTo>
                  <a:lnTo>
                    <a:pt x="1469" y="7436"/>
                  </a:lnTo>
                  <a:lnTo>
                    <a:pt x="1469" y="7436"/>
                  </a:lnTo>
                  <a:lnTo>
                    <a:pt x="1438" y="7436"/>
                  </a:lnTo>
                  <a:lnTo>
                    <a:pt x="1438" y="7436"/>
                  </a:lnTo>
                  <a:lnTo>
                    <a:pt x="1469" y="7468"/>
                  </a:lnTo>
                  <a:lnTo>
                    <a:pt x="1469" y="7468"/>
                  </a:lnTo>
                  <a:lnTo>
                    <a:pt x="1469" y="7468"/>
                  </a:lnTo>
                  <a:lnTo>
                    <a:pt x="1500" y="7436"/>
                  </a:lnTo>
                  <a:lnTo>
                    <a:pt x="1500" y="7468"/>
                  </a:lnTo>
                  <a:lnTo>
                    <a:pt x="1500" y="7468"/>
                  </a:lnTo>
                  <a:lnTo>
                    <a:pt x="1500" y="7468"/>
                  </a:lnTo>
                  <a:lnTo>
                    <a:pt x="1500" y="7468"/>
                  </a:lnTo>
                  <a:lnTo>
                    <a:pt x="1500" y="7468"/>
                  </a:lnTo>
                  <a:lnTo>
                    <a:pt x="1500" y="7468"/>
                  </a:lnTo>
                  <a:lnTo>
                    <a:pt x="1500" y="7468"/>
                  </a:lnTo>
                  <a:lnTo>
                    <a:pt x="1500" y="7468"/>
                  </a:lnTo>
                  <a:lnTo>
                    <a:pt x="1469" y="7468"/>
                  </a:lnTo>
                  <a:lnTo>
                    <a:pt x="1469" y="7468"/>
                  </a:lnTo>
                  <a:lnTo>
                    <a:pt x="1469" y="7468"/>
                  </a:lnTo>
                  <a:lnTo>
                    <a:pt x="1438" y="7468"/>
                  </a:lnTo>
                  <a:lnTo>
                    <a:pt x="1438" y="7468"/>
                  </a:lnTo>
                  <a:lnTo>
                    <a:pt x="1438" y="7436"/>
                  </a:lnTo>
                  <a:lnTo>
                    <a:pt x="1438" y="7436"/>
                  </a:lnTo>
                  <a:lnTo>
                    <a:pt x="1438" y="7436"/>
                  </a:lnTo>
                  <a:lnTo>
                    <a:pt x="1438" y="7436"/>
                  </a:lnTo>
                  <a:lnTo>
                    <a:pt x="1438" y="7436"/>
                  </a:lnTo>
                  <a:lnTo>
                    <a:pt x="1438" y="7436"/>
                  </a:lnTo>
                  <a:lnTo>
                    <a:pt x="1438" y="7436"/>
                  </a:lnTo>
                  <a:lnTo>
                    <a:pt x="1438" y="7436"/>
                  </a:lnTo>
                  <a:lnTo>
                    <a:pt x="1438" y="7436"/>
                  </a:lnTo>
                  <a:lnTo>
                    <a:pt x="1438" y="7436"/>
                  </a:lnTo>
                  <a:lnTo>
                    <a:pt x="1438" y="7468"/>
                  </a:lnTo>
                  <a:lnTo>
                    <a:pt x="1438" y="7468"/>
                  </a:lnTo>
                  <a:lnTo>
                    <a:pt x="1438" y="7468"/>
                  </a:lnTo>
                  <a:lnTo>
                    <a:pt x="1438" y="7468"/>
                  </a:lnTo>
                  <a:lnTo>
                    <a:pt x="1438" y="7468"/>
                  </a:lnTo>
                  <a:lnTo>
                    <a:pt x="1438" y="7468"/>
                  </a:lnTo>
                  <a:lnTo>
                    <a:pt x="1438" y="7468"/>
                  </a:lnTo>
                  <a:lnTo>
                    <a:pt x="1438" y="7468"/>
                  </a:lnTo>
                  <a:lnTo>
                    <a:pt x="1438" y="7499"/>
                  </a:lnTo>
                  <a:lnTo>
                    <a:pt x="1469" y="7499"/>
                  </a:lnTo>
                  <a:lnTo>
                    <a:pt x="1469" y="7499"/>
                  </a:lnTo>
                  <a:lnTo>
                    <a:pt x="1469" y="7499"/>
                  </a:lnTo>
                  <a:lnTo>
                    <a:pt x="1469" y="7499"/>
                  </a:lnTo>
                  <a:lnTo>
                    <a:pt x="1469" y="7499"/>
                  </a:lnTo>
                  <a:lnTo>
                    <a:pt x="1469" y="7499"/>
                  </a:lnTo>
                  <a:lnTo>
                    <a:pt x="1500" y="7499"/>
                  </a:lnTo>
                  <a:lnTo>
                    <a:pt x="1500" y="7499"/>
                  </a:lnTo>
                  <a:lnTo>
                    <a:pt x="1500" y="7499"/>
                  </a:lnTo>
                  <a:lnTo>
                    <a:pt x="1500" y="7499"/>
                  </a:lnTo>
                  <a:lnTo>
                    <a:pt x="1500" y="7499"/>
                  </a:lnTo>
                  <a:lnTo>
                    <a:pt x="1500" y="7499"/>
                  </a:lnTo>
                  <a:lnTo>
                    <a:pt x="1500" y="7468"/>
                  </a:lnTo>
                  <a:lnTo>
                    <a:pt x="1500" y="7499"/>
                  </a:lnTo>
                  <a:lnTo>
                    <a:pt x="1500" y="7499"/>
                  </a:lnTo>
                  <a:lnTo>
                    <a:pt x="1500" y="7499"/>
                  </a:lnTo>
                  <a:lnTo>
                    <a:pt x="1500" y="7499"/>
                  </a:lnTo>
                  <a:lnTo>
                    <a:pt x="1500" y="7499"/>
                  </a:lnTo>
                  <a:lnTo>
                    <a:pt x="1500" y="7530"/>
                  </a:lnTo>
                  <a:lnTo>
                    <a:pt x="1500" y="7530"/>
                  </a:lnTo>
                  <a:lnTo>
                    <a:pt x="1500" y="7530"/>
                  </a:lnTo>
                  <a:lnTo>
                    <a:pt x="1500" y="7530"/>
                  </a:lnTo>
                  <a:lnTo>
                    <a:pt x="1500" y="7530"/>
                  </a:lnTo>
                  <a:lnTo>
                    <a:pt x="1469" y="7530"/>
                  </a:lnTo>
                  <a:lnTo>
                    <a:pt x="1469" y="7530"/>
                  </a:lnTo>
                  <a:lnTo>
                    <a:pt x="1469" y="7530"/>
                  </a:lnTo>
                  <a:lnTo>
                    <a:pt x="1469" y="7530"/>
                  </a:lnTo>
                  <a:lnTo>
                    <a:pt x="1469" y="7530"/>
                  </a:lnTo>
                  <a:lnTo>
                    <a:pt x="1438" y="7530"/>
                  </a:lnTo>
                  <a:lnTo>
                    <a:pt x="1438" y="7530"/>
                  </a:lnTo>
                  <a:lnTo>
                    <a:pt x="1438" y="7530"/>
                  </a:lnTo>
                  <a:lnTo>
                    <a:pt x="1438" y="7530"/>
                  </a:lnTo>
                  <a:lnTo>
                    <a:pt x="1438" y="7530"/>
                  </a:lnTo>
                  <a:lnTo>
                    <a:pt x="1438" y="7530"/>
                  </a:lnTo>
                  <a:lnTo>
                    <a:pt x="1438" y="7530"/>
                  </a:lnTo>
                  <a:lnTo>
                    <a:pt x="1438" y="7499"/>
                  </a:lnTo>
                  <a:lnTo>
                    <a:pt x="1438" y="7499"/>
                  </a:lnTo>
                  <a:lnTo>
                    <a:pt x="1438" y="7499"/>
                  </a:lnTo>
                  <a:lnTo>
                    <a:pt x="1438" y="7499"/>
                  </a:lnTo>
                  <a:lnTo>
                    <a:pt x="1438" y="7499"/>
                  </a:lnTo>
                  <a:lnTo>
                    <a:pt x="1438" y="7499"/>
                  </a:lnTo>
                  <a:lnTo>
                    <a:pt x="1407" y="7499"/>
                  </a:lnTo>
                  <a:lnTo>
                    <a:pt x="1407" y="7499"/>
                  </a:lnTo>
                  <a:lnTo>
                    <a:pt x="1407" y="7499"/>
                  </a:lnTo>
                  <a:lnTo>
                    <a:pt x="1407" y="7499"/>
                  </a:lnTo>
                  <a:lnTo>
                    <a:pt x="1407" y="7499"/>
                  </a:lnTo>
                  <a:lnTo>
                    <a:pt x="1407" y="7499"/>
                  </a:lnTo>
                  <a:lnTo>
                    <a:pt x="1407" y="7499"/>
                  </a:lnTo>
                  <a:lnTo>
                    <a:pt x="1407" y="7499"/>
                  </a:lnTo>
                  <a:lnTo>
                    <a:pt x="1407" y="7499"/>
                  </a:lnTo>
                  <a:lnTo>
                    <a:pt x="1407" y="7468"/>
                  </a:lnTo>
                  <a:lnTo>
                    <a:pt x="1407" y="7468"/>
                  </a:lnTo>
                  <a:lnTo>
                    <a:pt x="1407" y="7468"/>
                  </a:lnTo>
                  <a:lnTo>
                    <a:pt x="1407" y="7468"/>
                  </a:lnTo>
                  <a:lnTo>
                    <a:pt x="1407" y="7468"/>
                  </a:lnTo>
                  <a:lnTo>
                    <a:pt x="1407" y="7468"/>
                  </a:lnTo>
                  <a:lnTo>
                    <a:pt x="1407" y="7468"/>
                  </a:lnTo>
                  <a:lnTo>
                    <a:pt x="1407" y="7468"/>
                  </a:lnTo>
                  <a:lnTo>
                    <a:pt x="1375" y="7499"/>
                  </a:lnTo>
                  <a:lnTo>
                    <a:pt x="1375" y="7499"/>
                  </a:lnTo>
                  <a:lnTo>
                    <a:pt x="1375" y="7499"/>
                  </a:lnTo>
                  <a:lnTo>
                    <a:pt x="1375" y="7499"/>
                  </a:lnTo>
                  <a:lnTo>
                    <a:pt x="1375" y="7499"/>
                  </a:lnTo>
                  <a:lnTo>
                    <a:pt x="1375" y="7468"/>
                  </a:lnTo>
                  <a:lnTo>
                    <a:pt x="1375" y="7468"/>
                  </a:lnTo>
                  <a:lnTo>
                    <a:pt x="1375" y="7468"/>
                  </a:lnTo>
                  <a:lnTo>
                    <a:pt x="1375" y="7468"/>
                  </a:lnTo>
                  <a:lnTo>
                    <a:pt x="1375" y="7468"/>
                  </a:lnTo>
                  <a:lnTo>
                    <a:pt x="1375" y="7468"/>
                  </a:lnTo>
                  <a:lnTo>
                    <a:pt x="1375" y="7468"/>
                  </a:lnTo>
                  <a:lnTo>
                    <a:pt x="1375" y="7468"/>
                  </a:lnTo>
                  <a:lnTo>
                    <a:pt x="1375" y="7468"/>
                  </a:lnTo>
                  <a:lnTo>
                    <a:pt x="1375" y="7468"/>
                  </a:lnTo>
                  <a:lnTo>
                    <a:pt x="1375" y="7468"/>
                  </a:lnTo>
                  <a:lnTo>
                    <a:pt x="1375" y="7468"/>
                  </a:lnTo>
                  <a:lnTo>
                    <a:pt x="1375" y="7468"/>
                  </a:lnTo>
                  <a:lnTo>
                    <a:pt x="1344" y="7468"/>
                  </a:lnTo>
                  <a:lnTo>
                    <a:pt x="1344" y="7468"/>
                  </a:lnTo>
                  <a:lnTo>
                    <a:pt x="1344" y="7468"/>
                  </a:lnTo>
                  <a:lnTo>
                    <a:pt x="1344" y="7468"/>
                  </a:lnTo>
                  <a:lnTo>
                    <a:pt x="1344" y="7468"/>
                  </a:lnTo>
                  <a:lnTo>
                    <a:pt x="1344" y="7468"/>
                  </a:lnTo>
                  <a:lnTo>
                    <a:pt x="1344" y="7468"/>
                  </a:lnTo>
                  <a:lnTo>
                    <a:pt x="1344" y="7468"/>
                  </a:lnTo>
                  <a:lnTo>
                    <a:pt x="1344" y="7468"/>
                  </a:lnTo>
                  <a:lnTo>
                    <a:pt x="1313" y="7468"/>
                  </a:lnTo>
                  <a:lnTo>
                    <a:pt x="1313" y="7468"/>
                  </a:lnTo>
                  <a:lnTo>
                    <a:pt x="1313" y="7468"/>
                  </a:lnTo>
                  <a:lnTo>
                    <a:pt x="1282" y="7468"/>
                  </a:lnTo>
                  <a:lnTo>
                    <a:pt x="1282" y="7468"/>
                  </a:lnTo>
                  <a:lnTo>
                    <a:pt x="1282" y="7468"/>
                  </a:lnTo>
                  <a:lnTo>
                    <a:pt x="1282" y="7468"/>
                  </a:lnTo>
                  <a:lnTo>
                    <a:pt x="1282" y="7468"/>
                  </a:lnTo>
                  <a:lnTo>
                    <a:pt x="1313" y="7468"/>
                  </a:lnTo>
                  <a:lnTo>
                    <a:pt x="1313" y="7499"/>
                  </a:lnTo>
                  <a:lnTo>
                    <a:pt x="1313" y="7499"/>
                  </a:lnTo>
                  <a:lnTo>
                    <a:pt x="1313" y="7499"/>
                  </a:lnTo>
                  <a:lnTo>
                    <a:pt x="1313" y="7499"/>
                  </a:lnTo>
                  <a:lnTo>
                    <a:pt x="1313" y="7499"/>
                  </a:lnTo>
                  <a:lnTo>
                    <a:pt x="1313" y="7499"/>
                  </a:lnTo>
                  <a:lnTo>
                    <a:pt x="1313" y="7499"/>
                  </a:lnTo>
                  <a:lnTo>
                    <a:pt x="1313" y="7499"/>
                  </a:lnTo>
                  <a:lnTo>
                    <a:pt x="1313" y="7499"/>
                  </a:lnTo>
                  <a:lnTo>
                    <a:pt x="1313" y="7499"/>
                  </a:lnTo>
                  <a:lnTo>
                    <a:pt x="1313" y="7499"/>
                  </a:lnTo>
                  <a:lnTo>
                    <a:pt x="1313" y="7499"/>
                  </a:lnTo>
                  <a:lnTo>
                    <a:pt x="1313" y="7499"/>
                  </a:lnTo>
                  <a:lnTo>
                    <a:pt x="1313" y="7499"/>
                  </a:lnTo>
                  <a:lnTo>
                    <a:pt x="1313" y="7499"/>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313" y="7530"/>
                  </a:lnTo>
                  <a:lnTo>
                    <a:pt x="1282" y="7499"/>
                  </a:lnTo>
                  <a:lnTo>
                    <a:pt x="1282" y="7499"/>
                  </a:lnTo>
                  <a:lnTo>
                    <a:pt x="1282" y="7499"/>
                  </a:lnTo>
                  <a:lnTo>
                    <a:pt x="1282" y="7468"/>
                  </a:lnTo>
                  <a:lnTo>
                    <a:pt x="1282" y="7468"/>
                  </a:lnTo>
                  <a:lnTo>
                    <a:pt x="1282" y="7468"/>
                  </a:lnTo>
                  <a:lnTo>
                    <a:pt x="1282" y="7468"/>
                  </a:lnTo>
                  <a:lnTo>
                    <a:pt x="1282" y="7468"/>
                  </a:lnTo>
                  <a:lnTo>
                    <a:pt x="1282" y="7468"/>
                  </a:lnTo>
                  <a:lnTo>
                    <a:pt x="1282" y="7468"/>
                  </a:lnTo>
                  <a:lnTo>
                    <a:pt x="1250" y="7468"/>
                  </a:lnTo>
                  <a:lnTo>
                    <a:pt x="1250" y="7468"/>
                  </a:lnTo>
                  <a:lnTo>
                    <a:pt x="1250" y="7468"/>
                  </a:lnTo>
                  <a:lnTo>
                    <a:pt x="1250" y="7436"/>
                  </a:lnTo>
                  <a:lnTo>
                    <a:pt x="1250" y="7468"/>
                  </a:lnTo>
                  <a:lnTo>
                    <a:pt x="1250" y="7468"/>
                  </a:lnTo>
                  <a:lnTo>
                    <a:pt x="1250" y="7468"/>
                  </a:lnTo>
                  <a:lnTo>
                    <a:pt x="1219" y="7468"/>
                  </a:lnTo>
                  <a:lnTo>
                    <a:pt x="1219" y="7468"/>
                  </a:lnTo>
                  <a:lnTo>
                    <a:pt x="1219" y="7468"/>
                  </a:lnTo>
                  <a:lnTo>
                    <a:pt x="1219" y="7468"/>
                  </a:lnTo>
                  <a:lnTo>
                    <a:pt x="1219" y="7499"/>
                  </a:lnTo>
                  <a:lnTo>
                    <a:pt x="1219" y="7499"/>
                  </a:lnTo>
                  <a:lnTo>
                    <a:pt x="1250" y="7499"/>
                  </a:lnTo>
                  <a:lnTo>
                    <a:pt x="1250" y="7499"/>
                  </a:lnTo>
                  <a:lnTo>
                    <a:pt x="1250" y="7499"/>
                  </a:lnTo>
                  <a:lnTo>
                    <a:pt x="1250" y="7468"/>
                  </a:lnTo>
                  <a:lnTo>
                    <a:pt x="1250" y="7468"/>
                  </a:lnTo>
                  <a:lnTo>
                    <a:pt x="1250" y="7468"/>
                  </a:lnTo>
                  <a:lnTo>
                    <a:pt x="1250" y="7468"/>
                  </a:lnTo>
                  <a:lnTo>
                    <a:pt x="1250" y="7468"/>
                  </a:lnTo>
                  <a:lnTo>
                    <a:pt x="1250" y="7468"/>
                  </a:lnTo>
                  <a:lnTo>
                    <a:pt x="1250" y="7499"/>
                  </a:lnTo>
                  <a:lnTo>
                    <a:pt x="1250" y="7499"/>
                  </a:lnTo>
                  <a:lnTo>
                    <a:pt x="1250" y="7499"/>
                  </a:lnTo>
                  <a:lnTo>
                    <a:pt x="1250" y="7499"/>
                  </a:lnTo>
                  <a:lnTo>
                    <a:pt x="1250" y="7499"/>
                  </a:lnTo>
                  <a:lnTo>
                    <a:pt x="1250" y="7499"/>
                  </a:lnTo>
                  <a:lnTo>
                    <a:pt x="1282" y="7530"/>
                  </a:lnTo>
                  <a:lnTo>
                    <a:pt x="1282" y="7530"/>
                  </a:lnTo>
                  <a:lnTo>
                    <a:pt x="1282" y="7530"/>
                  </a:lnTo>
                  <a:lnTo>
                    <a:pt x="1282" y="7530"/>
                  </a:lnTo>
                  <a:lnTo>
                    <a:pt x="1282" y="7530"/>
                  </a:lnTo>
                  <a:lnTo>
                    <a:pt x="1282" y="7530"/>
                  </a:lnTo>
                  <a:lnTo>
                    <a:pt x="1313" y="7530"/>
                  </a:lnTo>
                  <a:lnTo>
                    <a:pt x="1313" y="7561"/>
                  </a:lnTo>
                  <a:lnTo>
                    <a:pt x="1313" y="7561"/>
                  </a:lnTo>
                  <a:lnTo>
                    <a:pt x="1313" y="7561"/>
                  </a:lnTo>
                  <a:lnTo>
                    <a:pt x="1313" y="7561"/>
                  </a:lnTo>
                  <a:lnTo>
                    <a:pt x="1313" y="7561"/>
                  </a:lnTo>
                  <a:lnTo>
                    <a:pt x="1313" y="7561"/>
                  </a:lnTo>
                  <a:lnTo>
                    <a:pt x="1313" y="7561"/>
                  </a:lnTo>
                  <a:lnTo>
                    <a:pt x="1313" y="7561"/>
                  </a:lnTo>
                  <a:lnTo>
                    <a:pt x="1313" y="7561"/>
                  </a:lnTo>
                  <a:lnTo>
                    <a:pt x="1313" y="7561"/>
                  </a:lnTo>
                  <a:lnTo>
                    <a:pt x="1344" y="7561"/>
                  </a:lnTo>
                  <a:lnTo>
                    <a:pt x="1344" y="7561"/>
                  </a:lnTo>
                  <a:lnTo>
                    <a:pt x="1344" y="7561"/>
                  </a:lnTo>
                  <a:lnTo>
                    <a:pt x="1344" y="7561"/>
                  </a:lnTo>
                  <a:lnTo>
                    <a:pt x="1313" y="7561"/>
                  </a:lnTo>
                  <a:lnTo>
                    <a:pt x="1313" y="7561"/>
                  </a:lnTo>
                  <a:lnTo>
                    <a:pt x="1313" y="7561"/>
                  </a:lnTo>
                  <a:lnTo>
                    <a:pt x="1313" y="7561"/>
                  </a:lnTo>
                  <a:lnTo>
                    <a:pt x="1313" y="7561"/>
                  </a:lnTo>
                  <a:lnTo>
                    <a:pt x="1313" y="7561"/>
                  </a:lnTo>
                  <a:lnTo>
                    <a:pt x="1313" y="7561"/>
                  </a:lnTo>
                  <a:lnTo>
                    <a:pt x="1313" y="7561"/>
                  </a:lnTo>
                  <a:lnTo>
                    <a:pt x="1344" y="7593"/>
                  </a:lnTo>
                  <a:lnTo>
                    <a:pt x="1344" y="7593"/>
                  </a:lnTo>
                  <a:lnTo>
                    <a:pt x="1344" y="7593"/>
                  </a:lnTo>
                  <a:lnTo>
                    <a:pt x="1344" y="7593"/>
                  </a:lnTo>
                  <a:lnTo>
                    <a:pt x="1344" y="7593"/>
                  </a:lnTo>
                  <a:lnTo>
                    <a:pt x="1344" y="7593"/>
                  </a:lnTo>
                  <a:lnTo>
                    <a:pt x="1344" y="7593"/>
                  </a:lnTo>
                  <a:lnTo>
                    <a:pt x="1344" y="7593"/>
                  </a:lnTo>
                  <a:lnTo>
                    <a:pt x="1344" y="7593"/>
                  </a:lnTo>
                  <a:lnTo>
                    <a:pt x="1344" y="7593"/>
                  </a:lnTo>
                  <a:lnTo>
                    <a:pt x="1375" y="7593"/>
                  </a:lnTo>
                  <a:lnTo>
                    <a:pt x="1375" y="7593"/>
                  </a:lnTo>
                  <a:lnTo>
                    <a:pt x="1375" y="7593"/>
                  </a:lnTo>
                  <a:lnTo>
                    <a:pt x="1375" y="7593"/>
                  </a:lnTo>
                  <a:lnTo>
                    <a:pt x="1375" y="7593"/>
                  </a:lnTo>
                  <a:lnTo>
                    <a:pt x="1375" y="7593"/>
                  </a:lnTo>
                  <a:lnTo>
                    <a:pt x="1344" y="7593"/>
                  </a:lnTo>
                  <a:lnTo>
                    <a:pt x="1344" y="7593"/>
                  </a:lnTo>
                  <a:lnTo>
                    <a:pt x="1344" y="7624"/>
                  </a:lnTo>
                  <a:lnTo>
                    <a:pt x="1344" y="7624"/>
                  </a:lnTo>
                  <a:lnTo>
                    <a:pt x="1344" y="7624"/>
                  </a:lnTo>
                  <a:lnTo>
                    <a:pt x="1344" y="7624"/>
                  </a:lnTo>
                  <a:lnTo>
                    <a:pt x="1344" y="7624"/>
                  </a:lnTo>
                  <a:lnTo>
                    <a:pt x="1375" y="7624"/>
                  </a:lnTo>
                  <a:lnTo>
                    <a:pt x="1375" y="7655"/>
                  </a:lnTo>
                  <a:lnTo>
                    <a:pt x="1344" y="7655"/>
                  </a:lnTo>
                  <a:lnTo>
                    <a:pt x="1344" y="7655"/>
                  </a:lnTo>
                  <a:lnTo>
                    <a:pt x="1344" y="7655"/>
                  </a:lnTo>
                  <a:lnTo>
                    <a:pt x="1344" y="7624"/>
                  </a:lnTo>
                  <a:lnTo>
                    <a:pt x="1344" y="7624"/>
                  </a:lnTo>
                  <a:lnTo>
                    <a:pt x="1344" y="7624"/>
                  </a:lnTo>
                  <a:lnTo>
                    <a:pt x="1344" y="7624"/>
                  </a:lnTo>
                  <a:lnTo>
                    <a:pt x="1313" y="7624"/>
                  </a:lnTo>
                  <a:lnTo>
                    <a:pt x="1313" y="7624"/>
                  </a:lnTo>
                  <a:lnTo>
                    <a:pt x="1313" y="7624"/>
                  </a:lnTo>
                  <a:lnTo>
                    <a:pt x="1313" y="7593"/>
                  </a:lnTo>
                  <a:lnTo>
                    <a:pt x="1313" y="7593"/>
                  </a:lnTo>
                  <a:lnTo>
                    <a:pt x="1313" y="7624"/>
                  </a:lnTo>
                  <a:lnTo>
                    <a:pt x="1313" y="7624"/>
                  </a:lnTo>
                  <a:lnTo>
                    <a:pt x="1313" y="7624"/>
                  </a:lnTo>
                  <a:lnTo>
                    <a:pt x="1313" y="7624"/>
                  </a:lnTo>
                  <a:lnTo>
                    <a:pt x="1313" y="7624"/>
                  </a:lnTo>
                  <a:lnTo>
                    <a:pt x="1313" y="7624"/>
                  </a:lnTo>
                  <a:lnTo>
                    <a:pt x="1313" y="7624"/>
                  </a:lnTo>
                  <a:lnTo>
                    <a:pt x="1282" y="7624"/>
                  </a:lnTo>
                  <a:lnTo>
                    <a:pt x="1282" y="7624"/>
                  </a:lnTo>
                  <a:lnTo>
                    <a:pt x="1282" y="7655"/>
                  </a:lnTo>
                  <a:lnTo>
                    <a:pt x="1282" y="7655"/>
                  </a:lnTo>
                  <a:lnTo>
                    <a:pt x="1282" y="7655"/>
                  </a:lnTo>
                  <a:lnTo>
                    <a:pt x="1282" y="7655"/>
                  </a:lnTo>
                  <a:lnTo>
                    <a:pt x="1282" y="7655"/>
                  </a:lnTo>
                  <a:lnTo>
                    <a:pt x="1282" y="7655"/>
                  </a:lnTo>
                  <a:lnTo>
                    <a:pt x="1282" y="7655"/>
                  </a:lnTo>
                  <a:lnTo>
                    <a:pt x="1282" y="7655"/>
                  </a:lnTo>
                  <a:lnTo>
                    <a:pt x="1282" y="7686"/>
                  </a:lnTo>
                  <a:lnTo>
                    <a:pt x="1282" y="7686"/>
                  </a:lnTo>
                  <a:lnTo>
                    <a:pt x="1282" y="7655"/>
                  </a:lnTo>
                  <a:lnTo>
                    <a:pt x="1282" y="7655"/>
                  </a:lnTo>
                  <a:lnTo>
                    <a:pt x="1282" y="7655"/>
                  </a:lnTo>
                  <a:lnTo>
                    <a:pt x="1282" y="7655"/>
                  </a:lnTo>
                  <a:lnTo>
                    <a:pt x="1282" y="7686"/>
                  </a:lnTo>
                  <a:lnTo>
                    <a:pt x="1313" y="7686"/>
                  </a:lnTo>
                  <a:lnTo>
                    <a:pt x="1282" y="7686"/>
                  </a:lnTo>
                  <a:lnTo>
                    <a:pt x="1282" y="7686"/>
                  </a:lnTo>
                  <a:lnTo>
                    <a:pt x="1282" y="7686"/>
                  </a:lnTo>
                  <a:lnTo>
                    <a:pt x="1282" y="7686"/>
                  </a:lnTo>
                  <a:lnTo>
                    <a:pt x="1282" y="7686"/>
                  </a:lnTo>
                  <a:lnTo>
                    <a:pt x="1313" y="7686"/>
                  </a:lnTo>
                  <a:lnTo>
                    <a:pt x="1313" y="7686"/>
                  </a:lnTo>
                  <a:lnTo>
                    <a:pt x="1313" y="7686"/>
                  </a:lnTo>
                  <a:lnTo>
                    <a:pt x="1344" y="7686"/>
                  </a:lnTo>
                  <a:lnTo>
                    <a:pt x="1344" y="7686"/>
                  </a:lnTo>
                  <a:lnTo>
                    <a:pt x="1344" y="7686"/>
                  </a:lnTo>
                  <a:lnTo>
                    <a:pt x="1344" y="7686"/>
                  </a:lnTo>
                  <a:lnTo>
                    <a:pt x="1344" y="7686"/>
                  </a:lnTo>
                  <a:lnTo>
                    <a:pt x="1344" y="7686"/>
                  </a:lnTo>
                  <a:lnTo>
                    <a:pt x="1344" y="7686"/>
                  </a:lnTo>
                  <a:lnTo>
                    <a:pt x="1344" y="7686"/>
                  </a:lnTo>
                  <a:lnTo>
                    <a:pt x="1313" y="7686"/>
                  </a:lnTo>
                  <a:lnTo>
                    <a:pt x="1313" y="7686"/>
                  </a:lnTo>
                  <a:lnTo>
                    <a:pt x="1313" y="7686"/>
                  </a:lnTo>
                  <a:lnTo>
                    <a:pt x="1282" y="7686"/>
                  </a:lnTo>
                  <a:lnTo>
                    <a:pt x="1282" y="7686"/>
                  </a:lnTo>
                  <a:lnTo>
                    <a:pt x="1282" y="7686"/>
                  </a:lnTo>
                  <a:lnTo>
                    <a:pt x="1282" y="7686"/>
                  </a:lnTo>
                  <a:lnTo>
                    <a:pt x="1282" y="7686"/>
                  </a:lnTo>
                  <a:lnTo>
                    <a:pt x="1282" y="7686"/>
                  </a:lnTo>
                  <a:lnTo>
                    <a:pt x="1282" y="7686"/>
                  </a:lnTo>
                  <a:lnTo>
                    <a:pt x="1282" y="7686"/>
                  </a:lnTo>
                  <a:lnTo>
                    <a:pt x="1282" y="7686"/>
                  </a:lnTo>
                  <a:lnTo>
                    <a:pt x="1282" y="7686"/>
                  </a:lnTo>
                  <a:lnTo>
                    <a:pt x="1282" y="7718"/>
                  </a:lnTo>
                  <a:lnTo>
                    <a:pt x="1250" y="7718"/>
                  </a:lnTo>
                  <a:lnTo>
                    <a:pt x="1250" y="7718"/>
                  </a:lnTo>
                  <a:lnTo>
                    <a:pt x="1250" y="7718"/>
                  </a:lnTo>
                  <a:lnTo>
                    <a:pt x="1282" y="7718"/>
                  </a:lnTo>
                  <a:lnTo>
                    <a:pt x="1282" y="7718"/>
                  </a:lnTo>
                  <a:lnTo>
                    <a:pt x="1282" y="7718"/>
                  </a:lnTo>
                  <a:lnTo>
                    <a:pt x="1282" y="7718"/>
                  </a:lnTo>
                  <a:lnTo>
                    <a:pt x="1282" y="7749"/>
                  </a:lnTo>
                  <a:lnTo>
                    <a:pt x="1282" y="7749"/>
                  </a:lnTo>
                  <a:lnTo>
                    <a:pt x="1282" y="7749"/>
                  </a:lnTo>
                  <a:lnTo>
                    <a:pt x="1282" y="7749"/>
                  </a:lnTo>
                  <a:lnTo>
                    <a:pt x="1282" y="7749"/>
                  </a:lnTo>
                  <a:lnTo>
                    <a:pt x="1282" y="7749"/>
                  </a:lnTo>
                  <a:lnTo>
                    <a:pt x="1282" y="7749"/>
                  </a:lnTo>
                  <a:lnTo>
                    <a:pt x="1282" y="7749"/>
                  </a:lnTo>
                  <a:lnTo>
                    <a:pt x="1282" y="7749"/>
                  </a:lnTo>
                  <a:lnTo>
                    <a:pt x="1282" y="7749"/>
                  </a:lnTo>
                  <a:lnTo>
                    <a:pt x="1282" y="7749"/>
                  </a:lnTo>
                  <a:lnTo>
                    <a:pt x="1282" y="7780"/>
                  </a:lnTo>
                  <a:lnTo>
                    <a:pt x="1282" y="7780"/>
                  </a:lnTo>
                  <a:lnTo>
                    <a:pt x="1282" y="7780"/>
                  </a:lnTo>
                  <a:lnTo>
                    <a:pt x="1282" y="7780"/>
                  </a:lnTo>
                  <a:lnTo>
                    <a:pt x="1250" y="7780"/>
                  </a:lnTo>
                  <a:lnTo>
                    <a:pt x="1250" y="7780"/>
                  </a:lnTo>
                  <a:lnTo>
                    <a:pt x="1250" y="7780"/>
                  </a:lnTo>
                  <a:lnTo>
                    <a:pt x="1250" y="7780"/>
                  </a:lnTo>
                  <a:lnTo>
                    <a:pt x="1250" y="7780"/>
                  </a:lnTo>
                  <a:lnTo>
                    <a:pt x="1282" y="7811"/>
                  </a:lnTo>
                  <a:lnTo>
                    <a:pt x="1282" y="7780"/>
                  </a:lnTo>
                  <a:lnTo>
                    <a:pt x="1282" y="7780"/>
                  </a:lnTo>
                  <a:lnTo>
                    <a:pt x="1282" y="7780"/>
                  </a:lnTo>
                  <a:lnTo>
                    <a:pt x="1282" y="7780"/>
                  </a:lnTo>
                  <a:lnTo>
                    <a:pt x="1282" y="7780"/>
                  </a:lnTo>
                  <a:lnTo>
                    <a:pt x="1282" y="7811"/>
                  </a:lnTo>
                  <a:lnTo>
                    <a:pt x="1282" y="7811"/>
                  </a:lnTo>
                  <a:lnTo>
                    <a:pt x="1282" y="7811"/>
                  </a:lnTo>
                  <a:lnTo>
                    <a:pt x="1282" y="7811"/>
                  </a:lnTo>
                  <a:lnTo>
                    <a:pt x="1282" y="7811"/>
                  </a:lnTo>
                  <a:lnTo>
                    <a:pt x="1282" y="7843"/>
                  </a:lnTo>
                  <a:lnTo>
                    <a:pt x="1282" y="7843"/>
                  </a:lnTo>
                  <a:lnTo>
                    <a:pt x="1282" y="7874"/>
                  </a:lnTo>
                  <a:lnTo>
                    <a:pt x="1282" y="7874"/>
                  </a:lnTo>
                  <a:lnTo>
                    <a:pt x="1282" y="7874"/>
                  </a:lnTo>
                  <a:lnTo>
                    <a:pt x="1282" y="7874"/>
                  </a:lnTo>
                  <a:lnTo>
                    <a:pt x="1282" y="7874"/>
                  </a:lnTo>
                  <a:lnTo>
                    <a:pt x="1282" y="7874"/>
                  </a:lnTo>
                  <a:lnTo>
                    <a:pt x="1282" y="7905"/>
                  </a:lnTo>
                  <a:lnTo>
                    <a:pt x="1282" y="7905"/>
                  </a:lnTo>
                  <a:lnTo>
                    <a:pt x="1282" y="7905"/>
                  </a:lnTo>
                  <a:lnTo>
                    <a:pt x="1282" y="7905"/>
                  </a:lnTo>
                  <a:lnTo>
                    <a:pt x="1282" y="7905"/>
                  </a:lnTo>
                  <a:lnTo>
                    <a:pt x="1282" y="7905"/>
                  </a:lnTo>
                  <a:lnTo>
                    <a:pt x="1282" y="7905"/>
                  </a:lnTo>
                  <a:lnTo>
                    <a:pt x="1282" y="7905"/>
                  </a:lnTo>
                  <a:lnTo>
                    <a:pt x="1313" y="7936"/>
                  </a:lnTo>
                  <a:lnTo>
                    <a:pt x="1313" y="7936"/>
                  </a:lnTo>
                  <a:lnTo>
                    <a:pt x="1313" y="7936"/>
                  </a:lnTo>
                  <a:lnTo>
                    <a:pt x="1313" y="7905"/>
                  </a:lnTo>
                  <a:lnTo>
                    <a:pt x="1313" y="7905"/>
                  </a:lnTo>
                  <a:lnTo>
                    <a:pt x="1313" y="7905"/>
                  </a:lnTo>
                  <a:lnTo>
                    <a:pt x="1313" y="7874"/>
                  </a:lnTo>
                  <a:lnTo>
                    <a:pt x="1313" y="7874"/>
                  </a:lnTo>
                  <a:lnTo>
                    <a:pt x="1313" y="7874"/>
                  </a:lnTo>
                  <a:lnTo>
                    <a:pt x="1313" y="7874"/>
                  </a:lnTo>
                  <a:lnTo>
                    <a:pt x="1313" y="7874"/>
                  </a:lnTo>
                  <a:lnTo>
                    <a:pt x="1313" y="7874"/>
                  </a:lnTo>
                  <a:lnTo>
                    <a:pt x="1313" y="7874"/>
                  </a:lnTo>
                  <a:lnTo>
                    <a:pt x="1313" y="7874"/>
                  </a:lnTo>
                  <a:lnTo>
                    <a:pt x="1313" y="7843"/>
                  </a:lnTo>
                  <a:lnTo>
                    <a:pt x="1313" y="7843"/>
                  </a:lnTo>
                  <a:lnTo>
                    <a:pt x="1313" y="7843"/>
                  </a:lnTo>
                  <a:lnTo>
                    <a:pt x="1313" y="7843"/>
                  </a:lnTo>
                  <a:lnTo>
                    <a:pt x="1313" y="7843"/>
                  </a:lnTo>
                  <a:lnTo>
                    <a:pt x="1313" y="7843"/>
                  </a:lnTo>
                  <a:lnTo>
                    <a:pt x="1313" y="7843"/>
                  </a:lnTo>
                  <a:lnTo>
                    <a:pt x="1313" y="7843"/>
                  </a:lnTo>
                  <a:lnTo>
                    <a:pt x="1313" y="7843"/>
                  </a:lnTo>
                  <a:lnTo>
                    <a:pt x="1313" y="7843"/>
                  </a:lnTo>
                  <a:lnTo>
                    <a:pt x="1313" y="7843"/>
                  </a:lnTo>
                  <a:lnTo>
                    <a:pt x="1313" y="7843"/>
                  </a:lnTo>
                  <a:lnTo>
                    <a:pt x="1313" y="7843"/>
                  </a:lnTo>
                  <a:lnTo>
                    <a:pt x="1313" y="7843"/>
                  </a:lnTo>
                  <a:lnTo>
                    <a:pt x="1313" y="7843"/>
                  </a:lnTo>
                  <a:lnTo>
                    <a:pt x="1344" y="7843"/>
                  </a:lnTo>
                  <a:lnTo>
                    <a:pt x="1344" y="7843"/>
                  </a:lnTo>
                  <a:lnTo>
                    <a:pt x="1344" y="7843"/>
                  </a:lnTo>
                  <a:lnTo>
                    <a:pt x="1344" y="7811"/>
                  </a:lnTo>
                  <a:lnTo>
                    <a:pt x="1344" y="7811"/>
                  </a:lnTo>
                  <a:lnTo>
                    <a:pt x="1344" y="7811"/>
                  </a:lnTo>
                  <a:lnTo>
                    <a:pt x="1344" y="7811"/>
                  </a:lnTo>
                  <a:lnTo>
                    <a:pt x="1344" y="7780"/>
                  </a:lnTo>
                  <a:lnTo>
                    <a:pt x="1344" y="7780"/>
                  </a:lnTo>
                  <a:lnTo>
                    <a:pt x="1344" y="7780"/>
                  </a:lnTo>
                  <a:lnTo>
                    <a:pt x="1344" y="7780"/>
                  </a:lnTo>
                  <a:lnTo>
                    <a:pt x="1344" y="7780"/>
                  </a:lnTo>
                  <a:lnTo>
                    <a:pt x="1344" y="7780"/>
                  </a:lnTo>
                  <a:lnTo>
                    <a:pt x="1344" y="7780"/>
                  </a:lnTo>
                  <a:lnTo>
                    <a:pt x="1344" y="7780"/>
                  </a:lnTo>
                  <a:lnTo>
                    <a:pt x="1344" y="7780"/>
                  </a:lnTo>
                  <a:lnTo>
                    <a:pt x="1375" y="7780"/>
                  </a:lnTo>
                  <a:lnTo>
                    <a:pt x="1375" y="7780"/>
                  </a:lnTo>
                  <a:lnTo>
                    <a:pt x="1375" y="7780"/>
                  </a:lnTo>
                  <a:lnTo>
                    <a:pt x="1375" y="7780"/>
                  </a:lnTo>
                  <a:lnTo>
                    <a:pt x="1407" y="7780"/>
                  </a:lnTo>
                  <a:lnTo>
                    <a:pt x="1375" y="7780"/>
                  </a:lnTo>
                  <a:lnTo>
                    <a:pt x="1375" y="7780"/>
                  </a:lnTo>
                  <a:lnTo>
                    <a:pt x="1375" y="7780"/>
                  </a:lnTo>
                  <a:lnTo>
                    <a:pt x="1375" y="7780"/>
                  </a:lnTo>
                  <a:lnTo>
                    <a:pt x="1375" y="7780"/>
                  </a:lnTo>
                  <a:lnTo>
                    <a:pt x="1375" y="7780"/>
                  </a:lnTo>
                  <a:lnTo>
                    <a:pt x="1344" y="7780"/>
                  </a:lnTo>
                  <a:lnTo>
                    <a:pt x="1344" y="7811"/>
                  </a:lnTo>
                  <a:lnTo>
                    <a:pt x="1344" y="7811"/>
                  </a:lnTo>
                  <a:lnTo>
                    <a:pt x="1344" y="7811"/>
                  </a:lnTo>
                  <a:lnTo>
                    <a:pt x="1344" y="7811"/>
                  </a:lnTo>
                  <a:lnTo>
                    <a:pt x="1344" y="7811"/>
                  </a:lnTo>
                  <a:lnTo>
                    <a:pt x="1375" y="7811"/>
                  </a:lnTo>
                  <a:lnTo>
                    <a:pt x="1375" y="7811"/>
                  </a:lnTo>
                  <a:lnTo>
                    <a:pt x="1344" y="7811"/>
                  </a:lnTo>
                  <a:lnTo>
                    <a:pt x="1344" y="7843"/>
                  </a:lnTo>
                  <a:lnTo>
                    <a:pt x="1344" y="7843"/>
                  </a:lnTo>
                  <a:lnTo>
                    <a:pt x="1344" y="7843"/>
                  </a:lnTo>
                  <a:lnTo>
                    <a:pt x="1344" y="7843"/>
                  </a:lnTo>
                  <a:lnTo>
                    <a:pt x="1375" y="7874"/>
                  </a:lnTo>
                  <a:lnTo>
                    <a:pt x="1375" y="7874"/>
                  </a:lnTo>
                  <a:lnTo>
                    <a:pt x="1375" y="7874"/>
                  </a:lnTo>
                  <a:lnTo>
                    <a:pt x="1375" y="7874"/>
                  </a:lnTo>
                  <a:lnTo>
                    <a:pt x="1375" y="7874"/>
                  </a:lnTo>
                  <a:lnTo>
                    <a:pt x="1375" y="7874"/>
                  </a:lnTo>
                  <a:lnTo>
                    <a:pt x="1375" y="7874"/>
                  </a:lnTo>
                  <a:lnTo>
                    <a:pt x="1375" y="7874"/>
                  </a:lnTo>
                  <a:lnTo>
                    <a:pt x="1375" y="7874"/>
                  </a:lnTo>
                  <a:lnTo>
                    <a:pt x="1344" y="7874"/>
                  </a:lnTo>
                  <a:lnTo>
                    <a:pt x="1344" y="7843"/>
                  </a:lnTo>
                  <a:lnTo>
                    <a:pt x="1344" y="7843"/>
                  </a:lnTo>
                  <a:lnTo>
                    <a:pt x="1344" y="7843"/>
                  </a:lnTo>
                  <a:lnTo>
                    <a:pt x="1344" y="7843"/>
                  </a:lnTo>
                  <a:lnTo>
                    <a:pt x="1344" y="7843"/>
                  </a:lnTo>
                  <a:lnTo>
                    <a:pt x="1344" y="7874"/>
                  </a:lnTo>
                  <a:lnTo>
                    <a:pt x="1344" y="7874"/>
                  </a:lnTo>
                  <a:lnTo>
                    <a:pt x="1344" y="7905"/>
                  </a:lnTo>
                  <a:lnTo>
                    <a:pt x="1344" y="7905"/>
                  </a:lnTo>
                  <a:lnTo>
                    <a:pt x="1344" y="7905"/>
                  </a:lnTo>
                  <a:lnTo>
                    <a:pt x="1344" y="7905"/>
                  </a:lnTo>
                  <a:lnTo>
                    <a:pt x="1344" y="7905"/>
                  </a:lnTo>
                  <a:lnTo>
                    <a:pt x="1344" y="7905"/>
                  </a:lnTo>
                  <a:lnTo>
                    <a:pt x="1344" y="7905"/>
                  </a:lnTo>
                  <a:lnTo>
                    <a:pt x="1344" y="7905"/>
                  </a:lnTo>
                  <a:lnTo>
                    <a:pt x="1344" y="7936"/>
                  </a:lnTo>
                  <a:lnTo>
                    <a:pt x="1344" y="7936"/>
                  </a:lnTo>
                  <a:lnTo>
                    <a:pt x="1375" y="7936"/>
                  </a:lnTo>
                  <a:lnTo>
                    <a:pt x="1375" y="7936"/>
                  </a:lnTo>
                  <a:lnTo>
                    <a:pt x="1375" y="7936"/>
                  </a:lnTo>
                  <a:lnTo>
                    <a:pt x="1375" y="7936"/>
                  </a:lnTo>
                  <a:lnTo>
                    <a:pt x="1375" y="7968"/>
                  </a:lnTo>
                  <a:lnTo>
                    <a:pt x="1375" y="7968"/>
                  </a:lnTo>
                  <a:lnTo>
                    <a:pt x="1375" y="7968"/>
                  </a:lnTo>
                  <a:lnTo>
                    <a:pt x="1375" y="7968"/>
                  </a:lnTo>
                  <a:lnTo>
                    <a:pt x="1375" y="7968"/>
                  </a:lnTo>
                  <a:lnTo>
                    <a:pt x="1375" y="7968"/>
                  </a:lnTo>
                  <a:lnTo>
                    <a:pt x="1375" y="7968"/>
                  </a:lnTo>
                  <a:lnTo>
                    <a:pt x="1407" y="7968"/>
                  </a:lnTo>
                  <a:lnTo>
                    <a:pt x="1407" y="7968"/>
                  </a:lnTo>
                  <a:lnTo>
                    <a:pt x="1407" y="7968"/>
                  </a:lnTo>
                  <a:lnTo>
                    <a:pt x="1407" y="7968"/>
                  </a:lnTo>
                  <a:lnTo>
                    <a:pt x="1407" y="7968"/>
                  </a:lnTo>
                  <a:lnTo>
                    <a:pt x="1407" y="7999"/>
                  </a:lnTo>
                  <a:lnTo>
                    <a:pt x="1407" y="7999"/>
                  </a:lnTo>
                  <a:lnTo>
                    <a:pt x="1407" y="7999"/>
                  </a:lnTo>
                  <a:lnTo>
                    <a:pt x="1407" y="7999"/>
                  </a:lnTo>
                  <a:lnTo>
                    <a:pt x="1407" y="7999"/>
                  </a:lnTo>
                  <a:lnTo>
                    <a:pt x="1407" y="7999"/>
                  </a:lnTo>
                  <a:lnTo>
                    <a:pt x="1407" y="7999"/>
                  </a:lnTo>
                  <a:lnTo>
                    <a:pt x="1407" y="7999"/>
                  </a:lnTo>
                  <a:lnTo>
                    <a:pt x="1407" y="7999"/>
                  </a:lnTo>
                  <a:lnTo>
                    <a:pt x="1407" y="7999"/>
                  </a:lnTo>
                  <a:lnTo>
                    <a:pt x="1407" y="7999"/>
                  </a:lnTo>
                  <a:lnTo>
                    <a:pt x="1407" y="7999"/>
                  </a:lnTo>
                  <a:lnTo>
                    <a:pt x="1407" y="7999"/>
                  </a:lnTo>
                  <a:lnTo>
                    <a:pt x="1407" y="7999"/>
                  </a:lnTo>
                  <a:lnTo>
                    <a:pt x="1407" y="7968"/>
                  </a:lnTo>
                  <a:lnTo>
                    <a:pt x="1375" y="7968"/>
                  </a:lnTo>
                  <a:lnTo>
                    <a:pt x="1375" y="7968"/>
                  </a:lnTo>
                  <a:lnTo>
                    <a:pt x="1375" y="7968"/>
                  </a:lnTo>
                  <a:lnTo>
                    <a:pt x="1375" y="7968"/>
                  </a:lnTo>
                  <a:lnTo>
                    <a:pt x="1375" y="7968"/>
                  </a:lnTo>
                  <a:lnTo>
                    <a:pt x="1375" y="7968"/>
                  </a:lnTo>
                  <a:lnTo>
                    <a:pt x="1375" y="7936"/>
                  </a:lnTo>
                  <a:lnTo>
                    <a:pt x="1375" y="7936"/>
                  </a:lnTo>
                  <a:lnTo>
                    <a:pt x="1375" y="7936"/>
                  </a:lnTo>
                  <a:lnTo>
                    <a:pt x="1375" y="7936"/>
                  </a:lnTo>
                  <a:lnTo>
                    <a:pt x="1375" y="7936"/>
                  </a:lnTo>
                  <a:lnTo>
                    <a:pt x="1344" y="7936"/>
                  </a:lnTo>
                  <a:lnTo>
                    <a:pt x="1344" y="7936"/>
                  </a:lnTo>
                  <a:lnTo>
                    <a:pt x="1344" y="7936"/>
                  </a:lnTo>
                  <a:lnTo>
                    <a:pt x="1344" y="7968"/>
                  </a:lnTo>
                  <a:lnTo>
                    <a:pt x="1344" y="7968"/>
                  </a:lnTo>
                  <a:lnTo>
                    <a:pt x="1344" y="7936"/>
                  </a:lnTo>
                  <a:lnTo>
                    <a:pt x="1344" y="7936"/>
                  </a:lnTo>
                  <a:lnTo>
                    <a:pt x="1344" y="7936"/>
                  </a:lnTo>
                  <a:lnTo>
                    <a:pt x="1344" y="7936"/>
                  </a:lnTo>
                  <a:lnTo>
                    <a:pt x="1344" y="7936"/>
                  </a:lnTo>
                  <a:lnTo>
                    <a:pt x="1344" y="7936"/>
                  </a:lnTo>
                  <a:lnTo>
                    <a:pt x="1313" y="7936"/>
                  </a:lnTo>
                  <a:lnTo>
                    <a:pt x="1313" y="7936"/>
                  </a:lnTo>
                  <a:lnTo>
                    <a:pt x="1313" y="7936"/>
                  </a:lnTo>
                  <a:lnTo>
                    <a:pt x="1313" y="7936"/>
                  </a:lnTo>
                  <a:lnTo>
                    <a:pt x="1313" y="7936"/>
                  </a:lnTo>
                  <a:lnTo>
                    <a:pt x="1313" y="7936"/>
                  </a:lnTo>
                  <a:lnTo>
                    <a:pt x="1313" y="7936"/>
                  </a:lnTo>
                  <a:lnTo>
                    <a:pt x="1313" y="7936"/>
                  </a:lnTo>
                  <a:lnTo>
                    <a:pt x="1282" y="7968"/>
                  </a:lnTo>
                  <a:lnTo>
                    <a:pt x="1282" y="7968"/>
                  </a:lnTo>
                  <a:lnTo>
                    <a:pt x="1282" y="7968"/>
                  </a:lnTo>
                  <a:lnTo>
                    <a:pt x="1282" y="7999"/>
                  </a:lnTo>
                  <a:lnTo>
                    <a:pt x="1313" y="7999"/>
                  </a:lnTo>
                  <a:lnTo>
                    <a:pt x="1313" y="7999"/>
                  </a:lnTo>
                  <a:lnTo>
                    <a:pt x="1313" y="7999"/>
                  </a:lnTo>
                  <a:lnTo>
                    <a:pt x="1313" y="7999"/>
                  </a:lnTo>
                  <a:lnTo>
                    <a:pt x="1313" y="7999"/>
                  </a:lnTo>
                  <a:lnTo>
                    <a:pt x="1344" y="7999"/>
                  </a:lnTo>
                  <a:lnTo>
                    <a:pt x="1344" y="7999"/>
                  </a:lnTo>
                  <a:lnTo>
                    <a:pt x="1344" y="7999"/>
                  </a:lnTo>
                  <a:lnTo>
                    <a:pt x="1344" y="7999"/>
                  </a:lnTo>
                  <a:lnTo>
                    <a:pt x="1344" y="7999"/>
                  </a:lnTo>
                  <a:lnTo>
                    <a:pt x="1344" y="7999"/>
                  </a:lnTo>
                  <a:lnTo>
                    <a:pt x="1344" y="7999"/>
                  </a:lnTo>
                  <a:lnTo>
                    <a:pt x="1313" y="7999"/>
                  </a:lnTo>
                  <a:lnTo>
                    <a:pt x="1313" y="7999"/>
                  </a:lnTo>
                  <a:lnTo>
                    <a:pt x="1313" y="7999"/>
                  </a:lnTo>
                  <a:lnTo>
                    <a:pt x="1313" y="7999"/>
                  </a:lnTo>
                  <a:lnTo>
                    <a:pt x="1313" y="7999"/>
                  </a:lnTo>
                  <a:lnTo>
                    <a:pt x="1313" y="7999"/>
                  </a:lnTo>
                  <a:lnTo>
                    <a:pt x="1313" y="7999"/>
                  </a:lnTo>
                  <a:lnTo>
                    <a:pt x="1282" y="8030"/>
                  </a:lnTo>
                  <a:lnTo>
                    <a:pt x="1282" y="7999"/>
                  </a:lnTo>
                  <a:lnTo>
                    <a:pt x="1282" y="7999"/>
                  </a:lnTo>
                  <a:lnTo>
                    <a:pt x="1282" y="7999"/>
                  </a:lnTo>
                  <a:lnTo>
                    <a:pt x="1282" y="7999"/>
                  </a:lnTo>
                  <a:lnTo>
                    <a:pt x="1282" y="8030"/>
                  </a:lnTo>
                  <a:lnTo>
                    <a:pt x="1282" y="8030"/>
                  </a:lnTo>
                  <a:lnTo>
                    <a:pt x="1282" y="8030"/>
                  </a:lnTo>
                  <a:lnTo>
                    <a:pt x="1313" y="8030"/>
                  </a:lnTo>
                  <a:lnTo>
                    <a:pt x="1313" y="8061"/>
                  </a:lnTo>
                  <a:lnTo>
                    <a:pt x="1313" y="8061"/>
                  </a:lnTo>
                  <a:lnTo>
                    <a:pt x="1344" y="8061"/>
                  </a:lnTo>
                  <a:lnTo>
                    <a:pt x="1344" y="8061"/>
                  </a:lnTo>
                  <a:lnTo>
                    <a:pt x="1344" y="8061"/>
                  </a:lnTo>
                  <a:lnTo>
                    <a:pt x="1344" y="8061"/>
                  </a:lnTo>
                  <a:lnTo>
                    <a:pt x="1344" y="8061"/>
                  </a:lnTo>
                  <a:lnTo>
                    <a:pt x="1344" y="8061"/>
                  </a:lnTo>
                  <a:lnTo>
                    <a:pt x="1344" y="8061"/>
                  </a:lnTo>
                  <a:lnTo>
                    <a:pt x="1344" y="8061"/>
                  </a:lnTo>
                  <a:lnTo>
                    <a:pt x="1344" y="8061"/>
                  </a:lnTo>
                  <a:lnTo>
                    <a:pt x="1344" y="8061"/>
                  </a:lnTo>
                  <a:lnTo>
                    <a:pt x="1375" y="8061"/>
                  </a:lnTo>
                  <a:lnTo>
                    <a:pt x="1375" y="8061"/>
                  </a:lnTo>
                  <a:lnTo>
                    <a:pt x="1375" y="8061"/>
                  </a:lnTo>
                  <a:lnTo>
                    <a:pt x="1375" y="8061"/>
                  </a:lnTo>
                  <a:lnTo>
                    <a:pt x="1375" y="8030"/>
                  </a:lnTo>
                  <a:lnTo>
                    <a:pt x="1375" y="8030"/>
                  </a:lnTo>
                  <a:lnTo>
                    <a:pt x="1375" y="8061"/>
                  </a:lnTo>
                  <a:lnTo>
                    <a:pt x="1375" y="8061"/>
                  </a:lnTo>
                  <a:lnTo>
                    <a:pt x="1375" y="8061"/>
                  </a:lnTo>
                  <a:lnTo>
                    <a:pt x="1375" y="8061"/>
                  </a:lnTo>
                  <a:lnTo>
                    <a:pt x="1375" y="8061"/>
                  </a:lnTo>
                  <a:lnTo>
                    <a:pt x="1375" y="8061"/>
                  </a:lnTo>
                  <a:lnTo>
                    <a:pt x="1375" y="8061"/>
                  </a:lnTo>
                  <a:lnTo>
                    <a:pt x="1344" y="8061"/>
                  </a:lnTo>
                  <a:lnTo>
                    <a:pt x="1344" y="8061"/>
                  </a:lnTo>
                  <a:lnTo>
                    <a:pt x="1344" y="8093"/>
                  </a:lnTo>
                  <a:lnTo>
                    <a:pt x="1375" y="8093"/>
                  </a:lnTo>
                  <a:lnTo>
                    <a:pt x="1375" y="8093"/>
                  </a:lnTo>
                  <a:lnTo>
                    <a:pt x="1375" y="8093"/>
                  </a:lnTo>
                  <a:lnTo>
                    <a:pt x="1375" y="8093"/>
                  </a:lnTo>
                  <a:lnTo>
                    <a:pt x="1375" y="8093"/>
                  </a:lnTo>
                  <a:lnTo>
                    <a:pt x="1375" y="8093"/>
                  </a:lnTo>
                  <a:lnTo>
                    <a:pt x="1375" y="8093"/>
                  </a:lnTo>
                  <a:lnTo>
                    <a:pt x="1375" y="8093"/>
                  </a:lnTo>
                  <a:lnTo>
                    <a:pt x="1375" y="8093"/>
                  </a:lnTo>
                  <a:lnTo>
                    <a:pt x="1375" y="8093"/>
                  </a:lnTo>
                  <a:lnTo>
                    <a:pt x="1344" y="8093"/>
                  </a:lnTo>
                  <a:lnTo>
                    <a:pt x="1344" y="8093"/>
                  </a:lnTo>
                  <a:lnTo>
                    <a:pt x="1344" y="8093"/>
                  </a:lnTo>
                  <a:lnTo>
                    <a:pt x="1344" y="8093"/>
                  </a:lnTo>
                  <a:lnTo>
                    <a:pt x="1344" y="8093"/>
                  </a:lnTo>
                  <a:lnTo>
                    <a:pt x="1344" y="8093"/>
                  </a:lnTo>
                  <a:lnTo>
                    <a:pt x="1344" y="8093"/>
                  </a:lnTo>
                  <a:lnTo>
                    <a:pt x="1344" y="8093"/>
                  </a:lnTo>
                  <a:lnTo>
                    <a:pt x="1344" y="8093"/>
                  </a:lnTo>
                  <a:lnTo>
                    <a:pt x="1313" y="8093"/>
                  </a:lnTo>
                  <a:lnTo>
                    <a:pt x="1313" y="8093"/>
                  </a:lnTo>
                  <a:lnTo>
                    <a:pt x="1313" y="8061"/>
                  </a:lnTo>
                  <a:lnTo>
                    <a:pt x="1313" y="8061"/>
                  </a:lnTo>
                  <a:lnTo>
                    <a:pt x="1313" y="8061"/>
                  </a:lnTo>
                  <a:lnTo>
                    <a:pt x="1313" y="8061"/>
                  </a:lnTo>
                  <a:lnTo>
                    <a:pt x="1282" y="8061"/>
                  </a:lnTo>
                  <a:lnTo>
                    <a:pt x="1282" y="8061"/>
                  </a:lnTo>
                  <a:lnTo>
                    <a:pt x="1282" y="8061"/>
                  </a:lnTo>
                  <a:lnTo>
                    <a:pt x="1282" y="8061"/>
                  </a:lnTo>
                  <a:lnTo>
                    <a:pt x="1282" y="8061"/>
                  </a:lnTo>
                  <a:lnTo>
                    <a:pt x="1282" y="8061"/>
                  </a:lnTo>
                  <a:lnTo>
                    <a:pt x="1282" y="8061"/>
                  </a:lnTo>
                  <a:lnTo>
                    <a:pt x="1282" y="8061"/>
                  </a:lnTo>
                  <a:lnTo>
                    <a:pt x="1282" y="8093"/>
                  </a:lnTo>
                  <a:lnTo>
                    <a:pt x="1282" y="8093"/>
                  </a:lnTo>
                  <a:lnTo>
                    <a:pt x="1313" y="8093"/>
                  </a:lnTo>
                  <a:lnTo>
                    <a:pt x="1313" y="8093"/>
                  </a:lnTo>
                  <a:lnTo>
                    <a:pt x="1313" y="8093"/>
                  </a:lnTo>
                  <a:lnTo>
                    <a:pt x="1313" y="8124"/>
                  </a:lnTo>
                  <a:lnTo>
                    <a:pt x="1313" y="8124"/>
                  </a:lnTo>
                  <a:lnTo>
                    <a:pt x="1313" y="8124"/>
                  </a:lnTo>
                  <a:lnTo>
                    <a:pt x="1313" y="8124"/>
                  </a:lnTo>
                  <a:lnTo>
                    <a:pt x="1313" y="8124"/>
                  </a:lnTo>
                  <a:lnTo>
                    <a:pt x="1313" y="8124"/>
                  </a:lnTo>
                  <a:lnTo>
                    <a:pt x="1313" y="8155"/>
                  </a:lnTo>
                  <a:lnTo>
                    <a:pt x="1313" y="8155"/>
                  </a:lnTo>
                  <a:lnTo>
                    <a:pt x="1344" y="8155"/>
                  </a:lnTo>
                  <a:lnTo>
                    <a:pt x="1344" y="8155"/>
                  </a:lnTo>
                  <a:lnTo>
                    <a:pt x="1344" y="8155"/>
                  </a:lnTo>
                  <a:lnTo>
                    <a:pt x="1344" y="8155"/>
                  </a:lnTo>
                  <a:lnTo>
                    <a:pt x="1344" y="8155"/>
                  </a:lnTo>
                  <a:lnTo>
                    <a:pt x="1344" y="8155"/>
                  </a:lnTo>
                  <a:lnTo>
                    <a:pt x="1344" y="8155"/>
                  </a:lnTo>
                  <a:lnTo>
                    <a:pt x="1344" y="8155"/>
                  </a:lnTo>
                  <a:lnTo>
                    <a:pt x="1344" y="8155"/>
                  </a:lnTo>
                  <a:lnTo>
                    <a:pt x="1344" y="8155"/>
                  </a:lnTo>
                  <a:lnTo>
                    <a:pt x="1344" y="8155"/>
                  </a:lnTo>
                  <a:lnTo>
                    <a:pt x="1344" y="8155"/>
                  </a:lnTo>
                  <a:lnTo>
                    <a:pt x="1375" y="8155"/>
                  </a:lnTo>
                  <a:lnTo>
                    <a:pt x="1375" y="8155"/>
                  </a:lnTo>
                  <a:lnTo>
                    <a:pt x="1375" y="8155"/>
                  </a:lnTo>
                  <a:lnTo>
                    <a:pt x="1375" y="8186"/>
                  </a:lnTo>
                  <a:lnTo>
                    <a:pt x="1375" y="8155"/>
                  </a:lnTo>
                  <a:lnTo>
                    <a:pt x="1344" y="8155"/>
                  </a:lnTo>
                  <a:lnTo>
                    <a:pt x="1344" y="8155"/>
                  </a:lnTo>
                  <a:lnTo>
                    <a:pt x="1313" y="8155"/>
                  </a:lnTo>
                  <a:lnTo>
                    <a:pt x="1313" y="8155"/>
                  </a:lnTo>
                  <a:lnTo>
                    <a:pt x="1313" y="8155"/>
                  </a:lnTo>
                  <a:lnTo>
                    <a:pt x="1313" y="8155"/>
                  </a:lnTo>
                  <a:lnTo>
                    <a:pt x="1313" y="8155"/>
                  </a:lnTo>
                  <a:lnTo>
                    <a:pt x="1313" y="8155"/>
                  </a:lnTo>
                  <a:lnTo>
                    <a:pt x="1313" y="8155"/>
                  </a:lnTo>
                  <a:lnTo>
                    <a:pt x="1313" y="8124"/>
                  </a:lnTo>
                  <a:lnTo>
                    <a:pt x="1313" y="8124"/>
                  </a:lnTo>
                  <a:lnTo>
                    <a:pt x="1313" y="8124"/>
                  </a:lnTo>
                  <a:lnTo>
                    <a:pt x="1313" y="8124"/>
                  </a:lnTo>
                  <a:lnTo>
                    <a:pt x="1313" y="8124"/>
                  </a:lnTo>
                  <a:lnTo>
                    <a:pt x="1313" y="8124"/>
                  </a:lnTo>
                  <a:lnTo>
                    <a:pt x="1282" y="8124"/>
                  </a:lnTo>
                  <a:lnTo>
                    <a:pt x="1282" y="8124"/>
                  </a:lnTo>
                  <a:lnTo>
                    <a:pt x="1282" y="8124"/>
                  </a:lnTo>
                  <a:lnTo>
                    <a:pt x="1282" y="8124"/>
                  </a:lnTo>
                  <a:lnTo>
                    <a:pt x="1313" y="8124"/>
                  </a:lnTo>
                  <a:lnTo>
                    <a:pt x="1282" y="8124"/>
                  </a:lnTo>
                  <a:lnTo>
                    <a:pt x="1282" y="8124"/>
                  </a:lnTo>
                  <a:lnTo>
                    <a:pt x="1282" y="8124"/>
                  </a:lnTo>
                  <a:lnTo>
                    <a:pt x="1282" y="8093"/>
                  </a:lnTo>
                  <a:lnTo>
                    <a:pt x="1282" y="8093"/>
                  </a:lnTo>
                  <a:lnTo>
                    <a:pt x="1250" y="8124"/>
                  </a:lnTo>
                  <a:lnTo>
                    <a:pt x="1250" y="8124"/>
                  </a:lnTo>
                  <a:lnTo>
                    <a:pt x="1250" y="8124"/>
                  </a:lnTo>
                  <a:lnTo>
                    <a:pt x="1250" y="8093"/>
                  </a:lnTo>
                  <a:lnTo>
                    <a:pt x="1250" y="8093"/>
                  </a:lnTo>
                  <a:lnTo>
                    <a:pt x="1250" y="8093"/>
                  </a:lnTo>
                  <a:lnTo>
                    <a:pt x="1250" y="8124"/>
                  </a:lnTo>
                  <a:lnTo>
                    <a:pt x="1250" y="8124"/>
                  </a:lnTo>
                  <a:lnTo>
                    <a:pt x="1250" y="8124"/>
                  </a:lnTo>
                  <a:lnTo>
                    <a:pt x="1250" y="8124"/>
                  </a:lnTo>
                  <a:lnTo>
                    <a:pt x="1250" y="8124"/>
                  </a:lnTo>
                  <a:lnTo>
                    <a:pt x="1250" y="8124"/>
                  </a:lnTo>
                  <a:lnTo>
                    <a:pt x="1250" y="8124"/>
                  </a:lnTo>
                  <a:lnTo>
                    <a:pt x="1250" y="8124"/>
                  </a:lnTo>
                  <a:lnTo>
                    <a:pt x="1250" y="8124"/>
                  </a:lnTo>
                  <a:lnTo>
                    <a:pt x="1250" y="8124"/>
                  </a:lnTo>
                  <a:lnTo>
                    <a:pt x="1250" y="8124"/>
                  </a:lnTo>
                  <a:lnTo>
                    <a:pt x="1250" y="8124"/>
                  </a:lnTo>
                  <a:lnTo>
                    <a:pt x="1219" y="8124"/>
                  </a:lnTo>
                  <a:lnTo>
                    <a:pt x="1219" y="8124"/>
                  </a:lnTo>
                  <a:lnTo>
                    <a:pt x="1219" y="8124"/>
                  </a:lnTo>
                  <a:lnTo>
                    <a:pt x="1219" y="8124"/>
                  </a:lnTo>
                  <a:lnTo>
                    <a:pt x="1219" y="8124"/>
                  </a:lnTo>
                  <a:lnTo>
                    <a:pt x="1219" y="8124"/>
                  </a:lnTo>
                  <a:lnTo>
                    <a:pt x="1219" y="8124"/>
                  </a:lnTo>
                  <a:lnTo>
                    <a:pt x="1219" y="8124"/>
                  </a:lnTo>
                  <a:lnTo>
                    <a:pt x="1219" y="8155"/>
                  </a:lnTo>
                  <a:lnTo>
                    <a:pt x="1219" y="8155"/>
                  </a:lnTo>
                  <a:lnTo>
                    <a:pt x="1219" y="8155"/>
                  </a:lnTo>
                  <a:lnTo>
                    <a:pt x="1250" y="8155"/>
                  </a:lnTo>
                  <a:lnTo>
                    <a:pt x="1250" y="8155"/>
                  </a:lnTo>
                  <a:lnTo>
                    <a:pt x="1219" y="8155"/>
                  </a:lnTo>
                  <a:lnTo>
                    <a:pt x="1219" y="8155"/>
                  </a:lnTo>
                  <a:lnTo>
                    <a:pt x="1219" y="8155"/>
                  </a:lnTo>
                  <a:lnTo>
                    <a:pt x="1219" y="8155"/>
                  </a:lnTo>
                  <a:lnTo>
                    <a:pt x="1250" y="8155"/>
                  </a:lnTo>
                  <a:lnTo>
                    <a:pt x="1250" y="8155"/>
                  </a:lnTo>
                  <a:lnTo>
                    <a:pt x="1250" y="8155"/>
                  </a:lnTo>
                  <a:lnTo>
                    <a:pt x="1250" y="8155"/>
                  </a:lnTo>
                  <a:lnTo>
                    <a:pt x="1250" y="8155"/>
                  </a:lnTo>
                  <a:lnTo>
                    <a:pt x="1250" y="8155"/>
                  </a:lnTo>
                  <a:lnTo>
                    <a:pt x="1250" y="8155"/>
                  </a:lnTo>
                  <a:lnTo>
                    <a:pt x="1250" y="8155"/>
                  </a:lnTo>
                  <a:lnTo>
                    <a:pt x="1250" y="8155"/>
                  </a:lnTo>
                  <a:lnTo>
                    <a:pt x="1250" y="8155"/>
                  </a:lnTo>
                  <a:lnTo>
                    <a:pt x="1250" y="8155"/>
                  </a:lnTo>
                  <a:lnTo>
                    <a:pt x="1250" y="8155"/>
                  </a:lnTo>
                  <a:lnTo>
                    <a:pt x="1250" y="8155"/>
                  </a:lnTo>
                  <a:lnTo>
                    <a:pt x="1250" y="8186"/>
                  </a:lnTo>
                  <a:lnTo>
                    <a:pt x="1250" y="8186"/>
                  </a:lnTo>
                  <a:lnTo>
                    <a:pt x="1250" y="8186"/>
                  </a:lnTo>
                  <a:lnTo>
                    <a:pt x="1250" y="8186"/>
                  </a:lnTo>
                  <a:lnTo>
                    <a:pt x="1250" y="8186"/>
                  </a:lnTo>
                  <a:lnTo>
                    <a:pt x="1250" y="8186"/>
                  </a:lnTo>
                  <a:lnTo>
                    <a:pt x="1250" y="8186"/>
                  </a:lnTo>
                  <a:lnTo>
                    <a:pt x="1250" y="8186"/>
                  </a:lnTo>
                  <a:lnTo>
                    <a:pt x="1250" y="8186"/>
                  </a:lnTo>
                  <a:lnTo>
                    <a:pt x="1282" y="8186"/>
                  </a:lnTo>
                  <a:lnTo>
                    <a:pt x="1282" y="8186"/>
                  </a:lnTo>
                  <a:lnTo>
                    <a:pt x="1282" y="8186"/>
                  </a:lnTo>
                  <a:lnTo>
                    <a:pt x="1282" y="8186"/>
                  </a:lnTo>
                  <a:lnTo>
                    <a:pt x="1282" y="8186"/>
                  </a:lnTo>
                  <a:lnTo>
                    <a:pt x="1282" y="8155"/>
                  </a:lnTo>
                  <a:lnTo>
                    <a:pt x="1282" y="8155"/>
                  </a:lnTo>
                  <a:lnTo>
                    <a:pt x="1282" y="8155"/>
                  </a:lnTo>
                  <a:lnTo>
                    <a:pt x="1313" y="8155"/>
                  </a:lnTo>
                  <a:lnTo>
                    <a:pt x="1313" y="8155"/>
                  </a:lnTo>
                  <a:lnTo>
                    <a:pt x="1313" y="8186"/>
                  </a:lnTo>
                  <a:lnTo>
                    <a:pt x="1313" y="8186"/>
                  </a:lnTo>
                  <a:lnTo>
                    <a:pt x="1313" y="8186"/>
                  </a:lnTo>
                  <a:lnTo>
                    <a:pt x="1313" y="8186"/>
                  </a:lnTo>
                  <a:lnTo>
                    <a:pt x="1313" y="8186"/>
                  </a:lnTo>
                  <a:lnTo>
                    <a:pt x="1282" y="8186"/>
                  </a:lnTo>
                  <a:lnTo>
                    <a:pt x="1282" y="8186"/>
                  </a:lnTo>
                  <a:lnTo>
                    <a:pt x="1282" y="8218"/>
                  </a:lnTo>
                  <a:lnTo>
                    <a:pt x="1313" y="8218"/>
                  </a:lnTo>
                  <a:lnTo>
                    <a:pt x="1313" y="8218"/>
                  </a:lnTo>
                  <a:lnTo>
                    <a:pt x="1313" y="8218"/>
                  </a:lnTo>
                  <a:lnTo>
                    <a:pt x="1313" y="8218"/>
                  </a:lnTo>
                  <a:lnTo>
                    <a:pt x="1313" y="8218"/>
                  </a:lnTo>
                  <a:lnTo>
                    <a:pt x="1313" y="8218"/>
                  </a:lnTo>
                  <a:lnTo>
                    <a:pt x="1344" y="8186"/>
                  </a:lnTo>
                  <a:lnTo>
                    <a:pt x="1344" y="8186"/>
                  </a:lnTo>
                  <a:lnTo>
                    <a:pt x="1344" y="8186"/>
                  </a:lnTo>
                  <a:lnTo>
                    <a:pt x="1344" y="8186"/>
                  </a:lnTo>
                  <a:lnTo>
                    <a:pt x="1344" y="8186"/>
                  </a:lnTo>
                  <a:lnTo>
                    <a:pt x="1344" y="8186"/>
                  </a:lnTo>
                  <a:lnTo>
                    <a:pt x="1344" y="8186"/>
                  </a:lnTo>
                  <a:lnTo>
                    <a:pt x="1344" y="8186"/>
                  </a:lnTo>
                  <a:lnTo>
                    <a:pt x="1344" y="8186"/>
                  </a:lnTo>
                  <a:lnTo>
                    <a:pt x="1344" y="8186"/>
                  </a:lnTo>
                  <a:lnTo>
                    <a:pt x="1344" y="8186"/>
                  </a:lnTo>
                  <a:lnTo>
                    <a:pt x="1344" y="8186"/>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18"/>
                  </a:lnTo>
                  <a:lnTo>
                    <a:pt x="1344" y="8249"/>
                  </a:lnTo>
                  <a:lnTo>
                    <a:pt x="1344" y="8249"/>
                  </a:lnTo>
                  <a:lnTo>
                    <a:pt x="1375" y="8249"/>
                  </a:lnTo>
                  <a:lnTo>
                    <a:pt x="1375" y="8249"/>
                  </a:lnTo>
                  <a:lnTo>
                    <a:pt x="1375" y="8249"/>
                  </a:lnTo>
                  <a:lnTo>
                    <a:pt x="1375" y="8249"/>
                  </a:lnTo>
                  <a:lnTo>
                    <a:pt x="1375" y="8249"/>
                  </a:lnTo>
                  <a:lnTo>
                    <a:pt x="1375" y="8249"/>
                  </a:lnTo>
                  <a:lnTo>
                    <a:pt x="1344" y="8249"/>
                  </a:lnTo>
                  <a:lnTo>
                    <a:pt x="1344" y="8249"/>
                  </a:lnTo>
                  <a:lnTo>
                    <a:pt x="1344" y="8218"/>
                  </a:lnTo>
                  <a:lnTo>
                    <a:pt x="1344" y="8218"/>
                  </a:lnTo>
                  <a:lnTo>
                    <a:pt x="1313" y="8218"/>
                  </a:lnTo>
                  <a:lnTo>
                    <a:pt x="1313" y="8249"/>
                  </a:lnTo>
                  <a:lnTo>
                    <a:pt x="1313" y="8249"/>
                  </a:lnTo>
                  <a:lnTo>
                    <a:pt x="1344" y="8249"/>
                  </a:lnTo>
                  <a:lnTo>
                    <a:pt x="1344" y="8249"/>
                  </a:lnTo>
                  <a:lnTo>
                    <a:pt x="1313" y="8249"/>
                  </a:lnTo>
                  <a:lnTo>
                    <a:pt x="1313" y="8249"/>
                  </a:lnTo>
                  <a:lnTo>
                    <a:pt x="1344" y="8249"/>
                  </a:lnTo>
                  <a:lnTo>
                    <a:pt x="1344" y="8249"/>
                  </a:lnTo>
                  <a:lnTo>
                    <a:pt x="1344" y="8280"/>
                  </a:lnTo>
                  <a:lnTo>
                    <a:pt x="1313" y="8249"/>
                  </a:lnTo>
                  <a:lnTo>
                    <a:pt x="1313" y="8249"/>
                  </a:lnTo>
                  <a:lnTo>
                    <a:pt x="1313" y="8249"/>
                  </a:lnTo>
                  <a:lnTo>
                    <a:pt x="1313" y="8249"/>
                  </a:lnTo>
                  <a:lnTo>
                    <a:pt x="1313" y="8249"/>
                  </a:lnTo>
                  <a:lnTo>
                    <a:pt x="1313" y="8218"/>
                  </a:lnTo>
                  <a:lnTo>
                    <a:pt x="1313" y="8218"/>
                  </a:lnTo>
                  <a:lnTo>
                    <a:pt x="1313" y="8218"/>
                  </a:lnTo>
                  <a:lnTo>
                    <a:pt x="1313" y="8218"/>
                  </a:lnTo>
                  <a:lnTo>
                    <a:pt x="1282" y="8218"/>
                  </a:lnTo>
                  <a:lnTo>
                    <a:pt x="1313" y="8249"/>
                  </a:lnTo>
                  <a:lnTo>
                    <a:pt x="1313" y="8249"/>
                  </a:lnTo>
                  <a:lnTo>
                    <a:pt x="1313" y="8249"/>
                  </a:lnTo>
                  <a:lnTo>
                    <a:pt x="1313" y="8249"/>
                  </a:lnTo>
                  <a:lnTo>
                    <a:pt x="1313" y="8249"/>
                  </a:lnTo>
                  <a:lnTo>
                    <a:pt x="1313" y="8249"/>
                  </a:lnTo>
                  <a:lnTo>
                    <a:pt x="1313" y="8249"/>
                  </a:lnTo>
                  <a:lnTo>
                    <a:pt x="1313" y="8249"/>
                  </a:lnTo>
                  <a:lnTo>
                    <a:pt x="1313" y="8249"/>
                  </a:lnTo>
                  <a:lnTo>
                    <a:pt x="1313" y="8280"/>
                  </a:lnTo>
                  <a:lnTo>
                    <a:pt x="1313" y="8280"/>
                  </a:lnTo>
                  <a:lnTo>
                    <a:pt x="1313" y="8280"/>
                  </a:lnTo>
                  <a:lnTo>
                    <a:pt x="1313" y="8311"/>
                  </a:lnTo>
                  <a:lnTo>
                    <a:pt x="1313" y="8311"/>
                  </a:lnTo>
                  <a:lnTo>
                    <a:pt x="1344" y="8311"/>
                  </a:lnTo>
                  <a:lnTo>
                    <a:pt x="1344" y="8311"/>
                  </a:lnTo>
                  <a:lnTo>
                    <a:pt x="1344" y="8311"/>
                  </a:lnTo>
                  <a:lnTo>
                    <a:pt x="1344" y="8311"/>
                  </a:lnTo>
                  <a:lnTo>
                    <a:pt x="1344" y="8311"/>
                  </a:lnTo>
                  <a:lnTo>
                    <a:pt x="1344" y="8311"/>
                  </a:lnTo>
                  <a:lnTo>
                    <a:pt x="1344" y="8311"/>
                  </a:lnTo>
                  <a:lnTo>
                    <a:pt x="1344" y="8311"/>
                  </a:lnTo>
                  <a:lnTo>
                    <a:pt x="1344" y="8311"/>
                  </a:lnTo>
                  <a:lnTo>
                    <a:pt x="1344" y="8311"/>
                  </a:lnTo>
                  <a:lnTo>
                    <a:pt x="1344" y="8311"/>
                  </a:lnTo>
                  <a:lnTo>
                    <a:pt x="1344" y="8343"/>
                  </a:lnTo>
                  <a:lnTo>
                    <a:pt x="1344" y="8343"/>
                  </a:lnTo>
                  <a:lnTo>
                    <a:pt x="1344" y="8343"/>
                  </a:lnTo>
                  <a:lnTo>
                    <a:pt x="1375" y="8343"/>
                  </a:lnTo>
                  <a:lnTo>
                    <a:pt x="1375" y="8343"/>
                  </a:lnTo>
                  <a:lnTo>
                    <a:pt x="1375" y="8343"/>
                  </a:lnTo>
                  <a:lnTo>
                    <a:pt x="1375" y="8343"/>
                  </a:lnTo>
                  <a:lnTo>
                    <a:pt x="1375" y="8343"/>
                  </a:lnTo>
                  <a:lnTo>
                    <a:pt x="1375" y="8343"/>
                  </a:lnTo>
                  <a:lnTo>
                    <a:pt x="1375" y="8343"/>
                  </a:lnTo>
                  <a:lnTo>
                    <a:pt x="1375" y="8311"/>
                  </a:lnTo>
                  <a:lnTo>
                    <a:pt x="1407" y="8311"/>
                  </a:lnTo>
                  <a:lnTo>
                    <a:pt x="1407" y="8311"/>
                  </a:lnTo>
                  <a:lnTo>
                    <a:pt x="1407" y="8311"/>
                  </a:lnTo>
                  <a:lnTo>
                    <a:pt x="1407" y="8311"/>
                  </a:lnTo>
                  <a:lnTo>
                    <a:pt x="1407" y="8280"/>
                  </a:lnTo>
                  <a:lnTo>
                    <a:pt x="1407" y="8280"/>
                  </a:lnTo>
                  <a:lnTo>
                    <a:pt x="1407" y="8280"/>
                  </a:lnTo>
                  <a:lnTo>
                    <a:pt x="1407" y="8280"/>
                  </a:lnTo>
                  <a:lnTo>
                    <a:pt x="1407" y="8280"/>
                  </a:lnTo>
                  <a:lnTo>
                    <a:pt x="1407" y="8280"/>
                  </a:lnTo>
                  <a:lnTo>
                    <a:pt x="1407" y="8280"/>
                  </a:lnTo>
                  <a:lnTo>
                    <a:pt x="1407" y="8249"/>
                  </a:lnTo>
                  <a:lnTo>
                    <a:pt x="1407" y="8249"/>
                  </a:lnTo>
                  <a:lnTo>
                    <a:pt x="1407" y="8249"/>
                  </a:lnTo>
                  <a:lnTo>
                    <a:pt x="1407" y="8249"/>
                  </a:lnTo>
                  <a:lnTo>
                    <a:pt x="1407" y="8249"/>
                  </a:lnTo>
                  <a:lnTo>
                    <a:pt x="1407" y="8249"/>
                  </a:lnTo>
                  <a:lnTo>
                    <a:pt x="1407" y="8249"/>
                  </a:lnTo>
                  <a:lnTo>
                    <a:pt x="1438" y="8218"/>
                  </a:lnTo>
                  <a:lnTo>
                    <a:pt x="1438" y="8218"/>
                  </a:lnTo>
                  <a:lnTo>
                    <a:pt x="1438" y="8218"/>
                  </a:lnTo>
                  <a:lnTo>
                    <a:pt x="1438" y="8218"/>
                  </a:lnTo>
                  <a:lnTo>
                    <a:pt x="1438" y="8218"/>
                  </a:lnTo>
                  <a:lnTo>
                    <a:pt x="1438" y="8218"/>
                  </a:lnTo>
                  <a:lnTo>
                    <a:pt x="1438" y="8218"/>
                  </a:lnTo>
                  <a:lnTo>
                    <a:pt x="1438" y="8218"/>
                  </a:lnTo>
                  <a:lnTo>
                    <a:pt x="1438" y="8249"/>
                  </a:lnTo>
                  <a:lnTo>
                    <a:pt x="1438" y="8249"/>
                  </a:lnTo>
                  <a:lnTo>
                    <a:pt x="1438" y="8249"/>
                  </a:lnTo>
                  <a:lnTo>
                    <a:pt x="1407" y="8249"/>
                  </a:lnTo>
                  <a:lnTo>
                    <a:pt x="1407" y="8249"/>
                  </a:lnTo>
                  <a:lnTo>
                    <a:pt x="1407" y="8249"/>
                  </a:lnTo>
                  <a:lnTo>
                    <a:pt x="1407" y="8249"/>
                  </a:lnTo>
                  <a:lnTo>
                    <a:pt x="1407" y="8249"/>
                  </a:lnTo>
                  <a:lnTo>
                    <a:pt x="1438" y="8280"/>
                  </a:lnTo>
                  <a:lnTo>
                    <a:pt x="1438" y="8280"/>
                  </a:lnTo>
                  <a:lnTo>
                    <a:pt x="1438" y="8280"/>
                  </a:lnTo>
                  <a:lnTo>
                    <a:pt x="1438" y="8280"/>
                  </a:lnTo>
                  <a:lnTo>
                    <a:pt x="1438" y="8280"/>
                  </a:lnTo>
                  <a:lnTo>
                    <a:pt x="1438" y="8280"/>
                  </a:lnTo>
                  <a:lnTo>
                    <a:pt x="1438" y="8280"/>
                  </a:lnTo>
                  <a:lnTo>
                    <a:pt x="1438" y="8280"/>
                  </a:lnTo>
                  <a:lnTo>
                    <a:pt x="1438" y="8280"/>
                  </a:lnTo>
                  <a:lnTo>
                    <a:pt x="1469" y="8280"/>
                  </a:lnTo>
                  <a:lnTo>
                    <a:pt x="1469" y="8280"/>
                  </a:lnTo>
                  <a:lnTo>
                    <a:pt x="1469" y="8280"/>
                  </a:lnTo>
                  <a:lnTo>
                    <a:pt x="1469" y="8280"/>
                  </a:lnTo>
                  <a:lnTo>
                    <a:pt x="1438" y="8280"/>
                  </a:lnTo>
                  <a:lnTo>
                    <a:pt x="1438" y="8311"/>
                  </a:lnTo>
                  <a:lnTo>
                    <a:pt x="1438" y="8311"/>
                  </a:lnTo>
                  <a:lnTo>
                    <a:pt x="1438" y="8311"/>
                  </a:lnTo>
                  <a:lnTo>
                    <a:pt x="1438" y="8311"/>
                  </a:lnTo>
                  <a:lnTo>
                    <a:pt x="1438" y="8311"/>
                  </a:lnTo>
                  <a:lnTo>
                    <a:pt x="1438" y="8311"/>
                  </a:lnTo>
                  <a:lnTo>
                    <a:pt x="1438" y="8280"/>
                  </a:lnTo>
                  <a:lnTo>
                    <a:pt x="1438" y="8280"/>
                  </a:lnTo>
                  <a:lnTo>
                    <a:pt x="1438" y="8280"/>
                  </a:lnTo>
                  <a:lnTo>
                    <a:pt x="1438" y="8280"/>
                  </a:lnTo>
                  <a:lnTo>
                    <a:pt x="1438" y="8280"/>
                  </a:lnTo>
                  <a:lnTo>
                    <a:pt x="1438" y="8280"/>
                  </a:lnTo>
                  <a:lnTo>
                    <a:pt x="1407" y="8280"/>
                  </a:lnTo>
                  <a:lnTo>
                    <a:pt x="1407" y="8280"/>
                  </a:lnTo>
                  <a:lnTo>
                    <a:pt x="1407" y="8280"/>
                  </a:lnTo>
                  <a:lnTo>
                    <a:pt x="1407" y="8280"/>
                  </a:lnTo>
                  <a:lnTo>
                    <a:pt x="1407" y="8311"/>
                  </a:lnTo>
                  <a:lnTo>
                    <a:pt x="1407" y="8311"/>
                  </a:lnTo>
                  <a:lnTo>
                    <a:pt x="1407" y="8311"/>
                  </a:lnTo>
                  <a:lnTo>
                    <a:pt x="1407" y="8311"/>
                  </a:lnTo>
                  <a:lnTo>
                    <a:pt x="1407" y="8311"/>
                  </a:lnTo>
                  <a:lnTo>
                    <a:pt x="1407" y="8311"/>
                  </a:lnTo>
                  <a:lnTo>
                    <a:pt x="1407" y="8343"/>
                  </a:lnTo>
                  <a:lnTo>
                    <a:pt x="1407" y="8343"/>
                  </a:lnTo>
                  <a:lnTo>
                    <a:pt x="1407" y="8343"/>
                  </a:lnTo>
                  <a:lnTo>
                    <a:pt x="1407" y="8343"/>
                  </a:lnTo>
                  <a:lnTo>
                    <a:pt x="1407" y="8343"/>
                  </a:lnTo>
                  <a:lnTo>
                    <a:pt x="1407" y="8343"/>
                  </a:lnTo>
                  <a:lnTo>
                    <a:pt x="1407" y="8343"/>
                  </a:lnTo>
                  <a:lnTo>
                    <a:pt x="1407" y="8343"/>
                  </a:lnTo>
                  <a:lnTo>
                    <a:pt x="1407" y="8343"/>
                  </a:lnTo>
                  <a:lnTo>
                    <a:pt x="1375" y="8343"/>
                  </a:lnTo>
                  <a:lnTo>
                    <a:pt x="1375" y="8343"/>
                  </a:lnTo>
                  <a:lnTo>
                    <a:pt x="1375" y="8343"/>
                  </a:lnTo>
                  <a:lnTo>
                    <a:pt x="1375" y="8343"/>
                  </a:lnTo>
                  <a:lnTo>
                    <a:pt x="1375" y="8343"/>
                  </a:lnTo>
                  <a:lnTo>
                    <a:pt x="1375" y="8343"/>
                  </a:lnTo>
                  <a:lnTo>
                    <a:pt x="1375" y="8343"/>
                  </a:lnTo>
                  <a:lnTo>
                    <a:pt x="1375" y="8343"/>
                  </a:lnTo>
                  <a:lnTo>
                    <a:pt x="1375" y="8343"/>
                  </a:lnTo>
                  <a:lnTo>
                    <a:pt x="1375" y="8343"/>
                  </a:lnTo>
                  <a:lnTo>
                    <a:pt x="1375" y="8343"/>
                  </a:lnTo>
                  <a:lnTo>
                    <a:pt x="1407" y="8343"/>
                  </a:lnTo>
                  <a:lnTo>
                    <a:pt x="1407" y="8374"/>
                  </a:lnTo>
                  <a:lnTo>
                    <a:pt x="1407" y="8374"/>
                  </a:lnTo>
                  <a:lnTo>
                    <a:pt x="1407" y="8374"/>
                  </a:lnTo>
                  <a:lnTo>
                    <a:pt x="1407" y="8374"/>
                  </a:lnTo>
                  <a:lnTo>
                    <a:pt x="1375" y="8374"/>
                  </a:lnTo>
                  <a:lnTo>
                    <a:pt x="1375" y="8374"/>
                  </a:lnTo>
                  <a:lnTo>
                    <a:pt x="1375" y="8374"/>
                  </a:lnTo>
                  <a:lnTo>
                    <a:pt x="1375" y="8343"/>
                  </a:lnTo>
                  <a:lnTo>
                    <a:pt x="1375" y="8343"/>
                  </a:lnTo>
                  <a:lnTo>
                    <a:pt x="1375" y="8374"/>
                  </a:lnTo>
                  <a:lnTo>
                    <a:pt x="1375" y="8374"/>
                  </a:lnTo>
                  <a:lnTo>
                    <a:pt x="1375" y="8374"/>
                  </a:lnTo>
                  <a:lnTo>
                    <a:pt x="1344" y="8374"/>
                  </a:lnTo>
                  <a:lnTo>
                    <a:pt x="1344" y="8343"/>
                  </a:lnTo>
                  <a:lnTo>
                    <a:pt x="1313" y="8343"/>
                  </a:lnTo>
                  <a:lnTo>
                    <a:pt x="1313" y="8374"/>
                  </a:lnTo>
                  <a:lnTo>
                    <a:pt x="1313" y="8374"/>
                  </a:lnTo>
                  <a:lnTo>
                    <a:pt x="1313" y="8374"/>
                  </a:lnTo>
                  <a:lnTo>
                    <a:pt x="1313" y="8374"/>
                  </a:lnTo>
                  <a:lnTo>
                    <a:pt x="1313" y="8374"/>
                  </a:lnTo>
                  <a:lnTo>
                    <a:pt x="1313" y="8374"/>
                  </a:lnTo>
                  <a:lnTo>
                    <a:pt x="1313" y="8374"/>
                  </a:lnTo>
                  <a:lnTo>
                    <a:pt x="1313" y="8405"/>
                  </a:lnTo>
                  <a:lnTo>
                    <a:pt x="1313" y="8405"/>
                  </a:lnTo>
                  <a:lnTo>
                    <a:pt x="1313" y="8405"/>
                  </a:lnTo>
                  <a:lnTo>
                    <a:pt x="1313" y="8405"/>
                  </a:lnTo>
                  <a:lnTo>
                    <a:pt x="1313" y="8405"/>
                  </a:lnTo>
                  <a:lnTo>
                    <a:pt x="1344" y="8374"/>
                  </a:lnTo>
                  <a:lnTo>
                    <a:pt x="1344" y="8374"/>
                  </a:lnTo>
                  <a:lnTo>
                    <a:pt x="1344" y="8374"/>
                  </a:lnTo>
                  <a:lnTo>
                    <a:pt x="1344" y="8374"/>
                  </a:lnTo>
                  <a:lnTo>
                    <a:pt x="1344" y="8374"/>
                  </a:lnTo>
                  <a:lnTo>
                    <a:pt x="1344" y="8374"/>
                  </a:lnTo>
                  <a:lnTo>
                    <a:pt x="1344" y="8405"/>
                  </a:lnTo>
                  <a:lnTo>
                    <a:pt x="1344" y="8405"/>
                  </a:lnTo>
                  <a:lnTo>
                    <a:pt x="1344" y="8405"/>
                  </a:lnTo>
                  <a:lnTo>
                    <a:pt x="1313" y="8405"/>
                  </a:lnTo>
                  <a:lnTo>
                    <a:pt x="1313" y="8405"/>
                  </a:lnTo>
                  <a:lnTo>
                    <a:pt x="1313" y="8405"/>
                  </a:lnTo>
                  <a:lnTo>
                    <a:pt x="1313" y="8436"/>
                  </a:lnTo>
                  <a:lnTo>
                    <a:pt x="1344" y="8436"/>
                  </a:lnTo>
                  <a:lnTo>
                    <a:pt x="1344" y="8436"/>
                  </a:lnTo>
                  <a:lnTo>
                    <a:pt x="1313" y="8468"/>
                  </a:lnTo>
                  <a:lnTo>
                    <a:pt x="1344" y="8468"/>
                  </a:lnTo>
                  <a:lnTo>
                    <a:pt x="1344" y="8468"/>
                  </a:lnTo>
                  <a:lnTo>
                    <a:pt x="1344" y="8468"/>
                  </a:lnTo>
                  <a:lnTo>
                    <a:pt x="1344" y="8468"/>
                  </a:lnTo>
                  <a:lnTo>
                    <a:pt x="1344" y="8468"/>
                  </a:lnTo>
                  <a:lnTo>
                    <a:pt x="1344" y="8468"/>
                  </a:lnTo>
                  <a:lnTo>
                    <a:pt x="1344" y="8436"/>
                  </a:lnTo>
                  <a:lnTo>
                    <a:pt x="1344" y="8436"/>
                  </a:lnTo>
                  <a:lnTo>
                    <a:pt x="1344" y="8436"/>
                  </a:lnTo>
                  <a:lnTo>
                    <a:pt x="1344" y="8436"/>
                  </a:lnTo>
                  <a:lnTo>
                    <a:pt x="1344" y="8436"/>
                  </a:lnTo>
                  <a:lnTo>
                    <a:pt x="1344" y="8436"/>
                  </a:lnTo>
                  <a:lnTo>
                    <a:pt x="1344" y="8436"/>
                  </a:lnTo>
                  <a:lnTo>
                    <a:pt x="1375" y="8468"/>
                  </a:lnTo>
                  <a:lnTo>
                    <a:pt x="1375" y="8468"/>
                  </a:lnTo>
                  <a:lnTo>
                    <a:pt x="1375" y="8468"/>
                  </a:lnTo>
                  <a:lnTo>
                    <a:pt x="1375" y="8468"/>
                  </a:lnTo>
                  <a:lnTo>
                    <a:pt x="1375" y="8468"/>
                  </a:lnTo>
                  <a:lnTo>
                    <a:pt x="1375" y="8468"/>
                  </a:lnTo>
                  <a:lnTo>
                    <a:pt x="1375" y="8468"/>
                  </a:lnTo>
                  <a:lnTo>
                    <a:pt x="1375" y="8468"/>
                  </a:lnTo>
                  <a:lnTo>
                    <a:pt x="1407" y="8436"/>
                  </a:lnTo>
                  <a:lnTo>
                    <a:pt x="1407" y="8436"/>
                  </a:lnTo>
                  <a:lnTo>
                    <a:pt x="1407" y="8436"/>
                  </a:lnTo>
                  <a:lnTo>
                    <a:pt x="1407" y="8436"/>
                  </a:lnTo>
                  <a:lnTo>
                    <a:pt x="1407" y="8436"/>
                  </a:lnTo>
                  <a:lnTo>
                    <a:pt x="1407" y="8436"/>
                  </a:lnTo>
                  <a:lnTo>
                    <a:pt x="1407" y="8436"/>
                  </a:lnTo>
                  <a:lnTo>
                    <a:pt x="1407" y="8436"/>
                  </a:lnTo>
                  <a:lnTo>
                    <a:pt x="1407" y="8436"/>
                  </a:lnTo>
                  <a:lnTo>
                    <a:pt x="1407" y="8436"/>
                  </a:lnTo>
                  <a:lnTo>
                    <a:pt x="1407" y="8436"/>
                  </a:lnTo>
                  <a:lnTo>
                    <a:pt x="1407" y="8436"/>
                  </a:lnTo>
                  <a:lnTo>
                    <a:pt x="1407" y="8436"/>
                  </a:lnTo>
                  <a:lnTo>
                    <a:pt x="1407" y="8436"/>
                  </a:lnTo>
                  <a:lnTo>
                    <a:pt x="1407" y="8436"/>
                  </a:lnTo>
                  <a:lnTo>
                    <a:pt x="1407" y="8436"/>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99"/>
                  </a:lnTo>
                  <a:lnTo>
                    <a:pt x="1407" y="8499"/>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68"/>
                  </a:lnTo>
                  <a:lnTo>
                    <a:pt x="1407" y="8499"/>
                  </a:lnTo>
                  <a:lnTo>
                    <a:pt x="1407" y="8499"/>
                  </a:lnTo>
                  <a:lnTo>
                    <a:pt x="1407" y="8499"/>
                  </a:lnTo>
                  <a:lnTo>
                    <a:pt x="1407" y="8499"/>
                  </a:lnTo>
                  <a:lnTo>
                    <a:pt x="1407" y="8499"/>
                  </a:lnTo>
                  <a:lnTo>
                    <a:pt x="1407" y="8499"/>
                  </a:lnTo>
                  <a:lnTo>
                    <a:pt x="1407" y="8499"/>
                  </a:lnTo>
                  <a:lnTo>
                    <a:pt x="1407" y="8530"/>
                  </a:lnTo>
                  <a:lnTo>
                    <a:pt x="1438" y="8530"/>
                  </a:lnTo>
                  <a:lnTo>
                    <a:pt x="1438" y="8530"/>
                  </a:lnTo>
                  <a:lnTo>
                    <a:pt x="1438" y="8530"/>
                  </a:lnTo>
                  <a:lnTo>
                    <a:pt x="1438" y="8530"/>
                  </a:lnTo>
                  <a:lnTo>
                    <a:pt x="1438" y="8561"/>
                  </a:lnTo>
                  <a:lnTo>
                    <a:pt x="1438" y="8561"/>
                  </a:lnTo>
                  <a:lnTo>
                    <a:pt x="1438" y="8561"/>
                  </a:lnTo>
                  <a:lnTo>
                    <a:pt x="1438" y="8561"/>
                  </a:lnTo>
                  <a:lnTo>
                    <a:pt x="1438" y="8561"/>
                  </a:lnTo>
                  <a:lnTo>
                    <a:pt x="1438" y="8561"/>
                  </a:lnTo>
                  <a:lnTo>
                    <a:pt x="1438" y="8561"/>
                  </a:lnTo>
                  <a:lnTo>
                    <a:pt x="1438" y="8561"/>
                  </a:lnTo>
                  <a:lnTo>
                    <a:pt x="1438" y="8593"/>
                  </a:lnTo>
                  <a:lnTo>
                    <a:pt x="1438" y="8593"/>
                  </a:lnTo>
                  <a:lnTo>
                    <a:pt x="1438" y="8593"/>
                  </a:lnTo>
                  <a:lnTo>
                    <a:pt x="1438" y="8593"/>
                  </a:lnTo>
                  <a:lnTo>
                    <a:pt x="1438" y="8593"/>
                  </a:lnTo>
                  <a:lnTo>
                    <a:pt x="1438" y="8593"/>
                  </a:lnTo>
                  <a:lnTo>
                    <a:pt x="1438" y="8593"/>
                  </a:lnTo>
                  <a:lnTo>
                    <a:pt x="1438" y="8561"/>
                  </a:lnTo>
                  <a:lnTo>
                    <a:pt x="1407" y="8561"/>
                  </a:lnTo>
                  <a:lnTo>
                    <a:pt x="1407" y="8561"/>
                  </a:lnTo>
                  <a:lnTo>
                    <a:pt x="1407" y="8561"/>
                  </a:lnTo>
                  <a:lnTo>
                    <a:pt x="1407" y="8530"/>
                  </a:lnTo>
                  <a:lnTo>
                    <a:pt x="1407" y="8530"/>
                  </a:lnTo>
                  <a:lnTo>
                    <a:pt x="1407" y="8530"/>
                  </a:lnTo>
                  <a:lnTo>
                    <a:pt x="1407" y="8530"/>
                  </a:lnTo>
                  <a:lnTo>
                    <a:pt x="1407" y="8530"/>
                  </a:lnTo>
                  <a:lnTo>
                    <a:pt x="1375" y="8530"/>
                  </a:lnTo>
                  <a:lnTo>
                    <a:pt x="1375" y="8530"/>
                  </a:lnTo>
                  <a:lnTo>
                    <a:pt x="1375" y="8499"/>
                  </a:lnTo>
                  <a:lnTo>
                    <a:pt x="1375" y="8530"/>
                  </a:lnTo>
                  <a:lnTo>
                    <a:pt x="1375" y="8530"/>
                  </a:lnTo>
                  <a:lnTo>
                    <a:pt x="1375" y="8530"/>
                  </a:lnTo>
                  <a:lnTo>
                    <a:pt x="1375" y="8530"/>
                  </a:lnTo>
                  <a:lnTo>
                    <a:pt x="1375" y="8530"/>
                  </a:lnTo>
                  <a:lnTo>
                    <a:pt x="1375" y="8530"/>
                  </a:lnTo>
                  <a:lnTo>
                    <a:pt x="1375" y="8530"/>
                  </a:lnTo>
                  <a:lnTo>
                    <a:pt x="1375" y="8561"/>
                  </a:lnTo>
                  <a:lnTo>
                    <a:pt x="1375" y="8561"/>
                  </a:lnTo>
                  <a:lnTo>
                    <a:pt x="1375" y="8561"/>
                  </a:lnTo>
                  <a:lnTo>
                    <a:pt x="1375" y="8561"/>
                  </a:lnTo>
                  <a:lnTo>
                    <a:pt x="1375" y="8561"/>
                  </a:lnTo>
                  <a:lnTo>
                    <a:pt x="1375" y="8561"/>
                  </a:lnTo>
                  <a:lnTo>
                    <a:pt x="1375" y="8561"/>
                  </a:lnTo>
                  <a:lnTo>
                    <a:pt x="1375" y="8561"/>
                  </a:lnTo>
                  <a:lnTo>
                    <a:pt x="1407" y="8561"/>
                  </a:lnTo>
                  <a:lnTo>
                    <a:pt x="1407" y="8561"/>
                  </a:lnTo>
                  <a:lnTo>
                    <a:pt x="1375" y="8593"/>
                  </a:lnTo>
                  <a:lnTo>
                    <a:pt x="1375" y="8593"/>
                  </a:lnTo>
                  <a:lnTo>
                    <a:pt x="1375" y="8593"/>
                  </a:lnTo>
                  <a:lnTo>
                    <a:pt x="1375" y="8593"/>
                  </a:lnTo>
                  <a:lnTo>
                    <a:pt x="1375" y="8593"/>
                  </a:lnTo>
                  <a:lnTo>
                    <a:pt x="1375" y="8593"/>
                  </a:lnTo>
                  <a:lnTo>
                    <a:pt x="1375" y="8593"/>
                  </a:lnTo>
                  <a:lnTo>
                    <a:pt x="1375" y="8593"/>
                  </a:lnTo>
                  <a:lnTo>
                    <a:pt x="1375" y="8593"/>
                  </a:lnTo>
                  <a:lnTo>
                    <a:pt x="1375" y="8593"/>
                  </a:lnTo>
                  <a:lnTo>
                    <a:pt x="1375" y="8593"/>
                  </a:lnTo>
                  <a:lnTo>
                    <a:pt x="1375" y="8593"/>
                  </a:lnTo>
                  <a:lnTo>
                    <a:pt x="1375" y="8593"/>
                  </a:lnTo>
                  <a:lnTo>
                    <a:pt x="1375" y="8593"/>
                  </a:lnTo>
                  <a:lnTo>
                    <a:pt x="1375" y="8593"/>
                  </a:lnTo>
                  <a:lnTo>
                    <a:pt x="1407" y="8593"/>
                  </a:lnTo>
                  <a:lnTo>
                    <a:pt x="1407" y="8593"/>
                  </a:lnTo>
                  <a:lnTo>
                    <a:pt x="1407" y="8593"/>
                  </a:lnTo>
                  <a:lnTo>
                    <a:pt x="1407" y="8593"/>
                  </a:lnTo>
                  <a:lnTo>
                    <a:pt x="1407" y="8593"/>
                  </a:lnTo>
                  <a:lnTo>
                    <a:pt x="1407" y="8593"/>
                  </a:lnTo>
                  <a:lnTo>
                    <a:pt x="1407" y="8593"/>
                  </a:lnTo>
                  <a:lnTo>
                    <a:pt x="1407" y="8624"/>
                  </a:lnTo>
                  <a:lnTo>
                    <a:pt x="1407" y="8624"/>
                  </a:lnTo>
                  <a:lnTo>
                    <a:pt x="1407" y="8624"/>
                  </a:lnTo>
                  <a:lnTo>
                    <a:pt x="1407" y="8624"/>
                  </a:lnTo>
                  <a:lnTo>
                    <a:pt x="1407" y="8624"/>
                  </a:lnTo>
                  <a:lnTo>
                    <a:pt x="1407" y="8655"/>
                  </a:lnTo>
                  <a:lnTo>
                    <a:pt x="1407" y="8655"/>
                  </a:lnTo>
                  <a:lnTo>
                    <a:pt x="1407" y="8655"/>
                  </a:lnTo>
                  <a:lnTo>
                    <a:pt x="1407" y="8655"/>
                  </a:lnTo>
                  <a:lnTo>
                    <a:pt x="1407" y="8624"/>
                  </a:lnTo>
                  <a:lnTo>
                    <a:pt x="1407" y="8624"/>
                  </a:lnTo>
                  <a:lnTo>
                    <a:pt x="1438" y="8624"/>
                  </a:lnTo>
                  <a:lnTo>
                    <a:pt x="1438" y="8624"/>
                  </a:lnTo>
                  <a:lnTo>
                    <a:pt x="1438" y="8624"/>
                  </a:lnTo>
                  <a:lnTo>
                    <a:pt x="1438" y="8624"/>
                  </a:lnTo>
                  <a:lnTo>
                    <a:pt x="1438" y="8624"/>
                  </a:lnTo>
                  <a:lnTo>
                    <a:pt x="1438" y="8624"/>
                  </a:lnTo>
                  <a:lnTo>
                    <a:pt x="1438" y="8624"/>
                  </a:lnTo>
                  <a:lnTo>
                    <a:pt x="1438" y="8624"/>
                  </a:lnTo>
                  <a:lnTo>
                    <a:pt x="1438" y="8624"/>
                  </a:lnTo>
                  <a:lnTo>
                    <a:pt x="1438" y="8624"/>
                  </a:lnTo>
                  <a:lnTo>
                    <a:pt x="1438" y="8624"/>
                  </a:lnTo>
                  <a:lnTo>
                    <a:pt x="1438" y="8624"/>
                  </a:lnTo>
                  <a:lnTo>
                    <a:pt x="1469" y="8624"/>
                  </a:lnTo>
                  <a:lnTo>
                    <a:pt x="1469" y="8624"/>
                  </a:lnTo>
                  <a:lnTo>
                    <a:pt x="1469" y="8624"/>
                  </a:lnTo>
                  <a:lnTo>
                    <a:pt x="1469" y="8624"/>
                  </a:lnTo>
                  <a:lnTo>
                    <a:pt x="1469" y="8624"/>
                  </a:lnTo>
                  <a:lnTo>
                    <a:pt x="1438" y="8624"/>
                  </a:lnTo>
                  <a:lnTo>
                    <a:pt x="1438" y="8624"/>
                  </a:lnTo>
                  <a:lnTo>
                    <a:pt x="1438" y="8655"/>
                  </a:lnTo>
                  <a:lnTo>
                    <a:pt x="1438" y="8655"/>
                  </a:lnTo>
                  <a:lnTo>
                    <a:pt x="1438" y="8655"/>
                  </a:lnTo>
                  <a:lnTo>
                    <a:pt x="1438" y="8655"/>
                  </a:lnTo>
                  <a:lnTo>
                    <a:pt x="1438" y="8655"/>
                  </a:lnTo>
                  <a:lnTo>
                    <a:pt x="1438" y="8655"/>
                  </a:lnTo>
                  <a:lnTo>
                    <a:pt x="1469" y="8686"/>
                  </a:lnTo>
                  <a:lnTo>
                    <a:pt x="1469" y="8686"/>
                  </a:lnTo>
                  <a:lnTo>
                    <a:pt x="1469" y="8686"/>
                  </a:lnTo>
                  <a:lnTo>
                    <a:pt x="1469" y="8686"/>
                  </a:lnTo>
                  <a:lnTo>
                    <a:pt x="1469" y="8686"/>
                  </a:lnTo>
                  <a:lnTo>
                    <a:pt x="1469" y="8686"/>
                  </a:lnTo>
                  <a:lnTo>
                    <a:pt x="1469" y="8686"/>
                  </a:lnTo>
                  <a:lnTo>
                    <a:pt x="1469" y="8686"/>
                  </a:lnTo>
                  <a:lnTo>
                    <a:pt x="1469" y="8686"/>
                  </a:lnTo>
                  <a:lnTo>
                    <a:pt x="1469" y="8686"/>
                  </a:lnTo>
                  <a:lnTo>
                    <a:pt x="1469" y="8686"/>
                  </a:lnTo>
                  <a:lnTo>
                    <a:pt x="1469" y="8686"/>
                  </a:lnTo>
                  <a:lnTo>
                    <a:pt x="1469" y="8718"/>
                  </a:lnTo>
                  <a:lnTo>
                    <a:pt x="1469" y="8718"/>
                  </a:lnTo>
                  <a:lnTo>
                    <a:pt x="1469" y="8718"/>
                  </a:lnTo>
                  <a:lnTo>
                    <a:pt x="1469" y="8718"/>
                  </a:lnTo>
                  <a:lnTo>
                    <a:pt x="1469" y="8718"/>
                  </a:lnTo>
                  <a:lnTo>
                    <a:pt x="1469" y="8718"/>
                  </a:lnTo>
                  <a:lnTo>
                    <a:pt x="1469" y="8686"/>
                  </a:lnTo>
                  <a:lnTo>
                    <a:pt x="1438" y="8686"/>
                  </a:lnTo>
                  <a:lnTo>
                    <a:pt x="1438" y="8686"/>
                  </a:lnTo>
                  <a:lnTo>
                    <a:pt x="1438" y="8686"/>
                  </a:lnTo>
                  <a:lnTo>
                    <a:pt x="1438" y="8686"/>
                  </a:lnTo>
                  <a:lnTo>
                    <a:pt x="1438" y="8686"/>
                  </a:lnTo>
                  <a:lnTo>
                    <a:pt x="1438" y="8655"/>
                  </a:lnTo>
                  <a:lnTo>
                    <a:pt x="1438" y="8655"/>
                  </a:lnTo>
                  <a:lnTo>
                    <a:pt x="1438" y="8655"/>
                  </a:lnTo>
                  <a:lnTo>
                    <a:pt x="1438" y="8655"/>
                  </a:lnTo>
                  <a:lnTo>
                    <a:pt x="1438" y="8686"/>
                  </a:lnTo>
                  <a:lnTo>
                    <a:pt x="1438" y="8686"/>
                  </a:lnTo>
                  <a:lnTo>
                    <a:pt x="1438" y="8686"/>
                  </a:lnTo>
                  <a:lnTo>
                    <a:pt x="1438" y="8686"/>
                  </a:lnTo>
                  <a:lnTo>
                    <a:pt x="1438" y="8686"/>
                  </a:lnTo>
                  <a:lnTo>
                    <a:pt x="1438" y="8686"/>
                  </a:lnTo>
                  <a:lnTo>
                    <a:pt x="1438" y="8686"/>
                  </a:lnTo>
                  <a:lnTo>
                    <a:pt x="1438" y="8718"/>
                  </a:lnTo>
                  <a:lnTo>
                    <a:pt x="1438" y="8718"/>
                  </a:lnTo>
                  <a:lnTo>
                    <a:pt x="1438" y="8718"/>
                  </a:lnTo>
                  <a:lnTo>
                    <a:pt x="1438" y="8718"/>
                  </a:lnTo>
                  <a:lnTo>
                    <a:pt x="1438" y="8718"/>
                  </a:lnTo>
                  <a:lnTo>
                    <a:pt x="1438" y="8718"/>
                  </a:lnTo>
                  <a:lnTo>
                    <a:pt x="1438" y="8749"/>
                  </a:lnTo>
                  <a:lnTo>
                    <a:pt x="1469" y="8749"/>
                  </a:lnTo>
                  <a:lnTo>
                    <a:pt x="1469" y="8749"/>
                  </a:lnTo>
                  <a:lnTo>
                    <a:pt x="1469" y="8749"/>
                  </a:lnTo>
                  <a:lnTo>
                    <a:pt x="1469" y="8749"/>
                  </a:lnTo>
                  <a:lnTo>
                    <a:pt x="1469" y="8749"/>
                  </a:lnTo>
                  <a:lnTo>
                    <a:pt x="1469" y="8749"/>
                  </a:lnTo>
                  <a:lnTo>
                    <a:pt x="1500" y="8780"/>
                  </a:lnTo>
                  <a:lnTo>
                    <a:pt x="1500" y="8780"/>
                  </a:lnTo>
                  <a:lnTo>
                    <a:pt x="1500" y="8780"/>
                  </a:lnTo>
                  <a:lnTo>
                    <a:pt x="1500" y="8780"/>
                  </a:lnTo>
                  <a:lnTo>
                    <a:pt x="1500" y="8780"/>
                  </a:lnTo>
                  <a:lnTo>
                    <a:pt x="1500" y="8749"/>
                  </a:lnTo>
                  <a:lnTo>
                    <a:pt x="1500" y="8718"/>
                  </a:lnTo>
                  <a:lnTo>
                    <a:pt x="1500" y="8718"/>
                  </a:lnTo>
                  <a:lnTo>
                    <a:pt x="1500" y="8686"/>
                  </a:lnTo>
                  <a:lnTo>
                    <a:pt x="1500" y="8655"/>
                  </a:lnTo>
                  <a:lnTo>
                    <a:pt x="1500" y="8624"/>
                  </a:lnTo>
                  <a:lnTo>
                    <a:pt x="1500" y="8624"/>
                  </a:lnTo>
                  <a:lnTo>
                    <a:pt x="1500" y="8624"/>
                  </a:lnTo>
                  <a:lnTo>
                    <a:pt x="1469" y="8624"/>
                  </a:lnTo>
                  <a:lnTo>
                    <a:pt x="1469" y="8624"/>
                  </a:lnTo>
                  <a:lnTo>
                    <a:pt x="1469" y="8593"/>
                  </a:lnTo>
                  <a:lnTo>
                    <a:pt x="1500" y="8624"/>
                  </a:lnTo>
                  <a:lnTo>
                    <a:pt x="1500" y="8624"/>
                  </a:lnTo>
                  <a:lnTo>
                    <a:pt x="1500" y="8624"/>
                  </a:lnTo>
                  <a:lnTo>
                    <a:pt x="1500" y="8655"/>
                  </a:lnTo>
                  <a:lnTo>
                    <a:pt x="1500" y="8686"/>
                  </a:lnTo>
                  <a:lnTo>
                    <a:pt x="1500" y="8686"/>
                  </a:lnTo>
                  <a:lnTo>
                    <a:pt x="1500" y="8718"/>
                  </a:lnTo>
                  <a:lnTo>
                    <a:pt x="1500" y="8718"/>
                  </a:lnTo>
                  <a:lnTo>
                    <a:pt x="1500" y="8718"/>
                  </a:lnTo>
                  <a:lnTo>
                    <a:pt x="1500" y="8718"/>
                  </a:lnTo>
                  <a:lnTo>
                    <a:pt x="1500" y="8718"/>
                  </a:lnTo>
                  <a:lnTo>
                    <a:pt x="1500" y="8749"/>
                  </a:lnTo>
                  <a:lnTo>
                    <a:pt x="1500" y="8749"/>
                  </a:lnTo>
                  <a:lnTo>
                    <a:pt x="1532" y="8749"/>
                  </a:lnTo>
                  <a:lnTo>
                    <a:pt x="1532" y="8749"/>
                  </a:lnTo>
                  <a:lnTo>
                    <a:pt x="1532" y="8749"/>
                  </a:lnTo>
                  <a:lnTo>
                    <a:pt x="1532" y="8749"/>
                  </a:lnTo>
                  <a:lnTo>
                    <a:pt x="1532" y="8718"/>
                  </a:lnTo>
                  <a:lnTo>
                    <a:pt x="1532" y="8718"/>
                  </a:lnTo>
                  <a:lnTo>
                    <a:pt x="1532" y="8718"/>
                  </a:lnTo>
                  <a:lnTo>
                    <a:pt x="1532" y="8686"/>
                  </a:lnTo>
                  <a:lnTo>
                    <a:pt x="1532" y="8686"/>
                  </a:lnTo>
                  <a:lnTo>
                    <a:pt x="1532" y="8686"/>
                  </a:lnTo>
                  <a:lnTo>
                    <a:pt x="1532" y="8686"/>
                  </a:lnTo>
                  <a:lnTo>
                    <a:pt x="1532" y="8686"/>
                  </a:lnTo>
                  <a:lnTo>
                    <a:pt x="1563" y="8686"/>
                  </a:lnTo>
                  <a:lnTo>
                    <a:pt x="1563" y="8686"/>
                  </a:lnTo>
                  <a:lnTo>
                    <a:pt x="1563" y="8686"/>
                  </a:lnTo>
                  <a:lnTo>
                    <a:pt x="1563" y="8655"/>
                  </a:lnTo>
                  <a:lnTo>
                    <a:pt x="1563" y="8655"/>
                  </a:lnTo>
                  <a:lnTo>
                    <a:pt x="1563" y="8655"/>
                  </a:lnTo>
                  <a:lnTo>
                    <a:pt x="1563" y="8686"/>
                  </a:lnTo>
                  <a:lnTo>
                    <a:pt x="1532" y="8686"/>
                  </a:lnTo>
                  <a:lnTo>
                    <a:pt x="1532" y="8686"/>
                  </a:lnTo>
                  <a:lnTo>
                    <a:pt x="1532" y="8686"/>
                  </a:lnTo>
                  <a:lnTo>
                    <a:pt x="1532" y="8686"/>
                  </a:lnTo>
                  <a:lnTo>
                    <a:pt x="1532" y="8686"/>
                  </a:lnTo>
                  <a:lnTo>
                    <a:pt x="1532" y="8686"/>
                  </a:lnTo>
                  <a:lnTo>
                    <a:pt x="1532" y="8686"/>
                  </a:lnTo>
                  <a:lnTo>
                    <a:pt x="1532" y="8686"/>
                  </a:lnTo>
                  <a:lnTo>
                    <a:pt x="1532" y="8686"/>
                  </a:lnTo>
                  <a:lnTo>
                    <a:pt x="1532" y="8686"/>
                  </a:lnTo>
                  <a:lnTo>
                    <a:pt x="1563" y="8655"/>
                  </a:lnTo>
                  <a:lnTo>
                    <a:pt x="1563" y="8655"/>
                  </a:lnTo>
                  <a:lnTo>
                    <a:pt x="1563" y="8655"/>
                  </a:lnTo>
                  <a:lnTo>
                    <a:pt x="1563" y="8655"/>
                  </a:lnTo>
                  <a:lnTo>
                    <a:pt x="1532" y="8655"/>
                  </a:lnTo>
                  <a:lnTo>
                    <a:pt x="1532" y="8655"/>
                  </a:lnTo>
                  <a:lnTo>
                    <a:pt x="1532" y="8655"/>
                  </a:lnTo>
                  <a:lnTo>
                    <a:pt x="1532" y="8655"/>
                  </a:lnTo>
                  <a:lnTo>
                    <a:pt x="1532" y="8655"/>
                  </a:lnTo>
                  <a:lnTo>
                    <a:pt x="1532" y="8655"/>
                  </a:lnTo>
                  <a:lnTo>
                    <a:pt x="1532" y="8655"/>
                  </a:lnTo>
                  <a:lnTo>
                    <a:pt x="1532" y="8655"/>
                  </a:lnTo>
                  <a:lnTo>
                    <a:pt x="1532" y="8624"/>
                  </a:lnTo>
                  <a:lnTo>
                    <a:pt x="1532" y="8655"/>
                  </a:lnTo>
                  <a:lnTo>
                    <a:pt x="1563" y="8655"/>
                  </a:lnTo>
                  <a:lnTo>
                    <a:pt x="1563" y="8655"/>
                  </a:lnTo>
                  <a:lnTo>
                    <a:pt x="1563" y="8624"/>
                  </a:lnTo>
                  <a:lnTo>
                    <a:pt x="1532" y="8624"/>
                  </a:lnTo>
                  <a:lnTo>
                    <a:pt x="1532" y="8624"/>
                  </a:lnTo>
                  <a:lnTo>
                    <a:pt x="1500" y="8624"/>
                  </a:lnTo>
                  <a:lnTo>
                    <a:pt x="1500" y="8624"/>
                  </a:lnTo>
                  <a:lnTo>
                    <a:pt x="1500" y="8624"/>
                  </a:lnTo>
                  <a:lnTo>
                    <a:pt x="1500" y="8624"/>
                  </a:lnTo>
                  <a:lnTo>
                    <a:pt x="1500" y="8624"/>
                  </a:lnTo>
                  <a:lnTo>
                    <a:pt x="1500" y="8624"/>
                  </a:lnTo>
                  <a:lnTo>
                    <a:pt x="1500" y="8593"/>
                  </a:lnTo>
                  <a:lnTo>
                    <a:pt x="1500" y="8593"/>
                  </a:lnTo>
                  <a:lnTo>
                    <a:pt x="1500" y="8593"/>
                  </a:lnTo>
                  <a:lnTo>
                    <a:pt x="1500" y="8593"/>
                  </a:lnTo>
                  <a:lnTo>
                    <a:pt x="1500" y="8593"/>
                  </a:lnTo>
                  <a:lnTo>
                    <a:pt x="1500" y="8593"/>
                  </a:lnTo>
                  <a:lnTo>
                    <a:pt x="1500" y="8593"/>
                  </a:lnTo>
                  <a:lnTo>
                    <a:pt x="1500" y="8593"/>
                  </a:lnTo>
                  <a:lnTo>
                    <a:pt x="1500" y="8593"/>
                  </a:lnTo>
                  <a:lnTo>
                    <a:pt x="1532" y="8593"/>
                  </a:lnTo>
                  <a:lnTo>
                    <a:pt x="1532" y="8593"/>
                  </a:lnTo>
                  <a:lnTo>
                    <a:pt x="1532" y="8624"/>
                  </a:lnTo>
                  <a:lnTo>
                    <a:pt x="1532" y="8624"/>
                  </a:lnTo>
                  <a:lnTo>
                    <a:pt x="1532" y="8624"/>
                  </a:lnTo>
                  <a:lnTo>
                    <a:pt x="1532" y="8624"/>
                  </a:lnTo>
                  <a:lnTo>
                    <a:pt x="1532" y="8624"/>
                  </a:lnTo>
                  <a:lnTo>
                    <a:pt x="1532" y="8624"/>
                  </a:lnTo>
                  <a:lnTo>
                    <a:pt x="1563" y="8624"/>
                  </a:lnTo>
                  <a:lnTo>
                    <a:pt x="1563" y="8624"/>
                  </a:lnTo>
                  <a:lnTo>
                    <a:pt x="1563" y="8624"/>
                  </a:lnTo>
                  <a:lnTo>
                    <a:pt x="1563" y="8624"/>
                  </a:lnTo>
                  <a:lnTo>
                    <a:pt x="1563" y="8624"/>
                  </a:lnTo>
                  <a:lnTo>
                    <a:pt x="1563" y="8624"/>
                  </a:lnTo>
                  <a:lnTo>
                    <a:pt x="1563" y="8624"/>
                  </a:lnTo>
                  <a:lnTo>
                    <a:pt x="1563" y="8624"/>
                  </a:lnTo>
                  <a:lnTo>
                    <a:pt x="1563" y="8624"/>
                  </a:lnTo>
                  <a:lnTo>
                    <a:pt x="1563" y="8655"/>
                  </a:lnTo>
                  <a:lnTo>
                    <a:pt x="1563" y="8655"/>
                  </a:lnTo>
                  <a:lnTo>
                    <a:pt x="1563" y="8655"/>
                  </a:lnTo>
                  <a:lnTo>
                    <a:pt x="1563" y="8655"/>
                  </a:lnTo>
                  <a:lnTo>
                    <a:pt x="1563" y="8655"/>
                  </a:lnTo>
                  <a:lnTo>
                    <a:pt x="1563" y="8655"/>
                  </a:lnTo>
                  <a:lnTo>
                    <a:pt x="1594" y="8655"/>
                  </a:lnTo>
                  <a:lnTo>
                    <a:pt x="1594" y="8655"/>
                  </a:lnTo>
                  <a:lnTo>
                    <a:pt x="1594" y="8655"/>
                  </a:lnTo>
                  <a:lnTo>
                    <a:pt x="1594" y="8655"/>
                  </a:lnTo>
                  <a:lnTo>
                    <a:pt x="1594" y="8655"/>
                  </a:lnTo>
                  <a:lnTo>
                    <a:pt x="1594" y="8655"/>
                  </a:lnTo>
                  <a:lnTo>
                    <a:pt x="1594" y="8655"/>
                  </a:lnTo>
                  <a:lnTo>
                    <a:pt x="1625" y="8655"/>
                  </a:lnTo>
                  <a:lnTo>
                    <a:pt x="1625" y="8655"/>
                  </a:lnTo>
                  <a:lnTo>
                    <a:pt x="1625" y="8655"/>
                  </a:lnTo>
                  <a:lnTo>
                    <a:pt x="1625" y="8655"/>
                  </a:lnTo>
                  <a:lnTo>
                    <a:pt x="1625" y="8655"/>
                  </a:lnTo>
                  <a:lnTo>
                    <a:pt x="1625" y="8655"/>
                  </a:lnTo>
                  <a:lnTo>
                    <a:pt x="1625" y="8655"/>
                  </a:lnTo>
                  <a:lnTo>
                    <a:pt x="1625" y="8655"/>
                  </a:lnTo>
                  <a:lnTo>
                    <a:pt x="1625" y="8655"/>
                  </a:lnTo>
                  <a:lnTo>
                    <a:pt x="1625" y="8655"/>
                  </a:lnTo>
                  <a:lnTo>
                    <a:pt x="1625" y="8655"/>
                  </a:lnTo>
                  <a:lnTo>
                    <a:pt x="1657" y="8655"/>
                  </a:lnTo>
                  <a:lnTo>
                    <a:pt x="1657" y="8655"/>
                  </a:lnTo>
                  <a:lnTo>
                    <a:pt x="1657" y="8655"/>
                  </a:lnTo>
                  <a:lnTo>
                    <a:pt x="1657" y="8624"/>
                  </a:lnTo>
                  <a:lnTo>
                    <a:pt x="1657" y="8624"/>
                  </a:lnTo>
                  <a:lnTo>
                    <a:pt x="1657" y="8624"/>
                  </a:lnTo>
                  <a:lnTo>
                    <a:pt x="1625" y="8624"/>
                  </a:lnTo>
                  <a:lnTo>
                    <a:pt x="1625" y="8624"/>
                  </a:lnTo>
                  <a:lnTo>
                    <a:pt x="1625" y="8624"/>
                  </a:lnTo>
                  <a:lnTo>
                    <a:pt x="1625" y="8624"/>
                  </a:lnTo>
                  <a:lnTo>
                    <a:pt x="1625" y="8624"/>
                  </a:lnTo>
                  <a:lnTo>
                    <a:pt x="1625" y="8624"/>
                  </a:lnTo>
                  <a:lnTo>
                    <a:pt x="1625" y="8624"/>
                  </a:lnTo>
                  <a:lnTo>
                    <a:pt x="1625" y="8624"/>
                  </a:lnTo>
                  <a:lnTo>
                    <a:pt x="1625" y="8624"/>
                  </a:lnTo>
                  <a:lnTo>
                    <a:pt x="1625" y="8624"/>
                  </a:lnTo>
                  <a:lnTo>
                    <a:pt x="1594" y="8593"/>
                  </a:lnTo>
                  <a:lnTo>
                    <a:pt x="1594" y="8593"/>
                  </a:lnTo>
                  <a:lnTo>
                    <a:pt x="1594" y="8593"/>
                  </a:lnTo>
                  <a:lnTo>
                    <a:pt x="1594" y="8593"/>
                  </a:lnTo>
                  <a:lnTo>
                    <a:pt x="1594" y="8593"/>
                  </a:lnTo>
                  <a:lnTo>
                    <a:pt x="1594" y="8593"/>
                  </a:lnTo>
                  <a:lnTo>
                    <a:pt x="1563" y="8593"/>
                  </a:lnTo>
                  <a:lnTo>
                    <a:pt x="1563" y="8593"/>
                  </a:lnTo>
                  <a:lnTo>
                    <a:pt x="1563" y="8561"/>
                  </a:lnTo>
                  <a:lnTo>
                    <a:pt x="1563" y="8561"/>
                  </a:lnTo>
                  <a:lnTo>
                    <a:pt x="1563" y="8561"/>
                  </a:lnTo>
                  <a:lnTo>
                    <a:pt x="1563" y="8561"/>
                  </a:lnTo>
                  <a:lnTo>
                    <a:pt x="1563" y="8561"/>
                  </a:lnTo>
                  <a:lnTo>
                    <a:pt x="1563" y="8561"/>
                  </a:lnTo>
                  <a:lnTo>
                    <a:pt x="1563" y="8561"/>
                  </a:lnTo>
                  <a:lnTo>
                    <a:pt x="1563" y="8561"/>
                  </a:lnTo>
                  <a:lnTo>
                    <a:pt x="1563" y="8561"/>
                  </a:lnTo>
                  <a:lnTo>
                    <a:pt x="1563" y="8593"/>
                  </a:lnTo>
                  <a:lnTo>
                    <a:pt x="1532" y="8593"/>
                  </a:lnTo>
                  <a:lnTo>
                    <a:pt x="1532" y="8593"/>
                  </a:lnTo>
                  <a:lnTo>
                    <a:pt x="1532" y="8593"/>
                  </a:lnTo>
                  <a:lnTo>
                    <a:pt x="1532" y="8561"/>
                  </a:lnTo>
                  <a:lnTo>
                    <a:pt x="1532" y="8561"/>
                  </a:lnTo>
                  <a:lnTo>
                    <a:pt x="1563" y="8561"/>
                  </a:lnTo>
                  <a:lnTo>
                    <a:pt x="1563" y="8561"/>
                  </a:lnTo>
                  <a:lnTo>
                    <a:pt x="1563" y="8561"/>
                  </a:lnTo>
                  <a:lnTo>
                    <a:pt x="1563" y="8561"/>
                  </a:lnTo>
                  <a:lnTo>
                    <a:pt x="1563" y="8561"/>
                  </a:lnTo>
                  <a:lnTo>
                    <a:pt x="1532" y="8561"/>
                  </a:lnTo>
                  <a:lnTo>
                    <a:pt x="1532" y="8561"/>
                  </a:lnTo>
                  <a:lnTo>
                    <a:pt x="1532" y="8561"/>
                  </a:lnTo>
                  <a:lnTo>
                    <a:pt x="1532" y="8561"/>
                  </a:lnTo>
                  <a:lnTo>
                    <a:pt x="1532" y="8561"/>
                  </a:lnTo>
                  <a:lnTo>
                    <a:pt x="1532" y="8561"/>
                  </a:lnTo>
                  <a:lnTo>
                    <a:pt x="1500" y="8561"/>
                  </a:lnTo>
                  <a:lnTo>
                    <a:pt x="1500" y="8561"/>
                  </a:lnTo>
                  <a:lnTo>
                    <a:pt x="1500" y="8561"/>
                  </a:lnTo>
                  <a:lnTo>
                    <a:pt x="1500" y="8561"/>
                  </a:lnTo>
                  <a:lnTo>
                    <a:pt x="1500" y="8561"/>
                  </a:lnTo>
                  <a:lnTo>
                    <a:pt x="1500" y="8530"/>
                  </a:lnTo>
                  <a:lnTo>
                    <a:pt x="1532" y="8530"/>
                  </a:lnTo>
                  <a:lnTo>
                    <a:pt x="1532" y="8530"/>
                  </a:lnTo>
                  <a:lnTo>
                    <a:pt x="1532" y="8530"/>
                  </a:lnTo>
                  <a:lnTo>
                    <a:pt x="1532" y="8530"/>
                  </a:lnTo>
                  <a:lnTo>
                    <a:pt x="1532" y="8530"/>
                  </a:lnTo>
                  <a:lnTo>
                    <a:pt x="1532" y="8530"/>
                  </a:lnTo>
                  <a:lnTo>
                    <a:pt x="1532" y="8561"/>
                  </a:lnTo>
                  <a:lnTo>
                    <a:pt x="1563" y="8561"/>
                  </a:lnTo>
                  <a:lnTo>
                    <a:pt x="1563" y="8561"/>
                  </a:lnTo>
                  <a:lnTo>
                    <a:pt x="1563" y="8561"/>
                  </a:lnTo>
                  <a:lnTo>
                    <a:pt x="1563" y="8561"/>
                  </a:lnTo>
                  <a:lnTo>
                    <a:pt x="1563" y="8561"/>
                  </a:lnTo>
                  <a:lnTo>
                    <a:pt x="1563" y="8561"/>
                  </a:lnTo>
                  <a:lnTo>
                    <a:pt x="1563" y="8561"/>
                  </a:lnTo>
                  <a:lnTo>
                    <a:pt x="1563" y="8561"/>
                  </a:lnTo>
                  <a:lnTo>
                    <a:pt x="1594" y="8561"/>
                  </a:lnTo>
                  <a:lnTo>
                    <a:pt x="1594" y="8561"/>
                  </a:lnTo>
                  <a:lnTo>
                    <a:pt x="1594" y="8561"/>
                  </a:lnTo>
                  <a:lnTo>
                    <a:pt x="1594" y="8593"/>
                  </a:lnTo>
                  <a:lnTo>
                    <a:pt x="1594" y="8593"/>
                  </a:lnTo>
                  <a:lnTo>
                    <a:pt x="1594" y="8593"/>
                  </a:lnTo>
                  <a:lnTo>
                    <a:pt x="1625" y="8593"/>
                  </a:lnTo>
                  <a:lnTo>
                    <a:pt x="1625" y="8593"/>
                  </a:lnTo>
                  <a:lnTo>
                    <a:pt x="1625" y="8593"/>
                  </a:lnTo>
                  <a:lnTo>
                    <a:pt x="1625" y="8593"/>
                  </a:lnTo>
                  <a:lnTo>
                    <a:pt x="1625" y="8593"/>
                  </a:lnTo>
                  <a:lnTo>
                    <a:pt x="1625" y="8624"/>
                  </a:lnTo>
                  <a:lnTo>
                    <a:pt x="1625" y="8624"/>
                  </a:lnTo>
                  <a:lnTo>
                    <a:pt x="1657" y="8624"/>
                  </a:lnTo>
                  <a:lnTo>
                    <a:pt x="1657" y="8624"/>
                  </a:lnTo>
                  <a:lnTo>
                    <a:pt x="1657" y="8624"/>
                  </a:lnTo>
                  <a:lnTo>
                    <a:pt x="1657" y="8655"/>
                  </a:lnTo>
                  <a:lnTo>
                    <a:pt x="1657" y="8655"/>
                  </a:lnTo>
                  <a:lnTo>
                    <a:pt x="1657" y="8655"/>
                  </a:lnTo>
                  <a:lnTo>
                    <a:pt x="1657" y="8655"/>
                  </a:lnTo>
                  <a:lnTo>
                    <a:pt x="1657" y="8686"/>
                  </a:lnTo>
                  <a:lnTo>
                    <a:pt x="1657" y="8686"/>
                  </a:lnTo>
                  <a:lnTo>
                    <a:pt x="1657" y="8686"/>
                  </a:lnTo>
                  <a:lnTo>
                    <a:pt x="1657" y="8686"/>
                  </a:lnTo>
                  <a:lnTo>
                    <a:pt x="1657" y="8686"/>
                  </a:lnTo>
                  <a:lnTo>
                    <a:pt x="1657" y="8686"/>
                  </a:lnTo>
                  <a:lnTo>
                    <a:pt x="1657" y="8718"/>
                  </a:lnTo>
                  <a:lnTo>
                    <a:pt x="1657" y="8718"/>
                  </a:lnTo>
                  <a:lnTo>
                    <a:pt x="1657" y="8718"/>
                  </a:lnTo>
                  <a:lnTo>
                    <a:pt x="1657" y="8686"/>
                  </a:lnTo>
                  <a:lnTo>
                    <a:pt x="1657" y="8686"/>
                  </a:lnTo>
                  <a:lnTo>
                    <a:pt x="1657" y="8686"/>
                  </a:lnTo>
                  <a:lnTo>
                    <a:pt x="1657" y="8718"/>
                  </a:lnTo>
                  <a:lnTo>
                    <a:pt x="1625" y="8718"/>
                  </a:lnTo>
                  <a:lnTo>
                    <a:pt x="1625" y="8718"/>
                  </a:lnTo>
                  <a:lnTo>
                    <a:pt x="1625" y="8718"/>
                  </a:lnTo>
                  <a:lnTo>
                    <a:pt x="1625" y="8718"/>
                  </a:lnTo>
                  <a:lnTo>
                    <a:pt x="1625" y="8718"/>
                  </a:lnTo>
                  <a:lnTo>
                    <a:pt x="1625" y="8686"/>
                  </a:lnTo>
                  <a:lnTo>
                    <a:pt x="1625" y="8718"/>
                  </a:lnTo>
                  <a:lnTo>
                    <a:pt x="1625" y="8718"/>
                  </a:lnTo>
                  <a:lnTo>
                    <a:pt x="1625" y="8718"/>
                  </a:lnTo>
                  <a:lnTo>
                    <a:pt x="1625" y="8718"/>
                  </a:lnTo>
                  <a:lnTo>
                    <a:pt x="1625" y="8718"/>
                  </a:lnTo>
                  <a:lnTo>
                    <a:pt x="1625" y="8749"/>
                  </a:lnTo>
                  <a:lnTo>
                    <a:pt x="1625" y="8749"/>
                  </a:lnTo>
                  <a:lnTo>
                    <a:pt x="1657" y="8749"/>
                  </a:lnTo>
                  <a:lnTo>
                    <a:pt x="1657" y="8780"/>
                  </a:lnTo>
                  <a:lnTo>
                    <a:pt x="1657" y="8780"/>
                  </a:lnTo>
                  <a:lnTo>
                    <a:pt x="1657" y="8780"/>
                  </a:lnTo>
                  <a:lnTo>
                    <a:pt x="1657" y="8811"/>
                  </a:lnTo>
                  <a:lnTo>
                    <a:pt x="1657" y="8811"/>
                  </a:lnTo>
                  <a:lnTo>
                    <a:pt x="1657" y="8843"/>
                  </a:lnTo>
                  <a:lnTo>
                    <a:pt x="1657" y="8843"/>
                  </a:lnTo>
                  <a:lnTo>
                    <a:pt x="1657" y="8843"/>
                  </a:lnTo>
                  <a:lnTo>
                    <a:pt x="1625" y="8843"/>
                  </a:lnTo>
                  <a:lnTo>
                    <a:pt x="1625" y="8843"/>
                  </a:lnTo>
                  <a:lnTo>
                    <a:pt x="1625" y="8843"/>
                  </a:lnTo>
                  <a:lnTo>
                    <a:pt x="1625" y="8843"/>
                  </a:lnTo>
                  <a:lnTo>
                    <a:pt x="1625" y="8843"/>
                  </a:lnTo>
                  <a:lnTo>
                    <a:pt x="1625" y="8843"/>
                  </a:lnTo>
                  <a:lnTo>
                    <a:pt x="1625" y="8843"/>
                  </a:lnTo>
                  <a:lnTo>
                    <a:pt x="1657" y="8874"/>
                  </a:lnTo>
                  <a:lnTo>
                    <a:pt x="1657" y="8874"/>
                  </a:lnTo>
                  <a:lnTo>
                    <a:pt x="1657" y="8874"/>
                  </a:lnTo>
                  <a:lnTo>
                    <a:pt x="1657" y="8874"/>
                  </a:lnTo>
                  <a:lnTo>
                    <a:pt x="1657" y="8874"/>
                  </a:lnTo>
                  <a:lnTo>
                    <a:pt x="1657" y="8874"/>
                  </a:lnTo>
                  <a:lnTo>
                    <a:pt x="1625" y="8843"/>
                  </a:lnTo>
                  <a:lnTo>
                    <a:pt x="1625" y="8843"/>
                  </a:lnTo>
                  <a:lnTo>
                    <a:pt x="1625" y="8843"/>
                  </a:lnTo>
                  <a:lnTo>
                    <a:pt x="1594" y="8843"/>
                  </a:lnTo>
                  <a:lnTo>
                    <a:pt x="1594" y="8874"/>
                  </a:lnTo>
                  <a:lnTo>
                    <a:pt x="1594" y="8874"/>
                  </a:lnTo>
                  <a:lnTo>
                    <a:pt x="1594" y="8874"/>
                  </a:lnTo>
                  <a:lnTo>
                    <a:pt x="1563" y="8874"/>
                  </a:lnTo>
                  <a:lnTo>
                    <a:pt x="1563" y="8874"/>
                  </a:lnTo>
                  <a:lnTo>
                    <a:pt x="1563" y="8874"/>
                  </a:lnTo>
                  <a:lnTo>
                    <a:pt x="1563" y="8874"/>
                  </a:lnTo>
                  <a:lnTo>
                    <a:pt x="1563" y="8874"/>
                  </a:lnTo>
                  <a:lnTo>
                    <a:pt x="1563" y="8874"/>
                  </a:lnTo>
                  <a:lnTo>
                    <a:pt x="1594" y="8874"/>
                  </a:lnTo>
                  <a:lnTo>
                    <a:pt x="1594" y="8874"/>
                  </a:lnTo>
                  <a:lnTo>
                    <a:pt x="1594" y="8843"/>
                  </a:lnTo>
                  <a:lnTo>
                    <a:pt x="1594" y="8843"/>
                  </a:lnTo>
                  <a:lnTo>
                    <a:pt x="1594" y="8843"/>
                  </a:lnTo>
                  <a:lnTo>
                    <a:pt x="1594" y="8843"/>
                  </a:lnTo>
                  <a:lnTo>
                    <a:pt x="1594" y="8843"/>
                  </a:lnTo>
                  <a:lnTo>
                    <a:pt x="1594" y="8843"/>
                  </a:lnTo>
                  <a:lnTo>
                    <a:pt x="1594" y="8843"/>
                  </a:lnTo>
                  <a:lnTo>
                    <a:pt x="1594" y="8843"/>
                  </a:lnTo>
                  <a:lnTo>
                    <a:pt x="1625" y="8843"/>
                  </a:lnTo>
                  <a:lnTo>
                    <a:pt x="1625" y="8843"/>
                  </a:lnTo>
                  <a:lnTo>
                    <a:pt x="1625" y="8843"/>
                  </a:lnTo>
                  <a:lnTo>
                    <a:pt x="1625" y="8843"/>
                  </a:lnTo>
                  <a:lnTo>
                    <a:pt x="1625" y="8811"/>
                  </a:lnTo>
                  <a:lnTo>
                    <a:pt x="1625" y="8843"/>
                  </a:lnTo>
                  <a:lnTo>
                    <a:pt x="1625" y="8843"/>
                  </a:lnTo>
                  <a:lnTo>
                    <a:pt x="1625" y="8843"/>
                  </a:lnTo>
                  <a:lnTo>
                    <a:pt x="1625" y="8843"/>
                  </a:lnTo>
                  <a:lnTo>
                    <a:pt x="1625" y="8843"/>
                  </a:lnTo>
                  <a:lnTo>
                    <a:pt x="1625" y="8843"/>
                  </a:lnTo>
                  <a:lnTo>
                    <a:pt x="1657" y="8843"/>
                  </a:lnTo>
                  <a:lnTo>
                    <a:pt x="1657" y="8811"/>
                  </a:lnTo>
                  <a:lnTo>
                    <a:pt x="1657" y="8811"/>
                  </a:lnTo>
                  <a:lnTo>
                    <a:pt x="1657" y="8811"/>
                  </a:lnTo>
                  <a:lnTo>
                    <a:pt x="1657" y="8811"/>
                  </a:lnTo>
                  <a:lnTo>
                    <a:pt x="1657" y="8811"/>
                  </a:lnTo>
                  <a:lnTo>
                    <a:pt x="1657" y="8811"/>
                  </a:lnTo>
                  <a:lnTo>
                    <a:pt x="1657" y="8780"/>
                  </a:lnTo>
                  <a:lnTo>
                    <a:pt x="1657" y="8780"/>
                  </a:lnTo>
                  <a:lnTo>
                    <a:pt x="1657" y="8780"/>
                  </a:lnTo>
                  <a:lnTo>
                    <a:pt x="1657" y="8780"/>
                  </a:lnTo>
                  <a:lnTo>
                    <a:pt x="1657" y="8780"/>
                  </a:lnTo>
                  <a:lnTo>
                    <a:pt x="1657" y="8780"/>
                  </a:lnTo>
                  <a:lnTo>
                    <a:pt x="1657" y="8780"/>
                  </a:lnTo>
                  <a:lnTo>
                    <a:pt x="1625" y="8749"/>
                  </a:lnTo>
                  <a:lnTo>
                    <a:pt x="1625" y="8749"/>
                  </a:lnTo>
                  <a:lnTo>
                    <a:pt x="1625" y="8749"/>
                  </a:lnTo>
                  <a:lnTo>
                    <a:pt x="1625" y="8749"/>
                  </a:lnTo>
                  <a:lnTo>
                    <a:pt x="1625" y="8749"/>
                  </a:lnTo>
                  <a:lnTo>
                    <a:pt x="1625" y="8749"/>
                  </a:lnTo>
                  <a:lnTo>
                    <a:pt x="1625" y="8749"/>
                  </a:lnTo>
                  <a:lnTo>
                    <a:pt x="1625" y="8749"/>
                  </a:lnTo>
                  <a:lnTo>
                    <a:pt x="1625" y="8749"/>
                  </a:lnTo>
                  <a:lnTo>
                    <a:pt x="1625" y="8749"/>
                  </a:lnTo>
                  <a:lnTo>
                    <a:pt x="1625" y="8749"/>
                  </a:lnTo>
                  <a:lnTo>
                    <a:pt x="1625" y="8749"/>
                  </a:lnTo>
                  <a:lnTo>
                    <a:pt x="1625" y="8749"/>
                  </a:lnTo>
                  <a:lnTo>
                    <a:pt x="1625" y="8749"/>
                  </a:lnTo>
                  <a:lnTo>
                    <a:pt x="1625" y="8718"/>
                  </a:lnTo>
                  <a:lnTo>
                    <a:pt x="1625" y="8718"/>
                  </a:lnTo>
                  <a:lnTo>
                    <a:pt x="1625" y="8718"/>
                  </a:lnTo>
                  <a:lnTo>
                    <a:pt x="1625" y="8718"/>
                  </a:lnTo>
                  <a:lnTo>
                    <a:pt x="1625" y="8718"/>
                  </a:lnTo>
                  <a:lnTo>
                    <a:pt x="1625" y="8718"/>
                  </a:lnTo>
                  <a:lnTo>
                    <a:pt x="1594" y="8686"/>
                  </a:lnTo>
                  <a:lnTo>
                    <a:pt x="1594" y="8686"/>
                  </a:lnTo>
                  <a:lnTo>
                    <a:pt x="1594" y="8686"/>
                  </a:lnTo>
                  <a:lnTo>
                    <a:pt x="1594" y="8718"/>
                  </a:lnTo>
                  <a:lnTo>
                    <a:pt x="1594" y="8718"/>
                  </a:lnTo>
                  <a:lnTo>
                    <a:pt x="1594" y="8718"/>
                  </a:lnTo>
                  <a:lnTo>
                    <a:pt x="1594" y="8718"/>
                  </a:lnTo>
                  <a:lnTo>
                    <a:pt x="1594" y="8718"/>
                  </a:lnTo>
                  <a:lnTo>
                    <a:pt x="1594" y="8718"/>
                  </a:lnTo>
                  <a:lnTo>
                    <a:pt x="1594" y="8749"/>
                  </a:lnTo>
                  <a:lnTo>
                    <a:pt x="1563" y="8749"/>
                  </a:lnTo>
                  <a:lnTo>
                    <a:pt x="1563" y="8749"/>
                  </a:lnTo>
                  <a:lnTo>
                    <a:pt x="1563" y="8749"/>
                  </a:lnTo>
                  <a:lnTo>
                    <a:pt x="1563" y="8718"/>
                  </a:lnTo>
                  <a:lnTo>
                    <a:pt x="1563" y="8749"/>
                  </a:lnTo>
                  <a:lnTo>
                    <a:pt x="1563" y="8749"/>
                  </a:lnTo>
                  <a:lnTo>
                    <a:pt x="1563" y="8749"/>
                  </a:lnTo>
                  <a:lnTo>
                    <a:pt x="1563" y="8749"/>
                  </a:lnTo>
                  <a:lnTo>
                    <a:pt x="1563" y="8780"/>
                  </a:lnTo>
                  <a:lnTo>
                    <a:pt x="1563" y="8780"/>
                  </a:lnTo>
                  <a:lnTo>
                    <a:pt x="1563" y="8780"/>
                  </a:lnTo>
                  <a:lnTo>
                    <a:pt x="1563" y="8780"/>
                  </a:lnTo>
                  <a:lnTo>
                    <a:pt x="1594" y="8780"/>
                  </a:lnTo>
                  <a:lnTo>
                    <a:pt x="1594" y="8780"/>
                  </a:lnTo>
                  <a:lnTo>
                    <a:pt x="1594" y="8780"/>
                  </a:lnTo>
                  <a:lnTo>
                    <a:pt x="1594" y="8780"/>
                  </a:lnTo>
                  <a:lnTo>
                    <a:pt x="1594" y="8749"/>
                  </a:lnTo>
                  <a:lnTo>
                    <a:pt x="1594" y="8749"/>
                  </a:lnTo>
                  <a:lnTo>
                    <a:pt x="1594" y="8749"/>
                  </a:lnTo>
                  <a:lnTo>
                    <a:pt x="1594" y="8749"/>
                  </a:lnTo>
                  <a:lnTo>
                    <a:pt x="1594" y="8749"/>
                  </a:lnTo>
                  <a:lnTo>
                    <a:pt x="1594" y="8749"/>
                  </a:lnTo>
                  <a:lnTo>
                    <a:pt x="1594" y="8749"/>
                  </a:lnTo>
                  <a:lnTo>
                    <a:pt x="1594" y="8749"/>
                  </a:lnTo>
                  <a:lnTo>
                    <a:pt x="1594" y="8780"/>
                  </a:lnTo>
                  <a:lnTo>
                    <a:pt x="1594" y="8780"/>
                  </a:lnTo>
                  <a:lnTo>
                    <a:pt x="1594" y="8780"/>
                  </a:lnTo>
                  <a:lnTo>
                    <a:pt x="1594" y="8780"/>
                  </a:lnTo>
                  <a:lnTo>
                    <a:pt x="1594" y="8780"/>
                  </a:lnTo>
                  <a:lnTo>
                    <a:pt x="1594" y="8780"/>
                  </a:lnTo>
                  <a:lnTo>
                    <a:pt x="1594" y="8811"/>
                  </a:lnTo>
                  <a:lnTo>
                    <a:pt x="1594" y="8811"/>
                  </a:lnTo>
                  <a:lnTo>
                    <a:pt x="1594" y="8811"/>
                  </a:lnTo>
                  <a:lnTo>
                    <a:pt x="1594" y="8811"/>
                  </a:lnTo>
                  <a:lnTo>
                    <a:pt x="1594" y="8811"/>
                  </a:lnTo>
                  <a:lnTo>
                    <a:pt x="1594" y="8811"/>
                  </a:lnTo>
                  <a:lnTo>
                    <a:pt x="1563" y="8811"/>
                  </a:lnTo>
                  <a:lnTo>
                    <a:pt x="1563" y="8811"/>
                  </a:lnTo>
                  <a:lnTo>
                    <a:pt x="1563" y="8780"/>
                  </a:lnTo>
                  <a:lnTo>
                    <a:pt x="1563" y="8780"/>
                  </a:lnTo>
                  <a:lnTo>
                    <a:pt x="1563" y="8780"/>
                  </a:lnTo>
                  <a:lnTo>
                    <a:pt x="1563" y="8780"/>
                  </a:lnTo>
                  <a:lnTo>
                    <a:pt x="1563" y="8780"/>
                  </a:lnTo>
                  <a:lnTo>
                    <a:pt x="1563" y="8780"/>
                  </a:lnTo>
                  <a:lnTo>
                    <a:pt x="1532" y="8811"/>
                  </a:lnTo>
                  <a:lnTo>
                    <a:pt x="1532" y="8811"/>
                  </a:lnTo>
                  <a:lnTo>
                    <a:pt x="1532" y="8780"/>
                  </a:lnTo>
                  <a:lnTo>
                    <a:pt x="1532" y="8780"/>
                  </a:lnTo>
                  <a:lnTo>
                    <a:pt x="1532" y="8780"/>
                  </a:lnTo>
                  <a:lnTo>
                    <a:pt x="1532" y="8780"/>
                  </a:lnTo>
                  <a:lnTo>
                    <a:pt x="1563" y="8780"/>
                  </a:lnTo>
                  <a:lnTo>
                    <a:pt x="1563" y="8780"/>
                  </a:lnTo>
                  <a:lnTo>
                    <a:pt x="1563" y="8780"/>
                  </a:lnTo>
                  <a:lnTo>
                    <a:pt x="1563" y="8780"/>
                  </a:lnTo>
                  <a:lnTo>
                    <a:pt x="1563" y="8780"/>
                  </a:lnTo>
                  <a:lnTo>
                    <a:pt x="1563" y="8780"/>
                  </a:lnTo>
                  <a:lnTo>
                    <a:pt x="1563" y="8780"/>
                  </a:lnTo>
                  <a:lnTo>
                    <a:pt x="1563" y="8780"/>
                  </a:lnTo>
                  <a:lnTo>
                    <a:pt x="1563" y="8780"/>
                  </a:lnTo>
                  <a:lnTo>
                    <a:pt x="1563" y="8749"/>
                  </a:lnTo>
                  <a:lnTo>
                    <a:pt x="1563" y="8749"/>
                  </a:lnTo>
                  <a:lnTo>
                    <a:pt x="1563" y="8749"/>
                  </a:lnTo>
                  <a:lnTo>
                    <a:pt x="1563" y="8749"/>
                  </a:lnTo>
                  <a:lnTo>
                    <a:pt x="1563" y="8749"/>
                  </a:lnTo>
                  <a:lnTo>
                    <a:pt x="1563" y="8749"/>
                  </a:lnTo>
                  <a:lnTo>
                    <a:pt x="1563" y="8749"/>
                  </a:lnTo>
                  <a:lnTo>
                    <a:pt x="1563" y="8749"/>
                  </a:lnTo>
                  <a:lnTo>
                    <a:pt x="1532" y="8749"/>
                  </a:lnTo>
                  <a:lnTo>
                    <a:pt x="1532" y="8749"/>
                  </a:lnTo>
                  <a:lnTo>
                    <a:pt x="1532" y="8749"/>
                  </a:lnTo>
                  <a:lnTo>
                    <a:pt x="1532" y="8749"/>
                  </a:lnTo>
                  <a:lnTo>
                    <a:pt x="1532" y="8749"/>
                  </a:lnTo>
                  <a:lnTo>
                    <a:pt x="1532" y="8749"/>
                  </a:lnTo>
                  <a:lnTo>
                    <a:pt x="1532" y="8749"/>
                  </a:lnTo>
                  <a:lnTo>
                    <a:pt x="1500" y="8749"/>
                  </a:lnTo>
                  <a:lnTo>
                    <a:pt x="1500" y="8749"/>
                  </a:lnTo>
                  <a:lnTo>
                    <a:pt x="1500" y="8780"/>
                  </a:lnTo>
                  <a:lnTo>
                    <a:pt x="1500" y="8780"/>
                  </a:lnTo>
                  <a:lnTo>
                    <a:pt x="1500" y="8780"/>
                  </a:lnTo>
                  <a:lnTo>
                    <a:pt x="1500" y="8780"/>
                  </a:lnTo>
                  <a:lnTo>
                    <a:pt x="1500" y="8780"/>
                  </a:lnTo>
                  <a:lnTo>
                    <a:pt x="1500" y="8780"/>
                  </a:lnTo>
                  <a:lnTo>
                    <a:pt x="1500" y="8780"/>
                  </a:lnTo>
                  <a:lnTo>
                    <a:pt x="1469" y="8780"/>
                  </a:lnTo>
                  <a:lnTo>
                    <a:pt x="1469" y="8780"/>
                  </a:lnTo>
                  <a:lnTo>
                    <a:pt x="1469" y="8780"/>
                  </a:lnTo>
                  <a:lnTo>
                    <a:pt x="1469" y="8749"/>
                  </a:lnTo>
                  <a:lnTo>
                    <a:pt x="1438" y="8780"/>
                  </a:lnTo>
                  <a:lnTo>
                    <a:pt x="1469" y="8780"/>
                  </a:lnTo>
                  <a:lnTo>
                    <a:pt x="1469" y="8780"/>
                  </a:lnTo>
                  <a:lnTo>
                    <a:pt x="1469" y="8780"/>
                  </a:lnTo>
                  <a:lnTo>
                    <a:pt x="1469" y="8780"/>
                  </a:lnTo>
                  <a:lnTo>
                    <a:pt x="1469" y="8780"/>
                  </a:lnTo>
                  <a:lnTo>
                    <a:pt x="1438" y="8780"/>
                  </a:lnTo>
                  <a:lnTo>
                    <a:pt x="1438" y="8780"/>
                  </a:lnTo>
                  <a:lnTo>
                    <a:pt x="1438" y="8780"/>
                  </a:lnTo>
                  <a:lnTo>
                    <a:pt x="1438" y="8780"/>
                  </a:lnTo>
                  <a:lnTo>
                    <a:pt x="1438" y="8749"/>
                  </a:lnTo>
                  <a:lnTo>
                    <a:pt x="1438" y="8780"/>
                  </a:lnTo>
                  <a:lnTo>
                    <a:pt x="1438" y="8780"/>
                  </a:lnTo>
                  <a:lnTo>
                    <a:pt x="1438" y="8749"/>
                  </a:lnTo>
                  <a:lnTo>
                    <a:pt x="1438" y="8749"/>
                  </a:lnTo>
                  <a:lnTo>
                    <a:pt x="1407" y="8749"/>
                  </a:lnTo>
                  <a:lnTo>
                    <a:pt x="1407" y="8749"/>
                  </a:lnTo>
                  <a:lnTo>
                    <a:pt x="1407" y="8718"/>
                  </a:lnTo>
                  <a:lnTo>
                    <a:pt x="1407" y="8718"/>
                  </a:lnTo>
                  <a:lnTo>
                    <a:pt x="1407" y="8718"/>
                  </a:lnTo>
                  <a:lnTo>
                    <a:pt x="1407" y="8749"/>
                  </a:lnTo>
                  <a:lnTo>
                    <a:pt x="1407" y="8749"/>
                  </a:lnTo>
                  <a:lnTo>
                    <a:pt x="1407" y="8749"/>
                  </a:lnTo>
                  <a:lnTo>
                    <a:pt x="1407" y="8780"/>
                  </a:lnTo>
                  <a:lnTo>
                    <a:pt x="1438" y="8780"/>
                  </a:lnTo>
                  <a:lnTo>
                    <a:pt x="1438" y="8780"/>
                  </a:lnTo>
                  <a:lnTo>
                    <a:pt x="1438" y="8780"/>
                  </a:lnTo>
                  <a:lnTo>
                    <a:pt x="1438" y="8780"/>
                  </a:lnTo>
                  <a:lnTo>
                    <a:pt x="1438" y="8780"/>
                  </a:lnTo>
                  <a:lnTo>
                    <a:pt x="1438" y="8780"/>
                  </a:lnTo>
                  <a:lnTo>
                    <a:pt x="1438" y="8780"/>
                  </a:lnTo>
                  <a:lnTo>
                    <a:pt x="1438" y="8780"/>
                  </a:lnTo>
                  <a:lnTo>
                    <a:pt x="1438" y="8780"/>
                  </a:lnTo>
                  <a:lnTo>
                    <a:pt x="1438" y="8811"/>
                  </a:lnTo>
                  <a:lnTo>
                    <a:pt x="1438" y="8811"/>
                  </a:lnTo>
                  <a:lnTo>
                    <a:pt x="1438" y="8811"/>
                  </a:lnTo>
                  <a:lnTo>
                    <a:pt x="1438" y="8811"/>
                  </a:lnTo>
                  <a:lnTo>
                    <a:pt x="1438" y="8811"/>
                  </a:lnTo>
                  <a:lnTo>
                    <a:pt x="1438" y="8811"/>
                  </a:lnTo>
                  <a:lnTo>
                    <a:pt x="1438" y="8811"/>
                  </a:lnTo>
                  <a:lnTo>
                    <a:pt x="1438" y="8811"/>
                  </a:lnTo>
                  <a:lnTo>
                    <a:pt x="1438" y="8843"/>
                  </a:lnTo>
                  <a:lnTo>
                    <a:pt x="1438" y="8843"/>
                  </a:lnTo>
                  <a:lnTo>
                    <a:pt x="1438" y="8843"/>
                  </a:lnTo>
                  <a:lnTo>
                    <a:pt x="1438" y="8843"/>
                  </a:lnTo>
                  <a:lnTo>
                    <a:pt x="1438" y="8843"/>
                  </a:lnTo>
                  <a:lnTo>
                    <a:pt x="1438" y="8843"/>
                  </a:lnTo>
                  <a:lnTo>
                    <a:pt x="1438" y="8843"/>
                  </a:lnTo>
                  <a:lnTo>
                    <a:pt x="1438" y="8843"/>
                  </a:lnTo>
                  <a:lnTo>
                    <a:pt x="1438" y="8843"/>
                  </a:lnTo>
                  <a:lnTo>
                    <a:pt x="1438" y="8843"/>
                  </a:lnTo>
                  <a:lnTo>
                    <a:pt x="1438" y="8843"/>
                  </a:lnTo>
                  <a:lnTo>
                    <a:pt x="1438" y="8843"/>
                  </a:lnTo>
                  <a:lnTo>
                    <a:pt x="1438" y="8843"/>
                  </a:lnTo>
                  <a:lnTo>
                    <a:pt x="1438" y="8874"/>
                  </a:lnTo>
                  <a:lnTo>
                    <a:pt x="1438" y="8874"/>
                  </a:lnTo>
                  <a:lnTo>
                    <a:pt x="1438" y="8874"/>
                  </a:lnTo>
                  <a:lnTo>
                    <a:pt x="1438" y="8874"/>
                  </a:lnTo>
                  <a:lnTo>
                    <a:pt x="1438" y="8874"/>
                  </a:lnTo>
                  <a:lnTo>
                    <a:pt x="1438" y="8843"/>
                  </a:lnTo>
                  <a:lnTo>
                    <a:pt x="1469" y="8843"/>
                  </a:lnTo>
                  <a:lnTo>
                    <a:pt x="1438" y="8874"/>
                  </a:lnTo>
                  <a:lnTo>
                    <a:pt x="1438" y="8874"/>
                  </a:lnTo>
                  <a:lnTo>
                    <a:pt x="1438" y="8874"/>
                  </a:lnTo>
                  <a:lnTo>
                    <a:pt x="1469" y="8874"/>
                  </a:lnTo>
                  <a:lnTo>
                    <a:pt x="1438" y="8874"/>
                  </a:lnTo>
                  <a:lnTo>
                    <a:pt x="1438" y="8874"/>
                  </a:lnTo>
                  <a:lnTo>
                    <a:pt x="1438" y="8874"/>
                  </a:lnTo>
                  <a:lnTo>
                    <a:pt x="1438" y="8874"/>
                  </a:lnTo>
                  <a:lnTo>
                    <a:pt x="1438" y="8874"/>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38" y="8905"/>
                  </a:lnTo>
                  <a:lnTo>
                    <a:pt x="1407" y="8905"/>
                  </a:lnTo>
                  <a:lnTo>
                    <a:pt x="1407" y="8936"/>
                  </a:lnTo>
                  <a:lnTo>
                    <a:pt x="1407" y="8936"/>
                  </a:lnTo>
                  <a:lnTo>
                    <a:pt x="1438" y="8936"/>
                  </a:lnTo>
                  <a:lnTo>
                    <a:pt x="1438" y="8936"/>
                  </a:lnTo>
                  <a:lnTo>
                    <a:pt x="1438" y="8936"/>
                  </a:lnTo>
                  <a:lnTo>
                    <a:pt x="1438" y="8936"/>
                  </a:lnTo>
                  <a:lnTo>
                    <a:pt x="1438" y="8936"/>
                  </a:lnTo>
                  <a:lnTo>
                    <a:pt x="1438" y="8936"/>
                  </a:lnTo>
                  <a:lnTo>
                    <a:pt x="1438" y="8936"/>
                  </a:lnTo>
                  <a:lnTo>
                    <a:pt x="1438" y="8936"/>
                  </a:lnTo>
                  <a:lnTo>
                    <a:pt x="1407" y="8968"/>
                  </a:lnTo>
                  <a:lnTo>
                    <a:pt x="1407" y="8968"/>
                  </a:lnTo>
                  <a:lnTo>
                    <a:pt x="1407" y="8968"/>
                  </a:lnTo>
                  <a:lnTo>
                    <a:pt x="1438" y="8968"/>
                  </a:lnTo>
                  <a:lnTo>
                    <a:pt x="1438" y="8968"/>
                  </a:lnTo>
                  <a:lnTo>
                    <a:pt x="1438" y="8968"/>
                  </a:lnTo>
                  <a:lnTo>
                    <a:pt x="1438" y="8968"/>
                  </a:lnTo>
                  <a:lnTo>
                    <a:pt x="1438" y="8968"/>
                  </a:lnTo>
                  <a:lnTo>
                    <a:pt x="1438" y="8968"/>
                  </a:lnTo>
                  <a:lnTo>
                    <a:pt x="1438" y="8968"/>
                  </a:lnTo>
                  <a:lnTo>
                    <a:pt x="1438" y="8968"/>
                  </a:lnTo>
                  <a:lnTo>
                    <a:pt x="1438" y="8968"/>
                  </a:lnTo>
                  <a:lnTo>
                    <a:pt x="1438" y="8968"/>
                  </a:lnTo>
                  <a:lnTo>
                    <a:pt x="1438" y="8968"/>
                  </a:lnTo>
                  <a:lnTo>
                    <a:pt x="1438" y="8968"/>
                  </a:lnTo>
                  <a:lnTo>
                    <a:pt x="1438" y="8936"/>
                  </a:lnTo>
                  <a:lnTo>
                    <a:pt x="1438" y="8936"/>
                  </a:lnTo>
                  <a:lnTo>
                    <a:pt x="1469" y="8936"/>
                  </a:lnTo>
                  <a:lnTo>
                    <a:pt x="1469" y="8936"/>
                  </a:lnTo>
                  <a:lnTo>
                    <a:pt x="1469" y="8936"/>
                  </a:lnTo>
                  <a:lnTo>
                    <a:pt x="1469" y="8936"/>
                  </a:lnTo>
                  <a:lnTo>
                    <a:pt x="1469" y="8936"/>
                  </a:lnTo>
                  <a:lnTo>
                    <a:pt x="1469" y="8936"/>
                  </a:lnTo>
                  <a:lnTo>
                    <a:pt x="1469" y="8936"/>
                  </a:lnTo>
                  <a:lnTo>
                    <a:pt x="1469" y="8936"/>
                  </a:lnTo>
                  <a:lnTo>
                    <a:pt x="1469" y="8936"/>
                  </a:lnTo>
                  <a:lnTo>
                    <a:pt x="1469" y="8936"/>
                  </a:lnTo>
                  <a:lnTo>
                    <a:pt x="1469" y="8936"/>
                  </a:lnTo>
                  <a:lnTo>
                    <a:pt x="1469" y="8936"/>
                  </a:lnTo>
                  <a:lnTo>
                    <a:pt x="1469" y="8905"/>
                  </a:lnTo>
                  <a:lnTo>
                    <a:pt x="1469" y="8905"/>
                  </a:lnTo>
                  <a:lnTo>
                    <a:pt x="1469" y="8905"/>
                  </a:lnTo>
                  <a:lnTo>
                    <a:pt x="1469" y="8905"/>
                  </a:lnTo>
                  <a:lnTo>
                    <a:pt x="1469" y="8905"/>
                  </a:lnTo>
                  <a:lnTo>
                    <a:pt x="1469" y="8905"/>
                  </a:lnTo>
                  <a:lnTo>
                    <a:pt x="1469" y="8905"/>
                  </a:lnTo>
                  <a:lnTo>
                    <a:pt x="1469" y="8905"/>
                  </a:lnTo>
                  <a:lnTo>
                    <a:pt x="1500" y="8905"/>
                  </a:lnTo>
                  <a:lnTo>
                    <a:pt x="1500" y="8905"/>
                  </a:lnTo>
                  <a:lnTo>
                    <a:pt x="1500" y="8905"/>
                  </a:lnTo>
                  <a:lnTo>
                    <a:pt x="1500" y="8905"/>
                  </a:lnTo>
                  <a:lnTo>
                    <a:pt x="1500" y="8905"/>
                  </a:lnTo>
                  <a:lnTo>
                    <a:pt x="1500" y="8905"/>
                  </a:lnTo>
                  <a:lnTo>
                    <a:pt x="1500" y="8905"/>
                  </a:lnTo>
                  <a:lnTo>
                    <a:pt x="1500" y="8905"/>
                  </a:lnTo>
                  <a:lnTo>
                    <a:pt x="1500" y="8936"/>
                  </a:lnTo>
                  <a:lnTo>
                    <a:pt x="1500" y="8936"/>
                  </a:lnTo>
                  <a:lnTo>
                    <a:pt x="1500" y="8936"/>
                  </a:lnTo>
                  <a:lnTo>
                    <a:pt x="1500" y="8936"/>
                  </a:lnTo>
                  <a:lnTo>
                    <a:pt x="1500" y="8936"/>
                  </a:lnTo>
                  <a:lnTo>
                    <a:pt x="1500" y="8936"/>
                  </a:lnTo>
                  <a:lnTo>
                    <a:pt x="1500" y="8936"/>
                  </a:lnTo>
                  <a:lnTo>
                    <a:pt x="1500" y="8936"/>
                  </a:lnTo>
                  <a:lnTo>
                    <a:pt x="1500" y="8936"/>
                  </a:lnTo>
                  <a:lnTo>
                    <a:pt x="1532" y="8905"/>
                  </a:lnTo>
                  <a:lnTo>
                    <a:pt x="1532" y="8905"/>
                  </a:lnTo>
                  <a:lnTo>
                    <a:pt x="1532" y="8905"/>
                  </a:lnTo>
                  <a:lnTo>
                    <a:pt x="1532" y="8905"/>
                  </a:lnTo>
                  <a:lnTo>
                    <a:pt x="1532" y="8874"/>
                  </a:lnTo>
                  <a:lnTo>
                    <a:pt x="1532" y="8874"/>
                  </a:lnTo>
                  <a:lnTo>
                    <a:pt x="1500" y="8874"/>
                  </a:lnTo>
                  <a:lnTo>
                    <a:pt x="1500" y="8874"/>
                  </a:lnTo>
                  <a:lnTo>
                    <a:pt x="1500" y="8874"/>
                  </a:lnTo>
                  <a:lnTo>
                    <a:pt x="1532" y="8874"/>
                  </a:lnTo>
                  <a:lnTo>
                    <a:pt x="1532" y="8874"/>
                  </a:lnTo>
                  <a:lnTo>
                    <a:pt x="1532" y="8874"/>
                  </a:lnTo>
                  <a:lnTo>
                    <a:pt x="1532" y="8874"/>
                  </a:lnTo>
                  <a:lnTo>
                    <a:pt x="1532" y="8874"/>
                  </a:lnTo>
                  <a:lnTo>
                    <a:pt x="1532" y="8874"/>
                  </a:lnTo>
                  <a:lnTo>
                    <a:pt x="1532" y="8874"/>
                  </a:lnTo>
                  <a:lnTo>
                    <a:pt x="1532" y="8874"/>
                  </a:lnTo>
                  <a:lnTo>
                    <a:pt x="1532" y="8874"/>
                  </a:lnTo>
                  <a:lnTo>
                    <a:pt x="1532" y="8874"/>
                  </a:lnTo>
                  <a:lnTo>
                    <a:pt x="1532" y="8874"/>
                  </a:lnTo>
                  <a:lnTo>
                    <a:pt x="1532" y="8874"/>
                  </a:lnTo>
                  <a:lnTo>
                    <a:pt x="1532" y="8874"/>
                  </a:lnTo>
                  <a:lnTo>
                    <a:pt x="1532" y="8874"/>
                  </a:lnTo>
                  <a:lnTo>
                    <a:pt x="1563" y="8874"/>
                  </a:lnTo>
                  <a:lnTo>
                    <a:pt x="1563" y="8874"/>
                  </a:lnTo>
                  <a:lnTo>
                    <a:pt x="1563" y="8874"/>
                  </a:lnTo>
                  <a:lnTo>
                    <a:pt x="1563" y="8874"/>
                  </a:lnTo>
                  <a:lnTo>
                    <a:pt x="1594" y="8874"/>
                  </a:lnTo>
                  <a:lnTo>
                    <a:pt x="1594" y="8905"/>
                  </a:lnTo>
                  <a:lnTo>
                    <a:pt x="1594" y="8905"/>
                  </a:lnTo>
                  <a:lnTo>
                    <a:pt x="1594" y="8905"/>
                  </a:lnTo>
                  <a:lnTo>
                    <a:pt x="1563" y="8905"/>
                  </a:lnTo>
                  <a:lnTo>
                    <a:pt x="1563" y="8874"/>
                  </a:lnTo>
                  <a:lnTo>
                    <a:pt x="1563" y="8874"/>
                  </a:lnTo>
                  <a:lnTo>
                    <a:pt x="1532" y="8874"/>
                  </a:lnTo>
                  <a:lnTo>
                    <a:pt x="1532" y="8874"/>
                  </a:lnTo>
                  <a:lnTo>
                    <a:pt x="1532" y="8874"/>
                  </a:lnTo>
                  <a:lnTo>
                    <a:pt x="1532" y="8874"/>
                  </a:lnTo>
                  <a:lnTo>
                    <a:pt x="1532" y="8905"/>
                  </a:lnTo>
                  <a:lnTo>
                    <a:pt x="1532" y="8905"/>
                  </a:lnTo>
                  <a:lnTo>
                    <a:pt x="1532" y="8905"/>
                  </a:lnTo>
                  <a:lnTo>
                    <a:pt x="1563" y="8905"/>
                  </a:lnTo>
                  <a:lnTo>
                    <a:pt x="1563" y="8905"/>
                  </a:lnTo>
                  <a:lnTo>
                    <a:pt x="1563" y="8905"/>
                  </a:lnTo>
                  <a:lnTo>
                    <a:pt x="1563" y="8905"/>
                  </a:lnTo>
                  <a:lnTo>
                    <a:pt x="1563" y="8905"/>
                  </a:lnTo>
                  <a:lnTo>
                    <a:pt x="1563" y="8905"/>
                  </a:lnTo>
                  <a:lnTo>
                    <a:pt x="1563" y="8905"/>
                  </a:lnTo>
                  <a:lnTo>
                    <a:pt x="1532" y="8905"/>
                  </a:lnTo>
                  <a:lnTo>
                    <a:pt x="1532" y="8905"/>
                  </a:lnTo>
                  <a:lnTo>
                    <a:pt x="1532" y="8905"/>
                  </a:lnTo>
                  <a:lnTo>
                    <a:pt x="1532" y="8936"/>
                  </a:lnTo>
                  <a:lnTo>
                    <a:pt x="1532" y="8936"/>
                  </a:lnTo>
                  <a:lnTo>
                    <a:pt x="1532" y="8936"/>
                  </a:lnTo>
                  <a:lnTo>
                    <a:pt x="1532" y="8936"/>
                  </a:lnTo>
                  <a:lnTo>
                    <a:pt x="1500" y="8936"/>
                  </a:lnTo>
                  <a:lnTo>
                    <a:pt x="1500" y="8936"/>
                  </a:lnTo>
                  <a:lnTo>
                    <a:pt x="1500" y="8936"/>
                  </a:lnTo>
                  <a:lnTo>
                    <a:pt x="1500" y="8936"/>
                  </a:lnTo>
                  <a:lnTo>
                    <a:pt x="1500" y="8936"/>
                  </a:lnTo>
                  <a:lnTo>
                    <a:pt x="1500" y="8936"/>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68"/>
                  </a:lnTo>
                  <a:lnTo>
                    <a:pt x="1500" y="8999"/>
                  </a:lnTo>
                  <a:lnTo>
                    <a:pt x="1500" y="8968"/>
                  </a:lnTo>
                  <a:lnTo>
                    <a:pt x="1500" y="8968"/>
                  </a:lnTo>
                  <a:lnTo>
                    <a:pt x="1469" y="8968"/>
                  </a:lnTo>
                  <a:lnTo>
                    <a:pt x="1469" y="8999"/>
                  </a:lnTo>
                  <a:lnTo>
                    <a:pt x="1469" y="8999"/>
                  </a:lnTo>
                  <a:lnTo>
                    <a:pt x="1469" y="8968"/>
                  </a:lnTo>
                  <a:lnTo>
                    <a:pt x="1469" y="8968"/>
                  </a:lnTo>
                  <a:lnTo>
                    <a:pt x="1469" y="8968"/>
                  </a:lnTo>
                  <a:lnTo>
                    <a:pt x="1469" y="8999"/>
                  </a:lnTo>
                  <a:lnTo>
                    <a:pt x="1469" y="8999"/>
                  </a:lnTo>
                  <a:lnTo>
                    <a:pt x="1469" y="8968"/>
                  </a:lnTo>
                  <a:lnTo>
                    <a:pt x="1469" y="8968"/>
                  </a:lnTo>
                  <a:lnTo>
                    <a:pt x="1438" y="8968"/>
                  </a:lnTo>
                  <a:lnTo>
                    <a:pt x="1438" y="8999"/>
                  </a:lnTo>
                  <a:lnTo>
                    <a:pt x="1438" y="8999"/>
                  </a:lnTo>
                  <a:lnTo>
                    <a:pt x="1469" y="8999"/>
                  </a:lnTo>
                  <a:lnTo>
                    <a:pt x="1469" y="8999"/>
                  </a:lnTo>
                  <a:lnTo>
                    <a:pt x="1469" y="8999"/>
                  </a:lnTo>
                  <a:lnTo>
                    <a:pt x="1469" y="8999"/>
                  </a:lnTo>
                  <a:lnTo>
                    <a:pt x="1500" y="8999"/>
                  </a:lnTo>
                  <a:lnTo>
                    <a:pt x="1500" y="8999"/>
                  </a:lnTo>
                  <a:lnTo>
                    <a:pt x="1500" y="8999"/>
                  </a:lnTo>
                  <a:lnTo>
                    <a:pt x="1500" y="8999"/>
                  </a:lnTo>
                  <a:lnTo>
                    <a:pt x="1500" y="8999"/>
                  </a:lnTo>
                  <a:lnTo>
                    <a:pt x="1500" y="8999"/>
                  </a:lnTo>
                  <a:lnTo>
                    <a:pt x="1500" y="9030"/>
                  </a:lnTo>
                  <a:lnTo>
                    <a:pt x="1500" y="8999"/>
                  </a:lnTo>
                  <a:lnTo>
                    <a:pt x="1532"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500" y="9030"/>
                  </a:lnTo>
                  <a:lnTo>
                    <a:pt x="1469" y="9030"/>
                  </a:lnTo>
                  <a:lnTo>
                    <a:pt x="1469" y="9030"/>
                  </a:lnTo>
                  <a:lnTo>
                    <a:pt x="1469" y="9030"/>
                  </a:lnTo>
                  <a:lnTo>
                    <a:pt x="1469" y="9030"/>
                  </a:lnTo>
                  <a:lnTo>
                    <a:pt x="1500" y="9061"/>
                  </a:lnTo>
                  <a:lnTo>
                    <a:pt x="1500" y="9061"/>
                  </a:lnTo>
                  <a:lnTo>
                    <a:pt x="1469" y="9061"/>
                  </a:lnTo>
                  <a:lnTo>
                    <a:pt x="1469" y="9061"/>
                  </a:lnTo>
                  <a:lnTo>
                    <a:pt x="1469" y="9061"/>
                  </a:lnTo>
                  <a:lnTo>
                    <a:pt x="1469" y="9030"/>
                  </a:lnTo>
                  <a:lnTo>
                    <a:pt x="1469" y="9030"/>
                  </a:lnTo>
                  <a:lnTo>
                    <a:pt x="1469" y="9030"/>
                  </a:lnTo>
                  <a:lnTo>
                    <a:pt x="1469" y="9061"/>
                  </a:lnTo>
                  <a:lnTo>
                    <a:pt x="1469" y="9061"/>
                  </a:lnTo>
                  <a:lnTo>
                    <a:pt x="1469" y="9061"/>
                  </a:lnTo>
                  <a:lnTo>
                    <a:pt x="1469" y="9061"/>
                  </a:lnTo>
                  <a:lnTo>
                    <a:pt x="1469" y="9061"/>
                  </a:lnTo>
                  <a:lnTo>
                    <a:pt x="1469" y="9061"/>
                  </a:lnTo>
                  <a:lnTo>
                    <a:pt x="1500" y="9061"/>
                  </a:lnTo>
                  <a:lnTo>
                    <a:pt x="1500" y="9061"/>
                  </a:lnTo>
                  <a:lnTo>
                    <a:pt x="1500" y="9093"/>
                  </a:lnTo>
                  <a:lnTo>
                    <a:pt x="1500" y="9093"/>
                  </a:lnTo>
                  <a:lnTo>
                    <a:pt x="1500" y="9093"/>
                  </a:lnTo>
                  <a:lnTo>
                    <a:pt x="1500" y="9093"/>
                  </a:lnTo>
                  <a:lnTo>
                    <a:pt x="1500" y="9093"/>
                  </a:lnTo>
                  <a:lnTo>
                    <a:pt x="1532" y="9093"/>
                  </a:lnTo>
                  <a:lnTo>
                    <a:pt x="1532" y="9093"/>
                  </a:lnTo>
                  <a:lnTo>
                    <a:pt x="1532" y="9093"/>
                  </a:lnTo>
                  <a:lnTo>
                    <a:pt x="1532" y="9093"/>
                  </a:lnTo>
                  <a:lnTo>
                    <a:pt x="1532" y="9093"/>
                  </a:lnTo>
                  <a:lnTo>
                    <a:pt x="1532" y="9061"/>
                  </a:lnTo>
                  <a:lnTo>
                    <a:pt x="1500" y="9061"/>
                  </a:lnTo>
                  <a:lnTo>
                    <a:pt x="1532" y="9061"/>
                  </a:lnTo>
                  <a:lnTo>
                    <a:pt x="1532" y="9061"/>
                  </a:lnTo>
                  <a:lnTo>
                    <a:pt x="1532" y="9061"/>
                  </a:lnTo>
                  <a:lnTo>
                    <a:pt x="1532" y="9061"/>
                  </a:lnTo>
                  <a:lnTo>
                    <a:pt x="1532" y="9061"/>
                  </a:lnTo>
                  <a:lnTo>
                    <a:pt x="1532" y="9061"/>
                  </a:lnTo>
                  <a:lnTo>
                    <a:pt x="1532" y="9061"/>
                  </a:lnTo>
                  <a:lnTo>
                    <a:pt x="1532" y="9061"/>
                  </a:lnTo>
                  <a:lnTo>
                    <a:pt x="1532" y="9061"/>
                  </a:lnTo>
                  <a:lnTo>
                    <a:pt x="1532" y="9061"/>
                  </a:lnTo>
                  <a:lnTo>
                    <a:pt x="1532" y="9093"/>
                  </a:lnTo>
                  <a:lnTo>
                    <a:pt x="1532" y="9093"/>
                  </a:lnTo>
                  <a:lnTo>
                    <a:pt x="1532" y="9093"/>
                  </a:lnTo>
                  <a:lnTo>
                    <a:pt x="1563" y="9061"/>
                  </a:lnTo>
                  <a:lnTo>
                    <a:pt x="1563" y="9061"/>
                  </a:lnTo>
                  <a:lnTo>
                    <a:pt x="1563" y="9061"/>
                  </a:lnTo>
                  <a:lnTo>
                    <a:pt x="1563" y="9061"/>
                  </a:lnTo>
                  <a:lnTo>
                    <a:pt x="1563" y="9061"/>
                  </a:lnTo>
                  <a:lnTo>
                    <a:pt x="1563" y="9061"/>
                  </a:lnTo>
                  <a:lnTo>
                    <a:pt x="1563" y="9061"/>
                  </a:lnTo>
                  <a:lnTo>
                    <a:pt x="1563" y="9030"/>
                  </a:lnTo>
                  <a:lnTo>
                    <a:pt x="1563" y="9030"/>
                  </a:lnTo>
                  <a:lnTo>
                    <a:pt x="1563" y="9030"/>
                  </a:lnTo>
                  <a:lnTo>
                    <a:pt x="1563" y="9030"/>
                  </a:lnTo>
                  <a:lnTo>
                    <a:pt x="1563" y="9030"/>
                  </a:lnTo>
                  <a:lnTo>
                    <a:pt x="1563" y="9030"/>
                  </a:lnTo>
                  <a:lnTo>
                    <a:pt x="1563" y="8999"/>
                  </a:lnTo>
                  <a:lnTo>
                    <a:pt x="1563" y="8999"/>
                  </a:lnTo>
                  <a:lnTo>
                    <a:pt x="1563" y="8999"/>
                  </a:lnTo>
                  <a:lnTo>
                    <a:pt x="1563" y="8999"/>
                  </a:lnTo>
                  <a:lnTo>
                    <a:pt x="1563" y="8999"/>
                  </a:lnTo>
                  <a:lnTo>
                    <a:pt x="1594" y="8968"/>
                  </a:lnTo>
                  <a:lnTo>
                    <a:pt x="1594" y="8968"/>
                  </a:lnTo>
                  <a:lnTo>
                    <a:pt x="1594" y="8968"/>
                  </a:lnTo>
                  <a:lnTo>
                    <a:pt x="1594" y="8968"/>
                  </a:lnTo>
                  <a:lnTo>
                    <a:pt x="1594" y="8968"/>
                  </a:lnTo>
                  <a:lnTo>
                    <a:pt x="1594" y="8968"/>
                  </a:lnTo>
                  <a:lnTo>
                    <a:pt x="1594" y="8968"/>
                  </a:lnTo>
                  <a:lnTo>
                    <a:pt x="1594" y="8968"/>
                  </a:lnTo>
                  <a:lnTo>
                    <a:pt x="1594" y="8968"/>
                  </a:lnTo>
                  <a:lnTo>
                    <a:pt x="1625" y="8936"/>
                  </a:lnTo>
                  <a:lnTo>
                    <a:pt x="1625" y="8936"/>
                  </a:lnTo>
                  <a:lnTo>
                    <a:pt x="1625" y="8936"/>
                  </a:lnTo>
                  <a:lnTo>
                    <a:pt x="1625" y="8936"/>
                  </a:lnTo>
                  <a:lnTo>
                    <a:pt x="1625" y="8936"/>
                  </a:lnTo>
                  <a:lnTo>
                    <a:pt x="1625" y="8936"/>
                  </a:lnTo>
                  <a:lnTo>
                    <a:pt x="1625" y="8936"/>
                  </a:lnTo>
                  <a:lnTo>
                    <a:pt x="1594" y="8936"/>
                  </a:lnTo>
                  <a:lnTo>
                    <a:pt x="1594" y="8936"/>
                  </a:lnTo>
                  <a:lnTo>
                    <a:pt x="1594" y="8905"/>
                  </a:lnTo>
                  <a:lnTo>
                    <a:pt x="1594" y="8905"/>
                  </a:lnTo>
                  <a:lnTo>
                    <a:pt x="1594" y="8936"/>
                  </a:lnTo>
                  <a:lnTo>
                    <a:pt x="1563" y="8936"/>
                  </a:lnTo>
                  <a:lnTo>
                    <a:pt x="1563" y="8968"/>
                  </a:lnTo>
                  <a:lnTo>
                    <a:pt x="1563" y="8968"/>
                  </a:lnTo>
                  <a:lnTo>
                    <a:pt x="1563" y="8936"/>
                  </a:lnTo>
                  <a:lnTo>
                    <a:pt x="1563" y="8936"/>
                  </a:lnTo>
                  <a:lnTo>
                    <a:pt x="1563" y="8936"/>
                  </a:lnTo>
                  <a:lnTo>
                    <a:pt x="1563" y="8936"/>
                  </a:lnTo>
                  <a:lnTo>
                    <a:pt x="1594" y="8936"/>
                  </a:lnTo>
                  <a:lnTo>
                    <a:pt x="1594" y="8905"/>
                  </a:lnTo>
                  <a:lnTo>
                    <a:pt x="1594" y="8905"/>
                  </a:lnTo>
                  <a:lnTo>
                    <a:pt x="1594" y="8905"/>
                  </a:lnTo>
                  <a:lnTo>
                    <a:pt x="1594" y="8905"/>
                  </a:lnTo>
                  <a:lnTo>
                    <a:pt x="1594" y="8905"/>
                  </a:lnTo>
                  <a:lnTo>
                    <a:pt x="1594" y="8905"/>
                  </a:lnTo>
                  <a:lnTo>
                    <a:pt x="1594" y="8905"/>
                  </a:lnTo>
                  <a:lnTo>
                    <a:pt x="1594" y="8905"/>
                  </a:lnTo>
                  <a:lnTo>
                    <a:pt x="1594" y="8874"/>
                  </a:lnTo>
                  <a:lnTo>
                    <a:pt x="1594" y="8874"/>
                  </a:lnTo>
                  <a:lnTo>
                    <a:pt x="1594" y="8874"/>
                  </a:lnTo>
                  <a:lnTo>
                    <a:pt x="1594" y="8905"/>
                  </a:lnTo>
                  <a:lnTo>
                    <a:pt x="1594" y="8905"/>
                  </a:lnTo>
                  <a:lnTo>
                    <a:pt x="1594" y="8905"/>
                  </a:lnTo>
                  <a:lnTo>
                    <a:pt x="1594" y="8905"/>
                  </a:lnTo>
                  <a:lnTo>
                    <a:pt x="1594" y="8905"/>
                  </a:lnTo>
                  <a:lnTo>
                    <a:pt x="1625" y="8905"/>
                  </a:lnTo>
                  <a:lnTo>
                    <a:pt x="1625" y="8905"/>
                  </a:lnTo>
                  <a:lnTo>
                    <a:pt x="1625" y="8905"/>
                  </a:lnTo>
                  <a:lnTo>
                    <a:pt x="1625" y="8905"/>
                  </a:lnTo>
                  <a:lnTo>
                    <a:pt x="1625" y="8905"/>
                  </a:lnTo>
                  <a:lnTo>
                    <a:pt x="1625" y="8905"/>
                  </a:lnTo>
                  <a:lnTo>
                    <a:pt x="1657" y="8905"/>
                  </a:lnTo>
                  <a:lnTo>
                    <a:pt x="1657" y="8905"/>
                  </a:lnTo>
                  <a:lnTo>
                    <a:pt x="1657" y="8905"/>
                  </a:lnTo>
                  <a:lnTo>
                    <a:pt x="1657" y="8905"/>
                  </a:lnTo>
                  <a:lnTo>
                    <a:pt x="1657" y="8905"/>
                  </a:lnTo>
                  <a:lnTo>
                    <a:pt x="1657" y="8905"/>
                  </a:lnTo>
                  <a:lnTo>
                    <a:pt x="1657" y="8905"/>
                  </a:lnTo>
                  <a:lnTo>
                    <a:pt x="1657" y="8905"/>
                  </a:lnTo>
                  <a:lnTo>
                    <a:pt x="1657" y="8905"/>
                  </a:lnTo>
                  <a:lnTo>
                    <a:pt x="1657" y="8905"/>
                  </a:lnTo>
                  <a:lnTo>
                    <a:pt x="1657" y="8874"/>
                  </a:lnTo>
                  <a:lnTo>
                    <a:pt x="1688" y="8874"/>
                  </a:lnTo>
                  <a:lnTo>
                    <a:pt x="1688" y="8874"/>
                  </a:lnTo>
                  <a:lnTo>
                    <a:pt x="1688" y="8874"/>
                  </a:lnTo>
                  <a:lnTo>
                    <a:pt x="1688" y="8905"/>
                  </a:lnTo>
                  <a:lnTo>
                    <a:pt x="1688" y="8905"/>
                  </a:lnTo>
                  <a:lnTo>
                    <a:pt x="1688" y="8905"/>
                  </a:lnTo>
                  <a:lnTo>
                    <a:pt x="1657" y="8905"/>
                  </a:lnTo>
                  <a:lnTo>
                    <a:pt x="1657" y="8905"/>
                  </a:lnTo>
                  <a:lnTo>
                    <a:pt x="1657" y="8905"/>
                  </a:lnTo>
                  <a:lnTo>
                    <a:pt x="1657" y="8905"/>
                  </a:lnTo>
                  <a:lnTo>
                    <a:pt x="1657" y="8905"/>
                  </a:lnTo>
                  <a:lnTo>
                    <a:pt x="1657" y="8905"/>
                  </a:lnTo>
                  <a:lnTo>
                    <a:pt x="1657" y="8936"/>
                  </a:lnTo>
                  <a:lnTo>
                    <a:pt x="1657" y="8936"/>
                  </a:lnTo>
                  <a:lnTo>
                    <a:pt x="1657" y="8936"/>
                  </a:lnTo>
                  <a:lnTo>
                    <a:pt x="1657" y="8936"/>
                  </a:lnTo>
                  <a:lnTo>
                    <a:pt x="1688" y="8936"/>
                  </a:lnTo>
                  <a:lnTo>
                    <a:pt x="1688" y="8936"/>
                  </a:lnTo>
                  <a:lnTo>
                    <a:pt x="1688" y="8936"/>
                  </a:lnTo>
                  <a:lnTo>
                    <a:pt x="1688" y="8936"/>
                  </a:lnTo>
                  <a:lnTo>
                    <a:pt x="1688" y="8936"/>
                  </a:lnTo>
                  <a:lnTo>
                    <a:pt x="1688" y="8936"/>
                  </a:lnTo>
                  <a:lnTo>
                    <a:pt x="1688" y="8936"/>
                  </a:lnTo>
                  <a:lnTo>
                    <a:pt x="1688" y="8936"/>
                  </a:lnTo>
                  <a:lnTo>
                    <a:pt x="1688" y="8905"/>
                  </a:lnTo>
                  <a:lnTo>
                    <a:pt x="1688" y="8905"/>
                  </a:lnTo>
                  <a:lnTo>
                    <a:pt x="1688" y="8905"/>
                  </a:lnTo>
                  <a:lnTo>
                    <a:pt x="1688" y="8905"/>
                  </a:lnTo>
                  <a:lnTo>
                    <a:pt x="1688" y="8905"/>
                  </a:lnTo>
                  <a:lnTo>
                    <a:pt x="1688" y="8905"/>
                  </a:lnTo>
                  <a:lnTo>
                    <a:pt x="1688" y="8905"/>
                  </a:lnTo>
                  <a:lnTo>
                    <a:pt x="1688" y="8874"/>
                  </a:lnTo>
                  <a:lnTo>
                    <a:pt x="1719" y="8905"/>
                  </a:lnTo>
                  <a:lnTo>
                    <a:pt x="1750" y="8874"/>
                  </a:lnTo>
                  <a:lnTo>
                    <a:pt x="1750" y="8905"/>
                  </a:lnTo>
                  <a:lnTo>
                    <a:pt x="1750" y="8905"/>
                  </a:lnTo>
                  <a:lnTo>
                    <a:pt x="1750" y="8905"/>
                  </a:lnTo>
                  <a:lnTo>
                    <a:pt x="1750" y="8905"/>
                  </a:lnTo>
                  <a:lnTo>
                    <a:pt x="1750" y="8905"/>
                  </a:lnTo>
                  <a:lnTo>
                    <a:pt x="1750" y="8905"/>
                  </a:lnTo>
                  <a:lnTo>
                    <a:pt x="1750" y="8905"/>
                  </a:lnTo>
                  <a:lnTo>
                    <a:pt x="1750" y="8905"/>
                  </a:lnTo>
                  <a:lnTo>
                    <a:pt x="1782" y="8905"/>
                  </a:lnTo>
                  <a:lnTo>
                    <a:pt x="1844" y="8905"/>
                  </a:lnTo>
                  <a:lnTo>
                    <a:pt x="1844" y="8905"/>
                  </a:lnTo>
                  <a:lnTo>
                    <a:pt x="1875" y="8936"/>
                  </a:lnTo>
                  <a:lnTo>
                    <a:pt x="1875" y="8936"/>
                  </a:lnTo>
                  <a:lnTo>
                    <a:pt x="1844" y="8936"/>
                  </a:lnTo>
                  <a:lnTo>
                    <a:pt x="1844" y="8936"/>
                  </a:lnTo>
                  <a:lnTo>
                    <a:pt x="1844" y="8936"/>
                  </a:lnTo>
                  <a:lnTo>
                    <a:pt x="1844" y="8936"/>
                  </a:lnTo>
                  <a:lnTo>
                    <a:pt x="1782" y="8936"/>
                  </a:lnTo>
                  <a:lnTo>
                    <a:pt x="1782" y="8936"/>
                  </a:lnTo>
                  <a:lnTo>
                    <a:pt x="1782" y="8936"/>
                  </a:lnTo>
                  <a:lnTo>
                    <a:pt x="1782" y="8936"/>
                  </a:lnTo>
                  <a:lnTo>
                    <a:pt x="1782" y="8936"/>
                  </a:lnTo>
                  <a:lnTo>
                    <a:pt x="1750" y="8936"/>
                  </a:lnTo>
                  <a:lnTo>
                    <a:pt x="1750" y="8936"/>
                  </a:lnTo>
                  <a:lnTo>
                    <a:pt x="1750" y="8936"/>
                  </a:lnTo>
                  <a:lnTo>
                    <a:pt x="1750" y="8936"/>
                  </a:lnTo>
                  <a:lnTo>
                    <a:pt x="1750" y="8936"/>
                  </a:lnTo>
                  <a:lnTo>
                    <a:pt x="1750" y="8936"/>
                  </a:lnTo>
                  <a:lnTo>
                    <a:pt x="1750" y="8936"/>
                  </a:lnTo>
                  <a:lnTo>
                    <a:pt x="1750" y="8936"/>
                  </a:lnTo>
                  <a:lnTo>
                    <a:pt x="1719" y="8936"/>
                  </a:lnTo>
                  <a:lnTo>
                    <a:pt x="1719" y="8936"/>
                  </a:lnTo>
                  <a:lnTo>
                    <a:pt x="1719" y="8936"/>
                  </a:lnTo>
                  <a:lnTo>
                    <a:pt x="1719" y="8936"/>
                  </a:lnTo>
                  <a:lnTo>
                    <a:pt x="1719" y="8936"/>
                  </a:lnTo>
                  <a:lnTo>
                    <a:pt x="1719" y="8936"/>
                  </a:lnTo>
                  <a:lnTo>
                    <a:pt x="1719" y="8968"/>
                  </a:lnTo>
                  <a:lnTo>
                    <a:pt x="1688" y="8968"/>
                  </a:lnTo>
                  <a:lnTo>
                    <a:pt x="1688" y="8968"/>
                  </a:lnTo>
                  <a:lnTo>
                    <a:pt x="1688" y="8968"/>
                  </a:lnTo>
                  <a:lnTo>
                    <a:pt x="1688" y="8968"/>
                  </a:lnTo>
                  <a:lnTo>
                    <a:pt x="1688" y="8968"/>
                  </a:lnTo>
                  <a:lnTo>
                    <a:pt x="1688" y="8968"/>
                  </a:lnTo>
                  <a:lnTo>
                    <a:pt x="1688" y="8968"/>
                  </a:lnTo>
                  <a:lnTo>
                    <a:pt x="1688" y="8968"/>
                  </a:lnTo>
                  <a:lnTo>
                    <a:pt x="1688" y="8999"/>
                  </a:lnTo>
                  <a:lnTo>
                    <a:pt x="1688" y="8999"/>
                  </a:lnTo>
                  <a:lnTo>
                    <a:pt x="1688" y="8999"/>
                  </a:lnTo>
                  <a:lnTo>
                    <a:pt x="1688" y="8999"/>
                  </a:lnTo>
                  <a:lnTo>
                    <a:pt x="1657" y="8999"/>
                  </a:lnTo>
                  <a:lnTo>
                    <a:pt x="1657" y="8999"/>
                  </a:lnTo>
                  <a:lnTo>
                    <a:pt x="1657" y="8999"/>
                  </a:lnTo>
                  <a:lnTo>
                    <a:pt x="1657" y="8999"/>
                  </a:lnTo>
                  <a:lnTo>
                    <a:pt x="1657" y="8999"/>
                  </a:lnTo>
                  <a:lnTo>
                    <a:pt x="1657" y="8999"/>
                  </a:lnTo>
                  <a:lnTo>
                    <a:pt x="1657" y="8999"/>
                  </a:lnTo>
                  <a:lnTo>
                    <a:pt x="1657" y="8999"/>
                  </a:lnTo>
                  <a:lnTo>
                    <a:pt x="1657" y="8999"/>
                  </a:lnTo>
                  <a:lnTo>
                    <a:pt x="1625" y="8999"/>
                  </a:lnTo>
                  <a:lnTo>
                    <a:pt x="1625" y="8999"/>
                  </a:lnTo>
                  <a:lnTo>
                    <a:pt x="1657" y="8999"/>
                  </a:lnTo>
                  <a:lnTo>
                    <a:pt x="1657" y="8999"/>
                  </a:lnTo>
                  <a:lnTo>
                    <a:pt x="1657" y="8968"/>
                  </a:lnTo>
                  <a:lnTo>
                    <a:pt x="1625" y="8999"/>
                  </a:lnTo>
                  <a:lnTo>
                    <a:pt x="1625" y="8999"/>
                  </a:lnTo>
                  <a:lnTo>
                    <a:pt x="1625" y="8999"/>
                  </a:lnTo>
                  <a:lnTo>
                    <a:pt x="1625" y="8999"/>
                  </a:lnTo>
                  <a:lnTo>
                    <a:pt x="1625" y="8999"/>
                  </a:lnTo>
                  <a:lnTo>
                    <a:pt x="1625" y="8999"/>
                  </a:lnTo>
                  <a:lnTo>
                    <a:pt x="1625" y="8999"/>
                  </a:lnTo>
                  <a:lnTo>
                    <a:pt x="1625" y="8999"/>
                  </a:lnTo>
                  <a:lnTo>
                    <a:pt x="1625" y="8968"/>
                  </a:lnTo>
                  <a:lnTo>
                    <a:pt x="1625" y="8968"/>
                  </a:lnTo>
                  <a:lnTo>
                    <a:pt x="1625" y="8968"/>
                  </a:lnTo>
                  <a:lnTo>
                    <a:pt x="1625" y="8968"/>
                  </a:lnTo>
                  <a:lnTo>
                    <a:pt x="1625" y="8968"/>
                  </a:lnTo>
                  <a:lnTo>
                    <a:pt x="1625" y="8968"/>
                  </a:lnTo>
                  <a:lnTo>
                    <a:pt x="1625" y="8968"/>
                  </a:lnTo>
                  <a:lnTo>
                    <a:pt x="1625" y="8968"/>
                  </a:lnTo>
                  <a:lnTo>
                    <a:pt x="1594" y="8968"/>
                  </a:lnTo>
                  <a:lnTo>
                    <a:pt x="1594" y="8968"/>
                  </a:lnTo>
                  <a:lnTo>
                    <a:pt x="1594" y="8999"/>
                  </a:lnTo>
                  <a:lnTo>
                    <a:pt x="1563" y="8999"/>
                  </a:lnTo>
                  <a:lnTo>
                    <a:pt x="1563" y="8999"/>
                  </a:lnTo>
                  <a:lnTo>
                    <a:pt x="1563" y="8999"/>
                  </a:lnTo>
                  <a:lnTo>
                    <a:pt x="1563" y="8999"/>
                  </a:lnTo>
                  <a:lnTo>
                    <a:pt x="1563" y="8999"/>
                  </a:lnTo>
                  <a:lnTo>
                    <a:pt x="1563" y="8999"/>
                  </a:lnTo>
                  <a:lnTo>
                    <a:pt x="1563" y="9030"/>
                  </a:lnTo>
                  <a:lnTo>
                    <a:pt x="1563" y="9030"/>
                  </a:lnTo>
                  <a:lnTo>
                    <a:pt x="1563" y="9030"/>
                  </a:lnTo>
                  <a:lnTo>
                    <a:pt x="1563" y="9030"/>
                  </a:lnTo>
                  <a:lnTo>
                    <a:pt x="1563" y="9030"/>
                  </a:lnTo>
                  <a:lnTo>
                    <a:pt x="1563" y="9030"/>
                  </a:lnTo>
                  <a:lnTo>
                    <a:pt x="1563" y="9030"/>
                  </a:lnTo>
                  <a:lnTo>
                    <a:pt x="1563" y="9030"/>
                  </a:lnTo>
                  <a:lnTo>
                    <a:pt x="1563" y="9061"/>
                  </a:lnTo>
                  <a:lnTo>
                    <a:pt x="1563" y="9061"/>
                  </a:lnTo>
                  <a:lnTo>
                    <a:pt x="1563" y="9061"/>
                  </a:lnTo>
                  <a:lnTo>
                    <a:pt x="1563" y="9061"/>
                  </a:lnTo>
                  <a:lnTo>
                    <a:pt x="1563" y="9061"/>
                  </a:lnTo>
                  <a:lnTo>
                    <a:pt x="1563" y="9061"/>
                  </a:lnTo>
                  <a:lnTo>
                    <a:pt x="1563" y="9061"/>
                  </a:lnTo>
                  <a:lnTo>
                    <a:pt x="1594" y="9061"/>
                  </a:lnTo>
                  <a:lnTo>
                    <a:pt x="1594" y="9061"/>
                  </a:lnTo>
                  <a:lnTo>
                    <a:pt x="1594" y="9061"/>
                  </a:lnTo>
                  <a:lnTo>
                    <a:pt x="1594" y="9061"/>
                  </a:lnTo>
                  <a:lnTo>
                    <a:pt x="1563" y="9093"/>
                  </a:lnTo>
                  <a:lnTo>
                    <a:pt x="1563" y="9093"/>
                  </a:lnTo>
                  <a:lnTo>
                    <a:pt x="1563" y="9093"/>
                  </a:lnTo>
                  <a:lnTo>
                    <a:pt x="1594" y="9093"/>
                  </a:lnTo>
                  <a:lnTo>
                    <a:pt x="1594" y="9093"/>
                  </a:lnTo>
                  <a:lnTo>
                    <a:pt x="1594" y="9093"/>
                  </a:lnTo>
                  <a:lnTo>
                    <a:pt x="1594" y="9093"/>
                  </a:lnTo>
                  <a:lnTo>
                    <a:pt x="1625" y="9093"/>
                  </a:lnTo>
                  <a:lnTo>
                    <a:pt x="1625" y="9093"/>
                  </a:lnTo>
                  <a:lnTo>
                    <a:pt x="1625" y="9093"/>
                  </a:lnTo>
                  <a:lnTo>
                    <a:pt x="1625" y="9093"/>
                  </a:lnTo>
                  <a:lnTo>
                    <a:pt x="1625" y="9093"/>
                  </a:lnTo>
                  <a:lnTo>
                    <a:pt x="1625" y="9093"/>
                  </a:lnTo>
                  <a:lnTo>
                    <a:pt x="1625" y="9093"/>
                  </a:lnTo>
                  <a:lnTo>
                    <a:pt x="1625" y="9093"/>
                  </a:lnTo>
                  <a:lnTo>
                    <a:pt x="1625" y="9093"/>
                  </a:lnTo>
                  <a:lnTo>
                    <a:pt x="1625" y="9093"/>
                  </a:lnTo>
                  <a:lnTo>
                    <a:pt x="1625" y="9093"/>
                  </a:lnTo>
                  <a:lnTo>
                    <a:pt x="1625" y="9093"/>
                  </a:lnTo>
                  <a:lnTo>
                    <a:pt x="1594" y="9093"/>
                  </a:lnTo>
                  <a:lnTo>
                    <a:pt x="1594" y="9093"/>
                  </a:lnTo>
                  <a:lnTo>
                    <a:pt x="1594" y="9093"/>
                  </a:lnTo>
                  <a:lnTo>
                    <a:pt x="1625" y="9093"/>
                  </a:lnTo>
                  <a:lnTo>
                    <a:pt x="1625" y="9124"/>
                  </a:lnTo>
                  <a:lnTo>
                    <a:pt x="1594" y="9124"/>
                  </a:lnTo>
                  <a:lnTo>
                    <a:pt x="1594" y="9124"/>
                  </a:lnTo>
                  <a:lnTo>
                    <a:pt x="1594" y="9124"/>
                  </a:lnTo>
                  <a:lnTo>
                    <a:pt x="1594" y="9124"/>
                  </a:lnTo>
                  <a:lnTo>
                    <a:pt x="1625" y="9124"/>
                  </a:lnTo>
                  <a:lnTo>
                    <a:pt x="1625" y="9124"/>
                  </a:lnTo>
                  <a:lnTo>
                    <a:pt x="1625" y="9124"/>
                  </a:lnTo>
                  <a:lnTo>
                    <a:pt x="1625" y="9124"/>
                  </a:lnTo>
                  <a:lnTo>
                    <a:pt x="1625" y="9124"/>
                  </a:lnTo>
                  <a:lnTo>
                    <a:pt x="1625" y="9155"/>
                  </a:lnTo>
                  <a:lnTo>
                    <a:pt x="1625" y="9155"/>
                  </a:lnTo>
                  <a:lnTo>
                    <a:pt x="1625" y="9155"/>
                  </a:lnTo>
                  <a:lnTo>
                    <a:pt x="1625" y="9155"/>
                  </a:lnTo>
                  <a:lnTo>
                    <a:pt x="1625" y="9155"/>
                  </a:lnTo>
                  <a:lnTo>
                    <a:pt x="1594" y="9155"/>
                  </a:lnTo>
                  <a:lnTo>
                    <a:pt x="1594" y="9155"/>
                  </a:lnTo>
                  <a:lnTo>
                    <a:pt x="1594" y="9155"/>
                  </a:lnTo>
                  <a:lnTo>
                    <a:pt x="1594" y="9155"/>
                  </a:lnTo>
                  <a:lnTo>
                    <a:pt x="1594" y="9155"/>
                  </a:lnTo>
                  <a:lnTo>
                    <a:pt x="1594" y="9124"/>
                  </a:lnTo>
                  <a:lnTo>
                    <a:pt x="1594" y="9124"/>
                  </a:lnTo>
                  <a:lnTo>
                    <a:pt x="1594" y="9124"/>
                  </a:lnTo>
                  <a:lnTo>
                    <a:pt x="1594" y="9124"/>
                  </a:lnTo>
                  <a:lnTo>
                    <a:pt x="1594" y="9124"/>
                  </a:lnTo>
                  <a:lnTo>
                    <a:pt x="1594" y="9124"/>
                  </a:lnTo>
                  <a:lnTo>
                    <a:pt x="1594" y="9124"/>
                  </a:lnTo>
                  <a:lnTo>
                    <a:pt x="1563" y="9124"/>
                  </a:lnTo>
                  <a:lnTo>
                    <a:pt x="1563" y="9124"/>
                  </a:lnTo>
                  <a:lnTo>
                    <a:pt x="1563" y="9124"/>
                  </a:lnTo>
                  <a:lnTo>
                    <a:pt x="1563" y="9093"/>
                  </a:lnTo>
                  <a:lnTo>
                    <a:pt x="1563" y="9093"/>
                  </a:lnTo>
                  <a:lnTo>
                    <a:pt x="1563" y="9093"/>
                  </a:lnTo>
                  <a:lnTo>
                    <a:pt x="1532" y="9093"/>
                  </a:lnTo>
                  <a:lnTo>
                    <a:pt x="1532" y="9124"/>
                  </a:lnTo>
                  <a:lnTo>
                    <a:pt x="1532" y="9124"/>
                  </a:lnTo>
                  <a:lnTo>
                    <a:pt x="1532" y="9124"/>
                  </a:lnTo>
                  <a:lnTo>
                    <a:pt x="1500" y="9093"/>
                  </a:lnTo>
                  <a:lnTo>
                    <a:pt x="1500" y="9093"/>
                  </a:lnTo>
                  <a:lnTo>
                    <a:pt x="1500" y="9124"/>
                  </a:lnTo>
                  <a:lnTo>
                    <a:pt x="1500" y="9124"/>
                  </a:lnTo>
                  <a:lnTo>
                    <a:pt x="1500" y="9124"/>
                  </a:lnTo>
                  <a:lnTo>
                    <a:pt x="1532" y="9124"/>
                  </a:lnTo>
                  <a:lnTo>
                    <a:pt x="1532" y="9124"/>
                  </a:lnTo>
                  <a:lnTo>
                    <a:pt x="1532" y="9155"/>
                  </a:lnTo>
                  <a:lnTo>
                    <a:pt x="1532" y="9155"/>
                  </a:lnTo>
                  <a:lnTo>
                    <a:pt x="1563" y="9155"/>
                  </a:lnTo>
                  <a:lnTo>
                    <a:pt x="1594" y="9186"/>
                  </a:lnTo>
                  <a:lnTo>
                    <a:pt x="1594" y="9186"/>
                  </a:lnTo>
                  <a:lnTo>
                    <a:pt x="1594" y="9186"/>
                  </a:lnTo>
                  <a:lnTo>
                    <a:pt x="1594" y="9186"/>
                  </a:lnTo>
                  <a:lnTo>
                    <a:pt x="1594" y="9186"/>
                  </a:lnTo>
                  <a:lnTo>
                    <a:pt x="1594" y="9186"/>
                  </a:lnTo>
                  <a:lnTo>
                    <a:pt x="1594" y="9186"/>
                  </a:lnTo>
                  <a:lnTo>
                    <a:pt x="1594" y="9186"/>
                  </a:lnTo>
                  <a:lnTo>
                    <a:pt x="1594" y="9186"/>
                  </a:lnTo>
                  <a:lnTo>
                    <a:pt x="1594" y="9186"/>
                  </a:lnTo>
                  <a:lnTo>
                    <a:pt x="1594" y="9186"/>
                  </a:lnTo>
                  <a:lnTo>
                    <a:pt x="1594" y="9186"/>
                  </a:lnTo>
                  <a:lnTo>
                    <a:pt x="1594" y="9186"/>
                  </a:lnTo>
                  <a:lnTo>
                    <a:pt x="1625" y="9186"/>
                  </a:lnTo>
                  <a:lnTo>
                    <a:pt x="1625" y="9186"/>
                  </a:lnTo>
                  <a:lnTo>
                    <a:pt x="1625" y="9218"/>
                  </a:lnTo>
                  <a:lnTo>
                    <a:pt x="1625" y="9218"/>
                  </a:lnTo>
                  <a:lnTo>
                    <a:pt x="1625" y="9218"/>
                  </a:lnTo>
                  <a:lnTo>
                    <a:pt x="1625" y="9218"/>
                  </a:lnTo>
                  <a:lnTo>
                    <a:pt x="1625" y="9218"/>
                  </a:lnTo>
                  <a:lnTo>
                    <a:pt x="1625" y="9218"/>
                  </a:lnTo>
                  <a:lnTo>
                    <a:pt x="1625" y="9218"/>
                  </a:lnTo>
                  <a:lnTo>
                    <a:pt x="1625" y="9218"/>
                  </a:lnTo>
                  <a:lnTo>
                    <a:pt x="1625" y="9218"/>
                  </a:lnTo>
                  <a:lnTo>
                    <a:pt x="1657" y="9218"/>
                  </a:lnTo>
                  <a:lnTo>
                    <a:pt x="1657" y="9218"/>
                  </a:lnTo>
                  <a:lnTo>
                    <a:pt x="1657" y="9218"/>
                  </a:lnTo>
                  <a:lnTo>
                    <a:pt x="1657" y="9218"/>
                  </a:lnTo>
                  <a:lnTo>
                    <a:pt x="1657" y="9249"/>
                  </a:lnTo>
                  <a:lnTo>
                    <a:pt x="1657" y="9249"/>
                  </a:lnTo>
                  <a:lnTo>
                    <a:pt x="1688" y="9218"/>
                  </a:lnTo>
                  <a:lnTo>
                    <a:pt x="1688" y="9218"/>
                  </a:lnTo>
                  <a:lnTo>
                    <a:pt x="1657" y="9186"/>
                  </a:lnTo>
                  <a:lnTo>
                    <a:pt x="1657" y="9186"/>
                  </a:lnTo>
                  <a:lnTo>
                    <a:pt x="1657" y="9186"/>
                  </a:lnTo>
                  <a:lnTo>
                    <a:pt x="1657" y="9186"/>
                  </a:lnTo>
                  <a:lnTo>
                    <a:pt x="1657" y="9186"/>
                  </a:lnTo>
                  <a:lnTo>
                    <a:pt x="1657" y="9186"/>
                  </a:lnTo>
                  <a:lnTo>
                    <a:pt x="1657" y="9186"/>
                  </a:lnTo>
                  <a:lnTo>
                    <a:pt x="1657" y="9186"/>
                  </a:lnTo>
                  <a:lnTo>
                    <a:pt x="1657" y="9186"/>
                  </a:lnTo>
                  <a:lnTo>
                    <a:pt x="1657" y="9186"/>
                  </a:lnTo>
                  <a:lnTo>
                    <a:pt x="1625" y="9186"/>
                  </a:lnTo>
                  <a:lnTo>
                    <a:pt x="1625" y="9186"/>
                  </a:lnTo>
                  <a:lnTo>
                    <a:pt x="1625" y="9155"/>
                  </a:lnTo>
                  <a:lnTo>
                    <a:pt x="1625" y="9155"/>
                  </a:lnTo>
                  <a:lnTo>
                    <a:pt x="1625" y="9155"/>
                  </a:lnTo>
                  <a:lnTo>
                    <a:pt x="1625" y="9186"/>
                  </a:lnTo>
                  <a:lnTo>
                    <a:pt x="1657" y="9186"/>
                  </a:lnTo>
                  <a:lnTo>
                    <a:pt x="1657" y="9186"/>
                  </a:lnTo>
                  <a:lnTo>
                    <a:pt x="1657" y="9155"/>
                  </a:lnTo>
                  <a:lnTo>
                    <a:pt x="1657" y="9155"/>
                  </a:lnTo>
                  <a:lnTo>
                    <a:pt x="1657" y="9155"/>
                  </a:lnTo>
                  <a:lnTo>
                    <a:pt x="1657" y="9155"/>
                  </a:lnTo>
                  <a:lnTo>
                    <a:pt x="1657" y="9124"/>
                  </a:lnTo>
                  <a:lnTo>
                    <a:pt x="1657" y="9155"/>
                  </a:lnTo>
                  <a:lnTo>
                    <a:pt x="1657" y="9155"/>
                  </a:lnTo>
                  <a:lnTo>
                    <a:pt x="1657" y="9155"/>
                  </a:lnTo>
                  <a:lnTo>
                    <a:pt x="1657" y="9155"/>
                  </a:lnTo>
                  <a:lnTo>
                    <a:pt x="1688" y="9155"/>
                  </a:lnTo>
                  <a:lnTo>
                    <a:pt x="1688" y="9155"/>
                  </a:lnTo>
                  <a:lnTo>
                    <a:pt x="1688" y="9124"/>
                  </a:lnTo>
                  <a:lnTo>
                    <a:pt x="1688" y="9124"/>
                  </a:lnTo>
                  <a:lnTo>
                    <a:pt x="1657" y="9124"/>
                  </a:lnTo>
                  <a:lnTo>
                    <a:pt x="1657" y="9124"/>
                  </a:lnTo>
                  <a:lnTo>
                    <a:pt x="1657" y="9124"/>
                  </a:lnTo>
                  <a:lnTo>
                    <a:pt x="1657" y="9124"/>
                  </a:lnTo>
                  <a:lnTo>
                    <a:pt x="1657" y="9124"/>
                  </a:lnTo>
                  <a:lnTo>
                    <a:pt x="1657" y="9124"/>
                  </a:lnTo>
                  <a:lnTo>
                    <a:pt x="1657" y="9124"/>
                  </a:lnTo>
                  <a:lnTo>
                    <a:pt x="1657" y="9124"/>
                  </a:lnTo>
                  <a:lnTo>
                    <a:pt x="1657" y="9124"/>
                  </a:lnTo>
                  <a:lnTo>
                    <a:pt x="1688" y="9124"/>
                  </a:lnTo>
                  <a:lnTo>
                    <a:pt x="1657" y="9124"/>
                  </a:lnTo>
                  <a:lnTo>
                    <a:pt x="1657" y="9124"/>
                  </a:lnTo>
                  <a:lnTo>
                    <a:pt x="1657" y="9124"/>
                  </a:lnTo>
                  <a:lnTo>
                    <a:pt x="1688" y="9124"/>
                  </a:lnTo>
                  <a:lnTo>
                    <a:pt x="1688" y="9124"/>
                  </a:lnTo>
                  <a:lnTo>
                    <a:pt x="1688" y="9124"/>
                  </a:lnTo>
                  <a:lnTo>
                    <a:pt x="1688" y="9124"/>
                  </a:lnTo>
                  <a:lnTo>
                    <a:pt x="1688" y="9124"/>
                  </a:lnTo>
                  <a:lnTo>
                    <a:pt x="1688" y="9124"/>
                  </a:lnTo>
                  <a:lnTo>
                    <a:pt x="1688" y="9124"/>
                  </a:lnTo>
                  <a:lnTo>
                    <a:pt x="1688" y="9124"/>
                  </a:lnTo>
                  <a:lnTo>
                    <a:pt x="1719" y="9124"/>
                  </a:lnTo>
                  <a:lnTo>
                    <a:pt x="1719" y="9124"/>
                  </a:lnTo>
                  <a:lnTo>
                    <a:pt x="1719" y="9124"/>
                  </a:lnTo>
                  <a:lnTo>
                    <a:pt x="1719" y="9124"/>
                  </a:lnTo>
                  <a:lnTo>
                    <a:pt x="1719" y="9124"/>
                  </a:lnTo>
                  <a:lnTo>
                    <a:pt x="1719" y="9124"/>
                  </a:lnTo>
                  <a:lnTo>
                    <a:pt x="1719" y="9093"/>
                  </a:lnTo>
                  <a:lnTo>
                    <a:pt x="1719" y="9093"/>
                  </a:lnTo>
                  <a:lnTo>
                    <a:pt x="1719" y="9093"/>
                  </a:lnTo>
                  <a:lnTo>
                    <a:pt x="1688" y="9093"/>
                  </a:lnTo>
                  <a:lnTo>
                    <a:pt x="1688" y="9061"/>
                  </a:lnTo>
                  <a:lnTo>
                    <a:pt x="1688" y="9061"/>
                  </a:lnTo>
                  <a:lnTo>
                    <a:pt x="1688" y="9093"/>
                  </a:lnTo>
                  <a:lnTo>
                    <a:pt x="1688" y="9093"/>
                  </a:lnTo>
                  <a:lnTo>
                    <a:pt x="1657" y="9061"/>
                  </a:lnTo>
                  <a:lnTo>
                    <a:pt x="1657" y="9061"/>
                  </a:lnTo>
                  <a:lnTo>
                    <a:pt x="1657" y="9093"/>
                  </a:lnTo>
                  <a:lnTo>
                    <a:pt x="1657" y="9093"/>
                  </a:lnTo>
                  <a:lnTo>
                    <a:pt x="1657" y="9093"/>
                  </a:lnTo>
                  <a:lnTo>
                    <a:pt x="1657" y="9061"/>
                  </a:lnTo>
                  <a:lnTo>
                    <a:pt x="1657" y="9061"/>
                  </a:lnTo>
                  <a:lnTo>
                    <a:pt x="1688" y="9061"/>
                  </a:lnTo>
                  <a:lnTo>
                    <a:pt x="1688" y="9061"/>
                  </a:lnTo>
                  <a:lnTo>
                    <a:pt x="1688" y="9061"/>
                  </a:lnTo>
                  <a:lnTo>
                    <a:pt x="1688" y="9061"/>
                  </a:lnTo>
                  <a:lnTo>
                    <a:pt x="1719" y="9061"/>
                  </a:lnTo>
                  <a:lnTo>
                    <a:pt x="1688" y="9061"/>
                  </a:lnTo>
                  <a:lnTo>
                    <a:pt x="1688" y="9061"/>
                  </a:lnTo>
                  <a:lnTo>
                    <a:pt x="1688" y="9061"/>
                  </a:lnTo>
                  <a:lnTo>
                    <a:pt x="1688" y="9061"/>
                  </a:lnTo>
                  <a:lnTo>
                    <a:pt x="1719" y="9061"/>
                  </a:lnTo>
                  <a:lnTo>
                    <a:pt x="1719" y="9061"/>
                  </a:lnTo>
                  <a:lnTo>
                    <a:pt x="1719" y="9061"/>
                  </a:lnTo>
                  <a:lnTo>
                    <a:pt x="1719" y="9061"/>
                  </a:lnTo>
                  <a:lnTo>
                    <a:pt x="1719" y="9061"/>
                  </a:lnTo>
                  <a:lnTo>
                    <a:pt x="1719" y="9061"/>
                  </a:lnTo>
                  <a:lnTo>
                    <a:pt x="1719" y="9061"/>
                  </a:lnTo>
                  <a:lnTo>
                    <a:pt x="1719" y="9093"/>
                  </a:lnTo>
                  <a:lnTo>
                    <a:pt x="1719" y="9093"/>
                  </a:lnTo>
                  <a:lnTo>
                    <a:pt x="1719" y="9093"/>
                  </a:lnTo>
                  <a:lnTo>
                    <a:pt x="1719" y="9093"/>
                  </a:lnTo>
                  <a:lnTo>
                    <a:pt x="1750" y="9093"/>
                  </a:lnTo>
                  <a:lnTo>
                    <a:pt x="1750" y="9093"/>
                  </a:lnTo>
                  <a:lnTo>
                    <a:pt x="1750" y="9093"/>
                  </a:lnTo>
                  <a:lnTo>
                    <a:pt x="1750" y="9093"/>
                  </a:lnTo>
                  <a:lnTo>
                    <a:pt x="1750" y="9093"/>
                  </a:lnTo>
                  <a:lnTo>
                    <a:pt x="1750" y="9093"/>
                  </a:lnTo>
                  <a:lnTo>
                    <a:pt x="1750" y="9093"/>
                  </a:lnTo>
                  <a:lnTo>
                    <a:pt x="1750" y="9093"/>
                  </a:lnTo>
                  <a:lnTo>
                    <a:pt x="1750" y="9093"/>
                  </a:lnTo>
                  <a:lnTo>
                    <a:pt x="1782" y="9061"/>
                  </a:lnTo>
                  <a:lnTo>
                    <a:pt x="1782" y="9061"/>
                  </a:lnTo>
                  <a:lnTo>
                    <a:pt x="1782" y="9061"/>
                  </a:lnTo>
                  <a:lnTo>
                    <a:pt x="1782" y="9030"/>
                  </a:lnTo>
                  <a:lnTo>
                    <a:pt x="1813" y="9030"/>
                  </a:lnTo>
                  <a:lnTo>
                    <a:pt x="1813" y="9030"/>
                  </a:lnTo>
                  <a:lnTo>
                    <a:pt x="1813" y="9030"/>
                  </a:lnTo>
                  <a:lnTo>
                    <a:pt x="1813" y="9030"/>
                  </a:lnTo>
                  <a:lnTo>
                    <a:pt x="1813" y="9030"/>
                  </a:lnTo>
                  <a:lnTo>
                    <a:pt x="1813" y="9030"/>
                  </a:lnTo>
                  <a:lnTo>
                    <a:pt x="1844" y="8999"/>
                  </a:lnTo>
                  <a:lnTo>
                    <a:pt x="1844" y="8999"/>
                  </a:lnTo>
                  <a:lnTo>
                    <a:pt x="1875" y="8999"/>
                  </a:lnTo>
                  <a:lnTo>
                    <a:pt x="1875" y="8999"/>
                  </a:lnTo>
                  <a:lnTo>
                    <a:pt x="1875" y="8999"/>
                  </a:lnTo>
                  <a:lnTo>
                    <a:pt x="1875" y="8999"/>
                  </a:lnTo>
                  <a:lnTo>
                    <a:pt x="1875" y="8999"/>
                  </a:lnTo>
                  <a:lnTo>
                    <a:pt x="1875" y="8999"/>
                  </a:lnTo>
                  <a:lnTo>
                    <a:pt x="1875" y="8999"/>
                  </a:lnTo>
                  <a:lnTo>
                    <a:pt x="1875" y="8999"/>
                  </a:lnTo>
                  <a:lnTo>
                    <a:pt x="1875" y="8999"/>
                  </a:lnTo>
                  <a:lnTo>
                    <a:pt x="1875" y="8968"/>
                  </a:lnTo>
                  <a:lnTo>
                    <a:pt x="1875" y="8968"/>
                  </a:lnTo>
                  <a:lnTo>
                    <a:pt x="1875" y="8968"/>
                  </a:lnTo>
                  <a:lnTo>
                    <a:pt x="1875" y="8968"/>
                  </a:lnTo>
                  <a:lnTo>
                    <a:pt x="1875" y="8968"/>
                  </a:lnTo>
                  <a:lnTo>
                    <a:pt x="1875" y="8968"/>
                  </a:lnTo>
                  <a:lnTo>
                    <a:pt x="1907" y="8968"/>
                  </a:lnTo>
                  <a:lnTo>
                    <a:pt x="1938" y="8999"/>
                  </a:lnTo>
                  <a:lnTo>
                    <a:pt x="1938" y="8999"/>
                  </a:lnTo>
                  <a:lnTo>
                    <a:pt x="1938" y="8999"/>
                  </a:lnTo>
                  <a:lnTo>
                    <a:pt x="1938" y="8999"/>
                  </a:lnTo>
                  <a:lnTo>
                    <a:pt x="1938" y="8999"/>
                  </a:lnTo>
                  <a:lnTo>
                    <a:pt x="1938" y="8999"/>
                  </a:lnTo>
                  <a:lnTo>
                    <a:pt x="1938" y="8999"/>
                  </a:lnTo>
                  <a:lnTo>
                    <a:pt x="1938" y="8999"/>
                  </a:lnTo>
                  <a:lnTo>
                    <a:pt x="1938" y="8999"/>
                  </a:lnTo>
                  <a:lnTo>
                    <a:pt x="1907" y="9030"/>
                  </a:lnTo>
                  <a:lnTo>
                    <a:pt x="1907" y="9030"/>
                  </a:lnTo>
                  <a:lnTo>
                    <a:pt x="1907" y="9030"/>
                  </a:lnTo>
                  <a:lnTo>
                    <a:pt x="1907" y="9061"/>
                  </a:lnTo>
                  <a:lnTo>
                    <a:pt x="1907" y="9061"/>
                  </a:lnTo>
                  <a:lnTo>
                    <a:pt x="1907" y="9061"/>
                  </a:lnTo>
                  <a:lnTo>
                    <a:pt x="1907" y="9061"/>
                  </a:lnTo>
                  <a:lnTo>
                    <a:pt x="1907" y="9061"/>
                  </a:lnTo>
                  <a:lnTo>
                    <a:pt x="1907" y="9061"/>
                  </a:lnTo>
                  <a:lnTo>
                    <a:pt x="1907" y="9093"/>
                  </a:lnTo>
                  <a:lnTo>
                    <a:pt x="1907" y="9093"/>
                  </a:lnTo>
                  <a:lnTo>
                    <a:pt x="1907" y="9093"/>
                  </a:lnTo>
                  <a:lnTo>
                    <a:pt x="1875" y="9093"/>
                  </a:lnTo>
                  <a:lnTo>
                    <a:pt x="1875" y="9093"/>
                  </a:lnTo>
                  <a:lnTo>
                    <a:pt x="1875" y="9093"/>
                  </a:lnTo>
                  <a:lnTo>
                    <a:pt x="1875" y="9093"/>
                  </a:lnTo>
                  <a:lnTo>
                    <a:pt x="1875" y="9093"/>
                  </a:lnTo>
                  <a:lnTo>
                    <a:pt x="1875" y="9093"/>
                  </a:lnTo>
                  <a:lnTo>
                    <a:pt x="1844" y="9093"/>
                  </a:lnTo>
                  <a:lnTo>
                    <a:pt x="1844" y="9093"/>
                  </a:lnTo>
                  <a:lnTo>
                    <a:pt x="1844" y="9093"/>
                  </a:lnTo>
                  <a:lnTo>
                    <a:pt x="1844" y="9124"/>
                  </a:lnTo>
                  <a:lnTo>
                    <a:pt x="1844" y="9124"/>
                  </a:lnTo>
                  <a:lnTo>
                    <a:pt x="1844" y="9124"/>
                  </a:lnTo>
                  <a:lnTo>
                    <a:pt x="1813" y="9124"/>
                  </a:lnTo>
                  <a:lnTo>
                    <a:pt x="1813" y="9124"/>
                  </a:lnTo>
                  <a:lnTo>
                    <a:pt x="1813" y="9124"/>
                  </a:lnTo>
                  <a:lnTo>
                    <a:pt x="1813" y="9124"/>
                  </a:lnTo>
                  <a:lnTo>
                    <a:pt x="1813" y="9124"/>
                  </a:lnTo>
                  <a:lnTo>
                    <a:pt x="1813" y="9155"/>
                  </a:lnTo>
                  <a:lnTo>
                    <a:pt x="1813" y="9155"/>
                  </a:lnTo>
                  <a:lnTo>
                    <a:pt x="1813" y="9186"/>
                  </a:lnTo>
                  <a:lnTo>
                    <a:pt x="1813" y="9186"/>
                  </a:lnTo>
                  <a:lnTo>
                    <a:pt x="1813" y="9186"/>
                  </a:lnTo>
                  <a:lnTo>
                    <a:pt x="1813" y="9186"/>
                  </a:lnTo>
                  <a:lnTo>
                    <a:pt x="1813" y="9186"/>
                  </a:lnTo>
                  <a:lnTo>
                    <a:pt x="1813" y="9186"/>
                  </a:lnTo>
                  <a:lnTo>
                    <a:pt x="1813" y="9218"/>
                  </a:lnTo>
                  <a:lnTo>
                    <a:pt x="1813" y="9218"/>
                  </a:lnTo>
                  <a:lnTo>
                    <a:pt x="1813" y="9218"/>
                  </a:lnTo>
                  <a:lnTo>
                    <a:pt x="1813" y="9218"/>
                  </a:lnTo>
                  <a:lnTo>
                    <a:pt x="1813" y="9218"/>
                  </a:lnTo>
                  <a:lnTo>
                    <a:pt x="1782" y="9218"/>
                  </a:lnTo>
                  <a:lnTo>
                    <a:pt x="1782" y="9218"/>
                  </a:lnTo>
                  <a:lnTo>
                    <a:pt x="1782" y="9218"/>
                  </a:lnTo>
                  <a:lnTo>
                    <a:pt x="1782" y="9249"/>
                  </a:lnTo>
                  <a:lnTo>
                    <a:pt x="1750" y="9249"/>
                  </a:lnTo>
                  <a:lnTo>
                    <a:pt x="1750" y="9249"/>
                  </a:lnTo>
                  <a:lnTo>
                    <a:pt x="1750" y="9249"/>
                  </a:lnTo>
                  <a:lnTo>
                    <a:pt x="1750" y="9249"/>
                  </a:lnTo>
                  <a:lnTo>
                    <a:pt x="1750" y="9249"/>
                  </a:lnTo>
                  <a:lnTo>
                    <a:pt x="1750" y="9218"/>
                  </a:lnTo>
                  <a:lnTo>
                    <a:pt x="1750" y="9218"/>
                  </a:lnTo>
                  <a:lnTo>
                    <a:pt x="1782" y="9218"/>
                  </a:lnTo>
                  <a:lnTo>
                    <a:pt x="1782" y="9218"/>
                  </a:lnTo>
                  <a:lnTo>
                    <a:pt x="1782" y="9218"/>
                  </a:lnTo>
                  <a:lnTo>
                    <a:pt x="1782" y="9218"/>
                  </a:lnTo>
                  <a:lnTo>
                    <a:pt x="1782" y="9218"/>
                  </a:lnTo>
                  <a:lnTo>
                    <a:pt x="1813" y="9218"/>
                  </a:lnTo>
                  <a:lnTo>
                    <a:pt x="1813" y="9186"/>
                  </a:lnTo>
                  <a:lnTo>
                    <a:pt x="1813" y="9186"/>
                  </a:lnTo>
                  <a:lnTo>
                    <a:pt x="1813" y="9186"/>
                  </a:lnTo>
                  <a:lnTo>
                    <a:pt x="1813" y="9186"/>
                  </a:lnTo>
                  <a:lnTo>
                    <a:pt x="1813" y="9186"/>
                  </a:lnTo>
                  <a:lnTo>
                    <a:pt x="1782" y="9155"/>
                  </a:lnTo>
                  <a:lnTo>
                    <a:pt x="1782" y="9124"/>
                  </a:lnTo>
                  <a:lnTo>
                    <a:pt x="1782" y="9124"/>
                  </a:lnTo>
                  <a:lnTo>
                    <a:pt x="1782" y="9124"/>
                  </a:lnTo>
                  <a:lnTo>
                    <a:pt x="1782" y="9124"/>
                  </a:lnTo>
                  <a:lnTo>
                    <a:pt x="1782" y="9124"/>
                  </a:lnTo>
                  <a:lnTo>
                    <a:pt x="1782" y="9124"/>
                  </a:lnTo>
                  <a:lnTo>
                    <a:pt x="1782" y="9124"/>
                  </a:lnTo>
                  <a:lnTo>
                    <a:pt x="1782" y="9124"/>
                  </a:lnTo>
                  <a:lnTo>
                    <a:pt x="1782" y="9124"/>
                  </a:lnTo>
                  <a:lnTo>
                    <a:pt x="1750" y="9124"/>
                  </a:lnTo>
                  <a:lnTo>
                    <a:pt x="1750" y="9124"/>
                  </a:lnTo>
                  <a:lnTo>
                    <a:pt x="1750" y="9155"/>
                  </a:lnTo>
                  <a:lnTo>
                    <a:pt x="1750" y="9155"/>
                  </a:lnTo>
                  <a:lnTo>
                    <a:pt x="1750" y="9186"/>
                  </a:lnTo>
                  <a:lnTo>
                    <a:pt x="1750" y="9186"/>
                  </a:lnTo>
                  <a:lnTo>
                    <a:pt x="1750" y="9186"/>
                  </a:lnTo>
                  <a:lnTo>
                    <a:pt x="1750" y="9186"/>
                  </a:lnTo>
                  <a:lnTo>
                    <a:pt x="1750" y="9186"/>
                  </a:lnTo>
                  <a:lnTo>
                    <a:pt x="1750" y="9186"/>
                  </a:lnTo>
                  <a:lnTo>
                    <a:pt x="1750" y="9186"/>
                  </a:lnTo>
                  <a:lnTo>
                    <a:pt x="1750" y="9186"/>
                  </a:lnTo>
                  <a:lnTo>
                    <a:pt x="1719" y="9186"/>
                  </a:lnTo>
                  <a:lnTo>
                    <a:pt x="1719" y="9186"/>
                  </a:lnTo>
                  <a:lnTo>
                    <a:pt x="1719" y="9186"/>
                  </a:lnTo>
                  <a:lnTo>
                    <a:pt x="1719" y="9186"/>
                  </a:lnTo>
                  <a:lnTo>
                    <a:pt x="1719" y="9186"/>
                  </a:lnTo>
                  <a:lnTo>
                    <a:pt x="1719" y="9186"/>
                  </a:lnTo>
                  <a:lnTo>
                    <a:pt x="1719" y="9186"/>
                  </a:lnTo>
                  <a:lnTo>
                    <a:pt x="1719" y="9186"/>
                  </a:lnTo>
                  <a:lnTo>
                    <a:pt x="1719" y="9186"/>
                  </a:lnTo>
                  <a:lnTo>
                    <a:pt x="1750" y="9186"/>
                  </a:lnTo>
                  <a:lnTo>
                    <a:pt x="1750" y="9186"/>
                  </a:lnTo>
                  <a:lnTo>
                    <a:pt x="1750" y="9186"/>
                  </a:lnTo>
                  <a:lnTo>
                    <a:pt x="1750" y="9186"/>
                  </a:lnTo>
                  <a:lnTo>
                    <a:pt x="1750" y="9155"/>
                  </a:lnTo>
                  <a:lnTo>
                    <a:pt x="1750" y="9155"/>
                  </a:lnTo>
                  <a:lnTo>
                    <a:pt x="1750" y="9155"/>
                  </a:lnTo>
                  <a:lnTo>
                    <a:pt x="1750" y="9124"/>
                  </a:lnTo>
                  <a:lnTo>
                    <a:pt x="1719" y="9124"/>
                  </a:lnTo>
                  <a:lnTo>
                    <a:pt x="1719" y="9124"/>
                  </a:lnTo>
                  <a:lnTo>
                    <a:pt x="1688" y="9124"/>
                  </a:lnTo>
                  <a:lnTo>
                    <a:pt x="1688" y="9124"/>
                  </a:lnTo>
                  <a:lnTo>
                    <a:pt x="1688" y="9155"/>
                  </a:lnTo>
                  <a:lnTo>
                    <a:pt x="1688" y="9155"/>
                  </a:lnTo>
                  <a:lnTo>
                    <a:pt x="1688" y="9155"/>
                  </a:lnTo>
                  <a:lnTo>
                    <a:pt x="1688" y="9155"/>
                  </a:lnTo>
                  <a:lnTo>
                    <a:pt x="1688" y="9155"/>
                  </a:lnTo>
                  <a:lnTo>
                    <a:pt x="1688" y="9155"/>
                  </a:lnTo>
                  <a:lnTo>
                    <a:pt x="1688" y="9155"/>
                  </a:lnTo>
                  <a:lnTo>
                    <a:pt x="1688" y="9186"/>
                  </a:lnTo>
                  <a:lnTo>
                    <a:pt x="1688" y="9186"/>
                  </a:lnTo>
                  <a:lnTo>
                    <a:pt x="1657" y="9186"/>
                  </a:lnTo>
                  <a:lnTo>
                    <a:pt x="1657" y="9186"/>
                  </a:lnTo>
                  <a:lnTo>
                    <a:pt x="1657" y="9186"/>
                  </a:lnTo>
                  <a:lnTo>
                    <a:pt x="1688" y="9218"/>
                  </a:lnTo>
                  <a:lnTo>
                    <a:pt x="1688" y="9218"/>
                  </a:lnTo>
                  <a:lnTo>
                    <a:pt x="1688" y="9218"/>
                  </a:lnTo>
                  <a:lnTo>
                    <a:pt x="1688" y="9218"/>
                  </a:lnTo>
                  <a:lnTo>
                    <a:pt x="1688" y="9218"/>
                  </a:lnTo>
                  <a:lnTo>
                    <a:pt x="1688" y="9249"/>
                  </a:lnTo>
                  <a:lnTo>
                    <a:pt x="1688" y="9249"/>
                  </a:lnTo>
                  <a:lnTo>
                    <a:pt x="1688" y="9249"/>
                  </a:lnTo>
                  <a:lnTo>
                    <a:pt x="1688" y="9249"/>
                  </a:lnTo>
                  <a:lnTo>
                    <a:pt x="1688" y="9249"/>
                  </a:lnTo>
                  <a:lnTo>
                    <a:pt x="1719" y="9249"/>
                  </a:lnTo>
                  <a:lnTo>
                    <a:pt x="1719" y="9249"/>
                  </a:lnTo>
                  <a:lnTo>
                    <a:pt x="1719" y="9249"/>
                  </a:lnTo>
                  <a:lnTo>
                    <a:pt x="1750" y="9280"/>
                  </a:lnTo>
                  <a:lnTo>
                    <a:pt x="1750" y="9280"/>
                  </a:lnTo>
                  <a:lnTo>
                    <a:pt x="1750" y="9280"/>
                  </a:lnTo>
                  <a:lnTo>
                    <a:pt x="1750" y="9280"/>
                  </a:lnTo>
                  <a:lnTo>
                    <a:pt x="1750" y="9280"/>
                  </a:lnTo>
                  <a:lnTo>
                    <a:pt x="1750" y="9280"/>
                  </a:lnTo>
                  <a:lnTo>
                    <a:pt x="1750" y="9280"/>
                  </a:lnTo>
                  <a:lnTo>
                    <a:pt x="1750" y="9280"/>
                  </a:lnTo>
                  <a:lnTo>
                    <a:pt x="1750" y="9280"/>
                  </a:lnTo>
                  <a:lnTo>
                    <a:pt x="1750" y="9280"/>
                  </a:lnTo>
                  <a:lnTo>
                    <a:pt x="1750" y="9280"/>
                  </a:lnTo>
                  <a:lnTo>
                    <a:pt x="1750" y="9280"/>
                  </a:lnTo>
                  <a:lnTo>
                    <a:pt x="1750" y="9280"/>
                  </a:lnTo>
                  <a:lnTo>
                    <a:pt x="1782" y="9280"/>
                  </a:lnTo>
                  <a:lnTo>
                    <a:pt x="1782" y="9311"/>
                  </a:lnTo>
                  <a:lnTo>
                    <a:pt x="1782" y="9311"/>
                  </a:lnTo>
                  <a:lnTo>
                    <a:pt x="1782" y="9311"/>
                  </a:lnTo>
                  <a:lnTo>
                    <a:pt x="1782" y="9280"/>
                  </a:lnTo>
                  <a:lnTo>
                    <a:pt x="1782" y="9280"/>
                  </a:lnTo>
                  <a:lnTo>
                    <a:pt x="1782" y="9280"/>
                  </a:lnTo>
                  <a:lnTo>
                    <a:pt x="1782" y="9311"/>
                  </a:lnTo>
                  <a:lnTo>
                    <a:pt x="1782" y="9311"/>
                  </a:lnTo>
                  <a:lnTo>
                    <a:pt x="1782" y="9311"/>
                  </a:lnTo>
                  <a:lnTo>
                    <a:pt x="1813" y="9311"/>
                  </a:lnTo>
                  <a:lnTo>
                    <a:pt x="1813" y="9311"/>
                  </a:lnTo>
                  <a:lnTo>
                    <a:pt x="1813" y="9311"/>
                  </a:lnTo>
                  <a:lnTo>
                    <a:pt x="1813" y="9311"/>
                  </a:lnTo>
                  <a:lnTo>
                    <a:pt x="1813" y="9311"/>
                  </a:lnTo>
                  <a:lnTo>
                    <a:pt x="1844" y="9343"/>
                  </a:lnTo>
                  <a:lnTo>
                    <a:pt x="1875" y="9343"/>
                  </a:lnTo>
                  <a:lnTo>
                    <a:pt x="1875" y="9343"/>
                  </a:lnTo>
                  <a:lnTo>
                    <a:pt x="1907" y="9343"/>
                  </a:lnTo>
                  <a:lnTo>
                    <a:pt x="1907" y="9343"/>
                  </a:lnTo>
                  <a:lnTo>
                    <a:pt x="1907" y="9343"/>
                  </a:lnTo>
                  <a:lnTo>
                    <a:pt x="1969" y="9311"/>
                  </a:lnTo>
                  <a:lnTo>
                    <a:pt x="1969" y="9311"/>
                  </a:lnTo>
                  <a:lnTo>
                    <a:pt x="1969" y="9311"/>
                  </a:lnTo>
                  <a:lnTo>
                    <a:pt x="1969" y="9311"/>
                  </a:lnTo>
                  <a:lnTo>
                    <a:pt x="1969" y="9280"/>
                  </a:lnTo>
                  <a:lnTo>
                    <a:pt x="1969" y="9280"/>
                  </a:lnTo>
                  <a:lnTo>
                    <a:pt x="1969" y="9280"/>
                  </a:lnTo>
                  <a:lnTo>
                    <a:pt x="1969" y="9280"/>
                  </a:lnTo>
                  <a:lnTo>
                    <a:pt x="1969" y="9280"/>
                  </a:lnTo>
                  <a:lnTo>
                    <a:pt x="1969" y="9249"/>
                  </a:lnTo>
                  <a:lnTo>
                    <a:pt x="1969" y="9249"/>
                  </a:lnTo>
                  <a:lnTo>
                    <a:pt x="1969" y="9249"/>
                  </a:lnTo>
                  <a:lnTo>
                    <a:pt x="1969" y="9218"/>
                  </a:lnTo>
                  <a:lnTo>
                    <a:pt x="1969" y="9186"/>
                  </a:lnTo>
                  <a:lnTo>
                    <a:pt x="1969" y="9186"/>
                  </a:lnTo>
                  <a:lnTo>
                    <a:pt x="1969" y="9186"/>
                  </a:lnTo>
                  <a:lnTo>
                    <a:pt x="1969" y="9186"/>
                  </a:lnTo>
                  <a:lnTo>
                    <a:pt x="1969" y="9155"/>
                  </a:lnTo>
                  <a:lnTo>
                    <a:pt x="1969" y="9155"/>
                  </a:lnTo>
                  <a:lnTo>
                    <a:pt x="1969" y="9124"/>
                  </a:lnTo>
                  <a:lnTo>
                    <a:pt x="1969" y="9124"/>
                  </a:lnTo>
                  <a:lnTo>
                    <a:pt x="1969" y="9124"/>
                  </a:lnTo>
                  <a:lnTo>
                    <a:pt x="2000" y="9093"/>
                  </a:lnTo>
                  <a:lnTo>
                    <a:pt x="2000" y="9093"/>
                  </a:lnTo>
                  <a:lnTo>
                    <a:pt x="2000" y="9061"/>
                  </a:lnTo>
                  <a:lnTo>
                    <a:pt x="2000" y="9061"/>
                  </a:lnTo>
                  <a:lnTo>
                    <a:pt x="2000" y="9061"/>
                  </a:lnTo>
                  <a:lnTo>
                    <a:pt x="2000" y="9030"/>
                  </a:lnTo>
                  <a:lnTo>
                    <a:pt x="2000" y="9030"/>
                  </a:lnTo>
                  <a:lnTo>
                    <a:pt x="2000" y="9030"/>
                  </a:lnTo>
                  <a:lnTo>
                    <a:pt x="2000" y="9030"/>
                  </a:lnTo>
                  <a:lnTo>
                    <a:pt x="2000" y="9030"/>
                  </a:lnTo>
                  <a:lnTo>
                    <a:pt x="2000" y="9030"/>
                  </a:lnTo>
                  <a:lnTo>
                    <a:pt x="2000" y="9030"/>
                  </a:lnTo>
                  <a:lnTo>
                    <a:pt x="2000" y="9030"/>
                  </a:lnTo>
                  <a:lnTo>
                    <a:pt x="2000" y="8999"/>
                  </a:lnTo>
                  <a:lnTo>
                    <a:pt x="2000" y="8999"/>
                  </a:lnTo>
                  <a:lnTo>
                    <a:pt x="2000" y="8999"/>
                  </a:lnTo>
                  <a:lnTo>
                    <a:pt x="2000" y="8999"/>
                  </a:lnTo>
                  <a:lnTo>
                    <a:pt x="2000" y="8999"/>
                  </a:lnTo>
                  <a:lnTo>
                    <a:pt x="2000" y="8999"/>
                  </a:lnTo>
                  <a:lnTo>
                    <a:pt x="2000" y="8999"/>
                  </a:lnTo>
                  <a:lnTo>
                    <a:pt x="2000" y="8999"/>
                  </a:lnTo>
                  <a:lnTo>
                    <a:pt x="2000" y="8999"/>
                  </a:lnTo>
                  <a:lnTo>
                    <a:pt x="2000" y="8999"/>
                  </a:lnTo>
                  <a:lnTo>
                    <a:pt x="2000" y="8999"/>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00" y="8968"/>
                  </a:lnTo>
                  <a:lnTo>
                    <a:pt x="2032" y="8936"/>
                  </a:lnTo>
                  <a:lnTo>
                    <a:pt x="2032" y="8968"/>
                  </a:lnTo>
                  <a:lnTo>
                    <a:pt x="2032" y="8968"/>
                  </a:lnTo>
                  <a:lnTo>
                    <a:pt x="2032" y="8968"/>
                  </a:lnTo>
                  <a:lnTo>
                    <a:pt x="2032" y="8968"/>
                  </a:lnTo>
                  <a:lnTo>
                    <a:pt x="2032" y="8968"/>
                  </a:lnTo>
                  <a:lnTo>
                    <a:pt x="2032" y="8968"/>
                  </a:lnTo>
                  <a:lnTo>
                    <a:pt x="2032" y="8936"/>
                  </a:lnTo>
                  <a:lnTo>
                    <a:pt x="2032" y="8936"/>
                  </a:lnTo>
                  <a:lnTo>
                    <a:pt x="2032" y="8936"/>
                  </a:lnTo>
                  <a:lnTo>
                    <a:pt x="2032" y="8936"/>
                  </a:lnTo>
                  <a:lnTo>
                    <a:pt x="2032" y="8936"/>
                  </a:lnTo>
                  <a:lnTo>
                    <a:pt x="2063" y="8936"/>
                  </a:lnTo>
                  <a:lnTo>
                    <a:pt x="2063" y="8936"/>
                  </a:lnTo>
                  <a:lnTo>
                    <a:pt x="2063" y="8936"/>
                  </a:lnTo>
                  <a:lnTo>
                    <a:pt x="2063" y="8936"/>
                  </a:lnTo>
                  <a:lnTo>
                    <a:pt x="2063" y="8936"/>
                  </a:lnTo>
                  <a:lnTo>
                    <a:pt x="2063" y="8936"/>
                  </a:lnTo>
                  <a:lnTo>
                    <a:pt x="2063" y="8936"/>
                  </a:lnTo>
                  <a:lnTo>
                    <a:pt x="2063" y="8936"/>
                  </a:lnTo>
                  <a:lnTo>
                    <a:pt x="2063" y="8968"/>
                  </a:lnTo>
                  <a:lnTo>
                    <a:pt x="2063" y="8968"/>
                  </a:lnTo>
                  <a:lnTo>
                    <a:pt x="2094" y="8936"/>
                  </a:lnTo>
                  <a:lnTo>
                    <a:pt x="2094" y="8936"/>
                  </a:lnTo>
                  <a:lnTo>
                    <a:pt x="2094" y="8936"/>
                  </a:lnTo>
                  <a:lnTo>
                    <a:pt x="2094" y="8936"/>
                  </a:lnTo>
                  <a:lnTo>
                    <a:pt x="2094" y="8936"/>
                  </a:lnTo>
                  <a:lnTo>
                    <a:pt x="2094" y="8936"/>
                  </a:lnTo>
                  <a:lnTo>
                    <a:pt x="2094" y="8936"/>
                  </a:lnTo>
                  <a:lnTo>
                    <a:pt x="2094" y="8936"/>
                  </a:lnTo>
                  <a:lnTo>
                    <a:pt x="2125" y="8936"/>
                  </a:lnTo>
                  <a:lnTo>
                    <a:pt x="2125" y="8936"/>
                  </a:lnTo>
                  <a:lnTo>
                    <a:pt x="2125" y="8936"/>
                  </a:lnTo>
                  <a:lnTo>
                    <a:pt x="2125" y="8905"/>
                  </a:lnTo>
                  <a:lnTo>
                    <a:pt x="2125" y="8905"/>
                  </a:lnTo>
                  <a:lnTo>
                    <a:pt x="2188" y="8905"/>
                  </a:lnTo>
                  <a:lnTo>
                    <a:pt x="2188" y="8874"/>
                  </a:lnTo>
                  <a:lnTo>
                    <a:pt x="2188" y="8874"/>
                  </a:lnTo>
                  <a:lnTo>
                    <a:pt x="2188" y="8874"/>
                  </a:lnTo>
                  <a:lnTo>
                    <a:pt x="2188" y="8874"/>
                  </a:lnTo>
                  <a:lnTo>
                    <a:pt x="2219" y="8874"/>
                  </a:lnTo>
                  <a:lnTo>
                    <a:pt x="2219" y="8874"/>
                  </a:lnTo>
                  <a:lnTo>
                    <a:pt x="2219" y="8905"/>
                  </a:lnTo>
                  <a:lnTo>
                    <a:pt x="2219" y="8905"/>
                  </a:lnTo>
                  <a:lnTo>
                    <a:pt x="2219" y="8905"/>
                  </a:lnTo>
                  <a:lnTo>
                    <a:pt x="2250" y="8874"/>
                  </a:lnTo>
                  <a:lnTo>
                    <a:pt x="2250" y="8874"/>
                  </a:lnTo>
                  <a:lnTo>
                    <a:pt x="2250" y="8874"/>
                  </a:lnTo>
                  <a:lnTo>
                    <a:pt x="2250" y="8874"/>
                  </a:lnTo>
                  <a:lnTo>
                    <a:pt x="2250" y="8874"/>
                  </a:lnTo>
                  <a:lnTo>
                    <a:pt x="2250" y="8843"/>
                  </a:lnTo>
                  <a:lnTo>
                    <a:pt x="2250" y="8843"/>
                  </a:lnTo>
                  <a:lnTo>
                    <a:pt x="2250" y="8843"/>
                  </a:lnTo>
                  <a:lnTo>
                    <a:pt x="2282" y="8843"/>
                  </a:lnTo>
                  <a:lnTo>
                    <a:pt x="2282" y="8843"/>
                  </a:lnTo>
                  <a:lnTo>
                    <a:pt x="2282" y="8811"/>
                  </a:lnTo>
                  <a:lnTo>
                    <a:pt x="2282" y="8811"/>
                  </a:lnTo>
                  <a:lnTo>
                    <a:pt x="2282" y="8811"/>
                  </a:lnTo>
                  <a:lnTo>
                    <a:pt x="2282" y="8811"/>
                  </a:lnTo>
                  <a:lnTo>
                    <a:pt x="2282" y="8811"/>
                  </a:lnTo>
                  <a:lnTo>
                    <a:pt x="2282" y="8811"/>
                  </a:lnTo>
                  <a:lnTo>
                    <a:pt x="2313" y="8780"/>
                  </a:lnTo>
                  <a:lnTo>
                    <a:pt x="2343" y="8780"/>
                  </a:lnTo>
                  <a:lnTo>
                    <a:pt x="2343" y="8780"/>
                  </a:lnTo>
                  <a:lnTo>
                    <a:pt x="2343" y="8780"/>
                  </a:lnTo>
                  <a:lnTo>
                    <a:pt x="2374" y="8811"/>
                  </a:lnTo>
                  <a:lnTo>
                    <a:pt x="2374" y="8811"/>
                  </a:lnTo>
                  <a:lnTo>
                    <a:pt x="2374" y="8811"/>
                  </a:lnTo>
                  <a:lnTo>
                    <a:pt x="2374" y="8811"/>
                  </a:lnTo>
                  <a:lnTo>
                    <a:pt x="2406" y="8811"/>
                  </a:lnTo>
                  <a:lnTo>
                    <a:pt x="2406" y="8811"/>
                  </a:lnTo>
                  <a:lnTo>
                    <a:pt x="2406" y="8811"/>
                  </a:lnTo>
                  <a:lnTo>
                    <a:pt x="2406" y="8811"/>
                  </a:lnTo>
                  <a:lnTo>
                    <a:pt x="2468" y="8843"/>
                  </a:lnTo>
                  <a:lnTo>
                    <a:pt x="2468" y="8843"/>
                  </a:lnTo>
                  <a:lnTo>
                    <a:pt x="2468" y="8843"/>
                  </a:lnTo>
                  <a:lnTo>
                    <a:pt x="2468" y="8843"/>
                  </a:lnTo>
                  <a:lnTo>
                    <a:pt x="2468" y="8843"/>
                  </a:lnTo>
                  <a:lnTo>
                    <a:pt x="2468" y="8843"/>
                  </a:lnTo>
                  <a:lnTo>
                    <a:pt x="2468" y="8811"/>
                  </a:lnTo>
                  <a:lnTo>
                    <a:pt x="2468" y="8811"/>
                  </a:lnTo>
                  <a:lnTo>
                    <a:pt x="2468" y="8811"/>
                  </a:lnTo>
                  <a:lnTo>
                    <a:pt x="2468" y="8811"/>
                  </a:lnTo>
                  <a:lnTo>
                    <a:pt x="2437" y="8811"/>
                  </a:lnTo>
                  <a:lnTo>
                    <a:pt x="2437" y="8811"/>
                  </a:lnTo>
                  <a:lnTo>
                    <a:pt x="2437" y="8811"/>
                  </a:lnTo>
                  <a:lnTo>
                    <a:pt x="2406" y="8811"/>
                  </a:lnTo>
                  <a:lnTo>
                    <a:pt x="2406" y="8811"/>
                  </a:lnTo>
                  <a:lnTo>
                    <a:pt x="2374" y="8780"/>
                  </a:lnTo>
                  <a:lnTo>
                    <a:pt x="2313" y="8780"/>
                  </a:lnTo>
                  <a:lnTo>
                    <a:pt x="2282" y="8749"/>
                  </a:lnTo>
                  <a:lnTo>
                    <a:pt x="2219" y="8749"/>
                  </a:lnTo>
                  <a:lnTo>
                    <a:pt x="2188" y="8718"/>
                  </a:lnTo>
                  <a:lnTo>
                    <a:pt x="2188" y="8718"/>
                  </a:lnTo>
                  <a:lnTo>
                    <a:pt x="2157" y="8718"/>
                  </a:lnTo>
                  <a:lnTo>
                    <a:pt x="2125" y="8718"/>
                  </a:lnTo>
                  <a:lnTo>
                    <a:pt x="2063" y="8718"/>
                  </a:lnTo>
                  <a:lnTo>
                    <a:pt x="2032" y="8718"/>
                  </a:lnTo>
                  <a:lnTo>
                    <a:pt x="1969" y="8718"/>
                  </a:lnTo>
                  <a:lnTo>
                    <a:pt x="1938" y="8718"/>
                  </a:lnTo>
                  <a:lnTo>
                    <a:pt x="1875" y="8718"/>
                  </a:lnTo>
                  <a:lnTo>
                    <a:pt x="1844" y="8718"/>
                  </a:lnTo>
                  <a:lnTo>
                    <a:pt x="1782" y="8718"/>
                  </a:lnTo>
                  <a:lnTo>
                    <a:pt x="1782" y="8718"/>
                  </a:lnTo>
                  <a:lnTo>
                    <a:pt x="1782" y="8718"/>
                  </a:lnTo>
                  <a:lnTo>
                    <a:pt x="1782" y="8686"/>
                  </a:lnTo>
                  <a:lnTo>
                    <a:pt x="1782" y="8686"/>
                  </a:lnTo>
                  <a:lnTo>
                    <a:pt x="1782" y="8686"/>
                  </a:lnTo>
                  <a:lnTo>
                    <a:pt x="1750" y="8655"/>
                  </a:lnTo>
                  <a:lnTo>
                    <a:pt x="1750" y="8655"/>
                  </a:lnTo>
                  <a:lnTo>
                    <a:pt x="1750" y="8655"/>
                  </a:lnTo>
                  <a:lnTo>
                    <a:pt x="1719" y="8624"/>
                  </a:lnTo>
                  <a:lnTo>
                    <a:pt x="1719" y="8624"/>
                  </a:lnTo>
                  <a:lnTo>
                    <a:pt x="1688" y="8624"/>
                  </a:lnTo>
                  <a:lnTo>
                    <a:pt x="1688" y="8624"/>
                  </a:lnTo>
                  <a:lnTo>
                    <a:pt x="1688" y="8624"/>
                  </a:lnTo>
                  <a:lnTo>
                    <a:pt x="1688" y="8593"/>
                  </a:lnTo>
                  <a:lnTo>
                    <a:pt x="1688" y="8593"/>
                  </a:lnTo>
                  <a:lnTo>
                    <a:pt x="1688" y="8593"/>
                  </a:lnTo>
                  <a:lnTo>
                    <a:pt x="1688" y="8593"/>
                  </a:lnTo>
                  <a:lnTo>
                    <a:pt x="1688" y="8593"/>
                  </a:lnTo>
                  <a:lnTo>
                    <a:pt x="1688" y="8593"/>
                  </a:lnTo>
                  <a:lnTo>
                    <a:pt x="1657" y="8561"/>
                  </a:lnTo>
                  <a:lnTo>
                    <a:pt x="1688" y="8561"/>
                  </a:lnTo>
                  <a:lnTo>
                    <a:pt x="1688" y="8561"/>
                  </a:lnTo>
                  <a:lnTo>
                    <a:pt x="1688" y="8561"/>
                  </a:lnTo>
                  <a:lnTo>
                    <a:pt x="1688" y="8530"/>
                  </a:lnTo>
                  <a:lnTo>
                    <a:pt x="1688" y="8530"/>
                  </a:lnTo>
                  <a:lnTo>
                    <a:pt x="1688" y="8530"/>
                  </a:lnTo>
                  <a:lnTo>
                    <a:pt x="1688" y="8530"/>
                  </a:lnTo>
                  <a:lnTo>
                    <a:pt x="1688" y="8530"/>
                  </a:lnTo>
                  <a:lnTo>
                    <a:pt x="1688" y="8530"/>
                  </a:lnTo>
                  <a:lnTo>
                    <a:pt x="1688" y="8530"/>
                  </a:lnTo>
                  <a:lnTo>
                    <a:pt x="1688" y="8530"/>
                  </a:lnTo>
                  <a:lnTo>
                    <a:pt x="1688" y="8499"/>
                  </a:lnTo>
                  <a:lnTo>
                    <a:pt x="1688" y="8499"/>
                  </a:lnTo>
                  <a:lnTo>
                    <a:pt x="1688" y="8499"/>
                  </a:lnTo>
                  <a:lnTo>
                    <a:pt x="1719" y="8468"/>
                  </a:lnTo>
                  <a:lnTo>
                    <a:pt x="1719" y="8468"/>
                  </a:lnTo>
                  <a:lnTo>
                    <a:pt x="1719" y="8468"/>
                  </a:lnTo>
                  <a:lnTo>
                    <a:pt x="1719" y="8468"/>
                  </a:lnTo>
                  <a:lnTo>
                    <a:pt x="1688" y="8468"/>
                  </a:lnTo>
                  <a:lnTo>
                    <a:pt x="1688" y="8436"/>
                  </a:lnTo>
                  <a:lnTo>
                    <a:pt x="1688" y="8436"/>
                  </a:lnTo>
                  <a:lnTo>
                    <a:pt x="1688" y="8436"/>
                  </a:lnTo>
                  <a:lnTo>
                    <a:pt x="1688" y="8436"/>
                  </a:lnTo>
                  <a:lnTo>
                    <a:pt x="1688" y="8405"/>
                  </a:lnTo>
                  <a:lnTo>
                    <a:pt x="1688" y="8405"/>
                  </a:lnTo>
                  <a:lnTo>
                    <a:pt x="1688" y="8405"/>
                  </a:lnTo>
                  <a:lnTo>
                    <a:pt x="1688" y="8405"/>
                  </a:lnTo>
                  <a:lnTo>
                    <a:pt x="1688" y="8405"/>
                  </a:lnTo>
                  <a:lnTo>
                    <a:pt x="1719" y="8405"/>
                  </a:lnTo>
                  <a:lnTo>
                    <a:pt x="1719" y="8374"/>
                  </a:lnTo>
                  <a:lnTo>
                    <a:pt x="1719" y="8343"/>
                  </a:lnTo>
                  <a:lnTo>
                    <a:pt x="1719" y="8343"/>
                  </a:lnTo>
                  <a:lnTo>
                    <a:pt x="1688" y="8343"/>
                  </a:lnTo>
                  <a:lnTo>
                    <a:pt x="1688" y="8343"/>
                  </a:lnTo>
                  <a:lnTo>
                    <a:pt x="1688" y="8311"/>
                  </a:lnTo>
                  <a:lnTo>
                    <a:pt x="1688" y="8311"/>
                  </a:lnTo>
                  <a:lnTo>
                    <a:pt x="1688" y="8311"/>
                  </a:lnTo>
                  <a:lnTo>
                    <a:pt x="1688" y="8311"/>
                  </a:lnTo>
                  <a:lnTo>
                    <a:pt x="1688" y="8280"/>
                  </a:lnTo>
                  <a:lnTo>
                    <a:pt x="1688" y="8280"/>
                  </a:lnTo>
                  <a:lnTo>
                    <a:pt x="1688" y="8280"/>
                  </a:lnTo>
                  <a:lnTo>
                    <a:pt x="1688" y="8280"/>
                  </a:lnTo>
                  <a:lnTo>
                    <a:pt x="1688" y="8280"/>
                  </a:lnTo>
                  <a:lnTo>
                    <a:pt x="1657" y="8280"/>
                  </a:lnTo>
                  <a:lnTo>
                    <a:pt x="1657" y="8280"/>
                  </a:lnTo>
                  <a:lnTo>
                    <a:pt x="1625" y="8280"/>
                  </a:lnTo>
                  <a:lnTo>
                    <a:pt x="1625" y="8280"/>
                  </a:lnTo>
                  <a:lnTo>
                    <a:pt x="1625" y="8280"/>
                  </a:lnTo>
                  <a:lnTo>
                    <a:pt x="1625" y="8280"/>
                  </a:lnTo>
                  <a:lnTo>
                    <a:pt x="1594" y="8280"/>
                  </a:lnTo>
                  <a:lnTo>
                    <a:pt x="1594" y="8280"/>
                  </a:lnTo>
                  <a:lnTo>
                    <a:pt x="1563" y="8280"/>
                  </a:lnTo>
                  <a:lnTo>
                    <a:pt x="1563" y="8280"/>
                  </a:lnTo>
                  <a:lnTo>
                    <a:pt x="1563" y="8311"/>
                  </a:lnTo>
                  <a:lnTo>
                    <a:pt x="1563" y="8311"/>
                  </a:lnTo>
                  <a:lnTo>
                    <a:pt x="1532" y="8311"/>
                  </a:lnTo>
                  <a:lnTo>
                    <a:pt x="1532" y="8311"/>
                  </a:lnTo>
                  <a:lnTo>
                    <a:pt x="1532" y="8311"/>
                  </a:lnTo>
                  <a:lnTo>
                    <a:pt x="1532" y="8311"/>
                  </a:lnTo>
                  <a:lnTo>
                    <a:pt x="1532" y="8280"/>
                  </a:lnTo>
                  <a:lnTo>
                    <a:pt x="1532" y="8280"/>
                  </a:lnTo>
                  <a:lnTo>
                    <a:pt x="1532" y="8280"/>
                  </a:lnTo>
                  <a:lnTo>
                    <a:pt x="1500" y="8280"/>
                  </a:lnTo>
                  <a:lnTo>
                    <a:pt x="1500" y="8249"/>
                  </a:lnTo>
                  <a:lnTo>
                    <a:pt x="1500" y="8249"/>
                  </a:lnTo>
                  <a:lnTo>
                    <a:pt x="1500" y="8249"/>
                  </a:lnTo>
                  <a:lnTo>
                    <a:pt x="1500" y="8218"/>
                  </a:lnTo>
                  <a:lnTo>
                    <a:pt x="1500" y="8218"/>
                  </a:lnTo>
                  <a:lnTo>
                    <a:pt x="1500" y="8186"/>
                  </a:lnTo>
                  <a:lnTo>
                    <a:pt x="1500" y="8186"/>
                  </a:lnTo>
                  <a:lnTo>
                    <a:pt x="1500" y="8186"/>
                  </a:lnTo>
                  <a:lnTo>
                    <a:pt x="1500" y="8186"/>
                  </a:lnTo>
                  <a:lnTo>
                    <a:pt x="1500" y="8155"/>
                  </a:lnTo>
                  <a:lnTo>
                    <a:pt x="1500" y="8155"/>
                  </a:lnTo>
                  <a:lnTo>
                    <a:pt x="1469" y="8155"/>
                  </a:lnTo>
                  <a:lnTo>
                    <a:pt x="1469" y="8155"/>
                  </a:lnTo>
                  <a:lnTo>
                    <a:pt x="1438" y="8124"/>
                  </a:lnTo>
                  <a:lnTo>
                    <a:pt x="1438" y="8124"/>
                  </a:lnTo>
                  <a:lnTo>
                    <a:pt x="1438" y="8093"/>
                  </a:lnTo>
                  <a:lnTo>
                    <a:pt x="1469" y="8093"/>
                  </a:lnTo>
                  <a:lnTo>
                    <a:pt x="1469" y="8093"/>
                  </a:lnTo>
                  <a:lnTo>
                    <a:pt x="1469" y="8061"/>
                  </a:lnTo>
                  <a:lnTo>
                    <a:pt x="1469" y="8061"/>
                  </a:lnTo>
                  <a:lnTo>
                    <a:pt x="1438" y="8061"/>
                  </a:lnTo>
                  <a:lnTo>
                    <a:pt x="1438" y="8061"/>
                  </a:lnTo>
                  <a:lnTo>
                    <a:pt x="1438" y="8061"/>
                  </a:lnTo>
                  <a:lnTo>
                    <a:pt x="1438" y="8061"/>
                  </a:lnTo>
                  <a:lnTo>
                    <a:pt x="1438" y="8061"/>
                  </a:lnTo>
                  <a:lnTo>
                    <a:pt x="1438" y="8030"/>
                  </a:lnTo>
                  <a:lnTo>
                    <a:pt x="1438" y="8030"/>
                  </a:lnTo>
                  <a:lnTo>
                    <a:pt x="1438" y="8030"/>
                  </a:lnTo>
                  <a:lnTo>
                    <a:pt x="1469" y="8030"/>
                  </a:lnTo>
                  <a:lnTo>
                    <a:pt x="1469" y="7999"/>
                  </a:lnTo>
                  <a:lnTo>
                    <a:pt x="1469" y="7999"/>
                  </a:lnTo>
                  <a:lnTo>
                    <a:pt x="1469" y="7999"/>
                  </a:lnTo>
                  <a:lnTo>
                    <a:pt x="1438" y="7999"/>
                  </a:lnTo>
                  <a:lnTo>
                    <a:pt x="1438" y="7968"/>
                  </a:lnTo>
                  <a:lnTo>
                    <a:pt x="1438" y="7968"/>
                  </a:lnTo>
                  <a:lnTo>
                    <a:pt x="1438" y="7968"/>
                  </a:lnTo>
                  <a:lnTo>
                    <a:pt x="1438" y="7968"/>
                  </a:lnTo>
                  <a:lnTo>
                    <a:pt x="1438" y="7968"/>
                  </a:lnTo>
                  <a:lnTo>
                    <a:pt x="1438" y="7968"/>
                  </a:lnTo>
                  <a:lnTo>
                    <a:pt x="1438" y="7968"/>
                  </a:lnTo>
                  <a:lnTo>
                    <a:pt x="1438" y="7936"/>
                  </a:lnTo>
                  <a:lnTo>
                    <a:pt x="1438" y="7936"/>
                  </a:lnTo>
                  <a:lnTo>
                    <a:pt x="1438" y="7936"/>
                  </a:lnTo>
                  <a:lnTo>
                    <a:pt x="1438" y="7936"/>
                  </a:lnTo>
                  <a:lnTo>
                    <a:pt x="1438" y="7936"/>
                  </a:lnTo>
                  <a:lnTo>
                    <a:pt x="1438" y="7905"/>
                  </a:lnTo>
                  <a:lnTo>
                    <a:pt x="1438" y="7905"/>
                  </a:lnTo>
                  <a:lnTo>
                    <a:pt x="1438" y="7905"/>
                  </a:lnTo>
                  <a:lnTo>
                    <a:pt x="1438" y="7905"/>
                  </a:lnTo>
                  <a:lnTo>
                    <a:pt x="1438" y="7905"/>
                  </a:lnTo>
                  <a:lnTo>
                    <a:pt x="1438" y="7905"/>
                  </a:lnTo>
                  <a:lnTo>
                    <a:pt x="1469" y="7905"/>
                  </a:lnTo>
                  <a:lnTo>
                    <a:pt x="1469" y="7874"/>
                  </a:lnTo>
                  <a:lnTo>
                    <a:pt x="1469" y="7874"/>
                  </a:lnTo>
                  <a:lnTo>
                    <a:pt x="1469" y="7874"/>
                  </a:lnTo>
                  <a:lnTo>
                    <a:pt x="1469" y="7874"/>
                  </a:lnTo>
                  <a:lnTo>
                    <a:pt x="1469" y="7874"/>
                  </a:lnTo>
                  <a:lnTo>
                    <a:pt x="1532" y="7874"/>
                  </a:lnTo>
                  <a:lnTo>
                    <a:pt x="1532" y="7843"/>
                  </a:lnTo>
                  <a:lnTo>
                    <a:pt x="1532" y="7843"/>
                  </a:lnTo>
                  <a:lnTo>
                    <a:pt x="1532" y="7843"/>
                  </a:lnTo>
                  <a:lnTo>
                    <a:pt x="1532" y="7843"/>
                  </a:lnTo>
                  <a:lnTo>
                    <a:pt x="1532" y="7843"/>
                  </a:lnTo>
                  <a:lnTo>
                    <a:pt x="1532" y="7843"/>
                  </a:lnTo>
                  <a:lnTo>
                    <a:pt x="1532" y="7843"/>
                  </a:lnTo>
                  <a:lnTo>
                    <a:pt x="1532" y="7811"/>
                  </a:lnTo>
                  <a:lnTo>
                    <a:pt x="1532" y="7811"/>
                  </a:lnTo>
                  <a:lnTo>
                    <a:pt x="1532" y="7811"/>
                  </a:lnTo>
                  <a:lnTo>
                    <a:pt x="1532" y="7811"/>
                  </a:lnTo>
                  <a:lnTo>
                    <a:pt x="1532" y="7811"/>
                  </a:lnTo>
                  <a:lnTo>
                    <a:pt x="1532" y="7780"/>
                  </a:lnTo>
                  <a:lnTo>
                    <a:pt x="1532" y="7780"/>
                  </a:lnTo>
                  <a:lnTo>
                    <a:pt x="1563" y="7780"/>
                  </a:lnTo>
                  <a:lnTo>
                    <a:pt x="1563" y="7780"/>
                  </a:lnTo>
                  <a:lnTo>
                    <a:pt x="1563" y="7749"/>
                  </a:lnTo>
                  <a:lnTo>
                    <a:pt x="1563" y="7749"/>
                  </a:lnTo>
                  <a:lnTo>
                    <a:pt x="1594" y="7749"/>
                  </a:lnTo>
                  <a:lnTo>
                    <a:pt x="1594" y="7749"/>
                  </a:lnTo>
                  <a:lnTo>
                    <a:pt x="1625" y="7749"/>
                  </a:lnTo>
                  <a:lnTo>
                    <a:pt x="1625" y="7718"/>
                  </a:lnTo>
                  <a:lnTo>
                    <a:pt x="1625" y="7718"/>
                  </a:lnTo>
                  <a:lnTo>
                    <a:pt x="1625" y="7718"/>
                  </a:lnTo>
                  <a:lnTo>
                    <a:pt x="1657" y="7686"/>
                  </a:lnTo>
                  <a:lnTo>
                    <a:pt x="1657" y="7686"/>
                  </a:lnTo>
                  <a:lnTo>
                    <a:pt x="1657" y="7655"/>
                  </a:lnTo>
                  <a:lnTo>
                    <a:pt x="1625" y="7624"/>
                  </a:lnTo>
                  <a:lnTo>
                    <a:pt x="1625" y="7624"/>
                  </a:lnTo>
                  <a:lnTo>
                    <a:pt x="1657" y="7593"/>
                  </a:lnTo>
                  <a:lnTo>
                    <a:pt x="1657" y="7593"/>
                  </a:lnTo>
                  <a:lnTo>
                    <a:pt x="1657" y="7593"/>
                  </a:lnTo>
                  <a:lnTo>
                    <a:pt x="1688" y="7593"/>
                  </a:lnTo>
                  <a:lnTo>
                    <a:pt x="1688" y="7593"/>
                  </a:lnTo>
                  <a:lnTo>
                    <a:pt x="1688" y="7561"/>
                  </a:lnTo>
                  <a:lnTo>
                    <a:pt x="1688" y="7561"/>
                  </a:lnTo>
                  <a:lnTo>
                    <a:pt x="1688" y="7561"/>
                  </a:lnTo>
                  <a:lnTo>
                    <a:pt x="1688" y="7561"/>
                  </a:lnTo>
                  <a:lnTo>
                    <a:pt x="1688" y="7561"/>
                  </a:lnTo>
                  <a:lnTo>
                    <a:pt x="1688" y="7561"/>
                  </a:lnTo>
                  <a:lnTo>
                    <a:pt x="1688" y="7561"/>
                  </a:lnTo>
                  <a:lnTo>
                    <a:pt x="1688" y="7561"/>
                  </a:lnTo>
                  <a:lnTo>
                    <a:pt x="1688" y="7561"/>
                  </a:lnTo>
                  <a:lnTo>
                    <a:pt x="1688" y="7561"/>
                  </a:lnTo>
                  <a:lnTo>
                    <a:pt x="1688" y="7561"/>
                  </a:lnTo>
                  <a:lnTo>
                    <a:pt x="1688" y="7530"/>
                  </a:lnTo>
                  <a:lnTo>
                    <a:pt x="1688" y="7530"/>
                  </a:lnTo>
                  <a:lnTo>
                    <a:pt x="1688" y="7530"/>
                  </a:lnTo>
                  <a:lnTo>
                    <a:pt x="1688" y="7499"/>
                  </a:lnTo>
                  <a:lnTo>
                    <a:pt x="1688" y="7499"/>
                  </a:lnTo>
                  <a:lnTo>
                    <a:pt x="1688" y="7468"/>
                  </a:lnTo>
                  <a:lnTo>
                    <a:pt x="1688" y="7468"/>
                  </a:lnTo>
                  <a:lnTo>
                    <a:pt x="1688" y="7468"/>
                  </a:lnTo>
                  <a:lnTo>
                    <a:pt x="1688" y="7468"/>
                  </a:lnTo>
                  <a:lnTo>
                    <a:pt x="1688" y="7468"/>
                  </a:lnTo>
                  <a:lnTo>
                    <a:pt x="1688" y="7468"/>
                  </a:lnTo>
                  <a:lnTo>
                    <a:pt x="1688" y="7468"/>
                  </a:lnTo>
                  <a:lnTo>
                    <a:pt x="1657" y="7468"/>
                  </a:lnTo>
                  <a:lnTo>
                    <a:pt x="1657" y="7468"/>
                  </a:lnTo>
                  <a:lnTo>
                    <a:pt x="1657" y="7468"/>
                  </a:lnTo>
                  <a:lnTo>
                    <a:pt x="1657" y="7468"/>
                  </a:lnTo>
                  <a:lnTo>
                    <a:pt x="1657" y="7436"/>
                  </a:lnTo>
                  <a:lnTo>
                    <a:pt x="1657" y="7436"/>
                  </a:lnTo>
                  <a:lnTo>
                    <a:pt x="1657" y="7436"/>
                  </a:lnTo>
                  <a:lnTo>
                    <a:pt x="1657" y="7405"/>
                  </a:lnTo>
                  <a:lnTo>
                    <a:pt x="1657" y="7405"/>
                  </a:lnTo>
                  <a:lnTo>
                    <a:pt x="1657" y="7374"/>
                  </a:lnTo>
                  <a:lnTo>
                    <a:pt x="1688" y="7343"/>
                  </a:lnTo>
                  <a:lnTo>
                    <a:pt x="1688" y="7343"/>
                  </a:lnTo>
                  <a:lnTo>
                    <a:pt x="1688" y="7343"/>
                  </a:lnTo>
                  <a:lnTo>
                    <a:pt x="1688" y="7343"/>
                  </a:lnTo>
                  <a:lnTo>
                    <a:pt x="1688" y="7343"/>
                  </a:lnTo>
                  <a:lnTo>
                    <a:pt x="1688" y="7311"/>
                  </a:lnTo>
                  <a:lnTo>
                    <a:pt x="1688" y="7311"/>
                  </a:lnTo>
                  <a:lnTo>
                    <a:pt x="1688" y="7311"/>
                  </a:lnTo>
                  <a:lnTo>
                    <a:pt x="1688" y="7311"/>
                  </a:lnTo>
                  <a:lnTo>
                    <a:pt x="1688" y="7311"/>
                  </a:lnTo>
                  <a:lnTo>
                    <a:pt x="1688" y="7311"/>
                  </a:lnTo>
                  <a:lnTo>
                    <a:pt x="1688" y="7280"/>
                  </a:lnTo>
                  <a:lnTo>
                    <a:pt x="1688" y="7280"/>
                  </a:lnTo>
                  <a:lnTo>
                    <a:pt x="1688" y="7280"/>
                  </a:lnTo>
                  <a:lnTo>
                    <a:pt x="1719" y="7280"/>
                  </a:lnTo>
                  <a:lnTo>
                    <a:pt x="1719" y="7280"/>
                  </a:lnTo>
                  <a:lnTo>
                    <a:pt x="1719" y="7280"/>
                  </a:lnTo>
                  <a:lnTo>
                    <a:pt x="1719" y="7280"/>
                  </a:lnTo>
                  <a:lnTo>
                    <a:pt x="1719" y="7280"/>
                  </a:lnTo>
                  <a:lnTo>
                    <a:pt x="1750" y="7249"/>
                  </a:lnTo>
                  <a:lnTo>
                    <a:pt x="1750" y="7249"/>
                  </a:lnTo>
                  <a:lnTo>
                    <a:pt x="1750" y="7249"/>
                  </a:lnTo>
                  <a:lnTo>
                    <a:pt x="1750" y="7249"/>
                  </a:lnTo>
                  <a:lnTo>
                    <a:pt x="1750" y="7249"/>
                  </a:lnTo>
                  <a:lnTo>
                    <a:pt x="1750" y="7249"/>
                  </a:lnTo>
                  <a:lnTo>
                    <a:pt x="1750" y="7218"/>
                  </a:lnTo>
                  <a:lnTo>
                    <a:pt x="1750" y="7218"/>
                  </a:lnTo>
                  <a:lnTo>
                    <a:pt x="1750" y="7218"/>
                  </a:lnTo>
                  <a:lnTo>
                    <a:pt x="1750" y="7218"/>
                  </a:lnTo>
                  <a:lnTo>
                    <a:pt x="1782" y="7218"/>
                  </a:lnTo>
                  <a:lnTo>
                    <a:pt x="1782" y="7249"/>
                  </a:lnTo>
                  <a:lnTo>
                    <a:pt x="1782" y="7218"/>
                  </a:lnTo>
                  <a:lnTo>
                    <a:pt x="1782" y="7218"/>
                  </a:lnTo>
                  <a:lnTo>
                    <a:pt x="1782" y="7218"/>
                  </a:lnTo>
                  <a:lnTo>
                    <a:pt x="1782" y="7218"/>
                  </a:lnTo>
                  <a:lnTo>
                    <a:pt x="1782" y="7186"/>
                  </a:lnTo>
                  <a:lnTo>
                    <a:pt x="1782" y="7186"/>
                  </a:lnTo>
                  <a:lnTo>
                    <a:pt x="1750" y="7186"/>
                  </a:lnTo>
                  <a:lnTo>
                    <a:pt x="1750" y="7186"/>
                  </a:lnTo>
                  <a:lnTo>
                    <a:pt x="1750" y="7186"/>
                  </a:lnTo>
                  <a:lnTo>
                    <a:pt x="1782" y="7155"/>
                  </a:lnTo>
                  <a:lnTo>
                    <a:pt x="1782" y="7155"/>
                  </a:lnTo>
                  <a:lnTo>
                    <a:pt x="1782" y="7155"/>
                  </a:lnTo>
                  <a:lnTo>
                    <a:pt x="1782" y="7155"/>
                  </a:lnTo>
                  <a:lnTo>
                    <a:pt x="1782" y="7155"/>
                  </a:lnTo>
                  <a:lnTo>
                    <a:pt x="1782" y="7155"/>
                  </a:lnTo>
                  <a:lnTo>
                    <a:pt x="1782" y="7124"/>
                  </a:lnTo>
                  <a:lnTo>
                    <a:pt x="1782" y="7124"/>
                  </a:lnTo>
                  <a:lnTo>
                    <a:pt x="1782" y="7124"/>
                  </a:lnTo>
                  <a:lnTo>
                    <a:pt x="1782" y="7124"/>
                  </a:lnTo>
                  <a:lnTo>
                    <a:pt x="1782" y="7124"/>
                  </a:lnTo>
                  <a:lnTo>
                    <a:pt x="1782" y="7124"/>
                  </a:lnTo>
                  <a:lnTo>
                    <a:pt x="1782" y="7124"/>
                  </a:lnTo>
                  <a:lnTo>
                    <a:pt x="1782" y="7124"/>
                  </a:lnTo>
                  <a:lnTo>
                    <a:pt x="1782" y="7124"/>
                  </a:lnTo>
                  <a:lnTo>
                    <a:pt x="1782" y="7093"/>
                  </a:lnTo>
                  <a:lnTo>
                    <a:pt x="1782" y="7093"/>
                  </a:lnTo>
                  <a:lnTo>
                    <a:pt x="1782" y="7093"/>
                  </a:lnTo>
                  <a:lnTo>
                    <a:pt x="1782" y="7093"/>
                  </a:lnTo>
                  <a:lnTo>
                    <a:pt x="1782" y="7093"/>
                  </a:lnTo>
                  <a:lnTo>
                    <a:pt x="1813" y="7093"/>
                  </a:lnTo>
                  <a:lnTo>
                    <a:pt x="1813" y="7093"/>
                  </a:lnTo>
                  <a:lnTo>
                    <a:pt x="1813" y="7093"/>
                  </a:lnTo>
                  <a:lnTo>
                    <a:pt x="1813" y="7061"/>
                  </a:lnTo>
                  <a:lnTo>
                    <a:pt x="1813" y="7061"/>
                  </a:lnTo>
                  <a:lnTo>
                    <a:pt x="1813" y="7030"/>
                  </a:lnTo>
                  <a:lnTo>
                    <a:pt x="1813" y="7030"/>
                  </a:lnTo>
                  <a:lnTo>
                    <a:pt x="1813" y="7030"/>
                  </a:lnTo>
                  <a:lnTo>
                    <a:pt x="1813" y="7030"/>
                  </a:lnTo>
                  <a:lnTo>
                    <a:pt x="1813" y="7030"/>
                  </a:lnTo>
                  <a:lnTo>
                    <a:pt x="1813" y="6999"/>
                  </a:lnTo>
                  <a:lnTo>
                    <a:pt x="1813" y="6968"/>
                  </a:lnTo>
                  <a:lnTo>
                    <a:pt x="1813" y="6968"/>
                  </a:lnTo>
                  <a:lnTo>
                    <a:pt x="1813" y="6968"/>
                  </a:lnTo>
                  <a:lnTo>
                    <a:pt x="1813" y="6936"/>
                  </a:lnTo>
                  <a:lnTo>
                    <a:pt x="1813" y="6936"/>
                  </a:lnTo>
                  <a:lnTo>
                    <a:pt x="1782" y="6936"/>
                  </a:lnTo>
                  <a:lnTo>
                    <a:pt x="1782" y="6905"/>
                  </a:lnTo>
                  <a:lnTo>
                    <a:pt x="1782" y="6905"/>
                  </a:lnTo>
                  <a:lnTo>
                    <a:pt x="1782" y="6905"/>
                  </a:lnTo>
                  <a:lnTo>
                    <a:pt x="1782" y="6905"/>
                  </a:lnTo>
                  <a:lnTo>
                    <a:pt x="1782" y="6905"/>
                  </a:lnTo>
                  <a:lnTo>
                    <a:pt x="1782" y="6905"/>
                  </a:lnTo>
                  <a:lnTo>
                    <a:pt x="1782" y="6905"/>
                  </a:lnTo>
                  <a:lnTo>
                    <a:pt x="1813" y="6905"/>
                  </a:lnTo>
                  <a:lnTo>
                    <a:pt x="1813" y="6905"/>
                  </a:lnTo>
                  <a:lnTo>
                    <a:pt x="1813" y="6905"/>
                  </a:lnTo>
                  <a:lnTo>
                    <a:pt x="1813" y="6905"/>
                  </a:lnTo>
                  <a:lnTo>
                    <a:pt x="1813" y="6905"/>
                  </a:lnTo>
                  <a:lnTo>
                    <a:pt x="1813" y="6905"/>
                  </a:lnTo>
                  <a:lnTo>
                    <a:pt x="1844" y="6874"/>
                  </a:lnTo>
                  <a:lnTo>
                    <a:pt x="1844" y="6843"/>
                  </a:lnTo>
                  <a:lnTo>
                    <a:pt x="1844" y="6843"/>
                  </a:lnTo>
                  <a:lnTo>
                    <a:pt x="1813" y="6843"/>
                  </a:lnTo>
                  <a:lnTo>
                    <a:pt x="1813" y="6843"/>
                  </a:lnTo>
                  <a:lnTo>
                    <a:pt x="1813" y="6843"/>
                  </a:lnTo>
                  <a:lnTo>
                    <a:pt x="1813" y="6843"/>
                  </a:lnTo>
                  <a:lnTo>
                    <a:pt x="1813" y="6811"/>
                  </a:lnTo>
                  <a:lnTo>
                    <a:pt x="1813" y="6811"/>
                  </a:lnTo>
                  <a:lnTo>
                    <a:pt x="1813" y="6811"/>
                  </a:lnTo>
                  <a:lnTo>
                    <a:pt x="1813" y="6811"/>
                  </a:lnTo>
                  <a:lnTo>
                    <a:pt x="1813" y="6811"/>
                  </a:lnTo>
                  <a:lnTo>
                    <a:pt x="1813" y="6811"/>
                  </a:lnTo>
                  <a:lnTo>
                    <a:pt x="1813" y="6811"/>
                  </a:lnTo>
                  <a:lnTo>
                    <a:pt x="1813" y="6780"/>
                  </a:lnTo>
                  <a:lnTo>
                    <a:pt x="1813" y="6780"/>
                  </a:lnTo>
                  <a:lnTo>
                    <a:pt x="1813" y="6780"/>
                  </a:lnTo>
                  <a:lnTo>
                    <a:pt x="1813" y="6780"/>
                  </a:lnTo>
                  <a:lnTo>
                    <a:pt x="1813" y="6780"/>
                  </a:lnTo>
                  <a:lnTo>
                    <a:pt x="1813" y="6780"/>
                  </a:lnTo>
                  <a:lnTo>
                    <a:pt x="1813" y="6780"/>
                  </a:lnTo>
                  <a:lnTo>
                    <a:pt x="1813" y="6780"/>
                  </a:lnTo>
                  <a:lnTo>
                    <a:pt x="1813" y="6780"/>
                  </a:lnTo>
                  <a:lnTo>
                    <a:pt x="1813" y="6749"/>
                  </a:lnTo>
                  <a:lnTo>
                    <a:pt x="1813" y="6749"/>
                  </a:lnTo>
                  <a:lnTo>
                    <a:pt x="1813" y="6749"/>
                  </a:lnTo>
                  <a:lnTo>
                    <a:pt x="1813" y="6749"/>
                  </a:lnTo>
                  <a:lnTo>
                    <a:pt x="1813" y="6749"/>
                  </a:lnTo>
                  <a:lnTo>
                    <a:pt x="1813" y="6749"/>
                  </a:lnTo>
                  <a:lnTo>
                    <a:pt x="1813" y="6749"/>
                  </a:lnTo>
                  <a:lnTo>
                    <a:pt x="1813" y="6749"/>
                  </a:lnTo>
                  <a:lnTo>
                    <a:pt x="1813" y="6749"/>
                  </a:lnTo>
                  <a:lnTo>
                    <a:pt x="1813" y="6749"/>
                  </a:lnTo>
                  <a:lnTo>
                    <a:pt x="1813" y="6749"/>
                  </a:lnTo>
                  <a:lnTo>
                    <a:pt x="1844" y="6749"/>
                  </a:lnTo>
                  <a:lnTo>
                    <a:pt x="1844" y="6749"/>
                  </a:lnTo>
                  <a:lnTo>
                    <a:pt x="1844" y="6749"/>
                  </a:lnTo>
                  <a:lnTo>
                    <a:pt x="1875" y="6718"/>
                  </a:lnTo>
                  <a:lnTo>
                    <a:pt x="1875" y="6718"/>
                  </a:lnTo>
                  <a:lnTo>
                    <a:pt x="1875" y="6718"/>
                  </a:lnTo>
                  <a:lnTo>
                    <a:pt x="1875" y="6718"/>
                  </a:lnTo>
                  <a:lnTo>
                    <a:pt x="1844" y="6718"/>
                  </a:lnTo>
                  <a:lnTo>
                    <a:pt x="1844" y="6718"/>
                  </a:lnTo>
                  <a:lnTo>
                    <a:pt x="1875" y="6686"/>
                  </a:lnTo>
                  <a:lnTo>
                    <a:pt x="1875" y="6686"/>
                  </a:lnTo>
                  <a:lnTo>
                    <a:pt x="1875" y="6686"/>
                  </a:lnTo>
                  <a:lnTo>
                    <a:pt x="1907" y="6686"/>
                  </a:lnTo>
                  <a:lnTo>
                    <a:pt x="1907" y="6686"/>
                  </a:lnTo>
                  <a:lnTo>
                    <a:pt x="1907" y="6686"/>
                  </a:lnTo>
                  <a:lnTo>
                    <a:pt x="1907" y="6655"/>
                  </a:lnTo>
                  <a:lnTo>
                    <a:pt x="1907" y="6655"/>
                  </a:lnTo>
                  <a:lnTo>
                    <a:pt x="1875" y="6655"/>
                  </a:lnTo>
                  <a:lnTo>
                    <a:pt x="1875" y="6624"/>
                  </a:lnTo>
                  <a:lnTo>
                    <a:pt x="1875" y="6624"/>
                  </a:lnTo>
                  <a:lnTo>
                    <a:pt x="1875" y="6624"/>
                  </a:lnTo>
                  <a:lnTo>
                    <a:pt x="1875" y="6624"/>
                  </a:lnTo>
                  <a:lnTo>
                    <a:pt x="1844" y="6593"/>
                  </a:lnTo>
                  <a:lnTo>
                    <a:pt x="1844" y="6593"/>
                  </a:lnTo>
                  <a:lnTo>
                    <a:pt x="1844" y="6593"/>
                  </a:lnTo>
                  <a:lnTo>
                    <a:pt x="1844" y="6593"/>
                  </a:lnTo>
                  <a:lnTo>
                    <a:pt x="1844" y="6593"/>
                  </a:lnTo>
                  <a:lnTo>
                    <a:pt x="1813" y="6593"/>
                  </a:lnTo>
                  <a:lnTo>
                    <a:pt x="1813" y="6561"/>
                  </a:lnTo>
                  <a:lnTo>
                    <a:pt x="1813" y="6561"/>
                  </a:lnTo>
                  <a:lnTo>
                    <a:pt x="1813" y="6561"/>
                  </a:lnTo>
                  <a:lnTo>
                    <a:pt x="1813" y="6561"/>
                  </a:lnTo>
                  <a:lnTo>
                    <a:pt x="1813" y="6561"/>
                  </a:lnTo>
                  <a:lnTo>
                    <a:pt x="1782" y="6561"/>
                  </a:lnTo>
                  <a:lnTo>
                    <a:pt x="1782" y="6561"/>
                  </a:lnTo>
                  <a:lnTo>
                    <a:pt x="1782" y="6561"/>
                  </a:lnTo>
                  <a:lnTo>
                    <a:pt x="1782" y="6561"/>
                  </a:lnTo>
                  <a:lnTo>
                    <a:pt x="1782" y="6561"/>
                  </a:lnTo>
                  <a:lnTo>
                    <a:pt x="1750" y="6561"/>
                  </a:lnTo>
                  <a:lnTo>
                    <a:pt x="1750" y="6561"/>
                  </a:lnTo>
                  <a:lnTo>
                    <a:pt x="1750" y="6561"/>
                  </a:lnTo>
                  <a:lnTo>
                    <a:pt x="1750" y="6561"/>
                  </a:lnTo>
                  <a:lnTo>
                    <a:pt x="1750" y="6530"/>
                  </a:lnTo>
                  <a:lnTo>
                    <a:pt x="1750" y="6530"/>
                  </a:lnTo>
                  <a:lnTo>
                    <a:pt x="1750" y="6530"/>
                  </a:lnTo>
                  <a:lnTo>
                    <a:pt x="1750" y="6530"/>
                  </a:lnTo>
                  <a:lnTo>
                    <a:pt x="1750" y="6530"/>
                  </a:lnTo>
                  <a:lnTo>
                    <a:pt x="1750" y="6530"/>
                  </a:lnTo>
                  <a:lnTo>
                    <a:pt x="1750" y="6530"/>
                  </a:lnTo>
                  <a:lnTo>
                    <a:pt x="1782" y="6530"/>
                  </a:lnTo>
                  <a:lnTo>
                    <a:pt x="1782" y="6530"/>
                  </a:lnTo>
                  <a:lnTo>
                    <a:pt x="1813" y="6530"/>
                  </a:lnTo>
                  <a:lnTo>
                    <a:pt x="1813" y="6530"/>
                  </a:lnTo>
                  <a:lnTo>
                    <a:pt x="1813" y="6530"/>
                  </a:lnTo>
                  <a:lnTo>
                    <a:pt x="1813" y="6530"/>
                  </a:lnTo>
                  <a:lnTo>
                    <a:pt x="1813" y="6530"/>
                  </a:lnTo>
                  <a:lnTo>
                    <a:pt x="1813" y="6530"/>
                  </a:lnTo>
                  <a:lnTo>
                    <a:pt x="1844" y="6530"/>
                  </a:lnTo>
                  <a:lnTo>
                    <a:pt x="1844" y="6499"/>
                  </a:lnTo>
                  <a:lnTo>
                    <a:pt x="1875" y="6499"/>
                  </a:lnTo>
                  <a:lnTo>
                    <a:pt x="1875" y="6530"/>
                  </a:lnTo>
                  <a:lnTo>
                    <a:pt x="1875" y="6530"/>
                  </a:lnTo>
                  <a:lnTo>
                    <a:pt x="1907" y="6530"/>
                  </a:lnTo>
                  <a:lnTo>
                    <a:pt x="1907" y="6530"/>
                  </a:lnTo>
                  <a:lnTo>
                    <a:pt x="1907" y="6530"/>
                  </a:lnTo>
                  <a:lnTo>
                    <a:pt x="1907" y="6499"/>
                  </a:lnTo>
                  <a:lnTo>
                    <a:pt x="1907" y="6499"/>
                  </a:lnTo>
                  <a:lnTo>
                    <a:pt x="1907" y="6499"/>
                  </a:lnTo>
                  <a:lnTo>
                    <a:pt x="1907" y="6499"/>
                  </a:lnTo>
                  <a:lnTo>
                    <a:pt x="1907" y="6468"/>
                  </a:lnTo>
                  <a:lnTo>
                    <a:pt x="1907" y="6468"/>
                  </a:lnTo>
                  <a:lnTo>
                    <a:pt x="1907" y="6468"/>
                  </a:lnTo>
                  <a:lnTo>
                    <a:pt x="1938" y="6468"/>
                  </a:lnTo>
                  <a:lnTo>
                    <a:pt x="1938" y="6468"/>
                  </a:lnTo>
                  <a:lnTo>
                    <a:pt x="1938" y="6468"/>
                  </a:lnTo>
                  <a:lnTo>
                    <a:pt x="1938" y="6468"/>
                  </a:lnTo>
                  <a:lnTo>
                    <a:pt x="1938" y="6468"/>
                  </a:lnTo>
                  <a:lnTo>
                    <a:pt x="1938" y="6468"/>
                  </a:lnTo>
                  <a:lnTo>
                    <a:pt x="1938" y="6436"/>
                  </a:lnTo>
                  <a:lnTo>
                    <a:pt x="1938" y="6436"/>
                  </a:lnTo>
                  <a:lnTo>
                    <a:pt x="1938" y="6436"/>
                  </a:lnTo>
                  <a:lnTo>
                    <a:pt x="1938" y="6436"/>
                  </a:lnTo>
                  <a:lnTo>
                    <a:pt x="1938" y="6436"/>
                  </a:lnTo>
                  <a:lnTo>
                    <a:pt x="1938" y="6436"/>
                  </a:lnTo>
                  <a:lnTo>
                    <a:pt x="1938" y="6436"/>
                  </a:lnTo>
                  <a:lnTo>
                    <a:pt x="1907" y="6436"/>
                  </a:lnTo>
                  <a:lnTo>
                    <a:pt x="1907" y="6436"/>
                  </a:lnTo>
                  <a:lnTo>
                    <a:pt x="1907" y="6436"/>
                  </a:lnTo>
                  <a:lnTo>
                    <a:pt x="1875" y="6405"/>
                  </a:lnTo>
                  <a:lnTo>
                    <a:pt x="1844" y="6405"/>
                  </a:lnTo>
                  <a:lnTo>
                    <a:pt x="1813" y="6405"/>
                  </a:lnTo>
                  <a:lnTo>
                    <a:pt x="1813" y="6405"/>
                  </a:lnTo>
                  <a:lnTo>
                    <a:pt x="1813" y="6405"/>
                  </a:lnTo>
                  <a:lnTo>
                    <a:pt x="1782" y="6405"/>
                  </a:lnTo>
                  <a:lnTo>
                    <a:pt x="1782" y="6405"/>
                  </a:lnTo>
                  <a:lnTo>
                    <a:pt x="1782" y="6405"/>
                  </a:lnTo>
                  <a:lnTo>
                    <a:pt x="1782" y="6405"/>
                  </a:lnTo>
                  <a:lnTo>
                    <a:pt x="1782" y="6405"/>
                  </a:lnTo>
                  <a:lnTo>
                    <a:pt x="1813" y="6405"/>
                  </a:lnTo>
                  <a:lnTo>
                    <a:pt x="1813" y="6405"/>
                  </a:lnTo>
                  <a:lnTo>
                    <a:pt x="1813" y="6374"/>
                  </a:lnTo>
                  <a:lnTo>
                    <a:pt x="1782" y="6374"/>
                  </a:lnTo>
                  <a:lnTo>
                    <a:pt x="1782" y="6374"/>
                  </a:lnTo>
                  <a:lnTo>
                    <a:pt x="1782" y="6374"/>
                  </a:lnTo>
                  <a:lnTo>
                    <a:pt x="1813" y="6374"/>
                  </a:lnTo>
                  <a:lnTo>
                    <a:pt x="1813" y="6374"/>
                  </a:lnTo>
                  <a:lnTo>
                    <a:pt x="1813" y="6343"/>
                  </a:lnTo>
                  <a:lnTo>
                    <a:pt x="1782" y="6343"/>
                  </a:lnTo>
                  <a:lnTo>
                    <a:pt x="1782" y="6343"/>
                  </a:lnTo>
                  <a:lnTo>
                    <a:pt x="1782" y="6343"/>
                  </a:lnTo>
                  <a:lnTo>
                    <a:pt x="1813" y="6311"/>
                  </a:lnTo>
                  <a:lnTo>
                    <a:pt x="1813" y="6311"/>
                  </a:lnTo>
                  <a:lnTo>
                    <a:pt x="1813" y="6280"/>
                  </a:lnTo>
                  <a:lnTo>
                    <a:pt x="1844" y="6280"/>
                  </a:lnTo>
                  <a:lnTo>
                    <a:pt x="1844" y="6280"/>
                  </a:lnTo>
                  <a:lnTo>
                    <a:pt x="1813" y="6249"/>
                  </a:lnTo>
                  <a:lnTo>
                    <a:pt x="1813" y="6249"/>
                  </a:lnTo>
                  <a:lnTo>
                    <a:pt x="1813" y="6249"/>
                  </a:lnTo>
                  <a:lnTo>
                    <a:pt x="1813" y="6249"/>
                  </a:lnTo>
                  <a:lnTo>
                    <a:pt x="1813" y="6249"/>
                  </a:lnTo>
                  <a:lnTo>
                    <a:pt x="1813" y="6249"/>
                  </a:lnTo>
                  <a:lnTo>
                    <a:pt x="1813" y="6249"/>
                  </a:lnTo>
                  <a:lnTo>
                    <a:pt x="1813" y="6249"/>
                  </a:lnTo>
                  <a:lnTo>
                    <a:pt x="1813" y="6249"/>
                  </a:lnTo>
                  <a:lnTo>
                    <a:pt x="1813" y="6249"/>
                  </a:lnTo>
                  <a:lnTo>
                    <a:pt x="1813" y="6249"/>
                  </a:lnTo>
                  <a:lnTo>
                    <a:pt x="1813" y="6249"/>
                  </a:lnTo>
                  <a:lnTo>
                    <a:pt x="1813" y="6249"/>
                  </a:lnTo>
                  <a:lnTo>
                    <a:pt x="1813" y="6249"/>
                  </a:lnTo>
                  <a:lnTo>
                    <a:pt x="1782" y="6249"/>
                  </a:lnTo>
                  <a:lnTo>
                    <a:pt x="1813" y="6218"/>
                  </a:lnTo>
                  <a:lnTo>
                    <a:pt x="1813" y="6218"/>
                  </a:lnTo>
                  <a:lnTo>
                    <a:pt x="1813" y="6218"/>
                  </a:lnTo>
                  <a:lnTo>
                    <a:pt x="1813" y="6218"/>
                  </a:lnTo>
                  <a:lnTo>
                    <a:pt x="1813" y="6218"/>
                  </a:lnTo>
                  <a:lnTo>
                    <a:pt x="1813" y="6218"/>
                  </a:lnTo>
                  <a:lnTo>
                    <a:pt x="1813" y="6218"/>
                  </a:lnTo>
                  <a:lnTo>
                    <a:pt x="1813" y="6186"/>
                  </a:lnTo>
                  <a:lnTo>
                    <a:pt x="1813" y="6186"/>
                  </a:lnTo>
                  <a:lnTo>
                    <a:pt x="1813" y="6186"/>
                  </a:lnTo>
                  <a:lnTo>
                    <a:pt x="1813" y="6186"/>
                  </a:lnTo>
                  <a:lnTo>
                    <a:pt x="1813" y="6186"/>
                  </a:lnTo>
                  <a:lnTo>
                    <a:pt x="1813" y="6186"/>
                  </a:lnTo>
                  <a:lnTo>
                    <a:pt x="1813" y="6186"/>
                  </a:lnTo>
                  <a:lnTo>
                    <a:pt x="1813" y="6186"/>
                  </a:lnTo>
                  <a:lnTo>
                    <a:pt x="1813" y="6186"/>
                  </a:lnTo>
                  <a:lnTo>
                    <a:pt x="1782" y="6186"/>
                  </a:lnTo>
                  <a:lnTo>
                    <a:pt x="1782" y="6186"/>
                  </a:lnTo>
                  <a:lnTo>
                    <a:pt x="1782" y="6186"/>
                  </a:lnTo>
                  <a:lnTo>
                    <a:pt x="1782" y="6155"/>
                  </a:lnTo>
                  <a:lnTo>
                    <a:pt x="1782" y="6155"/>
                  </a:lnTo>
                  <a:lnTo>
                    <a:pt x="1782" y="6155"/>
                  </a:lnTo>
                  <a:lnTo>
                    <a:pt x="1782" y="6155"/>
                  </a:lnTo>
                  <a:lnTo>
                    <a:pt x="1782" y="6155"/>
                  </a:lnTo>
                  <a:lnTo>
                    <a:pt x="1782" y="6155"/>
                  </a:lnTo>
                  <a:lnTo>
                    <a:pt x="1782" y="6155"/>
                  </a:lnTo>
                  <a:lnTo>
                    <a:pt x="1782" y="6155"/>
                  </a:lnTo>
                  <a:lnTo>
                    <a:pt x="1782" y="6155"/>
                  </a:lnTo>
                  <a:lnTo>
                    <a:pt x="1782" y="6155"/>
                  </a:lnTo>
                  <a:lnTo>
                    <a:pt x="1782" y="6155"/>
                  </a:lnTo>
                  <a:lnTo>
                    <a:pt x="1782" y="6155"/>
                  </a:lnTo>
                  <a:lnTo>
                    <a:pt x="1782" y="6155"/>
                  </a:lnTo>
                  <a:lnTo>
                    <a:pt x="1782" y="6155"/>
                  </a:lnTo>
                  <a:lnTo>
                    <a:pt x="1782" y="6155"/>
                  </a:lnTo>
                  <a:lnTo>
                    <a:pt x="1782" y="6155"/>
                  </a:lnTo>
                  <a:lnTo>
                    <a:pt x="1782" y="6124"/>
                  </a:lnTo>
                  <a:lnTo>
                    <a:pt x="1782" y="6124"/>
                  </a:lnTo>
                  <a:lnTo>
                    <a:pt x="1782" y="6124"/>
                  </a:lnTo>
                  <a:lnTo>
                    <a:pt x="1782" y="6124"/>
                  </a:lnTo>
                  <a:lnTo>
                    <a:pt x="1782" y="6124"/>
                  </a:lnTo>
                  <a:lnTo>
                    <a:pt x="1782" y="6124"/>
                  </a:lnTo>
                  <a:lnTo>
                    <a:pt x="1782" y="6124"/>
                  </a:lnTo>
                  <a:lnTo>
                    <a:pt x="1782" y="6124"/>
                  </a:lnTo>
                  <a:lnTo>
                    <a:pt x="1782" y="6124"/>
                  </a:lnTo>
                  <a:lnTo>
                    <a:pt x="1782" y="6124"/>
                  </a:lnTo>
                  <a:lnTo>
                    <a:pt x="1782" y="6124"/>
                  </a:lnTo>
                  <a:lnTo>
                    <a:pt x="1782" y="6124"/>
                  </a:lnTo>
                  <a:lnTo>
                    <a:pt x="1813" y="6093"/>
                  </a:lnTo>
                  <a:lnTo>
                    <a:pt x="1813" y="6124"/>
                  </a:lnTo>
                  <a:lnTo>
                    <a:pt x="1813" y="6093"/>
                  </a:lnTo>
                  <a:lnTo>
                    <a:pt x="1813" y="6093"/>
                  </a:lnTo>
                  <a:lnTo>
                    <a:pt x="1813" y="6093"/>
                  </a:lnTo>
                  <a:lnTo>
                    <a:pt x="1813" y="6093"/>
                  </a:lnTo>
                  <a:lnTo>
                    <a:pt x="1813" y="6093"/>
                  </a:lnTo>
                  <a:lnTo>
                    <a:pt x="1813" y="6093"/>
                  </a:lnTo>
                  <a:lnTo>
                    <a:pt x="1813" y="6093"/>
                  </a:lnTo>
                  <a:lnTo>
                    <a:pt x="1813" y="6093"/>
                  </a:lnTo>
                  <a:lnTo>
                    <a:pt x="1813" y="6093"/>
                  </a:lnTo>
                  <a:lnTo>
                    <a:pt x="1813" y="6061"/>
                  </a:lnTo>
                  <a:lnTo>
                    <a:pt x="1813" y="6061"/>
                  </a:lnTo>
                  <a:lnTo>
                    <a:pt x="1782" y="6061"/>
                  </a:lnTo>
                  <a:lnTo>
                    <a:pt x="1750" y="6061"/>
                  </a:lnTo>
                  <a:lnTo>
                    <a:pt x="1750" y="6061"/>
                  </a:lnTo>
                  <a:lnTo>
                    <a:pt x="1750" y="6061"/>
                  </a:lnTo>
                  <a:lnTo>
                    <a:pt x="1719" y="6030"/>
                  </a:lnTo>
                  <a:lnTo>
                    <a:pt x="1719" y="6030"/>
                  </a:lnTo>
                  <a:lnTo>
                    <a:pt x="1719" y="6030"/>
                  </a:lnTo>
                  <a:lnTo>
                    <a:pt x="1750" y="5999"/>
                  </a:lnTo>
                  <a:lnTo>
                    <a:pt x="1750" y="5999"/>
                  </a:lnTo>
                  <a:lnTo>
                    <a:pt x="1750" y="5936"/>
                  </a:lnTo>
                  <a:lnTo>
                    <a:pt x="1750" y="5936"/>
                  </a:lnTo>
                  <a:lnTo>
                    <a:pt x="1719" y="5936"/>
                  </a:lnTo>
                  <a:lnTo>
                    <a:pt x="1719" y="5936"/>
                  </a:lnTo>
                  <a:lnTo>
                    <a:pt x="1719" y="5936"/>
                  </a:lnTo>
                  <a:lnTo>
                    <a:pt x="1719" y="5936"/>
                  </a:lnTo>
                  <a:lnTo>
                    <a:pt x="1719" y="5905"/>
                  </a:lnTo>
                  <a:lnTo>
                    <a:pt x="1719" y="5905"/>
                  </a:lnTo>
                  <a:lnTo>
                    <a:pt x="1719" y="5905"/>
                  </a:lnTo>
                  <a:lnTo>
                    <a:pt x="1719" y="5905"/>
                  </a:lnTo>
                  <a:lnTo>
                    <a:pt x="1750" y="5905"/>
                  </a:lnTo>
                  <a:lnTo>
                    <a:pt x="1750" y="5905"/>
                  </a:lnTo>
                  <a:lnTo>
                    <a:pt x="1750" y="5874"/>
                  </a:lnTo>
                  <a:lnTo>
                    <a:pt x="1750" y="5874"/>
                  </a:lnTo>
                  <a:lnTo>
                    <a:pt x="1750" y="5874"/>
                  </a:lnTo>
                  <a:lnTo>
                    <a:pt x="1750" y="5874"/>
                  </a:lnTo>
                  <a:lnTo>
                    <a:pt x="1750" y="5874"/>
                  </a:lnTo>
                  <a:lnTo>
                    <a:pt x="1750" y="5843"/>
                  </a:lnTo>
                  <a:lnTo>
                    <a:pt x="1750" y="5843"/>
                  </a:lnTo>
                  <a:lnTo>
                    <a:pt x="1750" y="5843"/>
                  </a:lnTo>
                  <a:lnTo>
                    <a:pt x="1719" y="5843"/>
                  </a:lnTo>
                  <a:lnTo>
                    <a:pt x="1750" y="5811"/>
                  </a:lnTo>
                  <a:lnTo>
                    <a:pt x="1750" y="5811"/>
                  </a:lnTo>
                  <a:lnTo>
                    <a:pt x="1750" y="5811"/>
                  </a:lnTo>
                  <a:lnTo>
                    <a:pt x="1750" y="5811"/>
                  </a:lnTo>
                  <a:lnTo>
                    <a:pt x="1750" y="5811"/>
                  </a:lnTo>
                  <a:lnTo>
                    <a:pt x="1750" y="5780"/>
                  </a:lnTo>
                  <a:lnTo>
                    <a:pt x="1750" y="5780"/>
                  </a:lnTo>
                  <a:lnTo>
                    <a:pt x="1750" y="5780"/>
                  </a:lnTo>
                  <a:lnTo>
                    <a:pt x="1782" y="5780"/>
                  </a:lnTo>
                  <a:lnTo>
                    <a:pt x="1782" y="5811"/>
                  </a:lnTo>
                  <a:lnTo>
                    <a:pt x="1782" y="5811"/>
                  </a:lnTo>
                  <a:lnTo>
                    <a:pt x="1782" y="5811"/>
                  </a:lnTo>
                  <a:lnTo>
                    <a:pt x="1782" y="5811"/>
                  </a:lnTo>
                  <a:lnTo>
                    <a:pt x="1782" y="5780"/>
                  </a:lnTo>
                  <a:lnTo>
                    <a:pt x="1782" y="5780"/>
                  </a:lnTo>
                  <a:lnTo>
                    <a:pt x="1782" y="5780"/>
                  </a:lnTo>
                  <a:lnTo>
                    <a:pt x="1813" y="5780"/>
                  </a:lnTo>
                  <a:lnTo>
                    <a:pt x="1813" y="5780"/>
                  </a:lnTo>
                  <a:lnTo>
                    <a:pt x="1813" y="5780"/>
                  </a:lnTo>
                  <a:lnTo>
                    <a:pt x="1813" y="5780"/>
                  </a:lnTo>
                  <a:lnTo>
                    <a:pt x="1813" y="5749"/>
                  </a:lnTo>
                  <a:lnTo>
                    <a:pt x="1813" y="5749"/>
                  </a:lnTo>
                  <a:lnTo>
                    <a:pt x="1813" y="5749"/>
                  </a:lnTo>
                  <a:lnTo>
                    <a:pt x="1813" y="5749"/>
                  </a:lnTo>
                  <a:lnTo>
                    <a:pt x="1813" y="5749"/>
                  </a:lnTo>
                  <a:lnTo>
                    <a:pt x="1813" y="5749"/>
                  </a:lnTo>
                  <a:lnTo>
                    <a:pt x="1813" y="5749"/>
                  </a:lnTo>
                  <a:lnTo>
                    <a:pt x="1813" y="5718"/>
                  </a:lnTo>
                  <a:lnTo>
                    <a:pt x="1813" y="5718"/>
                  </a:lnTo>
                  <a:lnTo>
                    <a:pt x="1782" y="5686"/>
                  </a:lnTo>
                  <a:lnTo>
                    <a:pt x="1782" y="5686"/>
                  </a:lnTo>
                  <a:lnTo>
                    <a:pt x="1782" y="5686"/>
                  </a:lnTo>
                  <a:lnTo>
                    <a:pt x="1782" y="5686"/>
                  </a:lnTo>
                  <a:lnTo>
                    <a:pt x="1782" y="5655"/>
                  </a:lnTo>
                  <a:lnTo>
                    <a:pt x="1782" y="5655"/>
                  </a:lnTo>
                  <a:lnTo>
                    <a:pt x="1782" y="5655"/>
                  </a:lnTo>
                  <a:lnTo>
                    <a:pt x="1782" y="5655"/>
                  </a:lnTo>
                  <a:lnTo>
                    <a:pt x="1782" y="5655"/>
                  </a:lnTo>
                  <a:lnTo>
                    <a:pt x="1782" y="5624"/>
                  </a:lnTo>
                  <a:lnTo>
                    <a:pt x="1782" y="5624"/>
                  </a:lnTo>
                  <a:lnTo>
                    <a:pt x="1782" y="5624"/>
                  </a:lnTo>
                  <a:lnTo>
                    <a:pt x="1782" y="5624"/>
                  </a:lnTo>
                  <a:lnTo>
                    <a:pt x="1782" y="5624"/>
                  </a:lnTo>
                  <a:lnTo>
                    <a:pt x="1782" y="5624"/>
                  </a:lnTo>
                  <a:lnTo>
                    <a:pt x="1782" y="5624"/>
                  </a:lnTo>
                  <a:lnTo>
                    <a:pt x="1782" y="5593"/>
                  </a:lnTo>
                  <a:lnTo>
                    <a:pt x="1782" y="5593"/>
                  </a:lnTo>
                  <a:lnTo>
                    <a:pt x="1782" y="5593"/>
                  </a:lnTo>
                  <a:lnTo>
                    <a:pt x="1782" y="5593"/>
                  </a:lnTo>
                  <a:lnTo>
                    <a:pt x="1782" y="5593"/>
                  </a:lnTo>
                  <a:lnTo>
                    <a:pt x="1782" y="5561"/>
                  </a:lnTo>
                  <a:lnTo>
                    <a:pt x="1782" y="5561"/>
                  </a:lnTo>
                  <a:lnTo>
                    <a:pt x="1782" y="5561"/>
                  </a:lnTo>
                  <a:lnTo>
                    <a:pt x="1782" y="5530"/>
                  </a:lnTo>
                  <a:lnTo>
                    <a:pt x="1782" y="5530"/>
                  </a:lnTo>
                  <a:lnTo>
                    <a:pt x="1782" y="5530"/>
                  </a:lnTo>
                  <a:lnTo>
                    <a:pt x="1782" y="5530"/>
                  </a:lnTo>
                  <a:lnTo>
                    <a:pt x="1782" y="5530"/>
                  </a:lnTo>
                  <a:lnTo>
                    <a:pt x="1782" y="5530"/>
                  </a:lnTo>
                  <a:lnTo>
                    <a:pt x="1782" y="5499"/>
                  </a:lnTo>
                  <a:lnTo>
                    <a:pt x="1782" y="5499"/>
                  </a:lnTo>
                  <a:lnTo>
                    <a:pt x="1782" y="5499"/>
                  </a:lnTo>
                  <a:lnTo>
                    <a:pt x="1782" y="5499"/>
                  </a:lnTo>
                  <a:lnTo>
                    <a:pt x="1782" y="5468"/>
                  </a:lnTo>
                  <a:lnTo>
                    <a:pt x="1782" y="5468"/>
                  </a:lnTo>
                  <a:lnTo>
                    <a:pt x="1782" y="5468"/>
                  </a:lnTo>
                  <a:lnTo>
                    <a:pt x="1782" y="5468"/>
                  </a:lnTo>
                  <a:lnTo>
                    <a:pt x="1782" y="5468"/>
                  </a:lnTo>
                  <a:lnTo>
                    <a:pt x="1782" y="5436"/>
                  </a:lnTo>
                  <a:lnTo>
                    <a:pt x="1782" y="5436"/>
                  </a:lnTo>
                  <a:lnTo>
                    <a:pt x="1782" y="5405"/>
                  </a:lnTo>
                  <a:lnTo>
                    <a:pt x="1782" y="5405"/>
                  </a:lnTo>
                  <a:lnTo>
                    <a:pt x="1782" y="5374"/>
                  </a:lnTo>
                  <a:lnTo>
                    <a:pt x="1782" y="5374"/>
                  </a:lnTo>
                  <a:lnTo>
                    <a:pt x="1782" y="5374"/>
                  </a:lnTo>
                  <a:lnTo>
                    <a:pt x="1782" y="5374"/>
                  </a:lnTo>
                  <a:lnTo>
                    <a:pt x="1782" y="5374"/>
                  </a:lnTo>
                  <a:lnTo>
                    <a:pt x="1782" y="5374"/>
                  </a:lnTo>
                  <a:lnTo>
                    <a:pt x="1782" y="5374"/>
                  </a:lnTo>
                  <a:lnTo>
                    <a:pt x="1782" y="5343"/>
                  </a:lnTo>
                  <a:lnTo>
                    <a:pt x="1813" y="5343"/>
                  </a:lnTo>
                  <a:lnTo>
                    <a:pt x="1813" y="5343"/>
                  </a:lnTo>
                  <a:lnTo>
                    <a:pt x="1813" y="5311"/>
                  </a:lnTo>
                  <a:lnTo>
                    <a:pt x="1813" y="5343"/>
                  </a:lnTo>
                  <a:lnTo>
                    <a:pt x="1813" y="5343"/>
                  </a:lnTo>
                  <a:lnTo>
                    <a:pt x="1813" y="5311"/>
                  </a:lnTo>
                  <a:lnTo>
                    <a:pt x="1813" y="5311"/>
                  </a:lnTo>
                  <a:lnTo>
                    <a:pt x="1813" y="5311"/>
                  </a:lnTo>
                  <a:lnTo>
                    <a:pt x="1813" y="5311"/>
                  </a:lnTo>
                  <a:lnTo>
                    <a:pt x="1813" y="5311"/>
                  </a:lnTo>
                  <a:lnTo>
                    <a:pt x="1813" y="5280"/>
                  </a:lnTo>
                  <a:lnTo>
                    <a:pt x="1813" y="5280"/>
                  </a:lnTo>
                  <a:lnTo>
                    <a:pt x="1813" y="5280"/>
                  </a:lnTo>
                  <a:lnTo>
                    <a:pt x="1813" y="5280"/>
                  </a:lnTo>
                  <a:lnTo>
                    <a:pt x="1813" y="5280"/>
                  </a:lnTo>
                  <a:lnTo>
                    <a:pt x="1813" y="5280"/>
                  </a:lnTo>
                  <a:lnTo>
                    <a:pt x="1813" y="5280"/>
                  </a:lnTo>
                  <a:lnTo>
                    <a:pt x="1813" y="5311"/>
                  </a:lnTo>
                  <a:lnTo>
                    <a:pt x="1813" y="5311"/>
                  </a:lnTo>
                  <a:lnTo>
                    <a:pt x="1813" y="5280"/>
                  </a:lnTo>
                  <a:lnTo>
                    <a:pt x="1813" y="5280"/>
                  </a:lnTo>
                  <a:lnTo>
                    <a:pt x="1813" y="5280"/>
                  </a:lnTo>
                  <a:lnTo>
                    <a:pt x="1813" y="5280"/>
                  </a:lnTo>
                  <a:lnTo>
                    <a:pt x="1782" y="5280"/>
                  </a:lnTo>
                  <a:lnTo>
                    <a:pt x="1782" y="5280"/>
                  </a:lnTo>
                  <a:lnTo>
                    <a:pt x="1813" y="5280"/>
                  </a:lnTo>
                  <a:lnTo>
                    <a:pt x="1813" y="5280"/>
                  </a:lnTo>
                  <a:lnTo>
                    <a:pt x="1813" y="5249"/>
                  </a:lnTo>
                  <a:lnTo>
                    <a:pt x="1813" y="5249"/>
                  </a:lnTo>
                  <a:lnTo>
                    <a:pt x="1813" y="5249"/>
                  </a:lnTo>
                  <a:lnTo>
                    <a:pt x="1813" y="5249"/>
                  </a:lnTo>
                  <a:lnTo>
                    <a:pt x="1813" y="5249"/>
                  </a:lnTo>
                  <a:lnTo>
                    <a:pt x="1813" y="5249"/>
                  </a:lnTo>
                  <a:lnTo>
                    <a:pt x="1813" y="5249"/>
                  </a:lnTo>
                  <a:lnTo>
                    <a:pt x="1813" y="5249"/>
                  </a:lnTo>
                  <a:lnTo>
                    <a:pt x="1813" y="5249"/>
                  </a:lnTo>
                  <a:lnTo>
                    <a:pt x="1813" y="5249"/>
                  </a:lnTo>
                  <a:lnTo>
                    <a:pt x="1813" y="5249"/>
                  </a:lnTo>
                  <a:lnTo>
                    <a:pt x="1813" y="5249"/>
                  </a:lnTo>
                  <a:lnTo>
                    <a:pt x="1813" y="5249"/>
                  </a:lnTo>
                  <a:lnTo>
                    <a:pt x="1813" y="5218"/>
                  </a:lnTo>
                  <a:lnTo>
                    <a:pt x="1813" y="5218"/>
                  </a:lnTo>
                  <a:lnTo>
                    <a:pt x="1813" y="5218"/>
                  </a:lnTo>
                  <a:lnTo>
                    <a:pt x="1813" y="5218"/>
                  </a:lnTo>
                  <a:lnTo>
                    <a:pt x="1813" y="5218"/>
                  </a:lnTo>
                  <a:lnTo>
                    <a:pt x="1813" y="5218"/>
                  </a:lnTo>
                  <a:lnTo>
                    <a:pt x="1844" y="5218"/>
                  </a:lnTo>
                  <a:lnTo>
                    <a:pt x="1844" y="5186"/>
                  </a:lnTo>
                  <a:lnTo>
                    <a:pt x="1844" y="5186"/>
                  </a:lnTo>
                  <a:lnTo>
                    <a:pt x="1844" y="5186"/>
                  </a:lnTo>
                  <a:lnTo>
                    <a:pt x="1844" y="5186"/>
                  </a:lnTo>
                  <a:lnTo>
                    <a:pt x="1813" y="5186"/>
                  </a:lnTo>
                  <a:lnTo>
                    <a:pt x="1813" y="5186"/>
                  </a:lnTo>
                  <a:lnTo>
                    <a:pt x="1813" y="5186"/>
                  </a:lnTo>
                  <a:lnTo>
                    <a:pt x="1813" y="5155"/>
                  </a:lnTo>
                  <a:lnTo>
                    <a:pt x="1813" y="5155"/>
                  </a:lnTo>
                  <a:lnTo>
                    <a:pt x="1813" y="5155"/>
                  </a:lnTo>
                  <a:lnTo>
                    <a:pt x="1813" y="5155"/>
                  </a:lnTo>
                  <a:lnTo>
                    <a:pt x="1813" y="5155"/>
                  </a:lnTo>
                  <a:lnTo>
                    <a:pt x="1813" y="5124"/>
                  </a:lnTo>
                  <a:lnTo>
                    <a:pt x="1813" y="5124"/>
                  </a:lnTo>
                  <a:lnTo>
                    <a:pt x="1813" y="5124"/>
                  </a:lnTo>
                  <a:lnTo>
                    <a:pt x="1813" y="5124"/>
                  </a:lnTo>
                  <a:lnTo>
                    <a:pt x="1813" y="5124"/>
                  </a:lnTo>
                  <a:lnTo>
                    <a:pt x="1813" y="5124"/>
                  </a:lnTo>
                  <a:lnTo>
                    <a:pt x="1813" y="5093"/>
                  </a:lnTo>
                  <a:lnTo>
                    <a:pt x="1813" y="5093"/>
                  </a:lnTo>
                  <a:lnTo>
                    <a:pt x="1844" y="5124"/>
                  </a:lnTo>
                  <a:lnTo>
                    <a:pt x="1844" y="5124"/>
                  </a:lnTo>
                  <a:lnTo>
                    <a:pt x="1844" y="5124"/>
                  </a:lnTo>
                  <a:lnTo>
                    <a:pt x="1844" y="5124"/>
                  </a:lnTo>
                  <a:lnTo>
                    <a:pt x="1844" y="5124"/>
                  </a:lnTo>
                  <a:lnTo>
                    <a:pt x="1844" y="5124"/>
                  </a:lnTo>
                  <a:lnTo>
                    <a:pt x="1844" y="5124"/>
                  </a:lnTo>
                  <a:lnTo>
                    <a:pt x="1875" y="5124"/>
                  </a:lnTo>
                  <a:lnTo>
                    <a:pt x="1875" y="5093"/>
                  </a:lnTo>
                  <a:lnTo>
                    <a:pt x="1844" y="5093"/>
                  </a:lnTo>
                  <a:lnTo>
                    <a:pt x="1844" y="5093"/>
                  </a:lnTo>
                  <a:lnTo>
                    <a:pt x="1875" y="5093"/>
                  </a:lnTo>
                  <a:lnTo>
                    <a:pt x="1875" y="5061"/>
                  </a:lnTo>
                  <a:lnTo>
                    <a:pt x="1875" y="5061"/>
                  </a:lnTo>
                  <a:lnTo>
                    <a:pt x="1875" y="5061"/>
                  </a:lnTo>
                  <a:lnTo>
                    <a:pt x="1875" y="5061"/>
                  </a:lnTo>
                  <a:lnTo>
                    <a:pt x="1875" y="5061"/>
                  </a:lnTo>
                  <a:lnTo>
                    <a:pt x="1875" y="5061"/>
                  </a:lnTo>
                  <a:lnTo>
                    <a:pt x="1875" y="5061"/>
                  </a:lnTo>
                  <a:lnTo>
                    <a:pt x="1875" y="5061"/>
                  </a:lnTo>
                  <a:lnTo>
                    <a:pt x="1875" y="5030"/>
                  </a:lnTo>
                  <a:lnTo>
                    <a:pt x="1875" y="5030"/>
                  </a:lnTo>
                  <a:lnTo>
                    <a:pt x="1875" y="4968"/>
                  </a:lnTo>
                  <a:lnTo>
                    <a:pt x="1875" y="4968"/>
                  </a:lnTo>
                  <a:lnTo>
                    <a:pt x="1875" y="4968"/>
                  </a:lnTo>
                  <a:lnTo>
                    <a:pt x="1875" y="4936"/>
                  </a:lnTo>
                  <a:lnTo>
                    <a:pt x="1875" y="4936"/>
                  </a:lnTo>
                  <a:lnTo>
                    <a:pt x="1875" y="4936"/>
                  </a:lnTo>
                  <a:lnTo>
                    <a:pt x="1907" y="4905"/>
                  </a:lnTo>
                  <a:lnTo>
                    <a:pt x="1907" y="4905"/>
                  </a:lnTo>
                  <a:lnTo>
                    <a:pt x="1907" y="4905"/>
                  </a:lnTo>
                  <a:lnTo>
                    <a:pt x="1907" y="4905"/>
                  </a:lnTo>
                  <a:lnTo>
                    <a:pt x="1907" y="4905"/>
                  </a:lnTo>
                  <a:lnTo>
                    <a:pt x="1938" y="4905"/>
                  </a:lnTo>
                  <a:lnTo>
                    <a:pt x="1938" y="4905"/>
                  </a:lnTo>
                  <a:lnTo>
                    <a:pt x="1938" y="4905"/>
                  </a:lnTo>
                  <a:lnTo>
                    <a:pt x="1938" y="4905"/>
                  </a:lnTo>
                  <a:lnTo>
                    <a:pt x="1969" y="4905"/>
                  </a:lnTo>
                  <a:lnTo>
                    <a:pt x="1969" y="4905"/>
                  </a:lnTo>
                  <a:lnTo>
                    <a:pt x="1969" y="4905"/>
                  </a:lnTo>
                  <a:lnTo>
                    <a:pt x="1969" y="4874"/>
                  </a:lnTo>
                  <a:lnTo>
                    <a:pt x="1969" y="4874"/>
                  </a:lnTo>
                  <a:lnTo>
                    <a:pt x="1969" y="4874"/>
                  </a:lnTo>
                  <a:lnTo>
                    <a:pt x="2000" y="4874"/>
                  </a:lnTo>
                  <a:lnTo>
                    <a:pt x="2000" y="4874"/>
                  </a:lnTo>
                  <a:lnTo>
                    <a:pt x="2000" y="4874"/>
                  </a:lnTo>
                  <a:lnTo>
                    <a:pt x="2000" y="4874"/>
                  </a:lnTo>
                  <a:lnTo>
                    <a:pt x="2000" y="4874"/>
                  </a:lnTo>
                  <a:lnTo>
                    <a:pt x="2000" y="4874"/>
                  </a:lnTo>
                  <a:lnTo>
                    <a:pt x="2000" y="4874"/>
                  </a:lnTo>
                  <a:lnTo>
                    <a:pt x="2000" y="4874"/>
                  </a:lnTo>
                  <a:lnTo>
                    <a:pt x="2000" y="4874"/>
                  </a:lnTo>
                  <a:lnTo>
                    <a:pt x="2000" y="4843"/>
                  </a:lnTo>
                  <a:lnTo>
                    <a:pt x="2000" y="4843"/>
                  </a:lnTo>
                  <a:lnTo>
                    <a:pt x="2000" y="4843"/>
                  </a:lnTo>
                  <a:lnTo>
                    <a:pt x="2000" y="4843"/>
                  </a:lnTo>
                  <a:lnTo>
                    <a:pt x="2000" y="4843"/>
                  </a:lnTo>
                  <a:lnTo>
                    <a:pt x="1969" y="4811"/>
                  </a:lnTo>
                  <a:lnTo>
                    <a:pt x="1969" y="4811"/>
                  </a:lnTo>
                  <a:lnTo>
                    <a:pt x="1969" y="4811"/>
                  </a:lnTo>
                  <a:lnTo>
                    <a:pt x="1969" y="4780"/>
                  </a:lnTo>
                  <a:lnTo>
                    <a:pt x="1969" y="4749"/>
                  </a:lnTo>
                  <a:lnTo>
                    <a:pt x="1969" y="4749"/>
                  </a:lnTo>
                  <a:lnTo>
                    <a:pt x="1969" y="4749"/>
                  </a:lnTo>
                  <a:lnTo>
                    <a:pt x="1969" y="4749"/>
                  </a:lnTo>
                  <a:lnTo>
                    <a:pt x="1969" y="4749"/>
                  </a:lnTo>
                  <a:lnTo>
                    <a:pt x="1969" y="4749"/>
                  </a:lnTo>
                  <a:lnTo>
                    <a:pt x="1969" y="4718"/>
                  </a:lnTo>
                  <a:lnTo>
                    <a:pt x="1969" y="4718"/>
                  </a:lnTo>
                  <a:lnTo>
                    <a:pt x="1969" y="4718"/>
                  </a:lnTo>
                  <a:lnTo>
                    <a:pt x="1969" y="4718"/>
                  </a:lnTo>
                  <a:lnTo>
                    <a:pt x="1969" y="4718"/>
                  </a:lnTo>
                  <a:lnTo>
                    <a:pt x="1969" y="4718"/>
                  </a:lnTo>
                  <a:lnTo>
                    <a:pt x="1969" y="4718"/>
                  </a:lnTo>
                  <a:lnTo>
                    <a:pt x="1969" y="4718"/>
                  </a:lnTo>
                  <a:lnTo>
                    <a:pt x="1938" y="4718"/>
                  </a:lnTo>
                  <a:lnTo>
                    <a:pt x="1938" y="4686"/>
                  </a:lnTo>
                  <a:lnTo>
                    <a:pt x="1938" y="4686"/>
                  </a:lnTo>
                  <a:lnTo>
                    <a:pt x="1938" y="4686"/>
                  </a:lnTo>
                  <a:lnTo>
                    <a:pt x="1938" y="4686"/>
                  </a:lnTo>
                  <a:lnTo>
                    <a:pt x="1938" y="4655"/>
                  </a:lnTo>
                  <a:lnTo>
                    <a:pt x="1938" y="4624"/>
                  </a:lnTo>
                  <a:lnTo>
                    <a:pt x="1938" y="4624"/>
                  </a:lnTo>
                  <a:lnTo>
                    <a:pt x="1938" y="4593"/>
                  </a:lnTo>
                  <a:lnTo>
                    <a:pt x="1938" y="4593"/>
                  </a:lnTo>
                  <a:lnTo>
                    <a:pt x="1938" y="4593"/>
                  </a:lnTo>
                  <a:lnTo>
                    <a:pt x="1938" y="4593"/>
                  </a:lnTo>
                  <a:lnTo>
                    <a:pt x="1938" y="4593"/>
                  </a:lnTo>
                  <a:lnTo>
                    <a:pt x="1938" y="4593"/>
                  </a:lnTo>
                  <a:lnTo>
                    <a:pt x="1938" y="4593"/>
                  </a:lnTo>
                  <a:lnTo>
                    <a:pt x="1938" y="4593"/>
                  </a:lnTo>
                  <a:lnTo>
                    <a:pt x="1938" y="4593"/>
                  </a:lnTo>
                  <a:lnTo>
                    <a:pt x="1938" y="4593"/>
                  </a:lnTo>
                  <a:lnTo>
                    <a:pt x="1938" y="4561"/>
                  </a:lnTo>
                  <a:lnTo>
                    <a:pt x="1938" y="4561"/>
                  </a:lnTo>
                  <a:lnTo>
                    <a:pt x="1938" y="4561"/>
                  </a:lnTo>
                  <a:lnTo>
                    <a:pt x="1938" y="4561"/>
                  </a:lnTo>
                  <a:lnTo>
                    <a:pt x="1938" y="4530"/>
                  </a:lnTo>
                  <a:lnTo>
                    <a:pt x="1938" y="4530"/>
                  </a:lnTo>
                  <a:lnTo>
                    <a:pt x="1907" y="4530"/>
                  </a:lnTo>
                  <a:lnTo>
                    <a:pt x="1907" y="4530"/>
                  </a:lnTo>
                  <a:lnTo>
                    <a:pt x="1938" y="4530"/>
                  </a:lnTo>
                  <a:lnTo>
                    <a:pt x="1938" y="4499"/>
                  </a:lnTo>
                  <a:lnTo>
                    <a:pt x="1938" y="4499"/>
                  </a:lnTo>
                  <a:lnTo>
                    <a:pt x="1938" y="4499"/>
                  </a:lnTo>
                  <a:lnTo>
                    <a:pt x="1938" y="4499"/>
                  </a:lnTo>
                  <a:lnTo>
                    <a:pt x="1938" y="4499"/>
                  </a:lnTo>
                  <a:lnTo>
                    <a:pt x="1938" y="4468"/>
                  </a:lnTo>
                  <a:lnTo>
                    <a:pt x="1938" y="4468"/>
                  </a:lnTo>
                  <a:lnTo>
                    <a:pt x="1938" y="4468"/>
                  </a:lnTo>
                  <a:lnTo>
                    <a:pt x="1938" y="4468"/>
                  </a:lnTo>
                  <a:lnTo>
                    <a:pt x="1938" y="4468"/>
                  </a:lnTo>
                  <a:lnTo>
                    <a:pt x="1938" y="4436"/>
                  </a:lnTo>
                  <a:lnTo>
                    <a:pt x="1938" y="4436"/>
                  </a:lnTo>
                  <a:lnTo>
                    <a:pt x="1938" y="4436"/>
                  </a:lnTo>
                  <a:lnTo>
                    <a:pt x="1907" y="4436"/>
                  </a:lnTo>
                  <a:lnTo>
                    <a:pt x="1907" y="4436"/>
                  </a:lnTo>
                  <a:lnTo>
                    <a:pt x="1938" y="4436"/>
                  </a:lnTo>
                  <a:lnTo>
                    <a:pt x="1938" y="4436"/>
                  </a:lnTo>
                  <a:lnTo>
                    <a:pt x="1938" y="4436"/>
                  </a:lnTo>
                  <a:lnTo>
                    <a:pt x="1938" y="4436"/>
                  </a:lnTo>
                  <a:lnTo>
                    <a:pt x="1938" y="4436"/>
                  </a:lnTo>
                  <a:lnTo>
                    <a:pt x="1938" y="4436"/>
                  </a:lnTo>
                  <a:lnTo>
                    <a:pt x="1938" y="4436"/>
                  </a:lnTo>
                  <a:lnTo>
                    <a:pt x="1938" y="4436"/>
                  </a:lnTo>
                  <a:lnTo>
                    <a:pt x="1938" y="4405"/>
                  </a:lnTo>
                  <a:lnTo>
                    <a:pt x="1938" y="4405"/>
                  </a:lnTo>
                  <a:lnTo>
                    <a:pt x="1938" y="4405"/>
                  </a:lnTo>
                  <a:lnTo>
                    <a:pt x="1938" y="4405"/>
                  </a:lnTo>
                  <a:lnTo>
                    <a:pt x="1938" y="4405"/>
                  </a:lnTo>
                  <a:lnTo>
                    <a:pt x="1938" y="4405"/>
                  </a:lnTo>
                  <a:lnTo>
                    <a:pt x="1938" y="4405"/>
                  </a:lnTo>
                  <a:lnTo>
                    <a:pt x="1938" y="4405"/>
                  </a:lnTo>
                  <a:lnTo>
                    <a:pt x="1938" y="4405"/>
                  </a:lnTo>
                  <a:lnTo>
                    <a:pt x="1938" y="4405"/>
                  </a:lnTo>
                  <a:lnTo>
                    <a:pt x="1938" y="4405"/>
                  </a:lnTo>
                  <a:lnTo>
                    <a:pt x="1938" y="4405"/>
                  </a:lnTo>
                  <a:lnTo>
                    <a:pt x="1938" y="4405"/>
                  </a:lnTo>
                  <a:lnTo>
                    <a:pt x="1938" y="4374"/>
                  </a:lnTo>
                  <a:lnTo>
                    <a:pt x="1938" y="4374"/>
                  </a:lnTo>
                  <a:lnTo>
                    <a:pt x="1938" y="4374"/>
                  </a:lnTo>
                  <a:lnTo>
                    <a:pt x="1938" y="4374"/>
                  </a:lnTo>
                  <a:lnTo>
                    <a:pt x="1938" y="4374"/>
                  </a:lnTo>
                  <a:lnTo>
                    <a:pt x="1938" y="4374"/>
                  </a:lnTo>
                  <a:lnTo>
                    <a:pt x="1938" y="4374"/>
                  </a:lnTo>
                  <a:lnTo>
                    <a:pt x="1938" y="4374"/>
                  </a:lnTo>
                  <a:lnTo>
                    <a:pt x="1938" y="4374"/>
                  </a:lnTo>
                  <a:lnTo>
                    <a:pt x="1938" y="4374"/>
                  </a:lnTo>
                  <a:lnTo>
                    <a:pt x="1938" y="4343"/>
                  </a:lnTo>
                  <a:lnTo>
                    <a:pt x="1938" y="4343"/>
                  </a:lnTo>
                  <a:lnTo>
                    <a:pt x="1938" y="4311"/>
                  </a:lnTo>
                  <a:lnTo>
                    <a:pt x="1969" y="4311"/>
                  </a:lnTo>
                  <a:lnTo>
                    <a:pt x="1969" y="4311"/>
                  </a:lnTo>
                  <a:lnTo>
                    <a:pt x="1969" y="4311"/>
                  </a:lnTo>
                  <a:lnTo>
                    <a:pt x="1969" y="4311"/>
                  </a:lnTo>
                  <a:lnTo>
                    <a:pt x="1969" y="4311"/>
                  </a:lnTo>
                  <a:lnTo>
                    <a:pt x="1969" y="4311"/>
                  </a:lnTo>
                  <a:lnTo>
                    <a:pt x="1969" y="4311"/>
                  </a:lnTo>
                  <a:lnTo>
                    <a:pt x="1969" y="4311"/>
                  </a:lnTo>
                  <a:lnTo>
                    <a:pt x="1969" y="4311"/>
                  </a:lnTo>
                  <a:lnTo>
                    <a:pt x="1969" y="4280"/>
                  </a:lnTo>
                  <a:lnTo>
                    <a:pt x="2000" y="4311"/>
                  </a:lnTo>
                  <a:lnTo>
                    <a:pt x="2000" y="4311"/>
                  </a:lnTo>
                  <a:lnTo>
                    <a:pt x="2000" y="4311"/>
                  </a:lnTo>
                  <a:lnTo>
                    <a:pt x="2000" y="4311"/>
                  </a:lnTo>
                  <a:lnTo>
                    <a:pt x="2000" y="4311"/>
                  </a:lnTo>
                  <a:lnTo>
                    <a:pt x="2032" y="4311"/>
                  </a:lnTo>
                  <a:lnTo>
                    <a:pt x="2032" y="4311"/>
                  </a:lnTo>
                  <a:lnTo>
                    <a:pt x="2032" y="4280"/>
                  </a:lnTo>
                  <a:lnTo>
                    <a:pt x="2032" y="4280"/>
                  </a:lnTo>
                  <a:lnTo>
                    <a:pt x="2032" y="4280"/>
                  </a:lnTo>
                  <a:lnTo>
                    <a:pt x="2032" y="4280"/>
                  </a:lnTo>
                  <a:lnTo>
                    <a:pt x="2032" y="4280"/>
                  </a:lnTo>
                  <a:lnTo>
                    <a:pt x="2032" y="4280"/>
                  </a:lnTo>
                  <a:lnTo>
                    <a:pt x="2032" y="4280"/>
                  </a:lnTo>
                  <a:lnTo>
                    <a:pt x="2032" y="4280"/>
                  </a:lnTo>
                  <a:lnTo>
                    <a:pt x="2032" y="4249"/>
                  </a:lnTo>
                  <a:lnTo>
                    <a:pt x="2032" y="4249"/>
                  </a:lnTo>
                  <a:lnTo>
                    <a:pt x="2032" y="4249"/>
                  </a:lnTo>
                  <a:lnTo>
                    <a:pt x="2032" y="4249"/>
                  </a:lnTo>
                  <a:lnTo>
                    <a:pt x="2032" y="4249"/>
                  </a:lnTo>
                  <a:lnTo>
                    <a:pt x="2032" y="4249"/>
                  </a:lnTo>
                  <a:lnTo>
                    <a:pt x="2032" y="4249"/>
                  </a:lnTo>
                  <a:lnTo>
                    <a:pt x="2032" y="4249"/>
                  </a:lnTo>
                  <a:lnTo>
                    <a:pt x="2032" y="4249"/>
                  </a:lnTo>
                  <a:lnTo>
                    <a:pt x="2032" y="4249"/>
                  </a:lnTo>
                  <a:lnTo>
                    <a:pt x="2032" y="4249"/>
                  </a:lnTo>
                  <a:lnTo>
                    <a:pt x="2032" y="4249"/>
                  </a:lnTo>
                  <a:lnTo>
                    <a:pt x="2032" y="4249"/>
                  </a:lnTo>
                  <a:lnTo>
                    <a:pt x="2032" y="4218"/>
                  </a:lnTo>
                  <a:lnTo>
                    <a:pt x="2032" y="4218"/>
                  </a:lnTo>
                  <a:lnTo>
                    <a:pt x="2063" y="4218"/>
                  </a:lnTo>
                  <a:lnTo>
                    <a:pt x="2063" y="4218"/>
                  </a:lnTo>
                  <a:lnTo>
                    <a:pt x="2063" y="4249"/>
                  </a:lnTo>
                  <a:lnTo>
                    <a:pt x="2063" y="4249"/>
                  </a:lnTo>
                  <a:lnTo>
                    <a:pt x="2063" y="4249"/>
                  </a:lnTo>
                  <a:lnTo>
                    <a:pt x="2063" y="4218"/>
                  </a:lnTo>
                  <a:lnTo>
                    <a:pt x="2094" y="4218"/>
                  </a:lnTo>
                  <a:lnTo>
                    <a:pt x="2094" y="4218"/>
                  </a:lnTo>
                  <a:lnTo>
                    <a:pt x="2094" y="4218"/>
                  </a:lnTo>
                  <a:lnTo>
                    <a:pt x="2094" y="4218"/>
                  </a:lnTo>
                  <a:lnTo>
                    <a:pt x="2094" y="4218"/>
                  </a:lnTo>
                  <a:lnTo>
                    <a:pt x="2094" y="4218"/>
                  </a:lnTo>
                  <a:lnTo>
                    <a:pt x="2094" y="4186"/>
                  </a:lnTo>
                  <a:lnTo>
                    <a:pt x="2094" y="4186"/>
                  </a:lnTo>
                  <a:lnTo>
                    <a:pt x="2094" y="4186"/>
                  </a:lnTo>
                  <a:lnTo>
                    <a:pt x="2094" y="4186"/>
                  </a:lnTo>
                  <a:lnTo>
                    <a:pt x="2094" y="4186"/>
                  </a:lnTo>
                  <a:lnTo>
                    <a:pt x="2094" y="4186"/>
                  </a:lnTo>
                  <a:lnTo>
                    <a:pt x="2094" y="4186"/>
                  </a:lnTo>
                  <a:lnTo>
                    <a:pt x="2094" y="4186"/>
                  </a:lnTo>
                  <a:lnTo>
                    <a:pt x="2094" y="4186"/>
                  </a:lnTo>
                  <a:lnTo>
                    <a:pt x="2094" y="4186"/>
                  </a:lnTo>
                  <a:lnTo>
                    <a:pt x="2094" y="4155"/>
                  </a:lnTo>
                  <a:lnTo>
                    <a:pt x="2094" y="4155"/>
                  </a:lnTo>
                  <a:lnTo>
                    <a:pt x="2094" y="4155"/>
                  </a:lnTo>
                  <a:lnTo>
                    <a:pt x="2094" y="4124"/>
                  </a:lnTo>
                  <a:lnTo>
                    <a:pt x="2094" y="4124"/>
                  </a:lnTo>
                  <a:lnTo>
                    <a:pt x="2094" y="4093"/>
                  </a:lnTo>
                  <a:lnTo>
                    <a:pt x="2094" y="4093"/>
                  </a:lnTo>
                  <a:lnTo>
                    <a:pt x="2094" y="4093"/>
                  </a:lnTo>
                  <a:lnTo>
                    <a:pt x="2094" y="4093"/>
                  </a:lnTo>
                  <a:lnTo>
                    <a:pt x="2094" y="4061"/>
                  </a:lnTo>
                  <a:lnTo>
                    <a:pt x="2094" y="4061"/>
                  </a:lnTo>
                  <a:lnTo>
                    <a:pt x="2063" y="4061"/>
                  </a:lnTo>
                  <a:lnTo>
                    <a:pt x="2063" y="4061"/>
                  </a:lnTo>
                  <a:lnTo>
                    <a:pt x="2063" y="4030"/>
                  </a:lnTo>
                  <a:lnTo>
                    <a:pt x="2063" y="4030"/>
                  </a:lnTo>
                  <a:lnTo>
                    <a:pt x="2063" y="4030"/>
                  </a:lnTo>
                  <a:lnTo>
                    <a:pt x="2063" y="4030"/>
                  </a:lnTo>
                  <a:lnTo>
                    <a:pt x="2063" y="4030"/>
                  </a:lnTo>
                  <a:lnTo>
                    <a:pt x="2063" y="4030"/>
                  </a:lnTo>
                  <a:lnTo>
                    <a:pt x="2063" y="4030"/>
                  </a:lnTo>
                  <a:lnTo>
                    <a:pt x="2063" y="4030"/>
                  </a:lnTo>
                  <a:lnTo>
                    <a:pt x="2063" y="4030"/>
                  </a:lnTo>
                  <a:lnTo>
                    <a:pt x="2063" y="3999"/>
                  </a:lnTo>
                  <a:lnTo>
                    <a:pt x="2063" y="3999"/>
                  </a:lnTo>
                  <a:lnTo>
                    <a:pt x="2094" y="3999"/>
                  </a:lnTo>
                  <a:lnTo>
                    <a:pt x="2094" y="3968"/>
                  </a:lnTo>
                  <a:lnTo>
                    <a:pt x="2094" y="3968"/>
                  </a:lnTo>
                  <a:lnTo>
                    <a:pt x="2094" y="3936"/>
                  </a:lnTo>
                  <a:lnTo>
                    <a:pt x="2094" y="3905"/>
                  </a:lnTo>
                  <a:lnTo>
                    <a:pt x="2094" y="3905"/>
                  </a:lnTo>
                  <a:lnTo>
                    <a:pt x="2094" y="3905"/>
                  </a:lnTo>
                  <a:lnTo>
                    <a:pt x="2094" y="3905"/>
                  </a:lnTo>
                  <a:lnTo>
                    <a:pt x="2094" y="3874"/>
                  </a:lnTo>
                  <a:lnTo>
                    <a:pt x="2094" y="3874"/>
                  </a:lnTo>
                  <a:lnTo>
                    <a:pt x="2094" y="3874"/>
                  </a:lnTo>
                  <a:lnTo>
                    <a:pt x="2094" y="3874"/>
                  </a:lnTo>
                  <a:lnTo>
                    <a:pt x="2125" y="3874"/>
                  </a:lnTo>
                  <a:lnTo>
                    <a:pt x="2125" y="3843"/>
                  </a:lnTo>
                  <a:lnTo>
                    <a:pt x="2125" y="3843"/>
                  </a:lnTo>
                  <a:lnTo>
                    <a:pt x="2125" y="3843"/>
                  </a:lnTo>
                  <a:lnTo>
                    <a:pt x="2125" y="3843"/>
                  </a:lnTo>
                  <a:lnTo>
                    <a:pt x="2125" y="3843"/>
                  </a:lnTo>
                  <a:lnTo>
                    <a:pt x="2125" y="3811"/>
                  </a:lnTo>
                  <a:lnTo>
                    <a:pt x="2157" y="3811"/>
                  </a:lnTo>
                  <a:lnTo>
                    <a:pt x="2157" y="3811"/>
                  </a:lnTo>
                  <a:lnTo>
                    <a:pt x="2157" y="3811"/>
                  </a:lnTo>
                  <a:lnTo>
                    <a:pt x="2157" y="3780"/>
                  </a:lnTo>
                  <a:lnTo>
                    <a:pt x="2157" y="3780"/>
                  </a:lnTo>
                  <a:lnTo>
                    <a:pt x="2157" y="3780"/>
                  </a:lnTo>
                  <a:lnTo>
                    <a:pt x="2157" y="3780"/>
                  </a:lnTo>
                  <a:lnTo>
                    <a:pt x="2157" y="3780"/>
                  </a:lnTo>
                  <a:lnTo>
                    <a:pt x="2157" y="3780"/>
                  </a:lnTo>
                  <a:lnTo>
                    <a:pt x="2157" y="3780"/>
                  </a:lnTo>
                  <a:lnTo>
                    <a:pt x="2188" y="3780"/>
                  </a:lnTo>
                  <a:lnTo>
                    <a:pt x="2188" y="3780"/>
                  </a:lnTo>
                  <a:lnTo>
                    <a:pt x="2188" y="3780"/>
                  </a:lnTo>
                  <a:lnTo>
                    <a:pt x="2188" y="3780"/>
                  </a:lnTo>
                  <a:lnTo>
                    <a:pt x="2188" y="3780"/>
                  </a:lnTo>
                  <a:lnTo>
                    <a:pt x="2188" y="3749"/>
                  </a:lnTo>
                  <a:lnTo>
                    <a:pt x="2188" y="3749"/>
                  </a:lnTo>
                  <a:lnTo>
                    <a:pt x="2188" y="3749"/>
                  </a:lnTo>
                  <a:lnTo>
                    <a:pt x="2188" y="3749"/>
                  </a:lnTo>
                  <a:lnTo>
                    <a:pt x="2188" y="3749"/>
                  </a:lnTo>
                  <a:lnTo>
                    <a:pt x="2188" y="3749"/>
                  </a:lnTo>
                  <a:lnTo>
                    <a:pt x="2188" y="3749"/>
                  </a:lnTo>
                  <a:lnTo>
                    <a:pt x="2188" y="3749"/>
                  </a:lnTo>
                  <a:lnTo>
                    <a:pt x="2188" y="3718"/>
                  </a:lnTo>
                  <a:lnTo>
                    <a:pt x="2188" y="3718"/>
                  </a:lnTo>
                  <a:lnTo>
                    <a:pt x="2188" y="3686"/>
                  </a:lnTo>
                  <a:lnTo>
                    <a:pt x="2188" y="3686"/>
                  </a:lnTo>
                  <a:lnTo>
                    <a:pt x="2188" y="3686"/>
                  </a:lnTo>
                  <a:lnTo>
                    <a:pt x="2188" y="3686"/>
                  </a:lnTo>
                  <a:lnTo>
                    <a:pt x="2188" y="3686"/>
                  </a:lnTo>
                  <a:lnTo>
                    <a:pt x="2188" y="3686"/>
                  </a:lnTo>
                  <a:lnTo>
                    <a:pt x="2188" y="3686"/>
                  </a:lnTo>
                  <a:lnTo>
                    <a:pt x="2188" y="3686"/>
                  </a:lnTo>
                  <a:lnTo>
                    <a:pt x="2188" y="3655"/>
                  </a:lnTo>
                  <a:lnTo>
                    <a:pt x="2188" y="3655"/>
                  </a:lnTo>
                  <a:lnTo>
                    <a:pt x="2188" y="3655"/>
                  </a:lnTo>
                  <a:lnTo>
                    <a:pt x="2188" y="3655"/>
                  </a:lnTo>
                  <a:lnTo>
                    <a:pt x="2188" y="3624"/>
                  </a:lnTo>
                  <a:lnTo>
                    <a:pt x="2188" y="3624"/>
                  </a:lnTo>
                  <a:lnTo>
                    <a:pt x="2188" y="3624"/>
                  </a:lnTo>
                  <a:lnTo>
                    <a:pt x="2188" y="3624"/>
                  </a:lnTo>
                  <a:lnTo>
                    <a:pt x="2188" y="3624"/>
                  </a:lnTo>
                  <a:lnTo>
                    <a:pt x="2188" y="3593"/>
                  </a:lnTo>
                  <a:lnTo>
                    <a:pt x="2188" y="3593"/>
                  </a:lnTo>
                  <a:lnTo>
                    <a:pt x="2188" y="3593"/>
                  </a:lnTo>
                  <a:lnTo>
                    <a:pt x="2188" y="3593"/>
                  </a:lnTo>
                  <a:lnTo>
                    <a:pt x="2188" y="3593"/>
                  </a:lnTo>
                  <a:lnTo>
                    <a:pt x="2188" y="3593"/>
                  </a:lnTo>
                  <a:lnTo>
                    <a:pt x="2188" y="3593"/>
                  </a:lnTo>
                  <a:lnTo>
                    <a:pt x="2188" y="3593"/>
                  </a:lnTo>
                  <a:lnTo>
                    <a:pt x="2188" y="3593"/>
                  </a:lnTo>
                  <a:lnTo>
                    <a:pt x="2188" y="3561"/>
                  </a:lnTo>
                  <a:lnTo>
                    <a:pt x="2188" y="3561"/>
                  </a:lnTo>
                  <a:lnTo>
                    <a:pt x="2188" y="3561"/>
                  </a:lnTo>
                  <a:lnTo>
                    <a:pt x="2219" y="3561"/>
                  </a:lnTo>
                  <a:lnTo>
                    <a:pt x="2219" y="3561"/>
                  </a:lnTo>
                  <a:lnTo>
                    <a:pt x="2219" y="3561"/>
                  </a:lnTo>
                  <a:lnTo>
                    <a:pt x="2219" y="3530"/>
                  </a:lnTo>
                  <a:lnTo>
                    <a:pt x="2188" y="3530"/>
                  </a:lnTo>
                  <a:lnTo>
                    <a:pt x="2188" y="3530"/>
                  </a:lnTo>
                  <a:lnTo>
                    <a:pt x="2188" y="3530"/>
                  </a:lnTo>
                  <a:lnTo>
                    <a:pt x="2188" y="3530"/>
                  </a:lnTo>
                  <a:lnTo>
                    <a:pt x="2188" y="3530"/>
                  </a:lnTo>
                  <a:lnTo>
                    <a:pt x="2157" y="3530"/>
                  </a:lnTo>
                  <a:lnTo>
                    <a:pt x="2157" y="3530"/>
                  </a:lnTo>
                  <a:lnTo>
                    <a:pt x="2157" y="3530"/>
                  </a:lnTo>
                  <a:lnTo>
                    <a:pt x="2157" y="3530"/>
                  </a:lnTo>
                  <a:lnTo>
                    <a:pt x="2157" y="3499"/>
                  </a:lnTo>
                  <a:lnTo>
                    <a:pt x="2157" y="3499"/>
                  </a:lnTo>
                  <a:lnTo>
                    <a:pt x="2157" y="3499"/>
                  </a:lnTo>
                  <a:lnTo>
                    <a:pt x="2157" y="3499"/>
                  </a:lnTo>
                  <a:lnTo>
                    <a:pt x="2157" y="3499"/>
                  </a:lnTo>
                  <a:lnTo>
                    <a:pt x="2157" y="3468"/>
                  </a:lnTo>
                  <a:lnTo>
                    <a:pt x="2157" y="3468"/>
                  </a:lnTo>
                  <a:lnTo>
                    <a:pt x="2157" y="3468"/>
                  </a:lnTo>
                  <a:lnTo>
                    <a:pt x="2157" y="3468"/>
                  </a:lnTo>
                  <a:lnTo>
                    <a:pt x="2157" y="3468"/>
                  </a:lnTo>
                  <a:lnTo>
                    <a:pt x="2157" y="3468"/>
                  </a:lnTo>
                  <a:lnTo>
                    <a:pt x="2157" y="3468"/>
                  </a:lnTo>
                  <a:lnTo>
                    <a:pt x="2157" y="3468"/>
                  </a:lnTo>
                  <a:lnTo>
                    <a:pt x="2157" y="3436"/>
                  </a:lnTo>
                  <a:lnTo>
                    <a:pt x="2157" y="3436"/>
                  </a:lnTo>
                  <a:lnTo>
                    <a:pt x="2157" y="3436"/>
                  </a:lnTo>
                  <a:lnTo>
                    <a:pt x="2157" y="3436"/>
                  </a:lnTo>
                  <a:lnTo>
                    <a:pt x="2157" y="3436"/>
                  </a:lnTo>
                  <a:lnTo>
                    <a:pt x="2157" y="3436"/>
                  </a:lnTo>
                  <a:lnTo>
                    <a:pt x="2157" y="3436"/>
                  </a:lnTo>
                  <a:lnTo>
                    <a:pt x="2157" y="3405"/>
                  </a:lnTo>
                  <a:lnTo>
                    <a:pt x="2125" y="3405"/>
                  </a:lnTo>
                  <a:lnTo>
                    <a:pt x="2125" y="3405"/>
                  </a:lnTo>
                  <a:lnTo>
                    <a:pt x="2125" y="3374"/>
                  </a:lnTo>
                  <a:lnTo>
                    <a:pt x="2125" y="3374"/>
                  </a:lnTo>
                  <a:lnTo>
                    <a:pt x="2125" y="3374"/>
                  </a:lnTo>
                  <a:lnTo>
                    <a:pt x="2125" y="3374"/>
                  </a:lnTo>
                  <a:lnTo>
                    <a:pt x="2125" y="3374"/>
                  </a:lnTo>
                  <a:lnTo>
                    <a:pt x="2125" y="3374"/>
                  </a:lnTo>
                  <a:lnTo>
                    <a:pt x="2125" y="3374"/>
                  </a:lnTo>
                  <a:lnTo>
                    <a:pt x="2125" y="3343"/>
                  </a:lnTo>
                  <a:lnTo>
                    <a:pt x="2125" y="3343"/>
                  </a:lnTo>
                  <a:lnTo>
                    <a:pt x="2125" y="3343"/>
                  </a:lnTo>
                  <a:lnTo>
                    <a:pt x="2125" y="3343"/>
                  </a:lnTo>
                  <a:lnTo>
                    <a:pt x="2125" y="3343"/>
                  </a:lnTo>
                  <a:lnTo>
                    <a:pt x="2125" y="3343"/>
                  </a:lnTo>
                  <a:lnTo>
                    <a:pt x="2125" y="3343"/>
                  </a:lnTo>
                  <a:lnTo>
                    <a:pt x="2125" y="3311"/>
                  </a:lnTo>
                  <a:lnTo>
                    <a:pt x="2125" y="3311"/>
                  </a:lnTo>
                  <a:lnTo>
                    <a:pt x="2125" y="3280"/>
                  </a:lnTo>
                  <a:lnTo>
                    <a:pt x="2094" y="3280"/>
                  </a:lnTo>
                  <a:lnTo>
                    <a:pt x="2094" y="3280"/>
                  </a:lnTo>
                  <a:lnTo>
                    <a:pt x="2094" y="3280"/>
                  </a:lnTo>
                  <a:lnTo>
                    <a:pt x="2094" y="3280"/>
                  </a:lnTo>
                  <a:lnTo>
                    <a:pt x="2094" y="3280"/>
                  </a:lnTo>
                  <a:lnTo>
                    <a:pt x="2094" y="3280"/>
                  </a:lnTo>
                  <a:lnTo>
                    <a:pt x="2094" y="3280"/>
                  </a:lnTo>
                  <a:lnTo>
                    <a:pt x="2094" y="3280"/>
                  </a:lnTo>
                  <a:lnTo>
                    <a:pt x="2094" y="3280"/>
                  </a:lnTo>
                  <a:lnTo>
                    <a:pt x="2094" y="3280"/>
                  </a:lnTo>
                  <a:lnTo>
                    <a:pt x="2094" y="3249"/>
                  </a:lnTo>
                  <a:lnTo>
                    <a:pt x="2094" y="3249"/>
                  </a:lnTo>
                  <a:lnTo>
                    <a:pt x="2094" y="3249"/>
                  </a:lnTo>
                  <a:lnTo>
                    <a:pt x="2094" y="3249"/>
                  </a:lnTo>
                  <a:lnTo>
                    <a:pt x="2094" y="3249"/>
                  </a:lnTo>
                  <a:lnTo>
                    <a:pt x="2094" y="3249"/>
                  </a:lnTo>
                  <a:lnTo>
                    <a:pt x="2094" y="3249"/>
                  </a:lnTo>
                  <a:lnTo>
                    <a:pt x="2094" y="3249"/>
                  </a:lnTo>
                  <a:lnTo>
                    <a:pt x="2094" y="3249"/>
                  </a:lnTo>
                  <a:lnTo>
                    <a:pt x="2094" y="3249"/>
                  </a:lnTo>
                  <a:lnTo>
                    <a:pt x="2094" y="3249"/>
                  </a:lnTo>
                  <a:lnTo>
                    <a:pt x="2094" y="3249"/>
                  </a:lnTo>
                  <a:lnTo>
                    <a:pt x="2094" y="3218"/>
                  </a:lnTo>
                  <a:lnTo>
                    <a:pt x="2094" y="3218"/>
                  </a:lnTo>
                  <a:lnTo>
                    <a:pt x="2094" y="3249"/>
                  </a:lnTo>
                  <a:lnTo>
                    <a:pt x="2094" y="3249"/>
                  </a:lnTo>
                  <a:lnTo>
                    <a:pt x="2094" y="3218"/>
                  </a:lnTo>
                  <a:lnTo>
                    <a:pt x="2125" y="3218"/>
                  </a:lnTo>
                  <a:lnTo>
                    <a:pt x="2125" y="3218"/>
                  </a:lnTo>
                  <a:lnTo>
                    <a:pt x="2125" y="3218"/>
                  </a:lnTo>
                  <a:lnTo>
                    <a:pt x="2125" y="3218"/>
                  </a:lnTo>
                  <a:lnTo>
                    <a:pt x="2125" y="3218"/>
                  </a:lnTo>
                  <a:lnTo>
                    <a:pt x="2125" y="3218"/>
                  </a:lnTo>
                  <a:lnTo>
                    <a:pt x="2094" y="3186"/>
                  </a:lnTo>
                  <a:lnTo>
                    <a:pt x="2094" y="3186"/>
                  </a:lnTo>
                  <a:lnTo>
                    <a:pt x="2094" y="3186"/>
                  </a:lnTo>
                  <a:lnTo>
                    <a:pt x="2094" y="3186"/>
                  </a:lnTo>
                  <a:lnTo>
                    <a:pt x="2094" y="3186"/>
                  </a:lnTo>
                  <a:lnTo>
                    <a:pt x="2063" y="3186"/>
                  </a:lnTo>
                  <a:lnTo>
                    <a:pt x="2063" y="3186"/>
                  </a:lnTo>
                  <a:lnTo>
                    <a:pt x="2063" y="3186"/>
                  </a:lnTo>
                  <a:lnTo>
                    <a:pt x="2063" y="3186"/>
                  </a:lnTo>
                  <a:lnTo>
                    <a:pt x="2063" y="3155"/>
                  </a:lnTo>
                  <a:lnTo>
                    <a:pt x="2063" y="3155"/>
                  </a:lnTo>
                  <a:lnTo>
                    <a:pt x="2063" y="3155"/>
                  </a:lnTo>
                  <a:lnTo>
                    <a:pt x="2063" y="3155"/>
                  </a:lnTo>
                  <a:lnTo>
                    <a:pt x="2032" y="3124"/>
                  </a:lnTo>
                  <a:lnTo>
                    <a:pt x="2032" y="3124"/>
                  </a:lnTo>
                  <a:lnTo>
                    <a:pt x="2032" y="3124"/>
                  </a:lnTo>
                  <a:lnTo>
                    <a:pt x="2032" y="3093"/>
                  </a:lnTo>
                  <a:lnTo>
                    <a:pt x="2063" y="3093"/>
                  </a:lnTo>
                  <a:lnTo>
                    <a:pt x="2063" y="3093"/>
                  </a:lnTo>
                  <a:lnTo>
                    <a:pt x="2063" y="3093"/>
                  </a:lnTo>
                  <a:lnTo>
                    <a:pt x="2063" y="3093"/>
                  </a:lnTo>
                  <a:lnTo>
                    <a:pt x="2063" y="3061"/>
                  </a:lnTo>
                  <a:lnTo>
                    <a:pt x="2063" y="3061"/>
                  </a:lnTo>
                  <a:lnTo>
                    <a:pt x="2063" y="3061"/>
                  </a:lnTo>
                  <a:lnTo>
                    <a:pt x="2063" y="3061"/>
                  </a:lnTo>
                  <a:lnTo>
                    <a:pt x="2063" y="3061"/>
                  </a:lnTo>
                  <a:lnTo>
                    <a:pt x="2063" y="3061"/>
                  </a:lnTo>
                  <a:lnTo>
                    <a:pt x="2063" y="3030"/>
                  </a:lnTo>
                  <a:lnTo>
                    <a:pt x="2063" y="3030"/>
                  </a:lnTo>
                  <a:lnTo>
                    <a:pt x="2063" y="3030"/>
                  </a:lnTo>
                  <a:lnTo>
                    <a:pt x="2063" y="2999"/>
                  </a:lnTo>
                  <a:lnTo>
                    <a:pt x="2063" y="2999"/>
                  </a:lnTo>
                  <a:lnTo>
                    <a:pt x="2063" y="2999"/>
                  </a:lnTo>
                  <a:lnTo>
                    <a:pt x="2063" y="3030"/>
                  </a:lnTo>
                  <a:lnTo>
                    <a:pt x="2063" y="3030"/>
                  </a:lnTo>
                  <a:lnTo>
                    <a:pt x="2094" y="3030"/>
                  </a:lnTo>
                  <a:lnTo>
                    <a:pt x="2094" y="3030"/>
                  </a:lnTo>
                  <a:lnTo>
                    <a:pt x="2094" y="3030"/>
                  </a:lnTo>
                  <a:lnTo>
                    <a:pt x="2094" y="3030"/>
                  </a:lnTo>
                  <a:lnTo>
                    <a:pt x="2094" y="2999"/>
                  </a:lnTo>
                  <a:lnTo>
                    <a:pt x="2094" y="2999"/>
                  </a:lnTo>
                  <a:lnTo>
                    <a:pt x="2094" y="2999"/>
                  </a:lnTo>
                  <a:lnTo>
                    <a:pt x="2094" y="2999"/>
                  </a:lnTo>
                  <a:lnTo>
                    <a:pt x="2094" y="2999"/>
                  </a:lnTo>
                  <a:lnTo>
                    <a:pt x="2125" y="2999"/>
                  </a:lnTo>
                  <a:lnTo>
                    <a:pt x="2125" y="2999"/>
                  </a:lnTo>
                  <a:lnTo>
                    <a:pt x="2094" y="2999"/>
                  </a:lnTo>
                  <a:lnTo>
                    <a:pt x="2094" y="2999"/>
                  </a:lnTo>
                  <a:lnTo>
                    <a:pt x="2094" y="2968"/>
                  </a:lnTo>
                  <a:lnTo>
                    <a:pt x="2094" y="2968"/>
                  </a:lnTo>
                  <a:lnTo>
                    <a:pt x="2094" y="2968"/>
                  </a:lnTo>
                  <a:lnTo>
                    <a:pt x="2094" y="2936"/>
                  </a:lnTo>
                  <a:lnTo>
                    <a:pt x="2094" y="2936"/>
                  </a:lnTo>
                  <a:lnTo>
                    <a:pt x="2094" y="2936"/>
                  </a:lnTo>
                  <a:lnTo>
                    <a:pt x="2094" y="2936"/>
                  </a:lnTo>
                  <a:lnTo>
                    <a:pt x="2094" y="2936"/>
                  </a:lnTo>
                  <a:lnTo>
                    <a:pt x="2094" y="2936"/>
                  </a:lnTo>
                  <a:lnTo>
                    <a:pt x="2094" y="2905"/>
                  </a:lnTo>
                  <a:lnTo>
                    <a:pt x="2094" y="2905"/>
                  </a:lnTo>
                  <a:lnTo>
                    <a:pt x="2094" y="2905"/>
                  </a:lnTo>
                  <a:lnTo>
                    <a:pt x="2125" y="2905"/>
                  </a:lnTo>
                  <a:lnTo>
                    <a:pt x="2125" y="2905"/>
                  </a:lnTo>
                  <a:lnTo>
                    <a:pt x="2125" y="2905"/>
                  </a:lnTo>
                  <a:lnTo>
                    <a:pt x="2125" y="2874"/>
                  </a:lnTo>
                  <a:lnTo>
                    <a:pt x="2125" y="2874"/>
                  </a:lnTo>
                  <a:lnTo>
                    <a:pt x="2125" y="2874"/>
                  </a:lnTo>
                  <a:lnTo>
                    <a:pt x="2125" y="2874"/>
                  </a:lnTo>
                  <a:lnTo>
                    <a:pt x="2125" y="2874"/>
                  </a:lnTo>
                  <a:lnTo>
                    <a:pt x="2125" y="2843"/>
                  </a:lnTo>
                  <a:lnTo>
                    <a:pt x="2125" y="2843"/>
                  </a:lnTo>
                  <a:lnTo>
                    <a:pt x="2125" y="2843"/>
                  </a:lnTo>
                  <a:lnTo>
                    <a:pt x="2125" y="2843"/>
                  </a:lnTo>
                  <a:lnTo>
                    <a:pt x="2125" y="2843"/>
                  </a:lnTo>
                  <a:lnTo>
                    <a:pt x="2157" y="2843"/>
                  </a:lnTo>
                  <a:lnTo>
                    <a:pt x="2157" y="2843"/>
                  </a:lnTo>
                  <a:lnTo>
                    <a:pt x="2157" y="2843"/>
                  </a:lnTo>
                  <a:lnTo>
                    <a:pt x="2157" y="2843"/>
                  </a:lnTo>
                  <a:lnTo>
                    <a:pt x="2188" y="2843"/>
                  </a:lnTo>
                  <a:lnTo>
                    <a:pt x="2188" y="2843"/>
                  </a:lnTo>
                  <a:lnTo>
                    <a:pt x="2188" y="2843"/>
                  </a:lnTo>
                  <a:lnTo>
                    <a:pt x="2188" y="2811"/>
                  </a:lnTo>
                  <a:lnTo>
                    <a:pt x="2188" y="2811"/>
                  </a:lnTo>
                  <a:lnTo>
                    <a:pt x="2188" y="2811"/>
                  </a:lnTo>
                  <a:lnTo>
                    <a:pt x="2188" y="2811"/>
                  </a:lnTo>
                  <a:lnTo>
                    <a:pt x="2188" y="2811"/>
                  </a:lnTo>
                  <a:lnTo>
                    <a:pt x="2188" y="2811"/>
                  </a:lnTo>
                  <a:lnTo>
                    <a:pt x="2188" y="2811"/>
                  </a:lnTo>
                  <a:lnTo>
                    <a:pt x="2188" y="2811"/>
                  </a:lnTo>
                  <a:lnTo>
                    <a:pt x="2188" y="2780"/>
                  </a:lnTo>
                  <a:lnTo>
                    <a:pt x="2188" y="2780"/>
                  </a:lnTo>
                  <a:lnTo>
                    <a:pt x="2188" y="2780"/>
                  </a:lnTo>
                  <a:lnTo>
                    <a:pt x="2188" y="2780"/>
                  </a:lnTo>
                  <a:lnTo>
                    <a:pt x="2188" y="2780"/>
                  </a:lnTo>
                  <a:lnTo>
                    <a:pt x="2157" y="2780"/>
                  </a:lnTo>
                  <a:lnTo>
                    <a:pt x="2157" y="2780"/>
                  </a:lnTo>
                  <a:lnTo>
                    <a:pt x="2157" y="2780"/>
                  </a:lnTo>
                  <a:lnTo>
                    <a:pt x="2188" y="2749"/>
                  </a:lnTo>
                  <a:lnTo>
                    <a:pt x="2188" y="2749"/>
                  </a:lnTo>
                  <a:lnTo>
                    <a:pt x="2188" y="2749"/>
                  </a:lnTo>
                  <a:lnTo>
                    <a:pt x="2188" y="2718"/>
                  </a:lnTo>
                  <a:lnTo>
                    <a:pt x="2188" y="2686"/>
                  </a:lnTo>
                  <a:lnTo>
                    <a:pt x="2188" y="2686"/>
                  </a:lnTo>
                  <a:lnTo>
                    <a:pt x="2157" y="2686"/>
                  </a:lnTo>
                  <a:lnTo>
                    <a:pt x="2157" y="2686"/>
                  </a:lnTo>
                  <a:lnTo>
                    <a:pt x="2157" y="2686"/>
                  </a:lnTo>
                  <a:lnTo>
                    <a:pt x="2157" y="2655"/>
                  </a:lnTo>
                  <a:lnTo>
                    <a:pt x="2157" y="2655"/>
                  </a:lnTo>
                  <a:lnTo>
                    <a:pt x="2157" y="2624"/>
                  </a:lnTo>
                  <a:lnTo>
                    <a:pt x="2157" y="2624"/>
                  </a:lnTo>
                  <a:lnTo>
                    <a:pt x="2157" y="2624"/>
                  </a:lnTo>
                  <a:lnTo>
                    <a:pt x="2157" y="2624"/>
                  </a:lnTo>
                  <a:lnTo>
                    <a:pt x="2157" y="2624"/>
                  </a:lnTo>
                  <a:lnTo>
                    <a:pt x="2157" y="2624"/>
                  </a:lnTo>
                  <a:lnTo>
                    <a:pt x="2157" y="2624"/>
                  </a:lnTo>
                  <a:lnTo>
                    <a:pt x="2157" y="2593"/>
                  </a:lnTo>
                  <a:lnTo>
                    <a:pt x="2157" y="2593"/>
                  </a:lnTo>
                  <a:lnTo>
                    <a:pt x="2157" y="2593"/>
                  </a:lnTo>
                  <a:lnTo>
                    <a:pt x="2157" y="2593"/>
                  </a:lnTo>
                  <a:lnTo>
                    <a:pt x="2157" y="2593"/>
                  </a:lnTo>
                  <a:lnTo>
                    <a:pt x="2157" y="2593"/>
                  </a:lnTo>
                  <a:lnTo>
                    <a:pt x="2157" y="2593"/>
                  </a:lnTo>
                  <a:lnTo>
                    <a:pt x="2157" y="2593"/>
                  </a:lnTo>
                  <a:lnTo>
                    <a:pt x="2157" y="2593"/>
                  </a:lnTo>
                  <a:lnTo>
                    <a:pt x="2157" y="2593"/>
                  </a:lnTo>
                  <a:lnTo>
                    <a:pt x="2157" y="2561"/>
                  </a:lnTo>
                  <a:lnTo>
                    <a:pt x="2157" y="2561"/>
                  </a:lnTo>
                  <a:lnTo>
                    <a:pt x="2157" y="2561"/>
                  </a:lnTo>
                  <a:lnTo>
                    <a:pt x="2157" y="2561"/>
                  </a:lnTo>
                  <a:lnTo>
                    <a:pt x="2157" y="2561"/>
                  </a:lnTo>
                  <a:lnTo>
                    <a:pt x="2188" y="2561"/>
                  </a:lnTo>
                  <a:lnTo>
                    <a:pt x="2188" y="2561"/>
                  </a:lnTo>
                  <a:lnTo>
                    <a:pt x="2188" y="2561"/>
                  </a:lnTo>
                  <a:lnTo>
                    <a:pt x="2188" y="2561"/>
                  </a:lnTo>
                  <a:lnTo>
                    <a:pt x="2188" y="2561"/>
                  </a:lnTo>
                  <a:lnTo>
                    <a:pt x="2188" y="2561"/>
                  </a:lnTo>
                  <a:lnTo>
                    <a:pt x="2188" y="2561"/>
                  </a:lnTo>
                  <a:lnTo>
                    <a:pt x="2188" y="2561"/>
                  </a:lnTo>
                  <a:lnTo>
                    <a:pt x="2188" y="2561"/>
                  </a:lnTo>
                  <a:lnTo>
                    <a:pt x="2219" y="2561"/>
                  </a:lnTo>
                  <a:lnTo>
                    <a:pt x="2219" y="2530"/>
                  </a:lnTo>
                  <a:lnTo>
                    <a:pt x="2219" y="2530"/>
                  </a:lnTo>
                  <a:lnTo>
                    <a:pt x="2219" y="2530"/>
                  </a:lnTo>
                  <a:lnTo>
                    <a:pt x="2219" y="2530"/>
                  </a:lnTo>
                  <a:lnTo>
                    <a:pt x="2219" y="2499"/>
                  </a:lnTo>
                  <a:lnTo>
                    <a:pt x="2219" y="2499"/>
                  </a:lnTo>
                  <a:lnTo>
                    <a:pt x="2219" y="2499"/>
                  </a:lnTo>
                  <a:lnTo>
                    <a:pt x="2219" y="2499"/>
                  </a:lnTo>
                  <a:lnTo>
                    <a:pt x="2219" y="2499"/>
                  </a:lnTo>
                  <a:lnTo>
                    <a:pt x="2219" y="2499"/>
                  </a:lnTo>
                  <a:lnTo>
                    <a:pt x="2219" y="2499"/>
                  </a:lnTo>
                  <a:lnTo>
                    <a:pt x="2219" y="2499"/>
                  </a:lnTo>
                  <a:lnTo>
                    <a:pt x="2219" y="2499"/>
                  </a:lnTo>
                  <a:lnTo>
                    <a:pt x="2219" y="2468"/>
                  </a:lnTo>
                  <a:lnTo>
                    <a:pt x="2219" y="2468"/>
                  </a:lnTo>
                  <a:lnTo>
                    <a:pt x="2219" y="2468"/>
                  </a:lnTo>
                  <a:lnTo>
                    <a:pt x="2219" y="2468"/>
                  </a:lnTo>
                  <a:lnTo>
                    <a:pt x="2219" y="2468"/>
                  </a:lnTo>
                  <a:lnTo>
                    <a:pt x="2219" y="2436"/>
                  </a:lnTo>
                  <a:lnTo>
                    <a:pt x="2219" y="2436"/>
                  </a:lnTo>
                  <a:lnTo>
                    <a:pt x="2219" y="2436"/>
                  </a:lnTo>
                  <a:lnTo>
                    <a:pt x="2219" y="2436"/>
                  </a:lnTo>
                  <a:lnTo>
                    <a:pt x="2219" y="2436"/>
                  </a:lnTo>
                  <a:lnTo>
                    <a:pt x="2219" y="2436"/>
                  </a:lnTo>
                  <a:lnTo>
                    <a:pt x="2219" y="2436"/>
                  </a:lnTo>
                  <a:lnTo>
                    <a:pt x="2219" y="2436"/>
                  </a:lnTo>
                  <a:lnTo>
                    <a:pt x="2219" y="2405"/>
                  </a:lnTo>
                  <a:lnTo>
                    <a:pt x="2219" y="2374"/>
                  </a:lnTo>
                  <a:lnTo>
                    <a:pt x="2250" y="2374"/>
                  </a:lnTo>
                  <a:lnTo>
                    <a:pt x="2250" y="2374"/>
                  </a:lnTo>
                  <a:lnTo>
                    <a:pt x="2250" y="2343"/>
                  </a:lnTo>
                  <a:lnTo>
                    <a:pt x="2250" y="2343"/>
                  </a:lnTo>
                  <a:lnTo>
                    <a:pt x="2282" y="2343"/>
                  </a:lnTo>
                  <a:lnTo>
                    <a:pt x="2282" y="2343"/>
                  </a:lnTo>
                  <a:lnTo>
                    <a:pt x="2282" y="2343"/>
                  </a:lnTo>
                  <a:lnTo>
                    <a:pt x="2282" y="2343"/>
                  </a:lnTo>
                  <a:lnTo>
                    <a:pt x="2282" y="2343"/>
                  </a:lnTo>
                  <a:lnTo>
                    <a:pt x="2282" y="2343"/>
                  </a:lnTo>
                  <a:lnTo>
                    <a:pt x="2282" y="2343"/>
                  </a:lnTo>
                  <a:lnTo>
                    <a:pt x="2282" y="2311"/>
                  </a:lnTo>
                  <a:lnTo>
                    <a:pt x="2313" y="2311"/>
                  </a:lnTo>
                  <a:lnTo>
                    <a:pt x="2313" y="2311"/>
                  </a:lnTo>
                  <a:lnTo>
                    <a:pt x="2313" y="2311"/>
                  </a:lnTo>
                  <a:lnTo>
                    <a:pt x="2313" y="2311"/>
                  </a:lnTo>
                  <a:lnTo>
                    <a:pt x="2313" y="2311"/>
                  </a:lnTo>
                  <a:lnTo>
                    <a:pt x="2313" y="2280"/>
                  </a:lnTo>
                  <a:lnTo>
                    <a:pt x="2313" y="2280"/>
                  </a:lnTo>
                  <a:lnTo>
                    <a:pt x="2313" y="2280"/>
                  </a:lnTo>
                  <a:lnTo>
                    <a:pt x="2313" y="2280"/>
                  </a:lnTo>
                  <a:lnTo>
                    <a:pt x="2313" y="2280"/>
                  </a:lnTo>
                  <a:lnTo>
                    <a:pt x="2343" y="2280"/>
                  </a:lnTo>
                  <a:lnTo>
                    <a:pt x="2343" y="2249"/>
                  </a:lnTo>
                  <a:lnTo>
                    <a:pt x="2343" y="2218"/>
                  </a:lnTo>
                  <a:lnTo>
                    <a:pt x="2343" y="2218"/>
                  </a:lnTo>
                  <a:lnTo>
                    <a:pt x="2343" y="2218"/>
                  </a:lnTo>
                  <a:lnTo>
                    <a:pt x="2343" y="2218"/>
                  </a:lnTo>
                  <a:lnTo>
                    <a:pt x="2343" y="2218"/>
                  </a:lnTo>
                  <a:lnTo>
                    <a:pt x="2343" y="2218"/>
                  </a:lnTo>
                  <a:lnTo>
                    <a:pt x="2343" y="2218"/>
                  </a:lnTo>
                  <a:lnTo>
                    <a:pt x="2343" y="2218"/>
                  </a:lnTo>
                  <a:lnTo>
                    <a:pt x="2343" y="2218"/>
                  </a:lnTo>
                  <a:lnTo>
                    <a:pt x="2343" y="2218"/>
                  </a:lnTo>
                  <a:lnTo>
                    <a:pt x="2343" y="2218"/>
                  </a:lnTo>
                  <a:lnTo>
                    <a:pt x="2374" y="2186"/>
                  </a:lnTo>
                  <a:lnTo>
                    <a:pt x="2374" y="2186"/>
                  </a:lnTo>
                  <a:lnTo>
                    <a:pt x="2374" y="2186"/>
                  </a:lnTo>
                  <a:lnTo>
                    <a:pt x="2374" y="2186"/>
                  </a:lnTo>
                  <a:lnTo>
                    <a:pt x="2374" y="2186"/>
                  </a:lnTo>
                  <a:lnTo>
                    <a:pt x="2374" y="2186"/>
                  </a:lnTo>
                  <a:lnTo>
                    <a:pt x="2374" y="2155"/>
                  </a:lnTo>
                  <a:lnTo>
                    <a:pt x="2374" y="2155"/>
                  </a:lnTo>
                  <a:lnTo>
                    <a:pt x="2374" y="2155"/>
                  </a:lnTo>
                  <a:lnTo>
                    <a:pt x="2374" y="2155"/>
                  </a:lnTo>
                  <a:lnTo>
                    <a:pt x="2374" y="2155"/>
                  </a:lnTo>
                  <a:lnTo>
                    <a:pt x="2374" y="2124"/>
                  </a:lnTo>
                  <a:lnTo>
                    <a:pt x="2406" y="2124"/>
                  </a:lnTo>
                  <a:lnTo>
                    <a:pt x="2374" y="2124"/>
                  </a:lnTo>
                  <a:lnTo>
                    <a:pt x="2406" y="2124"/>
                  </a:lnTo>
                  <a:lnTo>
                    <a:pt x="2406" y="2124"/>
                  </a:lnTo>
                  <a:lnTo>
                    <a:pt x="2406" y="2094"/>
                  </a:lnTo>
                  <a:lnTo>
                    <a:pt x="2406" y="2094"/>
                  </a:lnTo>
                  <a:lnTo>
                    <a:pt x="2406" y="2094"/>
                  </a:lnTo>
                  <a:lnTo>
                    <a:pt x="2406" y="2094"/>
                  </a:lnTo>
                  <a:lnTo>
                    <a:pt x="2437" y="2094"/>
                  </a:lnTo>
                  <a:lnTo>
                    <a:pt x="2437" y="2094"/>
                  </a:lnTo>
                  <a:lnTo>
                    <a:pt x="2437" y="2094"/>
                  </a:lnTo>
                  <a:lnTo>
                    <a:pt x="2437" y="2094"/>
                  </a:lnTo>
                  <a:lnTo>
                    <a:pt x="2437" y="2094"/>
                  </a:lnTo>
                  <a:lnTo>
                    <a:pt x="2437" y="2094"/>
                  </a:lnTo>
                  <a:lnTo>
                    <a:pt x="2468" y="2094"/>
                  </a:lnTo>
                  <a:lnTo>
                    <a:pt x="2468" y="2094"/>
                  </a:lnTo>
                  <a:lnTo>
                    <a:pt x="2468" y="2094"/>
                  </a:lnTo>
                  <a:lnTo>
                    <a:pt x="2468" y="2094"/>
                  </a:lnTo>
                  <a:lnTo>
                    <a:pt x="2468" y="2094"/>
                  </a:lnTo>
                  <a:lnTo>
                    <a:pt x="2468" y="2094"/>
                  </a:lnTo>
                  <a:lnTo>
                    <a:pt x="2468" y="2094"/>
                  </a:lnTo>
                  <a:lnTo>
                    <a:pt x="2499" y="2094"/>
                  </a:lnTo>
                  <a:lnTo>
                    <a:pt x="2499" y="2094"/>
                  </a:lnTo>
                  <a:lnTo>
                    <a:pt x="2499" y="2094"/>
                  </a:lnTo>
                  <a:lnTo>
                    <a:pt x="2499" y="2094"/>
                  </a:lnTo>
                  <a:lnTo>
                    <a:pt x="2499" y="2062"/>
                  </a:lnTo>
                  <a:lnTo>
                    <a:pt x="2499" y="2062"/>
                  </a:lnTo>
                  <a:lnTo>
                    <a:pt x="2499" y="2062"/>
                  </a:lnTo>
                  <a:lnTo>
                    <a:pt x="2499" y="2062"/>
                  </a:lnTo>
                  <a:lnTo>
                    <a:pt x="2499" y="2062"/>
                  </a:lnTo>
                  <a:lnTo>
                    <a:pt x="2499" y="2062"/>
                  </a:lnTo>
                  <a:lnTo>
                    <a:pt x="2499" y="2031"/>
                  </a:lnTo>
                  <a:lnTo>
                    <a:pt x="2499" y="2031"/>
                  </a:lnTo>
                  <a:lnTo>
                    <a:pt x="2468" y="2000"/>
                  </a:lnTo>
                  <a:lnTo>
                    <a:pt x="2468" y="1969"/>
                  </a:lnTo>
                  <a:lnTo>
                    <a:pt x="2468" y="1969"/>
                  </a:lnTo>
                  <a:lnTo>
                    <a:pt x="2437" y="1969"/>
                  </a:lnTo>
                  <a:lnTo>
                    <a:pt x="2437" y="1937"/>
                  </a:lnTo>
                  <a:lnTo>
                    <a:pt x="2437" y="1937"/>
                  </a:lnTo>
                  <a:lnTo>
                    <a:pt x="2437" y="1906"/>
                  </a:lnTo>
                  <a:lnTo>
                    <a:pt x="2437" y="1906"/>
                  </a:lnTo>
                  <a:lnTo>
                    <a:pt x="2468" y="1906"/>
                  </a:lnTo>
                  <a:lnTo>
                    <a:pt x="2468" y="1875"/>
                  </a:lnTo>
                  <a:lnTo>
                    <a:pt x="2499" y="1875"/>
                  </a:lnTo>
                  <a:lnTo>
                    <a:pt x="2468" y="1875"/>
                  </a:lnTo>
                  <a:lnTo>
                    <a:pt x="2468" y="1812"/>
                  </a:lnTo>
                  <a:lnTo>
                    <a:pt x="2468" y="1781"/>
                  </a:lnTo>
                  <a:lnTo>
                    <a:pt x="2468" y="1781"/>
                  </a:lnTo>
                  <a:lnTo>
                    <a:pt x="2468" y="1781"/>
                  </a:lnTo>
                  <a:lnTo>
                    <a:pt x="2468" y="1781"/>
                  </a:lnTo>
                  <a:lnTo>
                    <a:pt x="2468" y="1781"/>
                  </a:lnTo>
                  <a:lnTo>
                    <a:pt x="2468" y="1750"/>
                  </a:lnTo>
                  <a:lnTo>
                    <a:pt x="2468" y="1750"/>
                  </a:lnTo>
                  <a:lnTo>
                    <a:pt x="2468" y="1750"/>
                  </a:lnTo>
                  <a:lnTo>
                    <a:pt x="2468" y="1750"/>
                  </a:lnTo>
                  <a:lnTo>
                    <a:pt x="2468" y="1750"/>
                  </a:lnTo>
                  <a:lnTo>
                    <a:pt x="2437" y="1750"/>
                  </a:lnTo>
                  <a:lnTo>
                    <a:pt x="2437" y="1719"/>
                  </a:lnTo>
                  <a:lnTo>
                    <a:pt x="2437" y="1719"/>
                  </a:lnTo>
                  <a:lnTo>
                    <a:pt x="2437" y="1719"/>
                  </a:lnTo>
                  <a:lnTo>
                    <a:pt x="2468" y="1656"/>
                  </a:lnTo>
                  <a:lnTo>
                    <a:pt x="2468" y="1656"/>
                  </a:lnTo>
                  <a:lnTo>
                    <a:pt x="2468" y="1656"/>
                  </a:lnTo>
                  <a:lnTo>
                    <a:pt x="2468" y="1656"/>
                  </a:lnTo>
                  <a:lnTo>
                    <a:pt x="2468" y="1656"/>
                  </a:lnTo>
                  <a:lnTo>
                    <a:pt x="2468" y="1656"/>
                  </a:lnTo>
                  <a:lnTo>
                    <a:pt x="2499" y="1656"/>
                  </a:lnTo>
                  <a:lnTo>
                    <a:pt x="2499" y="1656"/>
                  </a:lnTo>
                  <a:lnTo>
                    <a:pt x="2499" y="1656"/>
                  </a:lnTo>
                  <a:lnTo>
                    <a:pt x="2499" y="1656"/>
                  </a:lnTo>
                  <a:lnTo>
                    <a:pt x="2499" y="1625"/>
                  </a:lnTo>
                  <a:lnTo>
                    <a:pt x="2468" y="1625"/>
                  </a:lnTo>
                  <a:lnTo>
                    <a:pt x="2468" y="1625"/>
                  </a:lnTo>
                  <a:lnTo>
                    <a:pt x="2468" y="1625"/>
                  </a:lnTo>
                  <a:lnTo>
                    <a:pt x="2468" y="1625"/>
                  </a:lnTo>
                  <a:lnTo>
                    <a:pt x="2468" y="1625"/>
                  </a:lnTo>
                  <a:lnTo>
                    <a:pt x="2468" y="1625"/>
                  </a:lnTo>
                  <a:lnTo>
                    <a:pt x="2468" y="1625"/>
                  </a:lnTo>
                  <a:lnTo>
                    <a:pt x="2468" y="1625"/>
                  </a:lnTo>
                  <a:lnTo>
                    <a:pt x="2468" y="1594"/>
                  </a:lnTo>
                  <a:lnTo>
                    <a:pt x="2468" y="1594"/>
                  </a:lnTo>
                  <a:lnTo>
                    <a:pt x="2468" y="1594"/>
                  </a:lnTo>
                  <a:lnTo>
                    <a:pt x="2468" y="1594"/>
                  </a:lnTo>
                  <a:lnTo>
                    <a:pt x="2468" y="1594"/>
                  </a:lnTo>
                  <a:lnTo>
                    <a:pt x="2468" y="1594"/>
                  </a:lnTo>
                  <a:lnTo>
                    <a:pt x="2468" y="1594"/>
                  </a:lnTo>
                  <a:lnTo>
                    <a:pt x="2468" y="1594"/>
                  </a:lnTo>
                  <a:lnTo>
                    <a:pt x="2468" y="1594"/>
                  </a:lnTo>
                  <a:lnTo>
                    <a:pt x="2468" y="1594"/>
                  </a:lnTo>
                  <a:lnTo>
                    <a:pt x="2468" y="1594"/>
                  </a:lnTo>
                  <a:lnTo>
                    <a:pt x="2468" y="1594"/>
                  </a:lnTo>
                  <a:lnTo>
                    <a:pt x="2468" y="1594"/>
                  </a:lnTo>
                  <a:lnTo>
                    <a:pt x="2468" y="1594"/>
                  </a:lnTo>
                  <a:lnTo>
                    <a:pt x="2437" y="1594"/>
                  </a:lnTo>
                  <a:lnTo>
                    <a:pt x="2437" y="1562"/>
                  </a:lnTo>
                  <a:lnTo>
                    <a:pt x="2437" y="1562"/>
                  </a:lnTo>
                  <a:lnTo>
                    <a:pt x="2468" y="1562"/>
                  </a:lnTo>
                  <a:lnTo>
                    <a:pt x="2468" y="1531"/>
                  </a:lnTo>
                  <a:lnTo>
                    <a:pt x="2468" y="1531"/>
                  </a:lnTo>
                  <a:lnTo>
                    <a:pt x="2468" y="1531"/>
                  </a:lnTo>
                  <a:lnTo>
                    <a:pt x="2468" y="1531"/>
                  </a:lnTo>
                  <a:lnTo>
                    <a:pt x="2468" y="1531"/>
                  </a:lnTo>
                  <a:lnTo>
                    <a:pt x="2468" y="1531"/>
                  </a:lnTo>
                  <a:lnTo>
                    <a:pt x="2468" y="1531"/>
                  </a:lnTo>
                  <a:lnTo>
                    <a:pt x="2468" y="1531"/>
                  </a:lnTo>
                  <a:lnTo>
                    <a:pt x="2468" y="1531"/>
                  </a:lnTo>
                  <a:lnTo>
                    <a:pt x="2499" y="1500"/>
                  </a:lnTo>
                  <a:lnTo>
                    <a:pt x="2499" y="1500"/>
                  </a:lnTo>
                  <a:lnTo>
                    <a:pt x="2499" y="1500"/>
                  </a:lnTo>
                  <a:lnTo>
                    <a:pt x="2499" y="1500"/>
                  </a:lnTo>
                  <a:lnTo>
                    <a:pt x="2499" y="1500"/>
                  </a:lnTo>
                  <a:lnTo>
                    <a:pt x="2499" y="1500"/>
                  </a:lnTo>
                  <a:lnTo>
                    <a:pt x="2499" y="1500"/>
                  </a:lnTo>
                  <a:lnTo>
                    <a:pt x="2499" y="1500"/>
                  </a:lnTo>
                  <a:lnTo>
                    <a:pt x="2499" y="1500"/>
                  </a:lnTo>
                  <a:lnTo>
                    <a:pt x="2531" y="1500"/>
                  </a:lnTo>
                  <a:lnTo>
                    <a:pt x="2531" y="1469"/>
                  </a:lnTo>
                  <a:lnTo>
                    <a:pt x="2531" y="1469"/>
                  </a:lnTo>
                  <a:lnTo>
                    <a:pt x="2531" y="1469"/>
                  </a:lnTo>
                  <a:lnTo>
                    <a:pt x="2562" y="1469"/>
                  </a:lnTo>
                  <a:lnTo>
                    <a:pt x="2562" y="1469"/>
                  </a:lnTo>
                  <a:lnTo>
                    <a:pt x="2593" y="1469"/>
                  </a:lnTo>
                  <a:lnTo>
                    <a:pt x="2624" y="1437"/>
                  </a:lnTo>
                  <a:lnTo>
                    <a:pt x="2656" y="1437"/>
                  </a:lnTo>
                  <a:lnTo>
                    <a:pt x="2656" y="1406"/>
                  </a:lnTo>
                  <a:lnTo>
                    <a:pt x="2656" y="1406"/>
                  </a:lnTo>
                  <a:lnTo>
                    <a:pt x="2687" y="1406"/>
                  </a:lnTo>
                  <a:lnTo>
                    <a:pt x="2687" y="1406"/>
                  </a:lnTo>
                  <a:lnTo>
                    <a:pt x="2687" y="1406"/>
                  </a:lnTo>
                  <a:lnTo>
                    <a:pt x="2687" y="1406"/>
                  </a:lnTo>
                  <a:lnTo>
                    <a:pt x="2687" y="1406"/>
                  </a:lnTo>
                  <a:lnTo>
                    <a:pt x="2687" y="1406"/>
                  </a:lnTo>
                  <a:lnTo>
                    <a:pt x="2718" y="1375"/>
                  </a:lnTo>
                  <a:lnTo>
                    <a:pt x="2718" y="1344"/>
                  </a:lnTo>
                  <a:lnTo>
                    <a:pt x="2749" y="1281"/>
                  </a:lnTo>
                  <a:lnTo>
                    <a:pt x="2749" y="1250"/>
                  </a:lnTo>
                  <a:lnTo>
                    <a:pt x="2749" y="1187"/>
                  </a:lnTo>
                  <a:lnTo>
                    <a:pt x="2781" y="1187"/>
                  </a:lnTo>
                  <a:lnTo>
                    <a:pt x="2781" y="1187"/>
                  </a:lnTo>
                  <a:lnTo>
                    <a:pt x="2718" y="1156"/>
                  </a:lnTo>
                  <a:lnTo>
                    <a:pt x="2656" y="1156"/>
                  </a:lnTo>
                  <a:lnTo>
                    <a:pt x="2656" y="1156"/>
                  </a:lnTo>
                  <a:lnTo>
                    <a:pt x="2656" y="1156"/>
                  </a:lnTo>
                  <a:lnTo>
                    <a:pt x="2624" y="1156"/>
                  </a:lnTo>
                  <a:lnTo>
                    <a:pt x="2593" y="1156"/>
                  </a:lnTo>
                  <a:lnTo>
                    <a:pt x="2593" y="1156"/>
                  </a:lnTo>
                  <a:lnTo>
                    <a:pt x="2593" y="1156"/>
                  </a:lnTo>
                  <a:lnTo>
                    <a:pt x="2593" y="1156"/>
                  </a:lnTo>
                  <a:lnTo>
                    <a:pt x="2593" y="1156"/>
                  </a:lnTo>
                  <a:lnTo>
                    <a:pt x="2593" y="1156"/>
                  </a:lnTo>
                  <a:lnTo>
                    <a:pt x="2593" y="1125"/>
                  </a:lnTo>
                  <a:lnTo>
                    <a:pt x="2593" y="1125"/>
                  </a:lnTo>
                  <a:lnTo>
                    <a:pt x="2593" y="1094"/>
                  </a:lnTo>
                  <a:lnTo>
                    <a:pt x="2593" y="1094"/>
                  </a:lnTo>
                  <a:lnTo>
                    <a:pt x="2593" y="1062"/>
                  </a:lnTo>
                  <a:lnTo>
                    <a:pt x="2593" y="1062"/>
                  </a:lnTo>
                  <a:lnTo>
                    <a:pt x="2593" y="1062"/>
                  </a:lnTo>
                  <a:lnTo>
                    <a:pt x="2593" y="1031"/>
                  </a:lnTo>
                  <a:lnTo>
                    <a:pt x="2593" y="1031"/>
                  </a:lnTo>
                  <a:lnTo>
                    <a:pt x="2593" y="1031"/>
                  </a:lnTo>
                  <a:lnTo>
                    <a:pt x="2593" y="1031"/>
                  </a:lnTo>
                  <a:lnTo>
                    <a:pt x="2593" y="1000"/>
                  </a:lnTo>
                  <a:lnTo>
                    <a:pt x="2593" y="1000"/>
                  </a:lnTo>
                  <a:lnTo>
                    <a:pt x="2562" y="1000"/>
                  </a:lnTo>
                  <a:lnTo>
                    <a:pt x="2562" y="1000"/>
                  </a:lnTo>
                  <a:lnTo>
                    <a:pt x="2562" y="1000"/>
                  </a:lnTo>
                  <a:lnTo>
                    <a:pt x="2562" y="1000"/>
                  </a:lnTo>
                  <a:lnTo>
                    <a:pt x="2562" y="1000"/>
                  </a:lnTo>
                  <a:lnTo>
                    <a:pt x="2562" y="1000"/>
                  </a:lnTo>
                  <a:lnTo>
                    <a:pt x="2562" y="969"/>
                  </a:lnTo>
                  <a:lnTo>
                    <a:pt x="2562" y="969"/>
                  </a:lnTo>
                  <a:lnTo>
                    <a:pt x="2562" y="969"/>
                  </a:lnTo>
                  <a:lnTo>
                    <a:pt x="2562" y="969"/>
                  </a:lnTo>
                  <a:lnTo>
                    <a:pt x="2562" y="969"/>
                  </a:lnTo>
                  <a:lnTo>
                    <a:pt x="2562" y="969"/>
                  </a:lnTo>
                  <a:lnTo>
                    <a:pt x="2562" y="969"/>
                  </a:lnTo>
                  <a:lnTo>
                    <a:pt x="2531" y="906"/>
                  </a:lnTo>
                  <a:lnTo>
                    <a:pt x="2531" y="906"/>
                  </a:lnTo>
                  <a:lnTo>
                    <a:pt x="2531" y="875"/>
                  </a:lnTo>
                  <a:lnTo>
                    <a:pt x="2531" y="875"/>
                  </a:lnTo>
                  <a:lnTo>
                    <a:pt x="2531" y="812"/>
                  </a:lnTo>
                  <a:lnTo>
                    <a:pt x="2531" y="812"/>
                  </a:lnTo>
                  <a:lnTo>
                    <a:pt x="2499" y="750"/>
                  </a:lnTo>
                  <a:lnTo>
                    <a:pt x="2468" y="750"/>
                  </a:lnTo>
                  <a:lnTo>
                    <a:pt x="2468" y="750"/>
                  </a:lnTo>
                  <a:lnTo>
                    <a:pt x="2468" y="750"/>
                  </a:lnTo>
                  <a:lnTo>
                    <a:pt x="2468" y="750"/>
                  </a:lnTo>
                  <a:lnTo>
                    <a:pt x="2468" y="719"/>
                  </a:lnTo>
                  <a:lnTo>
                    <a:pt x="2437" y="719"/>
                  </a:lnTo>
                  <a:lnTo>
                    <a:pt x="2437" y="687"/>
                  </a:lnTo>
                  <a:lnTo>
                    <a:pt x="2468" y="687"/>
                  </a:lnTo>
                  <a:lnTo>
                    <a:pt x="2468" y="687"/>
                  </a:lnTo>
                  <a:lnTo>
                    <a:pt x="2468" y="656"/>
                  </a:lnTo>
                  <a:lnTo>
                    <a:pt x="2468" y="656"/>
                  </a:lnTo>
                  <a:lnTo>
                    <a:pt x="2468" y="656"/>
                  </a:lnTo>
                  <a:lnTo>
                    <a:pt x="2468" y="656"/>
                  </a:lnTo>
                  <a:lnTo>
                    <a:pt x="2437" y="656"/>
                  </a:lnTo>
                  <a:lnTo>
                    <a:pt x="2437" y="656"/>
                  </a:lnTo>
                  <a:lnTo>
                    <a:pt x="2437" y="625"/>
                  </a:lnTo>
                  <a:lnTo>
                    <a:pt x="2406" y="625"/>
                  </a:lnTo>
                  <a:lnTo>
                    <a:pt x="2406" y="625"/>
                  </a:lnTo>
                  <a:lnTo>
                    <a:pt x="2406" y="625"/>
                  </a:lnTo>
                  <a:lnTo>
                    <a:pt x="2406" y="625"/>
                  </a:lnTo>
                  <a:lnTo>
                    <a:pt x="2406" y="625"/>
                  </a:lnTo>
                  <a:lnTo>
                    <a:pt x="2406" y="594"/>
                  </a:lnTo>
                  <a:lnTo>
                    <a:pt x="2437" y="594"/>
                  </a:lnTo>
                  <a:lnTo>
                    <a:pt x="2437" y="594"/>
                  </a:lnTo>
                  <a:lnTo>
                    <a:pt x="2406" y="594"/>
                  </a:lnTo>
                  <a:lnTo>
                    <a:pt x="2406" y="562"/>
                  </a:lnTo>
                  <a:lnTo>
                    <a:pt x="2437" y="562"/>
                  </a:lnTo>
                  <a:lnTo>
                    <a:pt x="2406" y="562"/>
                  </a:lnTo>
                  <a:lnTo>
                    <a:pt x="2406" y="562"/>
                  </a:lnTo>
                  <a:lnTo>
                    <a:pt x="2406" y="562"/>
                  </a:lnTo>
                  <a:lnTo>
                    <a:pt x="2406" y="562"/>
                  </a:lnTo>
                  <a:lnTo>
                    <a:pt x="2406" y="562"/>
                  </a:lnTo>
                  <a:lnTo>
                    <a:pt x="2437" y="531"/>
                  </a:lnTo>
                  <a:lnTo>
                    <a:pt x="2437" y="531"/>
                  </a:lnTo>
                  <a:lnTo>
                    <a:pt x="2437" y="531"/>
                  </a:lnTo>
                  <a:lnTo>
                    <a:pt x="2437" y="531"/>
                  </a:lnTo>
                  <a:lnTo>
                    <a:pt x="2437" y="531"/>
                  </a:lnTo>
                  <a:lnTo>
                    <a:pt x="2437" y="531"/>
                  </a:lnTo>
                  <a:lnTo>
                    <a:pt x="2437" y="531"/>
                  </a:lnTo>
                  <a:lnTo>
                    <a:pt x="2468" y="531"/>
                  </a:lnTo>
                  <a:lnTo>
                    <a:pt x="2468" y="531"/>
                  </a:lnTo>
                  <a:lnTo>
                    <a:pt x="2468" y="531"/>
                  </a:lnTo>
                  <a:lnTo>
                    <a:pt x="2468" y="531"/>
                  </a:lnTo>
                  <a:lnTo>
                    <a:pt x="2468" y="500"/>
                  </a:lnTo>
                  <a:lnTo>
                    <a:pt x="2468" y="500"/>
                  </a:lnTo>
                  <a:lnTo>
                    <a:pt x="2468" y="500"/>
                  </a:lnTo>
                  <a:lnTo>
                    <a:pt x="2468" y="500"/>
                  </a:lnTo>
                  <a:lnTo>
                    <a:pt x="2468" y="500"/>
                  </a:lnTo>
                  <a:lnTo>
                    <a:pt x="2468" y="500"/>
                  </a:lnTo>
                  <a:lnTo>
                    <a:pt x="2468" y="500"/>
                  </a:lnTo>
                  <a:lnTo>
                    <a:pt x="2437" y="500"/>
                  </a:lnTo>
                  <a:lnTo>
                    <a:pt x="2437" y="500"/>
                  </a:lnTo>
                  <a:lnTo>
                    <a:pt x="2437" y="500"/>
                  </a:lnTo>
                  <a:lnTo>
                    <a:pt x="2437" y="469"/>
                  </a:lnTo>
                  <a:lnTo>
                    <a:pt x="2437" y="469"/>
                  </a:lnTo>
                  <a:lnTo>
                    <a:pt x="2437" y="469"/>
                  </a:lnTo>
                  <a:lnTo>
                    <a:pt x="2437" y="469"/>
                  </a:lnTo>
                  <a:lnTo>
                    <a:pt x="2437" y="469"/>
                  </a:lnTo>
                  <a:lnTo>
                    <a:pt x="2437" y="469"/>
                  </a:lnTo>
                  <a:lnTo>
                    <a:pt x="2468" y="437"/>
                  </a:lnTo>
                  <a:lnTo>
                    <a:pt x="2468" y="437"/>
                  </a:lnTo>
                  <a:lnTo>
                    <a:pt x="2468" y="406"/>
                  </a:lnTo>
                  <a:lnTo>
                    <a:pt x="2468" y="406"/>
                  </a:lnTo>
                  <a:lnTo>
                    <a:pt x="2468" y="406"/>
                  </a:lnTo>
                  <a:lnTo>
                    <a:pt x="2468" y="406"/>
                  </a:lnTo>
                  <a:lnTo>
                    <a:pt x="2468" y="406"/>
                  </a:lnTo>
                  <a:lnTo>
                    <a:pt x="2468" y="406"/>
                  </a:lnTo>
                  <a:lnTo>
                    <a:pt x="2468" y="406"/>
                  </a:lnTo>
                  <a:lnTo>
                    <a:pt x="2437" y="375"/>
                  </a:lnTo>
                  <a:lnTo>
                    <a:pt x="2437" y="375"/>
                  </a:lnTo>
                  <a:lnTo>
                    <a:pt x="2437" y="375"/>
                  </a:lnTo>
                  <a:lnTo>
                    <a:pt x="2437" y="375"/>
                  </a:lnTo>
                  <a:lnTo>
                    <a:pt x="2437" y="375"/>
                  </a:lnTo>
                  <a:lnTo>
                    <a:pt x="2406" y="344"/>
                  </a:lnTo>
                  <a:lnTo>
                    <a:pt x="2406" y="344"/>
                  </a:lnTo>
                  <a:lnTo>
                    <a:pt x="2374" y="344"/>
                  </a:lnTo>
                  <a:lnTo>
                    <a:pt x="2374" y="344"/>
                  </a:lnTo>
                  <a:lnTo>
                    <a:pt x="2374" y="344"/>
                  </a:lnTo>
                  <a:lnTo>
                    <a:pt x="2374" y="312"/>
                  </a:lnTo>
                  <a:lnTo>
                    <a:pt x="2374" y="312"/>
                  </a:lnTo>
                  <a:lnTo>
                    <a:pt x="2374" y="312"/>
                  </a:lnTo>
                  <a:lnTo>
                    <a:pt x="2374" y="312"/>
                  </a:lnTo>
                  <a:lnTo>
                    <a:pt x="2374" y="312"/>
                  </a:lnTo>
                  <a:lnTo>
                    <a:pt x="2374" y="281"/>
                  </a:lnTo>
                  <a:lnTo>
                    <a:pt x="2374" y="281"/>
                  </a:lnTo>
                  <a:lnTo>
                    <a:pt x="2374" y="281"/>
                  </a:lnTo>
                  <a:lnTo>
                    <a:pt x="2374" y="250"/>
                  </a:lnTo>
                  <a:lnTo>
                    <a:pt x="2374" y="250"/>
                  </a:lnTo>
                  <a:lnTo>
                    <a:pt x="2374" y="250"/>
                  </a:lnTo>
                  <a:lnTo>
                    <a:pt x="2374" y="250"/>
                  </a:lnTo>
                  <a:lnTo>
                    <a:pt x="2374" y="250"/>
                  </a:lnTo>
                  <a:lnTo>
                    <a:pt x="2374" y="250"/>
                  </a:lnTo>
                  <a:lnTo>
                    <a:pt x="2374" y="250"/>
                  </a:lnTo>
                  <a:lnTo>
                    <a:pt x="2374" y="250"/>
                  </a:lnTo>
                  <a:lnTo>
                    <a:pt x="2374" y="250"/>
                  </a:lnTo>
                  <a:lnTo>
                    <a:pt x="2343" y="250"/>
                  </a:lnTo>
                  <a:lnTo>
                    <a:pt x="2343" y="219"/>
                  </a:lnTo>
                  <a:lnTo>
                    <a:pt x="2343" y="219"/>
                  </a:lnTo>
                  <a:lnTo>
                    <a:pt x="2374" y="219"/>
                  </a:lnTo>
                  <a:lnTo>
                    <a:pt x="2343" y="219"/>
                  </a:lnTo>
                  <a:lnTo>
                    <a:pt x="2343" y="187"/>
                  </a:lnTo>
                  <a:lnTo>
                    <a:pt x="2343" y="187"/>
                  </a:lnTo>
                  <a:lnTo>
                    <a:pt x="2343" y="187"/>
                  </a:lnTo>
                  <a:lnTo>
                    <a:pt x="2343" y="187"/>
                  </a:lnTo>
                  <a:lnTo>
                    <a:pt x="2343" y="156"/>
                  </a:lnTo>
                  <a:lnTo>
                    <a:pt x="2343" y="156"/>
                  </a:lnTo>
                  <a:lnTo>
                    <a:pt x="2343" y="156"/>
                  </a:lnTo>
                  <a:lnTo>
                    <a:pt x="2343" y="156"/>
                  </a:lnTo>
                  <a:lnTo>
                    <a:pt x="2343" y="156"/>
                  </a:lnTo>
                  <a:lnTo>
                    <a:pt x="2343" y="156"/>
                  </a:lnTo>
                  <a:lnTo>
                    <a:pt x="2343" y="125"/>
                  </a:lnTo>
                  <a:lnTo>
                    <a:pt x="2343" y="125"/>
                  </a:lnTo>
                  <a:lnTo>
                    <a:pt x="2343" y="125"/>
                  </a:lnTo>
                  <a:lnTo>
                    <a:pt x="2343" y="125"/>
                  </a:lnTo>
                  <a:lnTo>
                    <a:pt x="2343" y="125"/>
                  </a:lnTo>
                  <a:lnTo>
                    <a:pt x="2343" y="125"/>
                  </a:lnTo>
                  <a:lnTo>
                    <a:pt x="2343" y="125"/>
                  </a:lnTo>
                  <a:lnTo>
                    <a:pt x="2343" y="125"/>
                  </a:lnTo>
                  <a:lnTo>
                    <a:pt x="2343" y="125"/>
                  </a:lnTo>
                  <a:lnTo>
                    <a:pt x="2343" y="125"/>
                  </a:lnTo>
                  <a:lnTo>
                    <a:pt x="2313" y="94"/>
                  </a:lnTo>
                  <a:lnTo>
                    <a:pt x="2313" y="94"/>
                  </a:lnTo>
                  <a:lnTo>
                    <a:pt x="2313" y="94"/>
                  </a:lnTo>
                  <a:lnTo>
                    <a:pt x="2313" y="94"/>
                  </a:lnTo>
                  <a:lnTo>
                    <a:pt x="2313" y="94"/>
                  </a:lnTo>
                  <a:lnTo>
                    <a:pt x="2313" y="94"/>
                  </a:lnTo>
                  <a:lnTo>
                    <a:pt x="2313" y="94"/>
                  </a:lnTo>
                  <a:lnTo>
                    <a:pt x="2313" y="94"/>
                  </a:lnTo>
                  <a:lnTo>
                    <a:pt x="2313" y="94"/>
                  </a:lnTo>
                  <a:lnTo>
                    <a:pt x="2313" y="94"/>
                  </a:lnTo>
                  <a:lnTo>
                    <a:pt x="2313" y="62"/>
                  </a:lnTo>
                  <a:lnTo>
                    <a:pt x="2313" y="62"/>
                  </a:lnTo>
                  <a:lnTo>
                    <a:pt x="2282" y="62"/>
                  </a:lnTo>
                  <a:lnTo>
                    <a:pt x="2282" y="62"/>
                  </a:lnTo>
                  <a:lnTo>
                    <a:pt x="2282" y="31"/>
                  </a:lnTo>
                  <a:lnTo>
                    <a:pt x="2282" y="31"/>
                  </a:lnTo>
                  <a:lnTo>
                    <a:pt x="2250" y="31"/>
                  </a:lnTo>
                  <a:lnTo>
                    <a:pt x="2250" y="0"/>
                  </a:lnTo>
                  <a:lnTo>
                    <a:pt x="2250" y="31"/>
                  </a:lnTo>
                  <a:lnTo>
                    <a:pt x="2219" y="31"/>
                  </a:lnTo>
                  <a:lnTo>
                    <a:pt x="2219" y="31"/>
                  </a:lnTo>
                  <a:lnTo>
                    <a:pt x="2219" y="31"/>
                  </a:lnTo>
                  <a:lnTo>
                    <a:pt x="2188" y="31"/>
                  </a:lnTo>
                  <a:lnTo>
                    <a:pt x="2188" y="31"/>
                  </a:lnTo>
                  <a:lnTo>
                    <a:pt x="2188" y="62"/>
                  </a:lnTo>
                  <a:lnTo>
                    <a:pt x="2188" y="62"/>
                  </a:lnTo>
                  <a:lnTo>
                    <a:pt x="2188" y="62"/>
                  </a:lnTo>
                  <a:lnTo>
                    <a:pt x="2188" y="62"/>
                  </a:lnTo>
                  <a:lnTo>
                    <a:pt x="2188" y="94"/>
                  </a:lnTo>
                  <a:lnTo>
                    <a:pt x="2188" y="94"/>
                  </a:lnTo>
                  <a:lnTo>
                    <a:pt x="2219" y="94"/>
                  </a:lnTo>
                  <a:lnTo>
                    <a:pt x="2219" y="94"/>
                  </a:lnTo>
                  <a:lnTo>
                    <a:pt x="2219" y="94"/>
                  </a:lnTo>
                  <a:lnTo>
                    <a:pt x="2219" y="94"/>
                  </a:lnTo>
                  <a:lnTo>
                    <a:pt x="2188" y="125"/>
                  </a:lnTo>
                  <a:lnTo>
                    <a:pt x="2188" y="125"/>
                  </a:lnTo>
                  <a:lnTo>
                    <a:pt x="2188" y="156"/>
                  </a:lnTo>
                  <a:lnTo>
                    <a:pt x="2188" y="156"/>
                  </a:lnTo>
                  <a:lnTo>
                    <a:pt x="2157" y="156"/>
                  </a:lnTo>
                  <a:lnTo>
                    <a:pt x="2157" y="156"/>
                  </a:lnTo>
                  <a:lnTo>
                    <a:pt x="2157" y="156"/>
                  </a:lnTo>
                  <a:lnTo>
                    <a:pt x="2157" y="156"/>
                  </a:lnTo>
                  <a:lnTo>
                    <a:pt x="2157" y="156"/>
                  </a:lnTo>
                  <a:lnTo>
                    <a:pt x="2125" y="187"/>
                  </a:lnTo>
                  <a:lnTo>
                    <a:pt x="2125" y="187"/>
                  </a:lnTo>
                  <a:lnTo>
                    <a:pt x="2125" y="187"/>
                  </a:lnTo>
                  <a:lnTo>
                    <a:pt x="2094" y="187"/>
                  </a:lnTo>
                  <a:lnTo>
                    <a:pt x="2094" y="187"/>
                  </a:lnTo>
                  <a:lnTo>
                    <a:pt x="2094" y="187"/>
                  </a:lnTo>
                  <a:lnTo>
                    <a:pt x="2094" y="187"/>
                  </a:lnTo>
                  <a:lnTo>
                    <a:pt x="2094" y="187"/>
                  </a:lnTo>
                  <a:lnTo>
                    <a:pt x="2094" y="187"/>
                  </a:lnTo>
                  <a:lnTo>
                    <a:pt x="2094" y="187"/>
                  </a:lnTo>
                  <a:lnTo>
                    <a:pt x="2094" y="187"/>
                  </a:lnTo>
                  <a:lnTo>
                    <a:pt x="2094" y="187"/>
                  </a:lnTo>
                  <a:lnTo>
                    <a:pt x="2094" y="187"/>
                  </a:lnTo>
                  <a:lnTo>
                    <a:pt x="2094" y="219"/>
                  </a:lnTo>
                  <a:lnTo>
                    <a:pt x="2094" y="219"/>
                  </a:lnTo>
                  <a:lnTo>
                    <a:pt x="2094" y="219"/>
                  </a:lnTo>
                  <a:lnTo>
                    <a:pt x="2094" y="219"/>
                  </a:lnTo>
                  <a:lnTo>
                    <a:pt x="2094" y="219"/>
                  </a:lnTo>
                  <a:lnTo>
                    <a:pt x="2094" y="219"/>
                  </a:lnTo>
                  <a:lnTo>
                    <a:pt x="2094" y="219"/>
                  </a:lnTo>
                  <a:lnTo>
                    <a:pt x="2094" y="219"/>
                  </a:lnTo>
                  <a:lnTo>
                    <a:pt x="2094" y="250"/>
                  </a:lnTo>
                  <a:lnTo>
                    <a:pt x="2094" y="250"/>
                  </a:lnTo>
                  <a:lnTo>
                    <a:pt x="2094" y="250"/>
                  </a:lnTo>
                  <a:lnTo>
                    <a:pt x="2094" y="250"/>
                  </a:lnTo>
                  <a:lnTo>
                    <a:pt x="2094" y="250"/>
                  </a:lnTo>
                  <a:lnTo>
                    <a:pt x="2094" y="250"/>
                  </a:lnTo>
                  <a:lnTo>
                    <a:pt x="2094" y="250"/>
                  </a:lnTo>
                  <a:lnTo>
                    <a:pt x="2094" y="250"/>
                  </a:lnTo>
                  <a:lnTo>
                    <a:pt x="2094" y="250"/>
                  </a:lnTo>
                  <a:lnTo>
                    <a:pt x="2094" y="281"/>
                  </a:lnTo>
                  <a:lnTo>
                    <a:pt x="2094" y="281"/>
                  </a:lnTo>
                  <a:lnTo>
                    <a:pt x="2094" y="281"/>
                  </a:lnTo>
                  <a:lnTo>
                    <a:pt x="2094" y="281"/>
                  </a:lnTo>
                  <a:lnTo>
                    <a:pt x="2094" y="312"/>
                  </a:lnTo>
                  <a:lnTo>
                    <a:pt x="2094" y="312"/>
                  </a:lnTo>
                  <a:lnTo>
                    <a:pt x="2094" y="312"/>
                  </a:lnTo>
                  <a:lnTo>
                    <a:pt x="2094" y="344"/>
                  </a:lnTo>
                  <a:lnTo>
                    <a:pt x="2094" y="344"/>
                  </a:lnTo>
                  <a:lnTo>
                    <a:pt x="2094" y="344"/>
                  </a:lnTo>
                  <a:lnTo>
                    <a:pt x="2094" y="344"/>
                  </a:lnTo>
                  <a:lnTo>
                    <a:pt x="2094" y="344"/>
                  </a:lnTo>
                  <a:lnTo>
                    <a:pt x="2125" y="344"/>
                  </a:lnTo>
                  <a:lnTo>
                    <a:pt x="2125" y="344"/>
                  </a:lnTo>
                  <a:lnTo>
                    <a:pt x="2094" y="375"/>
                  </a:lnTo>
                  <a:lnTo>
                    <a:pt x="2094" y="375"/>
                  </a:lnTo>
                  <a:lnTo>
                    <a:pt x="2094" y="375"/>
                  </a:lnTo>
                  <a:lnTo>
                    <a:pt x="2094" y="375"/>
                  </a:lnTo>
                  <a:lnTo>
                    <a:pt x="2094" y="375"/>
                  </a:lnTo>
                  <a:lnTo>
                    <a:pt x="2094" y="375"/>
                  </a:lnTo>
                  <a:lnTo>
                    <a:pt x="2094" y="375"/>
                  </a:lnTo>
                  <a:lnTo>
                    <a:pt x="2125" y="375"/>
                  </a:lnTo>
                  <a:lnTo>
                    <a:pt x="2125" y="375"/>
                  </a:lnTo>
                  <a:lnTo>
                    <a:pt x="2125" y="375"/>
                  </a:lnTo>
                  <a:lnTo>
                    <a:pt x="2125" y="406"/>
                  </a:lnTo>
                  <a:lnTo>
                    <a:pt x="2125" y="406"/>
                  </a:lnTo>
                  <a:lnTo>
                    <a:pt x="2125" y="406"/>
                  </a:lnTo>
                  <a:lnTo>
                    <a:pt x="2125" y="406"/>
                  </a:lnTo>
                  <a:lnTo>
                    <a:pt x="2125" y="406"/>
                  </a:lnTo>
                  <a:lnTo>
                    <a:pt x="2125" y="437"/>
                  </a:lnTo>
                  <a:lnTo>
                    <a:pt x="2125" y="437"/>
                  </a:lnTo>
                  <a:lnTo>
                    <a:pt x="2125" y="437"/>
                  </a:lnTo>
                  <a:lnTo>
                    <a:pt x="2125" y="437"/>
                  </a:lnTo>
                  <a:lnTo>
                    <a:pt x="2125" y="437"/>
                  </a:lnTo>
                  <a:lnTo>
                    <a:pt x="2125" y="437"/>
                  </a:lnTo>
                  <a:lnTo>
                    <a:pt x="2125" y="469"/>
                  </a:lnTo>
                  <a:lnTo>
                    <a:pt x="2125" y="469"/>
                  </a:lnTo>
                  <a:lnTo>
                    <a:pt x="2125" y="469"/>
                  </a:lnTo>
                  <a:lnTo>
                    <a:pt x="2125" y="469"/>
                  </a:lnTo>
                  <a:lnTo>
                    <a:pt x="2125" y="469"/>
                  </a:lnTo>
                  <a:lnTo>
                    <a:pt x="2125" y="500"/>
                  </a:lnTo>
                  <a:lnTo>
                    <a:pt x="2125" y="500"/>
                  </a:lnTo>
                  <a:lnTo>
                    <a:pt x="2125" y="500"/>
                  </a:lnTo>
                  <a:lnTo>
                    <a:pt x="2125" y="500"/>
                  </a:lnTo>
                  <a:lnTo>
                    <a:pt x="2125" y="500"/>
                  </a:lnTo>
                  <a:lnTo>
                    <a:pt x="2125" y="500"/>
                  </a:lnTo>
                  <a:lnTo>
                    <a:pt x="2125" y="500"/>
                  </a:lnTo>
                  <a:lnTo>
                    <a:pt x="2125" y="531"/>
                  </a:lnTo>
                  <a:lnTo>
                    <a:pt x="2125" y="531"/>
                  </a:lnTo>
                  <a:lnTo>
                    <a:pt x="2125" y="531"/>
                  </a:lnTo>
                  <a:lnTo>
                    <a:pt x="2125" y="531"/>
                  </a:lnTo>
                  <a:lnTo>
                    <a:pt x="2125" y="531"/>
                  </a:lnTo>
                  <a:lnTo>
                    <a:pt x="2125" y="531"/>
                  </a:lnTo>
                  <a:lnTo>
                    <a:pt x="2125" y="531"/>
                  </a:lnTo>
                  <a:lnTo>
                    <a:pt x="2125" y="562"/>
                  </a:lnTo>
                  <a:lnTo>
                    <a:pt x="2125" y="562"/>
                  </a:lnTo>
                  <a:lnTo>
                    <a:pt x="2125" y="562"/>
                  </a:lnTo>
                  <a:lnTo>
                    <a:pt x="2125" y="562"/>
                  </a:lnTo>
                  <a:lnTo>
                    <a:pt x="2125" y="562"/>
                  </a:lnTo>
                  <a:lnTo>
                    <a:pt x="2125" y="562"/>
                  </a:lnTo>
                  <a:lnTo>
                    <a:pt x="2125" y="562"/>
                  </a:lnTo>
                  <a:lnTo>
                    <a:pt x="2125" y="562"/>
                  </a:lnTo>
                  <a:lnTo>
                    <a:pt x="2125" y="562"/>
                  </a:lnTo>
                  <a:lnTo>
                    <a:pt x="2125" y="562"/>
                  </a:lnTo>
                  <a:lnTo>
                    <a:pt x="2125" y="562"/>
                  </a:lnTo>
                  <a:lnTo>
                    <a:pt x="2125" y="562"/>
                  </a:lnTo>
                  <a:lnTo>
                    <a:pt x="2125" y="594"/>
                  </a:lnTo>
                  <a:lnTo>
                    <a:pt x="2125" y="594"/>
                  </a:lnTo>
                  <a:lnTo>
                    <a:pt x="2125" y="594"/>
                  </a:lnTo>
                  <a:lnTo>
                    <a:pt x="2125" y="594"/>
                  </a:lnTo>
                  <a:lnTo>
                    <a:pt x="2125" y="594"/>
                  </a:lnTo>
                  <a:lnTo>
                    <a:pt x="2125" y="594"/>
                  </a:lnTo>
                  <a:lnTo>
                    <a:pt x="2125" y="594"/>
                  </a:lnTo>
                  <a:lnTo>
                    <a:pt x="2125" y="625"/>
                  </a:lnTo>
                  <a:lnTo>
                    <a:pt x="2125" y="625"/>
                  </a:lnTo>
                  <a:lnTo>
                    <a:pt x="2125" y="625"/>
                  </a:lnTo>
                  <a:lnTo>
                    <a:pt x="2125" y="625"/>
                  </a:lnTo>
                  <a:lnTo>
                    <a:pt x="2125" y="625"/>
                  </a:lnTo>
                  <a:lnTo>
                    <a:pt x="2125" y="625"/>
                  </a:lnTo>
                  <a:lnTo>
                    <a:pt x="2125" y="656"/>
                  </a:lnTo>
                  <a:lnTo>
                    <a:pt x="2125" y="656"/>
                  </a:lnTo>
                  <a:lnTo>
                    <a:pt x="2125" y="656"/>
                  </a:lnTo>
                  <a:lnTo>
                    <a:pt x="2125" y="656"/>
                  </a:lnTo>
                  <a:lnTo>
                    <a:pt x="2125" y="687"/>
                  </a:lnTo>
                  <a:lnTo>
                    <a:pt x="2125" y="687"/>
                  </a:lnTo>
                  <a:lnTo>
                    <a:pt x="2125" y="687"/>
                  </a:lnTo>
                  <a:lnTo>
                    <a:pt x="2125" y="687"/>
                  </a:lnTo>
                  <a:lnTo>
                    <a:pt x="2125" y="687"/>
                  </a:lnTo>
                  <a:lnTo>
                    <a:pt x="2125" y="687"/>
                  </a:lnTo>
                  <a:lnTo>
                    <a:pt x="2125" y="687"/>
                  </a:lnTo>
                  <a:lnTo>
                    <a:pt x="2125" y="687"/>
                  </a:lnTo>
                  <a:lnTo>
                    <a:pt x="2125" y="687"/>
                  </a:lnTo>
                  <a:lnTo>
                    <a:pt x="2125" y="719"/>
                  </a:lnTo>
                  <a:lnTo>
                    <a:pt x="2125" y="719"/>
                  </a:lnTo>
                  <a:lnTo>
                    <a:pt x="2125" y="719"/>
                  </a:lnTo>
                  <a:lnTo>
                    <a:pt x="2125" y="719"/>
                  </a:lnTo>
                  <a:lnTo>
                    <a:pt x="2125" y="719"/>
                  </a:lnTo>
                  <a:lnTo>
                    <a:pt x="2125" y="719"/>
                  </a:lnTo>
                  <a:lnTo>
                    <a:pt x="2125" y="719"/>
                  </a:lnTo>
                  <a:lnTo>
                    <a:pt x="2125" y="719"/>
                  </a:lnTo>
                  <a:lnTo>
                    <a:pt x="2125" y="719"/>
                  </a:lnTo>
                  <a:lnTo>
                    <a:pt x="2125" y="719"/>
                  </a:lnTo>
                  <a:lnTo>
                    <a:pt x="2125" y="750"/>
                  </a:lnTo>
                  <a:lnTo>
                    <a:pt x="2125" y="750"/>
                  </a:lnTo>
                  <a:lnTo>
                    <a:pt x="2125" y="750"/>
                  </a:lnTo>
                  <a:lnTo>
                    <a:pt x="2125" y="750"/>
                  </a:lnTo>
                  <a:lnTo>
                    <a:pt x="2125" y="750"/>
                  </a:lnTo>
                  <a:lnTo>
                    <a:pt x="2125" y="750"/>
                  </a:lnTo>
                  <a:lnTo>
                    <a:pt x="2125" y="750"/>
                  </a:lnTo>
                  <a:lnTo>
                    <a:pt x="2125" y="781"/>
                  </a:lnTo>
                  <a:lnTo>
                    <a:pt x="2125" y="781"/>
                  </a:lnTo>
                  <a:lnTo>
                    <a:pt x="2125" y="781"/>
                  </a:lnTo>
                  <a:lnTo>
                    <a:pt x="2125" y="781"/>
                  </a:lnTo>
                  <a:lnTo>
                    <a:pt x="2125" y="781"/>
                  </a:lnTo>
                  <a:lnTo>
                    <a:pt x="2125" y="781"/>
                  </a:lnTo>
                  <a:lnTo>
                    <a:pt x="2125" y="781"/>
                  </a:lnTo>
                  <a:lnTo>
                    <a:pt x="2125" y="781"/>
                  </a:lnTo>
                  <a:lnTo>
                    <a:pt x="2157" y="781"/>
                  </a:lnTo>
                  <a:lnTo>
                    <a:pt x="2157" y="781"/>
                  </a:lnTo>
                  <a:lnTo>
                    <a:pt x="2157" y="781"/>
                  </a:lnTo>
                  <a:lnTo>
                    <a:pt x="2157" y="781"/>
                  </a:lnTo>
                  <a:lnTo>
                    <a:pt x="2157" y="812"/>
                  </a:lnTo>
                  <a:lnTo>
                    <a:pt x="2157" y="812"/>
                  </a:lnTo>
                  <a:lnTo>
                    <a:pt x="2157" y="812"/>
                  </a:lnTo>
                  <a:lnTo>
                    <a:pt x="2157" y="812"/>
                  </a:lnTo>
                  <a:lnTo>
                    <a:pt x="2157" y="812"/>
                  </a:lnTo>
                  <a:lnTo>
                    <a:pt x="2157" y="812"/>
                  </a:lnTo>
                  <a:lnTo>
                    <a:pt x="2157" y="812"/>
                  </a:lnTo>
                  <a:lnTo>
                    <a:pt x="2157" y="812"/>
                  </a:lnTo>
                  <a:lnTo>
                    <a:pt x="2157" y="812"/>
                  </a:lnTo>
                  <a:lnTo>
                    <a:pt x="2157" y="812"/>
                  </a:lnTo>
                  <a:lnTo>
                    <a:pt x="2157" y="812"/>
                  </a:lnTo>
                  <a:lnTo>
                    <a:pt x="2157" y="812"/>
                  </a:lnTo>
                  <a:lnTo>
                    <a:pt x="2157" y="844"/>
                  </a:lnTo>
                  <a:lnTo>
                    <a:pt x="2157" y="844"/>
                  </a:lnTo>
                  <a:lnTo>
                    <a:pt x="2157" y="844"/>
                  </a:lnTo>
                  <a:lnTo>
                    <a:pt x="2157" y="844"/>
                  </a:lnTo>
                  <a:lnTo>
                    <a:pt x="2157" y="844"/>
                  </a:lnTo>
                  <a:lnTo>
                    <a:pt x="2157" y="844"/>
                  </a:lnTo>
                  <a:lnTo>
                    <a:pt x="2157" y="844"/>
                  </a:lnTo>
                  <a:lnTo>
                    <a:pt x="2157" y="844"/>
                  </a:lnTo>
                  <a:lnTo>
                    <a:pt x="2157" y="844"/>
                  </a:lnTo>
                  <a:lnTo>
                    <a:pt x="2157" y="844"/>
                  </a:lnTo>
                  <a:lnTo>
                    <a:pt x="2157" y="875"/>
                  </a:lnTo>
                  <a:lnTo>
                    <a:pt x="2157" y="875"/>
                  </a:lnTo>
                  <a:lnTo>
                    <a:pt x="2157" y="875"/>
                  </a:lnTo>
                  <a:lnTo>
                    <a:pt x="2157" y="875"/>
                  </a:lnTo>
                  <a:lnTo>
                    <a:pt x="2157" y="875"/>
                  </a:lnTo>
                  <a:lnTo>
                    <a:pt x="2157" y="875"/>
                  </a:lnTo>
                  <a:lnTo>
                    <a:pt x="2125" y="875"/>
                  </a:lnTo>
                  <a:lnTo>
                    <a:pt x="2125" y="875"/>
                  </a:lnTo>
                  <a:lnTo>
                    <a:pt x="2125" y="875"/>
                  </a:lnTo>
                  <a:lnTo>
                    <a:pt x="2125" y="906"/>
                  </a:lnTo>
                  <a:lnTo>
                    <a:pt x="2125" y="906"/>
                  </a:lnTo>
                  <a:lnTo>
                    <a:pt x="2125" y="906"/>
                  </a:lnTo>
                  <a:lnTo>
                    <a:pt x="2125" y="906"/>
                  </a:lnTo>
                  <a:lnTo>
                    <a:pt x="2125" y="937"/>
                  </a:lnTo>
                  <a:lnTo>
                    <a:pt x="2125" y="937"/>
                  </a:lnTo>
                  <a:lnTo>
                    <a:pt x="2125" y="937"/>
                  </a:lnTo>
                  <a:lnTo>
                    <a:pt x="2125" y="937"/>
                  </a:lnTo>
                  <a:lnTo>
                    <a:pt x="2125" y="937"/>
                  </a:lnTo>
                  <a:lnTo>
                    <a:pt x="2125" y="937"/>
                  </a:lnTo>
                  <a:lnTo>
                    <a:pt x="2125" y="937"/>
                  </a:lnTo>
                  <a:lnTo>
                    <a:pt x="2125" y="969"/>
                  </a:lnTo>
                  <a:lnTo>
                    <a:pt x="2125" y="969"/>
                  </a:lnTo>
                  <a:lnTo>
                    <a:pt x="2125" y="969"/>
                  </a:lnTo>
                  <a:lnTo>
                    <a:pt x="2125" y="969"/>
                  </a:lnTo>
                  <a:lnTo>
                    <a:pt x="2125" y="969"/>
                  </a:lnTo>
                  <a:lnTo>
                    <a:pt x="2125" y="969"/>
                  </a:lnTo>
                  <a:lnTo>
                    <a:pt x="2125" y="969"/>
                  </a:lnTo>
                  <a:lnTo>
                    <a:pt x="2125" y="969"/>
                  </a:lnTo>
                  <a:lnTo>
                    <a:pt x="2125" y="969"/>
                  </a:lnTo>
                  <a:lnTo>
                    <a:pt x="2125" y="969"/>
                  </a:lnTo>
                  <a:lnTo>
                    <a:pt x="2125" y="969"/>
                  </a:lnTo>
                  <a:lnTo>
                    <a:pt x="2125" y="969"/>
                  </a:lnTo>
                  <a:lnTo>
                    <a:pt x="2125" y="969"/>
                  </a:lnTo>
                  <a:lnTo>
                    <a:pt x="2125" y="1000"/>
                  </a:lnTo>
                  <a:lnTo>
                    <a:pt x="2125" y="1000"/>
                  </a:lnTo>
                  <a:lnTo>
                    <a:pt x="2125" y="1000"/>
                  </a:lnTo>
                  <a:lnTo>
                    <a:pt x="2125" y="1031"/>
                  </a:lnTo>
                  <a:lnTo>
                    <a:pt x="2125" y="1031"/>
                  </a:lnTo>
                  <a:lnTo>
                    <a:pt x="2125" y="1031"/>
                  </a:lnTo>
                  <a:lnTo>
                    <a:pt x="2125" y="1062"/>
                  </a:lnTo>
                  <a:lnTo>
                    <a:pt x="2125" y="1062"/>
                  </a:lnTo>
                  <a:lnTo>
                    <a:pt x="2125" y="1062"/>
                  </a:lnTo>
                  <a:lnTo>
                    <a:pt x="2125" y="1062"/>
                  </a:lnTo>
                  <a:lnTo>
                    <a:pt x="2125" y="1062"/>
                  </a:lnTo>
                  <a:lnTo>
                    <a:pt x="2094" y="1094"/>
                  </a:lnTo>
                  <a:lnTo>
                    <a:pt x="2094" y="1094"/>
                  </a:lnTo>
                  <a:lnTo>
                    <a:pt x="2094" y="1094"/>
                  </a:lnTo>
                  <a:lnTo>
                    <a:pt x="2125" y="1094"/>
                  </a:lnTo>
                  <a:lnTo>
                    <a:pt x="2125" y="1094"/>
                  </a:lnTo>
                  <a:lnTo>
                    <a:pt x="2125" y="1094"/>
                  </a:lnTo>
                  <a:lnTo>
                    <a:pt x="2094" y="1094"/>
                  </a:lnTo>
                  <a:lnTo>
                    <a:pt x="2094" y="1094"/>
                  </a:lnTo>
                  <a:lnTo>
                    <a:pt x="2094" y="1094"/>
                  </a:lnTo>
                  <a:lnTo>
                    <a:pt x="2094" y="1094"/>
                  </a:lnTo>
                  <a:lnTo>
                    <a:pt x="2094" y="1094"/>
                  </a:lnTo>
                  <a:lnTo>
                    <a:pt x="2094" y="1094"/>
                  </a:lnTo>
                  <a:lnTo>
                    <a:pt x="2094" y="1094"/>
                  </a:lnTo>
                  <a:lnTo>
                    <a:pt x="2094" y="1125"/>
                  </a:lnTo>
                  <a:lnTo>
                    <a:pt x="2094" y="1125"/>
                  </a:lnTo>
                  <a:lnTo>
                    <a:pt x="2094" y="1125"/>
                  </a:lnTo>
                  <a:lnTo>
                    <a:pt x="2094" y="1125"/>
                  </a:lnTo>
                  <a:lnTo>
                    <a:pt x="2094" y="1125"/>
                  </a:lnTo>
                  <a:lnTo>
                    <a:pt x="2094" y="1156"/>
                  </a:lnTo>
                  <a:lnTo>
                    <a:pt x="2094" y="1156"/>
                  </a:lnTo>
                  <a:lnTo>
                    <a:pt x="2094" y="1156"/>
                  </a:lnTo>
                  <a:lnTo>
                    <a:pt x="2094" y="1156"/>
                  </a:lnTo>
                  <a:lnTo>
                    <a:pt x="2094" y="1156"/>
                  </a:lnTo>
                  <a:lnTo>
                    <a:pt x="2094" y="1156"/>
                  </a:lnTo>
                  <a:lnTo>
                    <a:pt x="2094" y="1156"/>
                  </a:lnTo>
                  <a:lnTo>
                    <a:pt x="2094" y="1156"/>
                  </a:lnTo>
                  <a:lnTo>
                    <a:pt x="2094" y="1156"/>
                  </a:lnTo>
                  <a:lnTo>
                    <a:pt x="2094" y="1156"/>
                  </a:lnTo>
                  <a:lnTo>
                    <a:pt x="2094" y="1187"/>
                  </a:lnTo>
                  <a:lnTo>
                    <a:pt x="2094" y="1187"/>
                  </a:lnTo>
                  <a:lnTo>
                    <a:pt x="2094" y="1187"/>
                  </a:lnTo>
                  <a:lnTo>
                    <a:pt x="2094" y="1187"/>
                  </a:lnTo>
                  <a:lnTo>
                    <a:pt x="2094" y="1187"/>
                  </a:lnTo>
                  <a:lnTo>
                    <a:pt x="2094"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187"/>
                  </a:lnTo>
                  <a:lnTo>
                    <a:pt x="2063" y="1219"/>
                  </a:lnTo>
                  <a:lnTo>
                    <a:pt x="2063" y="1219"/>
                  </a:lnTo>
                  <a:lnTo>
                    <a:pt x="2063" y="1219"/>
                  </a:lnTo>
                  <a:lnTo>
                    <a:pt x="2032" y="1219"/>
                  </a:lnTo>
                  <a:lnTo>
                    <a:pt x="2032" y="1219"/>
                  </a:lnTo>
                  <a:lnTo>
                    <a:pt x="2032" y="1250"/>
                  </a:lnTo>
                  <a:lnTo>
                    <a:pt x="2063" y="1250"/>
                  </a:lnTo>
                  <a:lnTo>
                    <a:pt x="2032" y="1250"/>
                  </a:lnTo>
                  <a:lnTo>
                    <a:pt x="2032" y="1250"/>
                  </a:lnTo>
                  <a:lnTo>
                    <a:pt x="2032" y="1250"/>
                  </a:lnTo>
                  <a:lnTo>
                    <a:pt x="2032" y="1250"/>
                  </a:lnTo>
                  <a:lnTo>
                    <a:pt x="2032" y="1281"/>
                  </a:lnTo>
                  <a:lnTo>
                    <a:pt x="2032" y="1281"/>
                  </a:lnTo>
                  <a:lnTo>
                    <a:pt x="2032" y="1281"/>
                  </a:lnTo>
                  <a:lnTo>
                    <a:pt x="2032" y="1281"/>
                  </a:lnTo>
                  <a:lnTo>
                    <a:pt x="2032" y="1281"/>
                  </a:lnTo>
                  <a:lnTo>
                    <a:pt x="2032" y="1281"/>
                  </a:lnTo>
                  <a:lnTo>
                    <a:pt x="2032" y="1281"/>
                  </a:lnTo>
                  <a:lnTo>
                    <a:pt x="2032" y="1281"/>
                  </a:lnTo>
                  <a:lnTo>
                    <a:pt x="2032" y="1281"/>
                  </a:lnTo>
                  <a:lnTo>
                    <a:pt x="2032" y="1281"/>
                  </a:lnTo>
                  <a:lnTo>
                    <a:pt x="2063" y="1281"/>
                  </a:lnTo>
                  <a:lnTo>
                    <a:pt x="2063" y="1281"/>
                  </a:lnTo>
                  <a:lnTo>
                    <a:pt x="2063" y="1281"/>
                  </a:lnTo>
                  <a:lnTo>
                    <a:pt x="2063" y="1281"/>
                  </a:lnTo>
                  <a:lnTo>
                    <a:pt x="2063" y="1281"/>
                  </a:lnTo>
                  <a:lnTo>
                    <a:pt x="2063" y="1281"/>
                  </a:lnTo>
                  <a:lnTo>
                    <a:pt x="2063" y="1281"/>
                  </a:lnTo>
                  <a:lnTo>
                    <a:pt x="2094" y="1281"/>
                  </a:lnTo>
                  <a:lnTo>
                    <a:pt x="2094" y="1312"/>
                  </a:lnTo>
                  <a:lnTo>
                    <a:pt x="2094" y="1312"/>
                  </a:lnTo>
                  <a:lnTo>
                    <a:pt x="2094" y="1312"/>
                  </a:lnTo>
                  <a:lnTo>
                    <a:pt x="2094" y="1312"/>
                  </a:lnTo>
                  <a:lnTo>
                    <a:pt x="2094" y="1344"/>
                  </a:lnTo>
                  <a:lnTo>
                    <a:pt x="2063" y="1344"/>
                  </a:lnTo>
                  <a:lnTo>
                    <a:pt x="2063" y="1344"/>
                  </a:lnTo>
                  <a:lnTo>
                    <a:pt x="2063" y="1344"/>
                  </a:lnTo>
                  <a:lnTo>
                    <a:pt x="2063" y="1344"/>
                  </a:lnTo>
                  <a:lnTo>
                    <a:pt x="2063" y="1344"/>
                  </a:lnTo>
                  <a:lnTo>
                    <a:pt x="2063" y="1375"/>
                  </a:lnTo>
                  <a:lnTo>
                    <a:pt x="2063" y="1375"/>
                  </a:lnTo>
                  <a:lnTo>
                    <a:pt x="2063" y="1375"/>
                  </a:lnTo>
                  <a:lnTo>
                    <a:pt x="2063" y="1375"/>
                  </a:lnTo>
                  <a:lnTo>
                    <a:pt x="2063" y="1375"/>
                  </a:lnTo>
                  <a:lnTo>
                    <a:pt x="2063" y="1406"/>
                  </a:lnTo>
                  <a:lnTo>
                    <a:pt x="2063" y="1406"/>
                  </a:lnTo>
                  <a:lnTo>
                    <a:pt x="2063" y="1406"/>
                  </a:lnTo>
                  <a:lnTo>
                    <a:pt x="2063" y="1406"/>
                  </a:lnTo>
                  <a:lnTo>
                    <a:pt x="2063" y="1406"/>
                  </a:lnTo>
                  <a:lnTo>
                    <a:pt x="2063" y="1437"/>
                  </a:lnTo>
                  <a:lnTo>
                    <a:pt x="2063" y="1437"/>
                  </a:lnTo>
                  <a:lnTo>
                    <a:pt x="2063" y="1437"/>
                  </a:lnTo>
                  <a:lnTo>
                    <a:pt x="2063" y="1437"/>
                  </a:lnTo>
                  <a:lnTo>
                    <a:pt x="2063" y="1437"/>
                  </a:lnTo>
                  <a:lnTo>
                    <a:pt x="2063" y="1437"/>
                  </a:lnTo>
                  <a:lnTo>
                    <a:pt x="2063" y="1469"/>
                  </a:lnTo>
                  <a:lnTo>
                    <a:pt x="2063" y="1469"/>
                  </a:lnTo>
                  <a:lnTo>
                    <a:pt x="2063" y="1469"/>
                  </a:lnTo>
                  <a:lnTo>
                    <a:pt x="2063" y="1469"/>
                  </a:lnTo>
                  <a:lnTo>
                    <a:pt x="2063" y="1469"/>
                  </a:lnTo>
                  <a:lnTo>
                    <a:pt x="2063" y="1469"/>
                  </a:lnTo>
                  <a:lnTo>
                    <a:pt x="2063" y="1469"/>
                  </a:lnTo>
                  <a:lnTo>
                    <a:pt x="2063" y="1469"/>
                  </a:lnTo>
                  <a:lnTo>
                    <a:pt x="2063" y="1469"/>
                  </a:lnTo>
                  <a:lnTo>
                    <a:pt x="2063" y="1469"/>
                  </a:lnTo>
                  <a:lnTo>
                    <a:pt x="2063" y="1469"/>
                  </a:lnTo>
                  <a:lnTo>
                    <a:pt x="2063" y="1469"/>
                  </a:lnTo>
                  <a:lnTo>
                    <a:pt x="2063" y="1469"/>
                  </a:lnTo>
                  <a:lnTo>
                    <a:pt x="2063" y="1469"/>
                  </a:lnTo>
                  <a:lnTo>
                    <a:pt x="2063" y="1469"/>
                  </a:lnTo>
                  <a:lnTo>
                    <a:pt x="2063" y="1500"/>
                  </a:lnTo>
                  <a:lnTo>
                    <a:pt x="2063" y="1500"/>
                  </a:lnTo>
                  <a:lnTo>
                    <a:pt x="2063" y="1500"/>
                  </a:lnTo>
                  <a:lnTo>
                    <a:pt x="2063" y="1500"/>
                  </a:lnTo>
                  <a:lnTo>
                    <a:pt x="2063" y="1500"/>
                  </a:lnTo>
                  <a:lnTo>
                    <a:pt x="2032" y="1531"/>
                  </a:lnTo>
                  <a:lnTo>
                    <a:pt x="2032" y="1531"/>
                  </a:lnTo>
                  <a:lnTo>
                    <a:pt x="2063" y="1531"/>
                  </a:lnTo>
                  <a:lnTo>
                    <a:pt x="2063" y="1531"/>
                  </a:lnTo>
                  <a:lnTo>
                    <a:pt x="2063" y="1531"/>
                  </a:lnTo>
                  <a:lnTo>
                    <a:pt x="2063" y="1531"/>
                  </a:lnTo>
                  <a:lnTo>
                    <a:pt x="2063" y="1531"/>
                  </a:lnTo>
                  <a:lnTo>
                    <a:pt x="2063" y="1531"/>
                  </a:lnTo>
                  <a:lnTo>
                    <a:pt x="2063" y="1531"/>
                  </a:lnTo>
                  <a:lnTo>
                    <a:pt x="2063" y="1562"/>
                  </a:lnTo>
                  <a:lnTo>
                    <a:pt x="2063" y="1562"/>
                  </a:lnTo>
                  <a:lnTo>
                    <a:pt x="2063" y="1562"/>
                  </a:lnTo>
                  <a:lnTo>
                    <a:pt x="2063" y="1562"/>
                  </a:lnTo>
                  <a:lnTo>
                    <a:pt x="2063" y="1594"/>
                  </a:lnTo>
                  <a:lnTo>
                    <a:pt x="2063" y="1594"/>
                  </a:lnTo>
                  <a:lnTo>
                    <a:pt x="2063" y="1594"/>
                  </a:lnTo>
                  <a:lnTo>
                    <a:pt x="2063" y="1594"/>
                  </a:lnTo>
                  <a:lnTo>
                    <a:pt x="2063" y="1594"/>
                  </a:lnTo>
                  <a:lnTo>
                    <a:pt x="2063" y="1625"/>
                  </a:lnTo>
                  <a:lnTo>
                    <a:pt x="2063" y="1625"/>
                  </a:lnTo>
                  <a:lnTo>
                    <a:pt x="2063" y="1625"/>
                  </a:lnTo>
                  <a:lnTo>
                    <a:pt x="2063" y="1625"/>
                  </a:lnTo>
                  <a:lnTo>
                    <a:pt x="2063" y="1625"/>
                  </a:lnTo>
                  <a:lnTo>
                    <a:pt x="2063" y="1625"/>
                  </a:lnTo>
                  <a:lnTo>
                    <a:pt x="2063" y="1625"/>
                  </a:lnTo>
                  <a:lnTo>
                    <a:pt x="2063" y="1656"/>
                  </a:lnTo>
                  <a:lnTo>
                    <a:pt x="2063" y="1656"/>
                  </a:lnTo>
                  <a:lnTo>
                    <a:pt x="2063" y="1656"/>
                  </a:lnTo>
                  <a:lnTo>
                    <a:pt x="2063" y="1656"/>
                  </a:lnTo>
                  <a:lnTo>
                    <a:pt x="2063" y="1656"/>
                  </a:lnTo>
                  <a:lnTo>
                    <a:pt x="2063" y="1656"/>
                  </a:lnTo>
                  <a:lnTo>
                    <a:pt x="2063" y="1687"/>
                  </a:lnTo>
                  <a:lnTo>
                    <a:pt x="2063" y="1687"/>
                  </a:lnTo>
                  <a:lnTo>
                    <a:pt x="2063" y="1687"/>
                  </a:lnTo>
                  <a:lnTo>
                    <a:pt x="2063" y="1687"/>
                  </a:lnTo>
                  <a:lnTo>
                    <a:pt x="2063" y="1687"/>
                  </a:lnTo>
                  <a:lnTo>
                    <a:pt x="2063" y="1687"/>
                  </a:lnTo>
                  <a:lnTo>
                    <a:pt x="2063" y="1687"/>
                  </a:lnTo>
                  <a:lnTo>
                    <a:pt x="2063" y="1687"/>
                  </a:lnTo>
                  <a:lnTo>
                    <a:pt x="2063" y="1719"/>
                  </a:lnTo>
                  <a:lnTo>
                    <a:pt x="2063" y="1719"/>
                  </a:lnTo>
                  <a:lnTo>
                    <a:pt x="2063" y="1719"/>
                  </a:lnTo>
                  <a:lnTo>
                    <a:pt x="2063" y="1719"/>
                  </a:lnTo>
                  <a:lnTo>
                    <a:pt x="2063" y="1719"/>
                  </a:lnTo>
                  <a:lnTo>
                    <a:pt x="2063" y="1719"/>
                  </a:lnTo>
                  <a:lnTo>
                    <a:pt x="2063" y="1719"/>
                  </a:lnTo>
                  <a:lnTo>
                    <a:pt x="2063" y="1719"/>
                  </a:lnTo>
                  <a:lnTo>
                    <a:pt x="2032" y="1719"/>
                  </a:lnTo>
                  <a:lnTo>
                    <a:pt x="2032" y="1719"/>
                  </a:lnTo>
                  <a:lnTo>
                    <a:pt x="2032" y="1719"/>
                  </a:lnTo>
                  <a:lnTo>
                    <a:pt x="2032" y="1719"/>
                  </a:lnTo>
                  <a:lnTo>
                    <a:pt x="2032" y="1719"/>
                  </a:lnTo>
                  <a:lnTo>
                    <a:pt x="2032" y="1750"/>
                  </a:lnTo>
                  <a:lnTo>
                    <a:pt x="2032" y="1750"/>
                  </a:lnTo>
                  <a:lnTo>
                    <a:pt x="2032" y="1750"/>
                  </a:lnTo>
                  <a:lnTo>
                    <a:pt x="2032" y="1750"/>
                  </a:lnTo>
                  <a:lnTo>
                    <a:pt x="2032" y="1750"/>
                  </a:lnTo>
                  <a:lnTo>
                    <a:pt x="2032" y="1750"/>
                  </a:lnTo>
                  <a:lnTo>
                    <a:pt x="2032" y="1750"/>
                  </a:lnTo>
                  <a:lnTo>
                    <a:pt x="2032" y="1750"/>
                  </a:lnTo>
                  <a:lnTo>
                    <a:pt x="2032" y="1781"/>
                  </a:lnTo>
                  <a:lnTo>
                    <a:pt x="2032" y="1781"/>
                  </a:lnTo>
                  <a:lnTo>
                    <a:pt x="2032" y="1781"/>
                  </a:lnTo>
                  <a:lnTo>
                    <a:pt x="2032" y="1781"/>
                  </a:lnTo>
                  <a:lnTo>
                    <a:pt x="2032" y="1781"/>
                  </a:lnTo>
                  <a:lnTo>
                    <a:pt x="2032" y="1781"/>
                  </a:lnTo>
                  <a:lnTo>
                    <a:pt x="2032" y="1812"/>
                  </a:lnTo>
                  <a:lnTo>
                    <a:pt x="2032" y="1812"/>
                  </a:lnTo>
                  <a:lnTo>
                    <a:pt x="2032" y="1812"/>
                  </a:lnTo>
                  <a:lnTo>
                    <a:pt x="2032" y="1812"/>
                  </a:lnTo>
                  <a:lnTo>
                    <a:pt x="2032" y="1812"/>
                  </a:lnTo>
                  <a:lnTo>
                    <a:pt x="2032" y="1812"/>
                  </a:lnTo>
                  <a:lnTo>
                    <a:pt x="2032" y="1812"/>
                  </a:lnTo>
                  <a:lnTo>
                    <a:pt x="2032" y="1812"/>
                  </a:lnTo>
                  <a:lnTo>
                    <a:pt x="2032" y="1812"/>
                  </a:lnTo>
                  <a:lnTo>
                    <a:pt x="2032" y="1844"/>
                  </a:lnTo>
                  <a:lnTo>
                    <a:pt x="2032" y="1844"/>
                  </a:lnTo>
                  <a:lnTo>
                    <a:pt x="2032" y="1844"/>
                  </a:lnTo>
                  <a:lnTo>
                    <a:pt x="2032" y="1844"/>
                  </a:lnTo>
                  <a:lnTo>
                    <a:pt x="2032" y="1844"/>
                  </a:lnTo>
                  <a:lnTo>
                    <a:pt x="2032" y="1844"/>
                  </a:lnTo>
                  <a:lnTo>
                    <a:pt x="2032" y="1844"/>
                  </a:lnTo>
                  <a:lnTo>
                    <a:pt x="2032" y="1875"/>
                  </a:lnTo>
                  <a:lnTo>
                    <a:pt x="2032" y="1875"/>
                  </a:lnTo>
                  <a:lnTo>
                    <a:pt x="2032" y="1875"/>
                  </a:lnTo>
                  <a:lnTo>
                    <a:pt x="2032" y="1875"/>
                  </a:lnTo>
                  <a:lnTo>
                    <a:pt x="2032" y="1875"/>
                  </a:lnTo>
                  <a:lnTo>
                    <a:pt x="2032" y="1875"/>
                  </a:lnTo>
                  <a:lnTo>
                    <a:pt x="2032" y="1875"/>
                  </a:lnTo>
                  <a:lnTo>
                    <a:pt x="2032" y="1906"/>
                  </a:lnTo>
                  <a:lnTo>
                    <a:pt x="2032" y="1906"/>
                  </a:lnTo>
                  <a:lnTo>
                    <a:pt x="2032" y="1906"/>
                  </a:lnTo>
                  <a:lnTo>
                    <a:pt x="2032" y="1906"/>
                  </a:lnTo>
                  <a:lnTo>
                    <a:pt x="2032" y="1906"/>
                  </a:lnTo>
                  <a:lnTo>
                    <a:pt x="2032" y="1906"/>
                  </a:lnTo>
                  <a:lnTo>
                    <a:pt x="2032" y="1906"/>
                  </a:lnTo>
                  <a:lnTo>
                    <a:pt x="2032" y="1906"/>
                  </a:lnTo>
                  <a:lnTo>
                    <a:pt x="2032" y="1906"/>
                  </a:lnTo>
                  <a:lnTo>
                    <a:pt x="2032" y="1937"/>
                  </a:lnTo>
                  <a:lnTo>
                    <a:pt x="2032" y="1937"/>
                  </a:lnTo>
                  <a:lnTo>
                    <a:pt x="2032" y="1937"/>
                  </a:lnTo>
                  <a:lnTo>
                    <a:pt x="2032" y="1937"/>
                  </a:lnTo>
                  <a:lnTo>
                    <a:pt x="2032" y="1937"/>
                  </a:lnTo>
                  <a:lnTo>
                    <a:pt x="2032" y="1937"/>
                  </a:lnTo>
                  <a:lnTo>
                    <a:pt x="2032" y="1937"/>
                  </a:lnTo>
                  <a:lnTo>
                    <a:pt x="2032" y="1937"/>
                  </a:lnTo>
                  <a:lnTo>
                    <a:pt x="2032" y="1937"/>
                  </a:lnTo>
                  <a:lnTo>
                    <a:pt x="2032" y="1969"/>
                  </a:lnTo>
                  <a:lnTo>
                    <a:pt x="2032" y="1969"/>
                  </a:lnTo>
                  <a:lnTo>
                    <a:pt x="2032" y="1969"/>
                  </a:lnTo>
                  <a:lnTo>
                    <a:pt x="2032" y="1969"/>
                  </a:lnTo>
                  <a:lnTo>
                    <a:pt x="2032" y="1969"/>
                  </a:lnTo>
                  <a:lnTo>
                    <a:pt x="2032" y="2000"/>
                  </a:lnTo>
                  <a:lnTo>
                    <a:pt x="2032" y="2000"/>
                  </a:lnTo>
                  <a:lnTo>
                    <a:pt x="2032" y="2000"/>
                  </a:lnTo>
                  <a:lnTo>
                    <a:pt x="2000" y="2000"/>
                  </a:lnTo>
                  <a:lnTo>
                    <a:pt x="2000" y="2000"/>
                  </a:lnTo>
                  <a:lnTo>
                    <a:pt x="2000" y="2000"/>
                  </a:lnTo>
                  <a:lnTo>
                    <a:pt x="2000" y="2000"/>
                  </a:lnTo>
                  <a:lnTo>
                    <a:pt x="2000" y="2000"/>
                  </a:lnTo>
                  <a:lnTo>
                    <a:pt x="2000" y="2000"/>
                  </a:lnTo>
                  <a:lnTo>
                    <a:pt x="2000" y="2000"/>
                  </a:lnTo>
                  <a:lnTo>
                    <a:pt x="2000" y="2031"/>
                  </a:lnTo>
                  <a:lnTo>
                    <a:pt x="2000" y="2031"/>
                  </a:lnTo>
                  <a:lnTo>
                    <a:pt x="2000" y="2031"/>
                  </a:lnTo>
                  <a:lnTo>
                    <a:pt x="2000" y="2031"/>
                  </a:lnTo>
                  <a:lnTo>
                    <a:pt x="2000" y="2031"/>
                  </a:lnTo>
                  <a:lnTo>
                    <a:pt x="2000" y="2031"/>
                  </a:lnTo>
                  <a:lnTo>
                    <a:pt x="2000" y="2062"/>
                  </a:lnTo>
                  <a:lnTo>
                    <a:pt x="2000" y="2062"/>
                  </a:lnTo>
                  <a:lnTo>
                    <a:pt x="2000" y="2062"/>
                  </a:lnTo>
                  <a:lnTo>
                    <a:pt x="2000" y="2062"/>
                  </a:lnTo>
                  <a:lnTo>
                    <a:pt x="2000" y="2062"/>
                  </a:lnTo>
                  <a:lnTo>
                    <a:pt x="2000" y="2062"/>
                  </a:lnTo>
                  <a:lnTo>
                    <a:pt x="2000" y="2062"/>
                  </a:lnTo>
                  <a:lnTo>
                    <a:pt x="2000" y="2062"/>
                  </a:lnTo>
                  <a:lnTo>
                    <a:pt x="2000" y="2062"/>
                  </a:lnTo>
                  <a:lnTo>
                    <a:pt x="2000" y="2062"/>
                  </a:lnTo>
                  <a:lnTo>
                    <a:pt x="2000" y="2094"/>
                  </a:lnTo>
                  <a:lnTo>
                    <a:pt x="2000" y="2094"/>
                  </a:lnTo>
                  <a:lnTo>
                    <a:pt x="2000" y="2094"/>
                  </a:lnTo>
                  <a:lnTo>
                    <a:pt x="2000" y="2094"/>
                  </a:lnTo>
                  <a:lnTo>
                    <a:pt x="2000" y="2094"/>
                  </a:lnTo>
                  <a:lnTo>
                    <a:pt x="2000" y="2094"/>
                  </a:lnTo>
                  <a:lnTo>
                    <a:pt x="2000" y="2094"/>
                  </a:lnTo>
                  <a:lnTo>
                    <a:pt x="2000" y="2094"/>
                  </a:lnTo>
                  <a:lnTo>
                    <a:pt x="2000" y="2094"/>
                  </a:lnTo>
                  <a:lnTo>
                    <a:pt x="2000" y="2094"/>
                  </a:lnTo>
                  <a:lnTo>
                    <a:pt x="2000" y="2094"/>
                  </a:lnTo>
                  <a:lnTo>
                    <a:pt x="2000" y="2094"/>
                  </a:lnTo>
                  <a:lnTo>
                    <a:pt x="2000" y="2094"/>
                  </a:lnTo>
                  <a:lnTo>
                    <a:pt x="2000" y="2094"/>
                  </a:lnTo>
                  <a:lnTo>
                    <a:pt x="1969" y="2094"/>
                  </a:lnTo>
                  <a:lnTo>
                    <a:pt x="1969" y="2094"/>
                  </a:lnTo>
                  <a:lnTo>
                    <a:pt x="1969" y="2094"/>
                  </a:lnTo>
                  <a:lnTo>
                    <a:pt x="1969" y="2094"/>
                  </a:lnTo>
                  <a:lnTo>
                    <a:pt x="1969" y="2094"/>
                  </a:lnTo>
                  <a:lnTo>
                    <a:pt x="1969" y="2094"/>
                  </a:lnTo>
                  <a:lnTo>
                    <a:pt x="1969" y="2094"/>
                  </a:lnTo>
                  <a:lnTo>
                    <a:pt x="1969" y="2094"/>
                  </a:lnTo>
                  <a:lnTo>
                    <a:pt x="1969" y="2094"/>
                  </a:lnTo>
                  <a:lnTo>
                    <a:pt x="1969" y="2094"/>
                  </a:lnTo>
                  <a:lnTo>
                    <a:pt x="1969" y="2094"/>
                  </a:lnTo>
                  <a:lnTo>
                    <a:pt x="1969" y="2124"/>
                  </a:lnTo>
                  <a:lnTo>
                    <a:pt x="1969" y="2124"/>
                  </a:lnTo>
                  <a:lnTo>
                    <a:pt x="1969" y="2124"/>
                  </a:lnTo>
                  <a:lnTo>
                    <a:pt x="1969" y="2124"/>
                  </a:lnTo>
                  <a:lnTo>
                    <a:pt x="1969" y="2124"/>
                  </a:lnTo>
                  <a:lnTo>
                    <a:pt x="1969" y="2124"/>
                  </a:lnTo>
                  <a:lnTo>
                    <a:pt x="1969" y="2124"/>
                  </a:lnTo>
                  <a:lnTo>
                    <a:pt x="1969" y="2124"/>
                  </a:lnTo>
                  <a:lnTo>
                    <a:pt x="1969" y="2155"/>
                  </a:lnTo>
                  <a:lnTo>
                    <a:pt x="1969" y="2155"/>
                  </a:lnTo>
                  <a:lnTo>
                    <a:pt x="1969" y="2155"/>
                  </a:lnTo>
                  <a:lnTo>
                    <a:pt x="1969" y="2155"/>
                  </a:lnTo>
                  <a:lnTo>
                    <a:pt x="1969" y="2155"/>
                  </a:lnTo>
                  <a:lnTo>
                    <a:pt x="1969" y="2186"/>
                  </a:lnTo>
                  <a:lnTo>
                    <a:pt x="1969" y="2186"/>
                  </a:lnTo>
                  <a:lnTo>
                    <a:pt x="1969" y="2186"/>
                  </a:lnTo>
                  <a:lnTo>
                    <a:pt x="1969" y="2186"/>
                  </a:lnTo>
                  <a:lnTo>
                    <a:pt x="1969" y="2186"/>
                  </a:lnTo>
                  <a:lnTo>
                    <a:pt x="1969" y="2218"/>
                  </a:lnTo>
                  <a:lnTo>
                    <a:pt x="1969" y="2218"/>
                  </a:lnTo>
                  <a:lnTo>
                    <a:pt x="1969" y="2218"/>
                  </a:lnTo>
                  <a:lnTo>
                    <a:pt x="1969" y="2218"/>
                  </a:lnTo>
                  <a:lnTo>
                    <a:pt x="1969" y="2218"/>
                  </a:lnTo>
                  <a:lnTo>
                    <a:pt x="1969" y="2218"/>
                  </a:lnTo>
                  <a:lnTo>
                    <a:pt x="1969" y="2218"/>
                  </a:lnTo>
                  <a:lnTo>
                    <a:pt x="1969" y="2218"/>
                  </a:lnTo>
                  <a:lnTo>
                    <a:pt x="1969" y="2218"/>
                  </a:lnTo>
                  <a:lnTo>
                    <a:pt x="1969" y="2218"/>
                  </a:lnTo>
                  <a:lnTo>
                    <a:pt x="1969" y="2218"/>
                  </a:lnTo>
                  <a:lnTo>
                    <a:pt x="1969" y="2218"/>
                  </a:lnTo>
                  <a:lnTo>
                    <a:pt x="1969" y="2218"/>
                  </a:lnTo>
                  <a:lnTo>
                    <a:pt x="1969" y="2218"/>
                  </a:lnTo>
                  <a:lnTo>
                    <a:pt x="1969" y="2218"/>
                  </a:lnTo>
                  <a:lnTo>
                    <a:pt x="1938" y="2218"/>
                  </a:lnTo>
                  <a:lnTo>
                    <a:pt x="1938" y="2249"/>
                  </a:lnTo>
                  <a:lnTo>
                    <a:pt x="1938" y="2249"/>
                  </a:lnTo>
                  <a:lnTo>
                    <a:pt x="1938" y="2249"/>
                  </a:lnTo>
                  <a:lnTo>
                    <a:pt x="1938" y="2249"/>
                  </a:lnTo>
                  <a:lnTo>
                    <a:pt x="1938" y="2249"/>
                  </a:lnTo>
                  <a:lnTo>
                    <a:pt x="1938" y="2249"/>
                  </a:lnTo>
                  <a:lnTo>
                    <a:pt x="1938" y="2249"/>
                  </a:lnTo>
                  <a:lnTo>
                    <a:pt x="1938" y="2249"/>
                  </a:lnTo>
                  <a:lnTo>
                    <a:pt x="1938" y="2249"/>
                  </a:lnTo>
                  <a:lnTo>
                    <a:pt x="1938" y="2280"/>
                  </a:lnTo>
                  <a:lnTo>
                    <a:pt x="1938" y="2280"/>
                  </a:lnTo>
                  <a:lnTo>
                    <a:pt x="1938" y="2280"/>
                  </a:lnTo>
                  <a:lnTo>
                    <a:pt x="1938" y="2280"/>
                  </a:lnTo>
                  <a:lnTo>
                    <a:pt x="1938" y="2280"/>
                  </a:lnTo>
                  <a:lnTo>
                    <a:pt x="1938" y="2280"/>
                  </a:lnTo>
                  <a:lnTo>
                    <a:pt x="1938" y="2280"/>
                  </a:lnTo>
                  <a:lnTo>
                    <a:pt x="1938" y="2311"/>
                  </a:lnTo>
                  <a:lnTo>
                    <a:pt x="1938" y="2311"/>
                  </a:lnTo>
                  <a:lnTo>
                    <a:pt x="1938" y="2311"/>
                  </a:lnTo>
                  <a:lnTo>
                    <a:pt x="1938" y="2311"/>
                  </a:lnTo>
                  <a:lnTo>
                    <a:pt x="1938" y="2311"/>
                  </a:lnTo>
                  <a:lnTo>
                    <a:pt x="1938" y="2311"/>
                  </a:lnTo>
                  <a:lnTo>
                    <a:pt x="1938" y="2343"/>
                  </a:lnTo>
                  <a:lnTo>
                    <a:pt x="1938" y="2343"/>
                  </a:lnTo>
                  <a:lnTo>
                    <a:pt x="1938" y="2343"/>
                  </a:lnTo>
                  <a:lnTo>
                    <a:pt x="1938" y="2343"/>
                  </a:lnTo>
                  <a:lnTo>
                    <a:pt x="1938" y="2374"/>
                  </a:lnTo>
                  <a:lnTo>
                    <a:pt x="1938" y="2374"/>
                  </a:lnTo>
                  <a:lnTo>
                    <a:pt x="1938" y="2374"/>
                  </a:lnTo>
                  <a:lnTo>
                    <a:pt x="1938" y="2374"/>
                  </a:lnTo>
                  <a:lnTo>
                    <a:pt x="1938" y="2374"/>
                  </a:lnTo>
                  <a:lnTo>
                    <a:pt x="1938" y="2374"/>
                  </a:lnTo>
                  <a:lnTo>
                    <a:pt x="1938" y="2374"/>
                  </a:lnTo>
                  <a:lnTo>
                    <a:pt x="1938" y="2374"/>
                  </a:lnTo>
                  <a:lnTo>
                    <a:pt x="1907" y="2405"/>
                  </a:lnTo>
                  <a:lnTo>
                    <a:pt x="1907" y="2405"/>
                  </a:lnTo>
                  <a:lnTo>
                    <a:pt x="1907" y="2405"/>
                  </a:lnTo>
                  <a:lnTo>
                    <a:pt x="1907" y="2405"/>
                  </a:lnTo>
                  <a:lnTo>
                    <a:pt x="1907" y="2405"/>
                  </a:lnTo>
                  <a:lnTo>
                    <a:pt x="1907" y="2405"/>
                  </a:lnTo>
                  <a:lnTo>
                    <a:pt x="1907" y="2405"/>
                  </a:lnTo>
                  <a:lnTo>
                    <a:pt x="1907" y="2405"/>
                  </a:lnTo>
                  <a:lnTo>
                    <a:pt x="1907" y="2405"/>
                  </a:lnTo>
                  <a:lnTo>
                    <a:pt x="1907" y="2405"/>
                  </a:lnTo>
                  <a:lnTo>
                    <a:pt x="1907" y="2436"/>
                  </a:lnTo>
                  <a:lnTo>
                    <a:pt x="1907" y="2436"/>
                  </a:lnTo>
                  <a:lnTo>
                    <a:pt x="1907" y="2436"/>
                  </a:lnTo>
                  <a:lnTo>
                    <a:pt x="1907" y="2436"/>
                  </a:lnTo>
                  <a:lnTo>
                    <a:pt x="1907" y="2436"/>
                  </a:lnTo>
                  <a:lnTo>
                    <a:pt x="1907" y="2436"/>
                  </a:lnTo>
                  <a:lnTo>
                    <a:pt x="1907" y="2436"/>
                  </a:lnTo>
                  <a:lnTo>
                    <a:pt x="1907" y="2436"/>
                  </a:lnTo>
                  <a:lnTo>
                    <a:pt x="1907" y="2468"/>
                  </a:lnTo>
                  <a:lnTo>
                    <a:pt x="1875" y="2468"/>
                  </a:lnTo>
                  <a:lnTo>
                    <a:pt x="1875" y="2468"/>
                  </a:lnTo>
                  <a:lnTo>
                    <a:pt x="1875" y="2468"/>
                  </a:lnTo>
                  <a:lnTo>
                    <a:pt x="1875" y="2468"/>
                  </a:lnTo>
                  <a:lnTo>
                    <a:pt x="1875" y="2468"/>
                  </a:lnTo>
                  <a:lnTo>
                    <a:pt x="1875" y="2468"/>
                  </a:lnTo>
                  <a:lnTo>
                    <a:pt x="1875" y="2499"/>
                  </a:lnTo>
                  <a:lnTo>
                    <a:pt x="1875" y="2499"/>
                  </a:lnTo>
                  <a:lnTo>
                    <a:pt x="1844" y="2499"/>
                  </a:lnTo>
                  <a:lnTo>
                    <a:pt x="1844" y="2499"/>
                  </a:lnTo>
                  <a:lnTo>
                    <a:pt x="1844" y="2530"/>
                  </a:lnTo>
                  <a:lnTo>
                    <a:pt x="1875" y="2530"/>
                  </a:lnTo>
                  <a:lnTo>
                    <a:pt x="1875" y="2530"/>
                  </a:lnTo>
                  <a:lnTo>
                    <a:pt x="1875" y="2530"/>
                  </a:lnTo>
                  <a:lnTo>
                    <a:pt x="1875" y="2530"/>
                  </a:lnTo>
                  <a:lnTo>
                    <a:pt x="1875" y="2530"/>
                  </a:lnTo>
                  <a:lnTo>
                    <a:pt x="1875" y="2530"/>
                  </a:lnTo>
                  <a:lnTo>
                    <a:pt x="1875" y="2530"/>
                  </a:lnTo>
                  <a:lnTo>
                    <a:pt x="1875" y="2530"/>
                  </a:lnTo>
                  <a:lnTo>
                    <a:pt x="1875" y="2530"/>
                  </a:lnTo>
                  <a:lnTo>
                    <a:pt x="1875" y="2530"/>
                  </a:lnTo>
                  <a:lnTo>
                    <a:pt x="1875" y="2530"/>
                  </a:lnTo>
                  <a:lnTo>
                    <a:pt x="1875" y="2561"/>
                  </a:lnTo>
                  <a:lnTo>
                    <a:pt x="1875" y="2561"/>
                  </a:lnTo>
                  <a:lnTo>
                    <a:pt x="1875" y="2561"/>
                  </a:lnTo>
                  <a:lnTo>
                    <a:pt x="1875" y="2561"/>
                  </a:lnTo>
                  <a:lnTo>
                    <a:pt x="1875" y="2561"/>
                  </a:lnTo>
                  <a:lnTo>
                    <a:pt x="1875" y="2561"/>
                  </a:lnTo>
                  <a:lnTo>
                    <a:pt x="1875" y="2561"/>
                  </a:lnTo>
                  <a:lnTo>
                    <a:pt x="1875" y="2561"/>
                  </a:lnTo>
                  <a:lnTo>
                    <a:pt x="1875" y="2561"/>
                  </a:lnTo>
                  <a:lnTo>
                    <a:pt x="1875" y="2561"/>
                  </a:lnTo>
                  <a:lnTo>
                    <a:pt x="1875" y="2593"/>
                  </a:lnTo>
                  <a:lnTo>
                    <a:pt x="1875" y="2593"/>
                  </a:lnTo>
                  <a:lnTo>
                    <a:pt x="1907" y="2593"/>
                  </a:lnTo>
                  <a:lnTo>
                    <a:pt x="1907" y="2593"/>
                  </a:lnTo>
                  <a:lnTo>
                    <a:pt x="1907" y="2593"/>
                  </a:lnTo>
                  <a:lnTo>
                    <a:pt x="1907" y="2624"/>
                  </a:lnTo>
                  <a:lnTo>
                    <a:pt x="1907" y="2624"/>
                  </a:lnTo>
                  <a:lnTo>
                    <a:pt x="1907" y="2624"/>
                  </a:lnTo>
                  <a:lnTo>
                    <a:pt x="1907" y="2624"/>
                  </a:lnTo>
                  <a:lnTo>
                    <a:pt x="1907" y="2624"/>
                  </a:lnTo>
                  <a:lnTo>
                    <a:pt x="1907" y="2624"/>
                  </a:lnTo>
                  <a:lnTo>
                    <a:pt x="1907" y="2624"/>
                  </a:lnTo>
                  <a:lnTo>
                    <a:pt x="1907" y="2624"/>
                  </a:lnTo>
                  <a:lnTo>
                    <a:pt x="1907" y="2655"/>
                  </a:lnTo>
                  <a:lnTo>
                    <a:pt x="1907" y="2655"/>
                  </a:lnTo>
                  <a:lnTo>
                    <a:pt x="1907" y="2655"/>
                  </a:lnTo>
                  <a:lnTo>
                    <a:pt x="1907" y="2655"/>
                  </a:lnTo>
                  <a:lnTo>
                    <a:pt x="1907" y="2655"/>
                  </a:lnTo>
                  <a:lnTo>
                    <a:pt x="1907" y="2655"/>
                  </a:lnTo>
                  <a:lnTo>
                    <a:pt x="1907" y="2655"/>
                  </a:lnTo>
                  <a:lnTo>
                    <a:pt x="1907" y="2655"/>
                  </a:lnTo>
                  <a:lnTo>
                    <a:pt x="1907" y="2686"/>
                  </a:lnTo>
                  <a:lnTo>
                    <a:pt x="1907" y="2686"/>
                  </a:lnTo>
                  <a:lnTo>
                    <a:pt x="1907" y="2686"/>
                  </a:lnTo>
                  <a:lnTo>
                    <a:pt x="1907" y="2686"/>
                  </a:lnTo>
                  <a:lnTo>
                    <a:pt x="1907" y="2686"/>
                  </a:lnTo>
                  <a:lnTo>
                    <a:pt x="1907" y="2686"/>
                  </a:lnTo>
                  <a:lnTo>
                    <a:pt x="1907" y="2686"/>
                  </a:lnTo>
                  <a:lnTo>
                    <a:pt x="1907" y="2718"/>
                  </a:lnTo>
                  <a:lnTo>
                    <a:pt x="1907" y="2718"/>
                  </a:lnTo>
                  <a:lnTo>
                    <a:pt x="1907" y="2718"/>
                  </a:lnTo>
                  <a:lnTo>
                    <a:pt x="1907" y="2718"/>
                  </a:lnTo>
                  <a:lnTo>
                    <a:pt x="1907" y="2718"/>
                  </a:lnTo>
                  <a:lnTo>
                    <a:pt x="1907" y="2718"/>
                  </a:lnTo>
                  <a:lnTo>
                    <a:pt x="1907" y="2718"/>
                  </a:lnTo>
                  <a:lnTo>
                    <a:pt x="1907" y="2749"/>
                  </a:lnTo>
                  <a:lnTo>
                    <a:pt x="1907" y="2749"/>
                  </a:lnTo>
                  <a:lnTo>
                    <a:pt x="1907" y="2749"/>
                  </a:lnTo>
                  <a:lnTo>
                    <a:pt x="1907" y="2749"/>
                  </a:lnTo>
                  <a:lnTo>
                    <a:pt x="1907" y="2749"/>
                  </a:lnTo>
                  <a:lnTo>
                    <a:pt x="1907" y="2749"/>
                  </a:lnTo>
                  <a:lnTo>
                    <a:pt x="1907" y="2749"/>
                  </a:lnTo>
                  <a:lnTo>
                    <a:pt x="1907" y="2749"/>
                  </a:lnTo>
                  <a:lnTo>
                    <a:pt x="1875" y="2749"/>
                  </a:lnTo>
                  <a:lnTo>
                    <a:pt x="1875" y="2749"/>
                  </a:lnTo>
                  <a:lnTo>
                    <a:pt x="1875" y="2749"/>
                  </a:lnTo>
                  <a:lnTo>
                    <a:pt x="1875" y="2749"/>
                  </a:lnTo>
                  <a:lnTo>
                    <a:pt x="1875" y="2749"/>
                  </a:lnTo>
                  <a:lnTo>
                    <a:pt x="1875" y="2749"/>
                  </a:lnTo>
                  <a:lnTo>
                    <a:pt x="1875" y="2749"/>
                  </a:lnTo>
                  <a:lnTo>
                    <a:pt x="1875" y="2749"/>
                  </a:lnTo>
                  <a:lnTo>
                    <a:pt x="1875" y="2749"/>
                  </a:lnTo>
                  <a:lnTo>
                    <a:pt x="1875" y="2749"/>
                  </a:lnTo>
                  <a:lnTo>
                    <a:pt x="1875" y="2749"/>
                  </a:lnTo>
                  <a:lnTo>
                    <a:pt x="1875" y="2749"/>
                  </a:lnTo>
                  <a:lnTo>
                    <a:pt x="1875" y="2749"/>
                  </a:lnTo>
                  <a:lnTo>
                    <a:pt x="1875" y="2749"/>
                  </a:lnTo>
                  <a:lnTo>
                    <a:pt x="1875" y="2780"/>
                  </a:lnTo>
                  <a:lnTo>
                    <a:pt x="1875" y="2780"/>
                  </a:lnTo>
                  <a:lnTo>
                    <a:pt x="1875" y="2780"/>
                  </a:lnTo>
                  <a:lnTo>
                    <a:pt x="1875" y="2780"/>
                  </a:lnTo>
                  <a:lnTo>
                    <a:pt x="1875" y="2780"/>
                  </a:lnTo>
                  <a:lnTo>
                    <a:pt x="1875" y="2780"/>
                  </a:lnTo>
                  <a:lnTo>
                    <a:pt x="1875" y="2811"/>
                  </a:lnTo>
                  <a:lnTo>
                    <a:pt x="1875" y="2811"/>
                  </a:lnTo>
                  <a:lnTo>
                    <a:pt x="1875" y="2780"/>
                  </a:lnTo>
                  <a:lnTo>
                    <a:pt x="1875" y="2780"/>
                  </a:lnTo>
                  <a:lnTo>
                    <a:pt x="1875" y="2811"/>
                  </a:lnTo>
                  <a:lnTo>
                    <a:pt x="1875" y="2811"/>
                  </a:lnTo>
                  <a:lnTo>
                    <a:pt x="1875" y="2811"/>
                  </a:lnTo>
                  <a:lnTo>
                    <a:pt x="1875" y="2811"/>
                  </a:lnTo>
                  <a:lnTo>
                    <a:pt x="1875" y="2811"/>
                  </a:lnTo>
                  <a:lnTo>
                    <a:pt x="1875" y="2811"/>
                  </a:lnTo>
                  <a:lnTo>
                    <a:pt x="1875" y="2811"/>
                  </a:lnTo>
                  <a:lnTo>
                    <a:pt x="1844" y="2811"/>
                  </a:lnTo>
                  <a:lnTo>
                    <a:pt x="1844" y="2811"/>
                  </a:lnTo>
                  <a:lnTo>
                    <a:pt x="1844" y="2811"/>
                  </a:lnTo>
                  <a:lnTo>
                    <a:pt x="1844" y="2811"/>
                  </a:lnTo>
                  <a:lnTo>
                    <a:pt x="1844" y="2811"/>
                  </a:lnTo>
                  <a:lnTo>
                    <a:pt x="1844" y="2811"/>
                  </a:lnTo>
                  <a:lnTo>
                    <a:pt x="1844" y="2811"/>
                  </a:lnTo>
                  <a:lnTo>
                    <a:pt x="1844" y="2811"/>
                  </a:lnTo>
                  <a:lnTo>
                    <a:pt x="1844" y="2811"/>
                  </a:lnTo>
                  <a:lnTo>
                    <a:pt x="1844" y="2811"/>
                  </a:lnTo>
                  <a:lnTo>
                    <a:pt x="1813" y="2843"/>
                  </a:lnTo>
                  <a:lnTo>
                    <a:pt x="1813" y="2874"/>
                  </a:lnTo>
                  <a:lnTo>
                    <a:pt x="1813" y="2874"/>
                  </a:lnTo>
                  <a:lnTo>
                    <a:pt x="1813" y="2874"/>
                  </a:lnTo>
                  <a:lnTo>
                    <a:pt x="1813" y="2874"/>
                  </a:lnTo>
                  <a:lnTo>
                    <a:pt x="1813" y="2874"/>
                  </a:lnTo>
                  <a:lnTo>
                    <a:pt x="1813" y="2905"/>
                  </a:lnTo>
                  <a:lnTo>
                    <a:pt x="1813" y="2905"/>
                  </a:lnTo>
                  <a:lnTo>
                    <a:pt x="1813" y="2905"/>
                  </a:lnTo>
                  <a:lnTo>
                    <a:pt x="1813" y="2905"/>
                  </a:lnTo>
                  <a:lnTo>
                    <a:pt x="1813" y="2936"/>
                  </a:lnTo>
                  <a:lnTo>
                    <a:pt x="1813" y="2936"/>
                  </a:lnTo>
                  <a:lnTo>
                    <a:pt x="1813" y="2968"/>
                  </a:lnTo>
                  <a:lnTo>
                    <a:pt x="1813" y="2968"/>
                  </a:lnTo>
                  <a:lnTo>
                    <a:pt x="1813" y="2968"/>
                  </a:lnTo>
                  <a:lnTo>
                    <a:pt x="1813" y="2968"/>
                  </a:lnTo>
                  <a:lnTo>
                    <a:pt x="1813" y="2968"/>
                  </a:lnTo>
                  <a:lnTo>
                    <a:pt x="1813" y="2968"/>
                  </a:lnTo>
                  <a:lnTo>
                    <a:pt x="1844" y="2968"/>
                  </a:lnTo>
                  <a:lnTo>
                    <a:pt x="1844" y="2999"/>
                  </a:lnTo>
                  <a:lnTo>
                    <a:pt x="1844" y="2999"/>
                  </a:lnTo>
                  <a:lnTo>
                    <a:pt x="1813" y="3030"/>
                  </a:lnTo>
                  <a:lnTo>
                    <a:pt x="1813" y="3030"/>
                  </a:lnTo>
                  <a:lnTo>
                    <a:pt x="1844" y="3030"/>
                  </a:lnTo>
                  <a:lnTo>
                    <a:pt x="1844" y="3093"/>
                  </a:lnTo>
                  <a:lnTo>
                    <a:pt x="1844" y="3093"/>
                  </a:lnTo>
                  <a:lnTo>
                    <a:pt x="1844" y="3124"/>
                  </a:lnTo>
                  <a:lnTo>
                    <a:pt x="1844" y="3124"/>
                  </a:lnTo>
                  <a:lnTo>
                    <a:pt x="1844" y="3124"/>
                  </a:lnTo>
                  <a:lnTo>
                    <a:pt x="1844" y="3186"/>
                  </a:lnTo>
                  <a:lnTo>
                    <a:pt x="1844" y="3186"/>
                  </a:lnTo>
                  <a:lnTo>
                    <a:pt x="1844" y="3186"/>
                  </a:lnTo>
                  <a:lnTo>
                    <a:pt x="1844" y="3186"/>
                  </a:lnTo>
                  <a:lnTo>
                    <a:pt x="1844" y="3186"/>
                  </a:lnTo>
                  <a:lnTo>
                    <a:pt x="1875" y="3186"/>
                  </a:lnTo>
                  <a:lnTo>
                    <a:pt x="1875" y="3186"/>
                  </a:lnTo>
                  <a:lnTo>
                    <a:pt x="1875" y="3186"/>
                  </a:lnTo>
                  <a:lnTo>
                    <a:pt x="1844" y="3186"/>
                  </a:lnTo>
                  <a:lnTo>
                    <a:pt x="1844" y="3186"/>
                  </a:lnTo>
                  <a:lnTo>
                    <a:pt x="1844" y="3218"/>
                  </a:lnTo>
                  <a:lnTo>
                    <a:pt x="1844" y="3218"/>
                  </a:lnTo>
                  <a:lnTo>
                    <a:pt x="1844" y="3218"/>
                  </a:lnTo>
                  <a:lnTo>
                    <a:pt x="1844" y="3218"/>
                  </a:lnTo>
                  <a:lnTo>
                    <a:pt x="1844" y="3218"/>
                  </a:lnTo>
                  <a:lnTo>
                    <a:pt x="1875" y="3218"/>
                  </a:lnTo>
                  <a:lnTo>
                    <a:pt x="1844" y="3249"/>
                  </a:lnTo>
                  <a:lnTo>
                    <a:pt x="1844" y="3249"/>
                  </a:lnTo>
                  <a:lnTo>
                    <a:pt x="1844" y="3249"/>
                  </a:lnTo>
                  <a:lnTo>
                    <a:pt x="1844" y="3249"/>
                  </a:lnTo>
                  <a:lnTo>
                    <a:pt x="1844" y="3280"/>
                  </a:lnTo>
                  <a:lnTo>
                    <a:pt x="1844" y="3280"/>
                  </a:lnTo>
                  <a:lnTo>
                    <a:pt x="1844" y="3280"/>
                  </a:lnTo>
                  <a:lnTo>
                    <a:pt x="1844" y="3280"/>
                  </a:lnTo>
                  <a:lnTo>
                    <a:pt x="1875" y="3280"/>
                  </a:lnTo>
                  <a:lnTo>
                    <a:pt x="1875" y="3280"/>
                  </a:lnTo>
                  <a:lnTo>
                    <a:pt x="1875" y="3280"/>
                  </a:lnTo>
                  <a:lnTo>
                    <a:pt x="1875" y="3311"/>
                  </a:lnTo>
                  <a:lnTo>
                    <a:pt x="1875" y="3311"/>
                  </a:lnTo>
                  <a:lnTo>
                    <a:pt x="1875" y="3311"/>
                  </a:lnTo>
                  <a:lnTo>
                    <a:pt x="1875" y="3311"/>
                  </a:lnTo>
                  <a:lnTo>
                    <a:pt x="1875" y="3311"/>
                  </a:lnTo>
                  <a:lnTo>
                    <a:pt x="1875" y="3311"/>
                  </a:lnTo>
                  <a:lnTo>
                    <a:pt x="1875" y="3311"/>
                  </a:lnTo>
                  <a:lnTo>
                    <a:pt x="1875" y="3311"/>
                  </a:lnTo>
                  <a:lnTo>
                    <a:pt x="1875" y="3311"/>
                  </a:lnTo>
                  <a:lnTo>
                    <a:pt x="1875" y="3311"/>
                  </a:lnTo>
                  <a:lnTo>
                    <a:pt x="1875" y="3311"/>
                  </a:lnTo>
                  <a:lnTo>
                    <a:pt x="1875" y="3311"/>
                  </a:lnTo>
                  <a:lnTo>
                    <a:pt x="1875" y="3311"/>
                  </a:lnTo>
                  <a:lnTo>
                    <a:pt x="1875" y="3343"/>
                  </a:lnTo>
                  <a:lnTo>
                    <a:pt x="1875" y="3343"/>
                  </a:lnTo>
                  <a:lnTo>
                    <a:pt x="1875" y="3343"/>
                  </a:lnTo>
                  <a:lnTo>
                    <a:pt x="1875" y="3343"/>
                  </a:lnTo>
                  <a:lnTo>
                    <a:pt x="1875" y="3343"/>
                  </a:lnTo>
                  <a:lnTo>
                    <a:pt x="1875" y="3374"/>
                  </a:lnTo>
                  <a:lnTo>
                    <a:pt x="1875" y="3374"/>
                  </a:lnTo>
                  <a:lnTo>
                    <a:pt x="1875" y="3374"/>
                  </a:lnTo>
                  <a:lnTo>
                    <a:pt x="1875" y="3374"/>
                  </a:lnTo>
                  <a:lnTo>
                    <a:pt x="1875" y="3374"/>
                  </a:lnTo>
                  <a:lnTo>
                    <a:pt x="1875" y="3405"/>
                  </a:lnTo>
                  <a:lnTo>
                    <a:pt x="1875" y="3405"/>
                  </a:lnTo>
                  <a:lnTo>
                    <a:pt x="1875" y="3405"/>
                  </a:lnTo>
                  <a:lnTo>
                    <a:pt x="1875" y="3405"/>
                  </a:lnTo>
                  <a:lnTo>
                    <a:pt x="1875" y="3405"/>
                  </a:lnTo>
                  <a:lnTo>
                    <a:pt x="1844" y="3405"/>
                  </a:lnTo>
                  <a:lnTo>
                    <a:pt x="1844" y="3405"/>
                  </a:lnTo>
                  <a:lnTo>
                    <a:pt x="1844" y="3405"/>
                  </a:lnTo>
                  <a:lnTo>
                    <a:pt x="1844" y="3405"/>
                  </a:lnTo>
                  <a:lnTo>
                    <a:pt x="1844" y="3405"/>
                  </a:lnTo>
                  <a:lnTo>
                    <a:pt x="1844" y="3405"/>
                  </a:lnTo>
                  <a:lnTo>
                    <a:pt x="1844" y="3436"/>
                  </a:lnTo>
                  <a:lnTo>
                    <a:pt x="1844" y="3436"/>
                  </a:lnTo>
                  <a:lnTo>
                    <a:pt x="1844" y="3436"/>
                  </a:lnTo>
                  <a:lnTo>
                    <a:pt x="1844" y="3436"/>
                  </a:lnTo>
                  <a:lnTo>
                    <a:pt x="1844" y="3436"/>
                  </a:lnTo>
                  <a:lnTo>
                    <a:pt x="1844" y="3436"/>
                  </a:lnTo>
                  <a:lnTo>
                    <a:pt x="1844" y="3436"/>
                  </a:lnTo>
                  <a:lnTo>
                    <a:pt x="1844" y="3436"/>
                  </a:lnTo>
                  <a:lnTo>
                    <a:pt x="1844" y="3436"/>
                  </a:lnTo>
                  <a:lnTo>
                    <a:pt x="1844" y="3468"/>
                  </a:lnTo>
                  <a:lnTo>
                    <a:pt x="1844" y="3468"/>
                  </a:lnTo>
                  <a:lnTo>
                    <a:pt x="1844" y="3468"/>
                  </a:lnTo>
                  <a:lnTo>
                    <a:pt x="1844" y="3468"/>
                  </a:lnTo>
                  <a:lnTo>
                    <a:pt x="1844" y="3468"/>
                  </a:lnTo>
                  <a:lnTo>
                    <a:pt x="1844" y="3468"/>
                  </a:lnTo>
                  <a:lnTo>
                    <a:pt x="1844" y="3468"/>
                  </a:lnTo>
                  <a:lnTo>
                    <a:pt x="1844" y="3468"/>
                  </a:lnTo>
                  <a:lnTo>
                    <a:pt x="1844" y="3468"/>
                  </a:lnTo>
                  <a:lnTo>
                    <a:pt x="1844" y="3468"/>
                  </a:lnTo>
                  <a:lnTo>
                    <a:pt x="1813" y="3468"/>
                  </a:lnTo>
                  <a:lnTo>
                    <a:pt x="1813" y="3468"/>
                  </a:lnTo>
                  <a:lnTo>
                    <a:pt x="1813" y="3468"/>
                  </a:lnTo>
                  <a:lnTo>
                    <a:pt x="1813" y="3468"/>
                  </a:lnTo>
                  <a:lnTo>
                    <a:pt x="1813" y="3468"/>
                  </a:lnTo>
                  <a:lnTo>
                    <a:pt x="1813" y="3499"/>
                  </a:lnTo>
                  <a:lnTo>
                    <a:pt x="1813" y="3499"/>
                  </a:lnTo>
                  <a:lnTo>
                    <a:pt x="1813" y="3499"/>
                  </a:lnTo>
                  <a:lnTo>
                    <a:pt x="1813" y="3499"/>
                  </a:lnTo>
                  <a:lnTo>
                    <a:pt x="1813" y="3499"/>
                  </a:lnTo>
                  <a:lnTo>
                    <a:pt x="1813" y="3530"/>
                  </a:lnTo>
                  <a:lnTo>
                    <a:pt x="1813" y="3530"/>
                  </a:lnTo>
                  <a:lnTo>
                    <a:pt x="1813" y="3530"/>
                  </a:lnTo>
                  <a:lnTo>
                    <a:pt x="1813" y="3530"/>
                  </a:lnTo>
                  <a:lnTo>
                    <a:pt x="1813" y="3530"/>
                  </a:lnTo>
                  <a:lnTo>
                    <a:pt x="1813" y="3561"/>
                  </a:lnTo>
                  <a:lnTo>
                    <a:pt x="1813" y="3561"/>
                  </a:lnTo>
                  <a:lnTo>
                    <a:pt x="1813" y="3561"/>
                  </a:lnTo>
                  <a:lnTo>
                    <a:pt x="1813" y="3561"/>
                  </a:lnTo>
                  <a:lnTo>
                    <a:pt x="1813" y="3561"/>
                  </a:lnTo>
                  <a:lnTo>
                    <a:pt x="1813" y="3561"/>
                  </a:lnTo>
                  <a:lnTo>
                    <a:pt x="1813" y="3561"/>
                  </a:lnTo>
                  <a:lnTo>
                    <a:pt x="1813" y="3561"/>
                  </a:lnTo>
                  <a:lnTo>
                    <a:pt x="1844" y="3593"/>
                  </a:lnTo>
                  <a:lnTo>
                    <a:pt x="1844" y="3593"/>
                  </a:lnTo>
                  <a:lnTo>
                    <a:pt x="1844" y="3593"/>
                  </a:lnTo>
                  <a:lnTo>
                    <a:pt x="1844" y="3593"/>
                  </a:lnTo>
                  <a:lnTo>
                    <a:pt x="1844" y="3593"/>
                  </a:lnTo>
                  <a:lnTo>
                    <a:pt x="1844" y="3593"/>
                  </a:lnTo>
                  <a:lnTo>
                    <a:pt x="1844" y="3624"/>
                  </a:lnTo>
                  <a:lnTo>
                    <a:pt x="1844" y="3624"/>
                  </a:lnTo>
                  <a:lnTo>
                    <a:pt x="1844" y="3624"/>
                  </a:lnTo>
                  <a:lnTo>
                    <a:pt x="1813" y="3624"/>
                  </a:lnTo>
                  <a:lnTo>
                    <a:pt x="1813" y="3624"/>
                  </a:lnTo>
                  <a:lnTo>
                    <a:pt x="1813" y="3624"/>
                  </a:lnTo>
                  <a:lnTo>
                    <a:pt x="1813" y="3655"/>
                  </a:lnTo>
                  <a:lnTo>
                    <a:pt x="1813" y="3655"/>
                  </a:lnTo>
                  <a:lnTo>
                    <a:pt x="1813" y="3655"/>
                  </a:lnTo>
                  <a:lnTo>
                    <a:pt x="1813" y="3655"/>
                  </a:lnTo>
                  <a:lnTo>
                    <a:pt x="1813" y="3655"/>
                  </a:lnTo>
                  <a:lnTo>
                    <a:pt x="1813" y="3655"/>
                  </a:lnTo>
                  <a:lnTo>
                    <a:pt x="1813" y="3655"/>
                  </a:lnTo>
                  <a:lnTo>
                    <a:pt x="1813" y="3655"/>
                  </a:lnTo>
                  <a:lnTo>
                    <a:pt x="1813" y="3655"/>
                  </a:lnTo>
                  <a:lnTo>
                    <a:pt x="1782" y="3655"/>
                  </a:lnTo>
                  <a:lnTo>
                    <a:pt x="1782" y="3686"/>
                  </a:lnTo>
                  <a:lnTo>
                    <a:pt x="1782" y="3686"/>
                  </a:lnTo>
                  <a:lnTo>
                    <a:pt x="1782" y="3686"/>
                  </a:lnTo>
                  <a:lnTo>
                    <a:pt x="1782" y="3686"/>
                  </a:lnTo>
                  <a:lnTo>
                    <a:pt x="1782" y="3686"/>
                  </a:lnTo>
                  <a:lnTo>
                    <a:pt x="1782" y="3718"/>
                  </a:lnTo>
                  <a:lnTo>
                    <a:pt x="1782" y="3718"/>
                  </a:lnTo>
                  <a:lnTo>
                    <a:pt x="1782" y="3718"/>
                  </a:lnTo>
                  <a:lnTo>
                    <a:pt x="1782" y="3718"/>
                  </a:lnTo>
                  <a:lnTo>
                    <a:pt x="1782" y="3718"/>
                  </a:lnTo>
                  <a:lnTo>
                    <a:pt x="1750" y="3718"/>
                  </a:lnTo>
                  <a:lnTo>
                    <a:pt x="1750" y="3749"/>
                  </a:lnTo>
                  <a:lnTo>
                    <a:pt x="1750" y="3749"/>
                  </a:lnTo>
                  <a:lnTo>
                    <a:pt x="1750" y="3749"/>
                  </a:lnTo>
                  <a:lnTo>
                    <a:pt x="1750" y="3749"/>
                  </a:lnTo>
                  <a:lnTo>
                    <a:pt x="1750" y="3749"/>
                  </a:lnTo>
                  <a:lnTo>
                    <a:pt x="1750" y="3780"/>
                  </a:lnTo>
                  <a:lnTo>
                    <a:pt x="1750" y="3780"/>
                  </a:lnTo>
                  <a:lnTo>
                    <a:pt x="1750" y="3780"/>
                  </a:lnTo>
                  <a:lnTo>
                    <a:pt x="1750" y="3780"/>
                  </a:lnTo>
                  <a:lnTo>
                    <a:pt x="1750" y="3811"/>
                  </a:lnTo>
                  <a:lnTo>
                    <a:pt x="1750" y="3811"/>
                  </a:lnTo>
                  <a:lnTo>
                    <a:pt x="1750" y="3811"/>
                  </a:lnTo>
                  <a:lnTo>
                    <a:pt x="1750" y="3811"/>
                  </a:lnTo>
                  <a:lnTo>
                    <a:pt x="1750" y="3811"/>
                  </a:lnTo>
                  <a:lnTo>
                    <a:pt x="1750" y="3811"/>
                  </a:lnTo>
                  <a:lnTo>
                    <a:pt x="1750" y="3843"/>
                  </a:lnTo>
                  <a:lnTo>
                    <a:pt x="1750" y="3843"/>
                  </a:lnTo>
                  <a:lnTo>
                    <a:pt x="1750" y="3874"/>
                  </a:lnTo>
                  <a:lnTo>
                    <a:pt x="1750" y="3874"/>
                  </a:lnTo>
                  <a:lnTo>
                    <a:pt x="1750" y="3874"/>
                  </a:lnTo>
                  <a:lnTo>
                    <a:pt x="1750" y="3874"/>
                  </a:lnTo>
                  <a:lnTo>
                    <a:pt x="1750" y="3905"/>
                  </a:lnTo>
                  <a:lnTo>
                    <a:pt x="1750" y="3905"/>
                  </a:lnTo>
                  <a:lnTo>
                    <a:pt x="1719" y="3905"/>
                  </a:lnTo>
                  <a:lnTo>
                    <a:pt x="1719" y="3905"/>
                  </a:lnTo>
                  <a:lnTo>
                    <a:pt x="1719" y="3905"/>
                  </a:lnTo>
                  <a:lnTo>
                    <a:pt x="1719" y="3905"/>
                  </a:lnTo>
                  <a:lnTo>
                    <a:pt x="1719" y="3905"/>
                  </a:lnTo>
                  <a:lnTo>
                    <a:pt x="1719" y="3936"/>
                  </a:lnTo>
                  <a:lnTo>
                    <a:pt x="1719" y="3968"/>
                  </a:lnTo>
                  <a:lnTo>
                    <a:pt x="1719" y="3968"/>
                  </a:lnTo>
                  <a:lnTo>
                    <a:pt x="1719" y="3968"/>
                  </a:lnTo>
                  <a:lnTo>
                    <a:pt x="1719" y="3999"/>
                  </a:lnTo>
                  <a:lnTo>
                    <a:pt x="1688" y="3999"/>
                  </a:lnTo>
                  <a:lnTo>
                    <a:pt x="1688" y="3999"/>
                  </a:lnTo>
                  <a:lnTo>
                    <a:pt x="1688" y="3999"/>
                  </a:lnTo>
                  <a:lnTo>
                    <a:pt x="1688" y="3999"/>
                  </a:lnTo>
                  <a:lnTo>
                    <a:pt x="1688" y="3999"/>
                  </a:lnTo>
                  <a:lnTo>
                    <a:pt x="1688" y="4030"/>
                  </a:lnTo>
                  <a:lnTo>
                    <a:pt x="1688" y="4030"/>
                  </a:lnTo>
                  <a:lnTo>
                    <a:pt x="1688" y="4030"/>
                  </a:lnTo>
                  <a:lnTo>
                    <a:pt x="1657" y="4030"/>
                  </a:lnTo>
                  <a:lnTo>
                    <a:pt x="1657" y="4030"/>
                  </a:lnTo>
                  <a:lnTo>
                    <a:pt x="1657" y="4030"/>
                  </a:lnTo>
                  <a:lnTo>
                    <a:pt x="1657" y="4030"/>
                  </a:lnTo>
                  <a:lnTo>
                    <a:pt x="1657" y="4030"/>
                  </a:lnTo>
                  <a:lnTo>
                    <a:pt x="1657" y="4061"/>
                  </a:lnTo>
                  <a:lnTo>
                    <a:pt x="1657" y="4061"/>
                  </a:lnTo>
                  <a:lnTo>
                    <a:pt x="1657" y="4061"/>
                  </a:lnTo>
                  <a:lnTo>
                    <a:pt x="1657" y="4061"/>
                  </a:lnTo>
                  <a:lnTo>
                    <a:pt x="1657" y="4061"/>
                  </a:lnTo>
                  <a:lnTo>
                    <a:pt x="1625" y="4093"/>
                  </a:lnTo>
                  <a:lnTo>
                    <a:pt x="1625" y="4093"/>
                  </a:lnTo>
                  <a:lnTo>
                    <a:pt x="1625" y="4093"/>
                  </a:lnTo>
                  <a:lnTo>
                    <a:pt x="1625" y="4093"/>
                  </a:lnTo>
                  <a:lnTo>
                    <a:pt x="1625" y="4124"/>
                  </a:lnTo>
                  <a:lnTo>
                    <a:pt x="1657" y="4124"/>
                  </a:lnTo>
                  <a:lnTo>
                    <a:pt x="1657" y="4124"/>
                  </a:lnTo>
                  <a:lnTo>
                    <a:pt x="1625" y="4155"/>
                  </a:lnTo>
                  <a:lnTo>
                    <a:pt x="1625" y="4155"/>
                  </a:lnTo>
                  <a:lnTo>
                    <a:pt x="1625" y="4155"/>
                  </a:lnTo>
                  <a:lnTo>
                    <a:pt x="1625" y="4155"/>
                  </a:lnTo>
                  <a:lnTo>
                    <a:pt x="1625" y="4155"/>
                  </a:lnTo>
                  <a:lnTo>
                    <a:pt x="1594" y="4186"/>
                  </a:lnTo>
                  <a:lnTo>
                    <a:pt x="1594" y="4186"/>
                  </a:lnTo>
                  <a:lnTo>
                    <a:pt x="1594" y="4186"/>
                  </a:lnTo>
                  <a:lnTo>
                    <a:pt x="1594" y="4186"/>
                  </a:lnTo>
                  <a:lnTo>
                    <a:pt x="1594" y="4186"/>
                  </a:lnTo>
                  <a:lnTo>
                    <a:pt x="1594" y="4186"/>
                  </a:lnTo>
                  <a:lnTo>
                    <a:pt x="1594" y="4186"/>
                  </a:lnTo>
                  <a:lnTo>
                    <a:pt x="1594" y="4218"/>
                  </a:lnTo>
                  <a:lnTo>
                    <a:pt x="1594" y="4218"/>
                  </a:lnTo>
                  <a:lnTo>
                    <a:pt x="1594" y="4218"/>
                  </a:lnTo>
                  <a:lnTo>
                    <a:pt x="1594" y="4218"/>
                  </a:lnTo>
                  <a:lnTo>
                    <a:pt x="1594" y="4218"/>
                  </a:lnTo>
                  <a:lnTo>
                    <a:pt x="1594" y="4218"/>
                  </a:lnTo>
                  <a:lnTo>
                    <a:pt x="1594" y="4218"/>
                  </a:lnTo>
                  <a:lnTo>
                    <a:pt x="1594" y="4249"/>
                  </a:lnTo>
                  <a:lnTo>
                    <a:pt x="1594" y="4249"/>
                  </a:lnTo>
                  <a:lnTo>
                    <a:pt x="1594" y="4249"/>
                  </a:lnTo>
                  <a:lnTo>
                    <a:pt x="1594" y="4249"/>
                  </a:lnTo>
                  <a:lnTo>
                    <a:pt x="1594" y="4249"/>
                  </a:lnTo>
                  <a:lnTo>
                    <a:pt x="1594" y="4280"/>
                  </a:lnTo>
                  <a:lnTo>
                    <a:pt x="1594" y="4280"/>
                  </a:lnTo>
                  <a:lnTo>
                    <a:pt x="1594" y="4280"/>
                  </a:lnTo>
                  <a:lnTo>
                    <a:pt x="1594" y="4280"/>
                  </a:lnTo>
                  <a:lnTo>
                    <a:pt x="1594" y="4280"/>
                  </a:lnTo>
                  <a:lnTo>
                    <a:pt x="1594" y="4280"/>
                  </a:lnTo>
                  <a:lnTo>
                    <a:pt x="1594" y="4311"/>
                  </a:lnTo>
                  <a:lnTo>
                    <a:pt x="1594" y="4311"/>
                  </a:lnTo>
                  <a:lnTo>
                    <a:pt x="1594" y="4311"/>
                  </a:lnTo>
                  <a:lnTo>
                    <a:pt x="1563" y="4311"/>
                  </a:lnTo>
                  <a:lnTo>
                    <a:pt x="1563" y="4311"/>
                  </a:lnTo>
                  <a:lnTo>
                    <a:pt x="1563" y="4311"/>
                  </a:lnTo>
                  <a:lnTo>
                    <a:pt x="1563" y="4343"/>
                  </a:lnTo>
                  <a:lnTo>
                    <a:pt x="1563" y="4343"/>
                  </a:lnTo>
                  <a:lnTo>
                    <a:pt x="1563" y="4343"/>
                  </a:lnTo>
                  <a:lnTo>
                    <a:pt x="1563" y="4311"/>
                  </a:lnTo>
                  <a:lnTo>
                    <a:pt x="1563" y="4311"/>
                  </a:lnTo>
                  <a:lnTo>
                    <a:pt x="1563" y="4311"/>
                  </a:lnTo>
                  <a:lnTo>
                    <a:pt x="1563" y="4311"/>
                  </a:lnTo>
                  <a:lnTo>
                    <a:pt x="1563" y="4311"/>
                  </a:lnTo>
                  <a:lnTo>
                    <a:pt x="1563" y="4343"/>
                  </a:lnTo>
                  <a:lnTo>
                    <a:pt x="1563" y="4343"/>
                  </a:lnTo>
                  <a:lnTo>
                    <a:pt x="1563" y="4343"/>
                  </a:lnTo>
                  <a:lnTo>
                    <a:pt x="1563" y="4343"/>
                  </a:lnTo>
                  <a:lnTo>
                    <a:pt x="1563" y="4343"/>
                  </a:lnTo>
                  <a:lnTo>
                    <a:pt x="1563" y="4343"/>
                  </a:lnTo>
                  <a:lnTo>
                    <a:pt x="1563" y="4343"/>
                  </a:lnTo>
                  <a:lnTo>
                    <a:pt x="1563" y="4343"/>
                  </a:lnTo>
                  <a:lnTo>
                    <a:pt x="1563" y="4343"/>
                  </a:lnTo>
                  <a:lnTo>
                    <a:pt x="1563" y="4343"/>
                  </a:lnTo>
                  <a:lnTo>
                    <a:pt x="1563" y="4343"/>
                  </a:lnTo>
                  <a:lnTo>
                    <a:pt x="1563" y="4374"/>
                  </a:lnTo>
                  <a:lnTo>
                    <a:pt x="1563" y="4374"/>
                  </a:lnTo>
                  <a:lnTo>
                    <a:pt x="1563" y="4374"/>
                  </a:lnTo>
                  <a:lnTo>
                    <a:pt x="1563" y="4374"/>
                  </a:lnTo>
                  <a:lnTo>
                    <a:pt x="1563" y="4374"/>
                  </a:lnTo>
                  <a:lnTo>
                    <a:pt x="1563" y="4374"/>
                  </a:lnTo>
                  <a:lnTo>
                    <a:pt x="1532" y="4374"/>
                  </a:lnTo>
                  <a:lnTo>
                    <a:pt x="1532" y="4374"/>
                  </a:lnTo>
                  <a:lnTo>
                    <a:pt x="1532" y="4374"/>
                  </a:lnTo>
                  <a:lnTo>
                    <a:pt x="1532" y="4343"/>
                  </a:lnTo>
                  <a:lnTo>
                    <a:pt x="1532" y="4343"/>
                  </a:lnTo>
                  <a:lnTo>
                    <a:pt x="1532" y="4343"/>
                  </a:lnTo>
                  <a:lnTo>
                    <a:pt x="1532" y="4343"/>
                  </a:lnTo>
                  <a:lnTo>
                    <a:pt x="1532" y="4343"/>
                  </a:lnTo>
                  <a:lnTo>
                    <a:pt x="1532" y="4374"/>
                  </a:lnTo>
                  <a:lnTo>
                    <a:pt x="1532" y="4374"/>
                  </a:lnTo>
                  <a:lnTo>
                    <a:pt x="1532" y="4374"/>
                  </a:lnTo>
                  <a:lnTo>
                    <a:pt x="1532" y="4374"/>
                  </a:lnTo>
                  <a:lnTo>
                    <a:pt x="1532" y="4374"/>
                  </a:lnTo>
                  <a:lnTo>
                    <a:pt x="1532" y="4374"/>
                  </a:lnTo>
                  <a:lnTo>
                    <a:pt x="1532" y="4374"/>
                  </a:lnTo>
                  <a:lnTo>
                    <a:pt x="1532" y="4374"/>
                  </a:lnTo>
                  <a:lnTo>
                    <a:pt x="1532" y="4374"/>
                  </a:lnTo>
                  <a:lnTo>
                    <a:pt x="1532" y="4374"/>
                  </a:lnTo>
                  <a:lnTo>
                    <a:pt x="1532" y="4374"/>
                  </a:lnTo>
                  <a:lnTo>
                    <a:pt x="1532" y="4405"/>
                  </a:lnTo>
                  <a:lnTo>
                    <a:pt x="1532" y="4405"/>
                  </a:lnTo>
                  <a:lnTo>
                    <a:pt x="1532" y="4405"/>
                  </a:lnTo>
                  <a:lnTo>
                    <a:pt x="1532" y="4405"/>
                  </a:lnTo>
                  <a:lnTo>
                    <a:pt x="1532" y="4436"/>
                  </a:lnTo>
                  <a:lnTo>
                    <a:pt x="1532" y="4436"/>
                  </a:lnTo>
                  <a:lnTo>
                    <a:pt x="1532" y="4436"/>
                  </a:lnTo>
                  <a:lnTo>
                    <a:pt x="1532" y="4436"/>
                  </a:lnTo>
                  <a:lnTo>
                    <a:pt x="1532" y="4436"/>
                  </a:lnTo>
                  <a:lnTo>
                    <a:pt x="1532" y="4436"/>
                  </a:lnTo>
                  <a:lnTo>
                    <a:pt x="1532" y="4468"/>
                  </a:lnTo>
                  <a:lnTo>
                    <a:pt x="1532" y="4468"/>
                  </a:lnTo>
                  <a:lnTo>
                    <a:pt x="1500" y="4499"/>
                  </a:lnTo>
                  <a:lnTo>
                    <a:pt x="1500" y="4499"/>
                  </a:lnTo>
                  <a:lnTo>
                    <a:pt x="1500" y="4499"/>
                  </a:lnTo>
                  <a:lnTo>
                    <a:pt x="1500" y="4499"/>
                  </a:lnTo>
                  <a:lnTo>
                    <a:pt x="1500" y="4499"/>
                  </a:lnTo>
                  <a:lnTo>
                    <a:pt x="1469" y="4499"/>
                  </a:lnTo>
                  <a:lnTo>
                    <a:pt x="1469" y="4499"/>
                  </a:lnTo>
                  <a:lnTo>
                    <a:pt x="1469" y="4499"/>
                  </a:lnTo>
                  <a:lnTo>
                    <a:pt x="1469" y="4499"/>
                  </a:lnTo>
                  <a:lnTo>
                    <a:pt x="1469" y="4499"/>
                  </a:lnTo>
                  <a:lnTo>
                    <a:pt x="1469" y="4499"/>
                  </a:lnTo>
                  <a:lnTo>
                    <a:pt x="1469" y="4499"/>
                  </a:lnTo>
                  <a:lnTo>
                    <a:pt x="1469" y="4499"/>
                  </a:lnTo>
                  <a:lnTo>
                    <a:pt x="1469" y="4499"/>
                  </a:lnTo>
                  <a:lnTo>
                    <a:pt x="1469" y="4499"/>
                  </a:lnTo>
                  <a:lnTo>
                    <a:pt x="1469" y="4499"/>
                  </a:lnTo>
                  <a:lnTo>
                    <a:pt x="1438" y="4499"/>
                  </a:lnTo>
                  <a:lnTo>
                    <a:pt x="1438" y="4499"/>
                  </a:lnTo>
                  <a:lnTo>
                    <a:pt x="1438" y="4499"/>
                  </a:lnTo>
                  <a:lnTo>
                    <a:pt x="1438" y="4499"/>
                  </a:lnTo>
                  <a:lnTo>
                    <a:pt x="1438" y="4499"/>
                  </a:lnTo>
                  <a:lnTo>
                    <a:pt x="1438" y="4499"/>
                  </a:lnTo>
                  <a:lnTo>
                    <a:pt x="1438" y="4499"/>
                  </a:lnTo>
                  <a:lnTo>
                    <a:pt x="1438" y="4499"/>
                  </a:lnTo>
                  <a:lnTo>
                    <a:pt x="1438" y="4499"/>
                  </a:lnTo>
                  <a:lnTo>
                    <a:pt x="1438" y="4499"/>
                  </a:lnTo>
                  <a:lnTo>
                    <a:pt x="1438" y="4499"/>
                  </a:lnTo>
                  <a:lnTo>
                    <a:pt x="1438" y="4530"/>
                  </a:lnTo>
                  <a:lnTo>
                    <a:pt x="1407" y="4530"/>
                  </a:lnTo>
                  <a:lnTo>
                    <a:pt x="1407" y="4530"/>
                  </a:lnTo>
                  <a:lnTo>
                    <a:pt x="1438" y="4530"/>
                  </a:lnTo>
                  <a:lnTo>
                    <a:pt x="1438" y="4561"/>
                  </a:lnTo>
                  <a:lnTo>
                    <a:pt x="1438" y="4561"/>
                  </a:lnTo>
                  <a:lnTo>
                    <a:pt x="1438" y="4561"/>
                  </a:lnTo>
                  <a:lnTo>
                    <a:pt x="1438" y="4561"/>
                  </a:lnTo>
                  <a:lnTo>
                    <a:pt x="1438" y="4561"/>
                  </a:lnTo>
                  <a:lnTo>
                    <a:pt x="1438" y="4593"/>
                  </a:lnTo>
                  <a:lnTo>
                    <a:pt x="1438" y="4593"/>
                  </a:lnTo>
                  <a:lnTo>
                    <a:pt x="1438" y="4593"/>
                  </a:lnTo>
                  <a:lnTo>
                    <a:pt x="1407" y="4593"/>
                  </a:lnTo>
                  <a:lnTo>
                    <a:pt x="1407" y="4593"/>
                  </a:lnTo>
                  <a:lnTo>
                    <a:pt x="1407" y="4593"/>
                  </a:lnTo>
                  <a:lnTo>
                    <a:pt x="1407" y="4593"/>
                  </a:lnTo>
                  <a:lnTo>
                    <a:pt x="1438" y="4624"/>
                  </a:lnTo>
                  <a:lnTo>
                    <a:pt x="1438" y="4624"/>
                  </a:lnTo>
                  <a:lnTo>
                    <a:pt x="1438" y="4624"/>
                  </a:lnTo>
                  <a:lnTo>
                    <a:pt x="1438" y="4624"/>
                  </a:lnTo>
                  <a:lnTo>
                    <a:pt x="1438" y="4624"/>
                  </a:lnTo>
                  <a:lnTo>
                    <a:pt x="1438" y="4624"/>
                  </a:lnTo>
                  <a:lnTo>
                    <a:pt x="1438" y="4624"/>
                  </a:lnTo>
                  <a:lnTo>
                    <a:pt x="1438" y="4624"/>
                  </a:lnTo>
                  <a:lnTo>
                    <a:pt x="1438" y="4655"/>
                  </a:lnTo>
                  <a:lnTo>
                    <a:pt x="1469" y="4686"/>
                  </a:lnTo>
                  <a:lnTo>
                    <a:pt x="1469" y="4718"/>
                  </a:lnTo>
                  <a:lnTo>
                    <a:pt x="1469" y="4718"/>
                  </a:lnTo>
                  <a:lnTo>
                    <a:pt x="1469" y="4718"/>
                  </a:lnTo>
                  <a:lnTo>
                    <a:pt x="1469" y="4749"/>
                  </a:lnTo>
                  <a:lnTo>
                    <a:pt x="1469" y="4749"/>
                  </a:lnTo>
                  <a:lnTo>
                    <a:pt x="1469" y="4749"/>
                  </a:lnTo>
                  <a:lnTo>
                    <a:pt x="1469" y="4749"/>
                  </a:lnTo>
                  <a:lnTo>
                    <a:pt x="1469" y="4749"/>
                  </a:lnTo>
                  <a:lnTo>
                    <a:pt x="1438" y="4780"/>
                  </a:lnTo>
                  <a:lnTo>
                    <a:pt x="1438" y="4780"/>
                  </a:lnTo>
                  <a:lnTo>
                    <a:pt x="1469" y="4780"/>
                  </a:lnTo>
                  <a:lnTo>
                    <a:pt x="1469" y="4780"/>
                  </a:lnTo>
                  <a:lnTo>
                    <a:pt x="1469" y="4780"/>
                  </a:lnTo>
                  <a:lnTo>
                    <a:pt x="1438" y="4780"/>
                  </a:lnTo>
                  <a:lnTo>
                    <a:pt x="1438" y="4780"/>
                  </a:lnTo>
                  <a:lnTo>
                    <a:pt x="1438" y="4780"/>
                  </a:lnTo>
                  <a:lnTo>
                    <a:pt x="1438" y="4780"/>
                  </a:lnTo>
                  <a:lnTo>
                    <a:pt x="1438" y="4811"/>
                  </a:lnTo>
                  <a:lnTo>
                    <a:pt x="1438" y="4811"/>
                  </a:lnTo>
                  <a:lnTo>
                    <a:pt x="1438" y="4811"/>
                  </a:lnTo>
                  <a:lnTo>
                    <a:pt x="1438" y="4843"/>
                  </a:lnTo>
                  <a:lnTo>
                    <a:pt x="1469" y="4843"/>
                  </a:lnTo>
                  <a:lnTo>
                    <a:pt x="1469" y="4843"/>
                  </a:lnTo>
                  <a:lnTo>
                    <a:pt x="1469" y="4874"/>
                  </a:lnTo>
                  <a:lnTo>
                    <a:pt x="1469" y="4874"/>
                  </a:lnTo>
                  <a:lnTo>
                    <a:pt x="1469" y="4874"/>
                  </a:lnTo>
                  <a:lnTo>
                    <a:pt x="1469" y="4874"/>
                  </a:lnTo>
                  <a:lnTo>
                    <a:pt x="1469" y="4874"/>
                  </a:lnTo>
                  <a:lnTo>
                    <a:pt x="1469" y="4905"/>
                  </a:lnTo>
                  <a:lnTo>
                    <a:pt x="1469" y="4905"/>
                  </a:lnTo>
                  <a:lnTo>
                    <a:pt x="1469" y="4905"/>
                  </a:lnTo>
                  <a:lnTo>
                    <a:pt x="1469" y="4874"/>
                  </a:lnTo>
                  <a:lnTo>
                    <a:pt x="1469" y="4874"/>
                  </a:lnTo>
                  <a:lnTo>
                    <a:pt x="1469" y="4874"/>
                  </a:lnTo>
                  <a:lnTo>
                    <a:pt x="1500" y="4936"/>
                  </a:lnTo>
                  <a:lnTo>
                    <a:pt x="1500" y="4968"/>
                  </a:lnTo>
                  <a:lnTo>
                    <a:pt x="1500" y="4999"/>
                  </a:lnTo>
                  <a:lnTo>
                    <a:pt x="1500" y="4999"/>
                  </a:lnTo>
                  <a:lnTo>
                    <a:pt x="1500" y="4999"/>
                  </a:lnTo>
                  <a:lnTo>
                    <a:pt x="1500" y="5030"/>
                  </a:lnTo>
                  <a:lnTo>
                    <a:pt x="1500" y="4999"/>
                  </a:lnTo>
                  <a:lnTo>
                    <a:pt x="1500" y="4999"/>
                  </a:lnTo>
                  <a:lnTo>
                    <a:pt x="1500" y="4999"/>
                  </a:lnTo>
                  <a:lnTo>
                    <a:pt x="1500" y="4999"/>
                  </a:lnTo>
                  <a:lnTo>
                    <a:pt x="1500" y="5030"/>
                  </a:lnTo>
                  <a:lnTo>
                    <a:pt x="1500" y="5030"/>
                  </a:lnTo>
                  <a:lnTo>
                    <a:pt x="1500" y="5030"/>
                  </a:lnTo>
                  <a:lnTo>
                    <a:pt x="1500" y="5061"/>
                  </a:lnTo>
                  <a:lnTo>
                    <a:pt x="1500" y="5061"/>
                  </a:lnTo>
                  <a:lnTo>
                    <a:pt x="1500" y="5061"/>
                  </a:lnTo>
                  <a:lnTo>
                    <a:pt x="1500" y="5061"/>
                  </a:lnTo>
                  <a:lnTo>
                    <a:pt x="1500" y="5061"/>
                  </a:lnTo>
                  <a:lnTo>
                    <a:pt x="1500" y="5061"/>
                  </a:lnTo>
                  <a:lnTo>
                    <a:pt x="1500" y="5061"/>
                  </a:lnTo>
                  <a:lnTo>
                    <a:pt x="1500" y="5061"/>
                  </a:lnTo>
                  <a:lnTo>
                    <a:pt x="1500" y="5061"/>
                  </a:lnTo>
                  <a:lnTo>
                    <a:pt x="1500" y="5061"/>
                  </a:lnTo>
                  <a:lnTo>
                    <a:pt x="1500" y="5093"/>
                  </a:lnTo>
                  <a:lnTo>
                    <a:pt x="1500" y="5093"/>
                  </a:lnTo>
                  <a:lnTo>
                    <a:pt x="1500" y="5093"/>
                  </a:lnTo>
                  <a:lnTo>
                    <a:pt x="1500" y="5093"/>
                  </a:lnTo>
                  <a:lnTo>
                    <a:pt x="1500" y="5093"/>
                  </a:lnTo>
                  <a:lnTo>
                    <a:pt x="1500" y="5093"/>
                  </a:lnTo>
                  <a:lnTo>
                    <a:pt x="1500" y="5093"/>
                  </a:lnTo>
                  <a:lnTo>
                    <a:pt x="1500" y="5093"/>
                  </a:lnTo>
                  <a:lnTo>
                    <a:pt x="1500" y="5093"/>
                  </a:lnTo>
                  <a:lnTo>
                    <a:pt x="1500" y="5093"/>
                  </a:lnTo>
                  <a:lnTo>
                    <a:pt x="1500" y="5124"/>
                  </a:lnTo>
                  <a:lnTo>
                    <a:pt x="1500" y="5124"/>
                  </a:lnTo>
                  <a:lnTo>
                    <a:pt x="1500" y="5124"/>
                  </a:lnTo>
                  <a:lnTo>
                    <a:pt x="1500" y="5124"/>
                  </a:lnTo>
                  <a:lnTo>
                    <a:pt x="1500" y="5124"/>
                  </a:lnTo>
                  <a:lnTo>
                    <a:pt x="1469" y="5124"/>
                  </a:lnTo>
                  <a:lnTo>
                    <a:pt x="1469" y="5124"/>
                  </a:lnTo>
                  <a:lnTo>
                    <a:pt x="1469" y="5155"/>
                  </a:lnTo>
                  <a:lnTo>
                    <a:pt x="1469" y="5155"/>
                  </a:lnTo>
                  <a:lnTo>
                    <a:pt x="1469" y="5155"/>
                  </a:lnTo>
                  <a:lnTo>
                    <a:pt x="1469" y="5155"/>
                  </a:lnTo>
                  <a:lnTo>
                    <a:pt x="1469" y="5155"/>
                  </a:lnTo>
                  <a:lnTo>
                    <a:pt x="1469" y="5155"/>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69" y="5186"/>
                  </a:lnTo>
                  <a:lnTo>
                    <a:pt x="1438" y="5186"/>
                  </a:lnTo>
                  <a:lnTo>
                    <a:pt x="1438" y="5186"/>
                  </a:lnTo>
                  <a:lnTo>
                    <a:pt x="1438" y="5186"/>
                  </a:lnTo>
                  <a:lnTo>
                    <a:pt x="1438" y="5186"/>
                  </a:lnTo>
                  <a:lnTo>
                    <a:pt x="1438" y="5186"/>
                  </a:lnTo>
                  <a:lnTo>
                    <a:pt x="1407" y="5186"/>
                  </a:lnTo>
                  <a:lnTo>
                    <a:pt x="1407" y="5218"/>
                  </a:lnTo>
                  <a:lnTo>
                    <a:pt x="1407" y="5218"/>
                  </a:lnTo>
                  <a:lnTo>
                    <a:pt x="1407" y="5218"/>
                  </a:lnTo>
                  <a:lnTo>
                    <a:pt x="1407" y="5218"/>
                  </a:lnTo>
                  <a:lnTo>
                    <a:pt x="1407" y="5218"/>
                  </a:lnTo>
                  <a:lnTo>
                    <a:pt x="1407" y="5218"/>
                  </a:lnTo>
                  <a:lnTo>
                    <a:pt x="1438" y="5218"/>
                  </a:lnTo>
                  <a:lnTo>
                    <a:pt x="1438" y="5249"/>
                  </a:lnTo>
                  <a:lnTo>
                    <a:pt x="1438" y="5249"/>
                  </a:lnTo>
                  <a:lnTo>
                    <a:pt x="1438" y="5249"/>
                  </a:lnTo>
                  <a:lnTo>
                    <a:pt x="1407" y="5249"/>
                  </a:lnTo>
                  <a:lnTo>
                    <a:pt x="1407" y="5249"/>
                  </a:lnTo>
                  <a:lnTo>
                    <a:pt x="1407" y="5249"/>
                  </a:lnTo>
                  <a:lnTo>
                    <a:pt x="1407" y="5249"/>
                  </a:lnTo>
                  <a:lnTo>
                    <a:pt x="1407" y="5249"/>
                  </a:lnTo>
                  <a:lnTo>
                    <a:pt x="1407" y="5249"/>
                  </a:lnTo>
                  <a:lnTo>
                    <a:pt x="1407" y="5249"/>
                  </a:lnTo>
                  <a:lnTo>
                    <a:pt x="1407" y="5280"/>
                  </a:lnTo>
                  <a:lnTo>
                    <a:pt x="1407" y="5280"/>
                  </a:lnTo>
                  <a:lnTo>
                    <a:pt x="1407" y="5280"/>
                  </a:lnTo>
                  <a:lnTo>
                    <a:pt x="1407" y="5280"/>
                  </a:lnTo>
                  <a:lnTo>
                    <a:pt x="1407" y="5280"/>
                  </a:lnTo>
                  <a:lnTo>
                    <a:pt x="1407" y="5280"/>
                  </a:lnTo>
                  <a:lnTo>
                    <a:pt x="1407" y="5280"/>
                  </a:lnTo>
                  <a:lnTo>
                    <a:pt x="1407" y="5280"/>
                  </a:lnTo>
                  <a:lnTo>
                    <a:pt x="1407" y="5280"/>
                  </a:lnTo>
                  <a:lnTo>
                    <a:pt x="1407" y="5280"/>
                  </a:lnTo>
                  <a:lnTo>
                    <a:pt x="1407" y="5280"/>
                  </a:lnTo>
                  <a:lnTo>
                    <a:pt x="1407" y="5280"/>
                  </a:lnTo>
                  <a:lnTo>
                    <a:pt x="1407" y="5280"/>
                  </a:lnTo>
                  <a:lnTo>
                    <a:pt x="1407" y="5311"/>
                  </a:lnTo>
                  <a:lnTo>
                    <a:pt x="1407" y="5311"/>
                  </a:lnTo>
                  <a:lnTo>
                    <a:pt x="1407" y="5311"/>
                  </a:lnTo>
                  <a:lnTo>
                    <a:pt x="1407" y="5311"/>
                  </a:lnTo>
                  <a:lnTo>
                    <a:pt x="1407" y="5343"/>
                  </a:lnTo>
                  <a:lnTo>
                    <a:pt x="1407" y="5343"/>
                  </a:lnTo>
                  <a:lnTo>
                    <a:pt x="1407" y="5343"/>
                  </a:lnTo>
                  <a:lnTo>
                    <a:pt x="1407" y="5343"/>
                  </a:lnTo>
                  <a:lnTo>
                    <a:pt x="1407" y="5343"/>
                  </a:lnTo>
                  <a:lnTo>
                    <a:pt x="1407" y="5343"/>
                  </a:lnTo>
                  <a:lnTo>
                    <a:pt x="1407" y="5343"/>
                  </a:lnTo>
                  <a:lnTo>
                    <a:pt x="1407" y="5343"/>
                  </a:lnTo>
                  <a:lnTo>
                    <a:pt x="1407" y="5343"/>
                  </a:lnTo>
                  <a:lnTo>
                    <a:pt x="1407" y="5343"/>
                  </a:lnTo>
                  <a:lnTo>
                    <a:pt x="1407" y="5374"/>
                  </a:lnTo>
                  <a:lnTo>
                    <a:pt x="1407" y="5374"/>
                  </a:lnTo>
                  <a:lnTo>
                    <a:pt x="1407" y="5374"/>
                  </a:lnTo>
                  <a:lnTo>
                    <a:pt x="1375" y="5374"/>
                  </a:lnTo>
                  <a:lnTo>
                    <a:pt x="1375" y="5374"/>
                  </a:lnTo>
                  <a:lnTo>
                    <a:pt x="1375" y="5374"/>
                  </a:lnTo>
                  <a:lnTo>
                    <a:pt x="1375" y="5374"/>
                  </a:lnTo>
                  <a:lnTo>
                    <a:pt x="1375" y="5405"/>
                  </a:lnTo>
                  <a:lnTo>
                    <a:pt x="1375" y="5405"/>
                  </a:lnTo>
                  <a:lnTo>
                    <a:pt x="1375" y="5405"/>
                  </a:lnTo>
                  <a:lnTo>
                    <a:pt x="1375" y="5405"/>
                  </a:lnTo>
                  <a:lnTo>
                    <a:pt x="1375" y="5405"/>
                  </a:lnTo>
                  <a:lnTo>
                    <a:pt x="1375" y="5436"/>
                  </a:lnTo>
                  <a:lnTo>
                    <a:pt x="1375" y="5436"/>
                  </a:lnTo>
                  <a:lnTo>
                    <a:pt x="1375" y="5436"/>
                  </a:lnTo>
                  <a:lnTo>
                    <a:pt x="1375" y="5436"/>
                  </a:lnTo>
                  <a:lnTo>
                    <a:pt x="1375" y="5436"/>
                  </a:lnTo>
                  <a:lnTo>
                    <a:pt x="1375" y="5436"/>
                  </a:lnTo>
                  <a:lnTo>
                    <a:pt x="1375" y="5436"/>
                  </a:lnTo>
                  <a:lnTo>
                    <a:pt x="1375" y="5468"/>
                  </a:lnTo>
                  <a:lnTo>
                    <a:pt x="1375" y="5468"/>
                  </a:lnTo>
                  <a:lnTo>
                    <a:pt x="1375" y="5468"/>
                  </a:lnTo>
                  <a:lnTo>
                    <a:pt x="1375" y="5468"/>
                  </a:lnTo>
                  <a:lnTo>
                    <a:pt x="1375" y="5468"/>
                  </a:lnTo>
                  <a:lnTo>
                    <a:pt x="1375" y="5468"/>
                  </a:lnTo>
                  <a:lnTo>
                    <a:pt x="1344" y="5468"/>
                  </a:lnTo>
                  <a:lnTo>
                    <a:pt x="1344" y="5468"/>
                  </a:lnTo>
                  <a:lnTo>
                    <a:pt x="1375" y="5499"/>
                  </a:lnTo>
                  <a:lnTo>
                    <a:pt x="1375" y="5499"/>
                  </a:lnTo>
                  <a:lnTo>
                    <a:pt x="1375" y="5530"/>
                  </a:lnTo>
                  <a:lnTo>
                    <a:pt x="1375" y="5530"/>
                  </a:lnTo>
                  <a:lnTo>
                    <a:pt x="1375" y="5530"/>
                  </a:lnTo>
                  <a:lnTo>
                    <a:pt x="1375" y="5530"/>
                  </a:lnTo>
                  <a:lnTo>
                    <a:pt x="1375" y="5530"/>
                  </a:lnTo>
                  <a:lnTo>
                    <a:pt x="1375" y="5530"/>
                  </a:lnTo>
                  <a:lnTo>
                    <a:pt x="1375" y="5561"/>
                  </a:lnTo>
                  <a:lnTo>
                    <a:pt x="1375" y="5561"/>
                  </a:lnTo>
                  <a:lnTo>
                    <a:pt x="1375" y="5593"/>
                  </a:lnTo>
                  <a:lnTo>
                    <a:pt x="1375" y="5593"/>
                  </a:lnTo>
                  <a:lnTo>
                    <a:pt x="1375" y="5593"/>
                  </a:lnTo>
                  <a:lnTo>
                    <a:pt x="1375" y="5593"/>
                  </a:lnTo>
                  <a:lnTo>
                    <a:pt x="1375" y="5624"/>
                  </a:lnTo>
                  <a:lnTo>
                    <a:pt x="1407" y="5624"/>
                  </a:lnTo>
                  <a:lnTo>
                    <a:pt x="1407" y="5624"/>
                  </a:lnTo>
                  <a:lnTo>
                    <a:pt x="1407" y="5624"/>
                  </a:lnTo>
                  <a:lnTo>
                    <a:pt x="1375" y="5624"/>
                  </a:lnTo>
                  <a:lnTo>
                    <a:pt x="1407" y="5624"/>
                  </a:lnTo>
                  <a:lnTo>
                    <a:pt x="1407" y="5624"/>
                  </a:lnTo>
                  <a:lnTo>
                    <a:pt x="1407" y="5624"/>
                  </a:lnTo>
                  <a:lnTo>
                    <a:pt x="1407" y="5624"/>
                  </a:lnTo>
                  <a:lnTo>
                    <a:pt x="1407" y="5624"/>
                  </a:lnTo>
                  <a:lnTo>
                    <a:pt x="1407" y="5624"/>
                  </a:lnTo>
                  <a:lnTo>
                    <a:pt x="1407" y="5624"/>
                  </a:lnTo>
                  <a:lnTo>
                    <a:pt x="1407" y="5624"/>
                  </a:lnTo>
                  <a:lnTo>
                    <a:pt x="1407" y="5624"/>
                  </a:lnTo>
                  <a:lnTo>
                    <a:pt x="1407" y="5624"/>
                  </a:lnTo>
                  <a:lnTo>
                    <a:pt x="1407" y="5655"/>
                  </a:lnTo>
                  <a:lnTo>
                    <a:pt x="1407" y="5655"/>
                  </a:lnTo>
                  <a:lnTo>
                    <a:pt x="1407" y="5655"/>
                  </a:lnTo>
                  <a:lnTo>
                    <a:pt x="1438" y="5655"/>
                  </a:lnTo>
                  <a:lnTo>
                    <a:pt x="1438" y="5655"/>
                  </a:lnTo>
                  <a:lnTo>
                    <a:pt x="1438" y="5655"/>
                  </a:lnTo>
                  <a:lnTo>
                    <a:pt x="1438" y="5655"/>
                  </a:lnTo>
                  <a:lnTo>
                    <a:pt x="1438" y="5655"/>
                  </a:lnTo>
                  <a:lnTo>
                    <a:pt x="1438" y="5655"/>
                  </a:lnTo>
                  <a:lnTo>
                    <a:pt x="1438" y="5624"/>
                  </a:lnTo>
                  <a:lnTo>
                    <a:pt x="1438" y="5624"/>
                  </a:lnTo>
                  <a:lnTo>
                    <a:pt x="1469" y="5624"/>
                  </a:lnTo>
                  <a:lnTo>
                    <a:pt x="1469" y="5624"/>
                  </a:lnTo>
                  <a:lnTo>
                    <a:pt x="1438" y="5624"/>
                  </a:lnTo>
                  <a:lnTo>
                    <a:pt x="1438" y="5655"/>
                  </a:lnTo>
                  <a:lnTo>
                    <a:pt x="1438" y="5655"/>
                  </a:lnTo>
                  <a:lnTo>
                    <a:pt x="1438" y="5655"/>
                  </a:lnTo>
                  <a:lnTo>
                    <a:pt x="1438" y="5655"/>
                  </a:lnTo>
                  <a:lnTo>
                    <a:pt x="1438" y="5655"/>
                  </a:lnTo>
                  <a:lnTo>
                    <a:pt x="1407" y="5655"/>
                  </a:lnTo>
                  <a:lnTo>
                    <a:pt x="1407" y="5655"/>
                  </a:lnTo>
                  <a:lnTo>
                    <a:pt x="1407" y="5655"/>
                  </a:lnTo>
                  <a:lnTo>
                    <a:pt x="1407" y="5655"/>
                  </a:lnTo>
                  <a:lnTo>
                    <a:pt x="1407" y="5655"/>
                  </a:lnTo>
                  <a:lnTo>
                    <a:pt x="1407" y="5655"/>
                  </a:lnTo>
                  <a:lnTo>
                    <a:pt x="1407" y="5655"/>
                  </a:lnTo>
                  <a:lnTo>
                    <a:pt x="1407" y="5655"/>
                  </a:lnTo>
                  <a:lnTo>
                    <a:pt x="1407" y="5686"/>
                  </a:lnTo>
                  <a:lnTo>
                    <a:pt x="1407" y="5686"/>
                  </a:lnTo>
                  <a:lnTo>
                    <a:pt x="1407" y="5686"/>
                  </a:lnTo>
                  <a:lnTo>
                    <a:pt x="1438" y="5686"/>
                  </a:lnTo>
                  <a:lnTo>
                    <a:pt x="1438" y="5686"/>
                  </a:lnTo>
                  <a:lnTo>
                    <a:pt x="1469" y="5686"/>
                  </a:lnTo>
                  <a:lnTo>
                    <a:pt x="1469" y="5686"/>
                  </a:lnTo>
                  <a:lnTo>
                    <a:pt x="1469" y="5686"/>
                  </a:lnTo>
                  <a:lnTo>
                    <a:pt x="1469" y="5686"/>
                  </a:lnTo>
                  <a:lnTo>
                    <a:pt x="1469" y="5686"/>
                  </a:lnTo>
                  <a:lnTo>
                    <a:pt x="1469" y="5686"/>
                  </a:lnTo>
                  <a:lnTo>
                    <a:pt x="1469" y="5686"/>
                  </a:lnTo>
                  <a:lnTo>
                    <a:pt x="1469" y="5686"/>
                  </a:lnTo>
                  <a:lnTo>
                    <a:pt x="1469" y="5686"/>
                  </a:lnTo>
                  <a:lnTo>
                    <a:pt x="1469" y="5686"/>
                  </a:lnTo>
                  <a:lnTo>
                    <a:pt x="1469" y="5686"/>
                  </a:lnTo>
                  <a:lnTo>
                    <a:pt x="1500" y="5686"/>
                  </a:lnTo>
                  <a:lnTo>
                    <a:pt x="1532" y="5686"/>
                  </a:lnTo>
                  <a:lnTo>
                    <a:pt x="1532" y="5686"/>
                  </a:lnTo>
                  <a:lnTo>
                    <a:pt x="1532" y="5686"/>
                  </a:lnTo>
                  <a:lnTo>
                    <a:pt x="1532" y="5686"/>
                  </a:lnTo>
                  <a:lnTo>
                    <a:pt x="1532" y="5686"/>
                  </a:lnTo>
                  <a:lnTo>
                    <a:pt x="1532" y="5686"/>
                  </a:lnTo>
                  <a:lnTo>
                    <a:pt x="1532" y="5686"/>
                  </a:lnTo>
                  <a:lnTo>
                    <a:pt x="1532" y="5686"/>
                  </a:lnTo>
                  <a:lnTo>
                    <a:pt x="1532" y="5686"/>
                  </a:lnTo>
                  <a:lnTo>
                    <a:pt x="1532" y="5655"/>
                  </a:lnTo>
                  <a:lnTo>
                    <a:pt x="1532" y="5655"/>
                  </a:lnTo>
                  <a:lnTo>
                    <a:pt x="1532" y="5655"/>
                  </a:lnTo>
                  <a:lnTo>
                    <a:pt x="1532" y="5655"/>
                  </a:lnTo>
                  <a:lnTo>
                    <a:pt x="1532" y="5655"/>
                  </a:lnTo>
                  <a:lnTo>
                    <a:pt x="1532" y="5655"/>
                  </a:lnTo>
                  <a:lnTo>
                    <a:pt x="1532" y="5655"/>
                  </a:lnTo>
                  <a:lnTo>
                    <a:pt x="1532" y="5655"/>
                  </a:lnTo>
                  <a:lnTo>
                    <a:pt x="1532" y="5655"/>
                  </a:lnTo>
                  <a:lnTo>
                    <a:pt x="1532" y="5655"/>
                  </a:lnTo>
                  <a:lnTo>
                    <a:pt x="1532" y="5655"/>
                  </a:lnTo>
                  <a:lnTo>
                    <a:pt x="1532" y="5655"/>
                  </a:lnTo>
                  <a:lnTo>
                    <a:pt x="1532" y="5655"/>
                  </a:lnTo>
                  <a:lnTo>
                    <a:pt x="1532" y="5655"/>
                  </a:lnTo>
                  <a:lnTo>
                    <a:pt x="1532" y="5624"/>
                  </a:lnTo>
                  <a:lnTo>
                    <a:pt x="1532" y="5624"/>
                  </a:lnTo>
                  <a:lnTo>
                    <a:pt x="1532" y="5624"/>
                  </a:lnTo>
                  <a:lnTo>
                    <a:pt x="1532" y="5624"/>
                  </a:lnTo>
                  <a:lnTo>
                    <a:pt x="1532" y="5624"/>
                  </a:lnTo>
                  <a:lnTo>
                    <a:pt x="1532" y="5624"/>
                  </a:lnTo>
                  <a:lnTo>
                    <a:pt x="1532" y="5624"/>
                  </a:lnTo>
                  <a:lnTo>
                    <a:pt x="1563" y="5624"/>
                  </a:lnTo>
                  <a:lnTo>
                    <a:pt x="1563" y="5624"/>
                  </a:lnTo>
                  <a:lnTo>
                    <a:pt x="1563" y="5624"/>
                  </a:lnTo>
                  <a:lnTo>
                    <a:pt x="1563" y="5624"/>
                  </a:lnTo>
                  <a:lnTo>
                    <a:pt x="1563" y="5624"/>
                  </a:lnTo>
                  <a:lnTo>
                    <a:pt x="1563" y="5624"/>
                  </a:lnTo>
                  <a:lnTo>
                    <a:pt x="1594" y="5624"/>
                  </a:lnTo>
                  <a:lnTo>
                    <a:pt x="1594" y="5624"/>
                  </a:lnTo>
                  <a:lnTo>
                    <a:pt x="1594" y="5624"/>
                  </a:lnTo>
                  <a:lnTo>
                    <a:pt x="1594" y="5624"/>
                  </a:lnTo>
                  <a:lnTo>
                    <a:pt x="1594" y="5624"/>
                  </a:lnTo>
                  <a:lnTo>
                    <a:pt x="1594" y="5624"/>
                  </a:lnTo>
                  <a:lnTo>
                    <a:pt x="1594" y="5624"/>
                  </a:lnTo>
                  <a:lnTo>
                    <a:pt x="1594" y="5624"/>
                  </a:lnTo>
                  <a:lnTo>
                    <a:pt x="1594" y="5624"/>
                  </a:lnTo>
                  <a:lnTo>
                    <a:pt x="1594" y="5624"/>
                  </a:lnTo>
                  <a:lnTo>
                    <a:pt x="1625" y="5624"/>
                  </a:lnTo>
                  <a:lnTo>
                    <a:pt x="1625" y="5655"/>
                  </a:lnTo>
                  <a:lnTo>
                    <a:pt x="1625" y="5655"/>
                  </a:lnTo>
                  <a:lnTo>
                    <a:pt x="1625" y="5655"/>
                  </a:lnTo>
                  <a:lnTo>
                    <a:pt x="1625" y="5655"/>
                  </a:lnTo>
                  <a:lnTo>
                    <a:pt x="1625" y="5655"/>
                  </a:lnTo>
                  <a:lnTo>
                    <a:pt x="1625" y="5655"/>
                  </a:lnTo>
                  <a:lnTo>
                    <a:pt x="1625" y="5655"/>
                  </a:lnTo>
                  <a:lnTo>
                    <a:pt x="1625" y="5686"/>
                  </a:lnTo>
                  <a:lnTo>
                    <a:pt x="1657" y="5686"/>
                  </a:lnTo>
                  <a:lnTo>
                    <a:pt x="1657" y="5686"/>
                  </a:lnTo>
                  <a:lnTo>
                    <a:pt x="1657" y="5655"/>
                  </a:lnTo>
                  <a:lnTo>
                    <a:pt x="1657" y="5655"/>
                  </a:lnTo>
                  <a:lnTo>
                    <a:pt x="1657" y="5655"/>
                  </a:lnTo>
                  <a:lnTo>
                    <a:pt x="1657" y="5655"/>
                  </a:lnTo>
                  <a:lnTo>
                    <a:pt x="1688" y="5655"/>
                  </a:lnTo>
                  <a:lnTo>
                    <a:pt x="1688" y="5655"/>
                  </a:lnTo>
                  <a:lnTo>
                    <a:pt x="1688" y="5655"/>
                  </a:lnTo>
                  <a:lnTo>
                    <a:pt x="1688" y="5655"/>
                  </a:lnTo>
                  <a:lnTo>
                    <a:pt x="1688" y="5655"/>
                  </a:lnTo>
                  <a:lnTo>
                    <a:pt x="1688" y="5655"/>
                  </a:lnTo>
                  <a:lnTo>
                    <a:pt x="1688" y="5593"/>
                  </a:lnTo>
                  <a:lnTo>
                    <a:pt x="1688" y="5593"/>
                  </a:lnTo>
                  <a:lnTo>
                    <a:pt x="1688" y="5593"/>
                  </a:lnTo>
                  <a:lnTo>
                    <a:pt x="1688" y="5593"/>
                  </a:lnTo>
                  <a:lnTo>
                    <a:pt x="1688" y="5593"/>
                  </a:lnTo>
                  <a:lnTo>
                    <a:pt x="1688" y="5593"/>
                  </a:lnTo>
                  <a:lnTo>
                    <a:pt x="1688" y="5593"/>
                  </a:lnTo>
                  <a:lnTo>
                    <a:pt x="1688" y="5593"/>
                  </a:lnTo>
                  <a:lnTo>
                    <a:pt x="1688" y="5593"/>
                  </a:lnTo>
                  <a:lnTo>
                    <a:pt x="1688" y="5593"/>
                  </a:lnTo>
                  <a:lnTo>
                    <a:pt x="1688" y="5624"/>
                  </a:lnTo>
                  <a:lnTo>
                    <a:pt x="1688" y="5624"/>
                  </a:lnTo>
                  <a:lnTo>
                    <a:pt x="1688" y="5624"/>
                  </a:lnTo>
                  <a:lnTo>
                    <a:pt x="1688" y="5624"/>
                  </a:lnTo>
                  <a:lnTo>
                    <a:pt x="1688" y="5624"/>
                  </a:lnTo>
                  <a:lnTo>
                    <a:pt x="1688" y="5624"/>
                  </a:lnTo>
                  <a:lnTo>
                    <a:pt x="1688" y="5624"/>
                  </a:lnTo>
                  <a:lnTo>
                    <a:pt x="1688" y="5624"/>
                  </a:lnTo>
                  <a:lnTo>
                    <a:pt x="1688" y="5624"/>
                  </a:lnTo>
                  <a:lnTo>
                    <a:pt x="1688" y="5655"/>
                  </a:lnTo>
                  <a:lnTo>
                    <a:pt x="1688" y="5655"/>
                  </a:lnTo>
                  <a:lnTo>
                    <a:pt x="1688" y="5655"/>
                  </a:lnTo>
                  <a:lnTo>
                    <a:pt x="1688" y="5655"/>
                  </a:lnTo>
                  <a:lnTo>
                    <a:pt x="1688" y="5655"/>
                  </a:lnTo>
                  <a:lnTo>
                    <a:pt x="1688" y="5655"/>
                  </a:lnTo>
                  <a:lnTo>
                    <a:pt x="1688" y="5655"/>
                  </a:lnTo>
                  <a:lnTo>
                    <a:pt x="1688" y="5655"/>
                  </a:lnTo>
                  <a:lnTo>
                    <a:pt x="1688" y="5655"/>
                  </a:lnTo>
                  <a:lnTo>
                    <a:pt x="1688" y="5655"/>
                  </a:lnTo>
                  <a:lnTo>
                    <a:pt x="1688" y="5655"/>
                  </a:lnTo>
                  <a:lnTo>
                    <a:pt x="1688" y="5655"/>
                  </a:lnTo>
                  <a:lnTo>
                    <a:pt x="1657" y="5686"/>
                  </a:lnTo>
                  <a:lnTo>
                    <a:pt x="1657" y="5686"/>
                  </a:lnTo>
                  <a:lnTo>
                    <a:pt x="1657" y="5686"/>
                  </a:lnTo>
                  <a:lnTo>
                    <a:pt x="1657" y="5686"/>
                  </a:lnTo>
                  <a:lnTo>
                    <a:pt x="1657" y="5686"/>
                  </a:lnTo>
                  <a:lnTo>
                    <a:pt x="1657" y="5686"/>
                  </a:lnTo>
                  <a:lnTo>
                    <a:pt x="1657" y="5686"/>
                  </a:lnTo>
                  <a:lnTo>
                    <a:pt x="1625" y="5686"/>
                  </a:lnTo>
                  <a:lnTo>
                    <a:pt x="1625" y="5686"/>
                  </a:lnTo>
                  <a:lnTo>
                    <a:pt x="1625" y="5686"/>
                  </a:lnTo>
                  <a:lnTo>
                    <a:pt x="1625" y="5686"/>
                  </a:lnTo>
                  <a:lnTo>
                    <a:pt x="1625" y="5686"/>
                  </a:lnTo>
                  <a:lnTo>
                    <a:pt x="1625" y="5686"/>
                  </a:lnTo>
                  <a:lnTo>
                    <a:pt x="1625" y="5686"/>
                  </a:lnTo>
                  <a:lnTo>
                    <a:pt x="1594" y="5718"/>
                  </a:lnTo>
                  <a:lnTo>
                    <a:pt x="1594" y="5718"/>
                  </a:lnTo>
                  <a:lnTo>
                    <a:pt x="1594" y="5718"/>
                  </a:lnTo>
                  <a:lnTo>
                    <a:pt x="1594" y="5718"/>
                  </a:lnTo>
                  <a:lnTo>
                    <a:pt x="1594" y="5718"/>
                  </a:lnTo>
                  <a:lnTo>
                    <a:pt x="1594" y="5718"/>
                  </a:lnTo>
                  <a:lnTo>
                    <a:pt x="1594" y="5718"/>
                  </a:lnTo>
                  <a:lnTo>
                    <a:pt x="1594" y="5718"/>
                  </a:lnTo>
                  <a:lnTo>
                    <a:pt x="1594" y="5718"/>
                  </a:lnTo>
                  <a:lnTo>
                    <a:pt x="1594" y="5718"/>
                  </a:lnTo>
                  <a:lnTo>
                    <a:pt x="1594" y="5718"/>
                  </a:lnTo>
                  <a:lnTo>
                    <a:pt x="1594" y="5718"/>
                  </a:lnTo>
                  <a:lnTo>
                    <a:pt x="1594" y="5718"/>
                  </a:lnTo>
                  <a:lnTo>
                    <a:pt x="1594" y="5718"/>
                  </a:lnTo>
                  <a:lnTo>
                    <a:pt x="1594" y="5749"/>
                  </a:lnTo>
                  <a:lnTo>
                    <a:pt x="1594" y="5749"/>
                  </a:lnTo>
                  <a:lnTo>
                    <a:pt x="1594" y="5749"/>
                  </a:lnTo>
                  <a:lnTo>
                    <a:pt x="1594" y="5749"/>
                  </a:lnTo>
                  <a:lnTo>
                    <a:pt x="1594" y="5749"/>
                  </a:lnTo>
                  <a:lnTo>
                    <a:pt x="1594" y="5749"/>
                  </a:lnTo>
                  <a:lnTo>
                    <a:pt x="1594" y="5749"/>
                  </a:lnTo>
                  <a:lnTo>
                    <a:pt x="1594" y="5749"/>
                  </a:lnTo>
                  <a:lnTo>
                    <a:pt x="1625" y="5749"/>
                  </a:lnTo>
                  <a:lnTo>
                    <a:pt x="1625" y="5749"/>
                  </a:lnTo>
                  <a:lnTo>
                    <a:pt x="1625" y="5749"/>
                  </a:lnTo>
                  <a:lnTo>
                    <a:pt x="1625" y="5749"/>
                  </a:lnTo>
                  <a:lnTo>
                    <a:pt x="1625" y="5749"/>
                  </a:lnTo>
                  <a:lnTo>
                    <a:pt x="1625" y="5749"/>
                  </a:lnTo>
                  <a:lnTo>
                    <a:pt x="1625" y="5749"/>
                  </a:lnTo>
                  <a:lnTo>
                    <a:pt x="1625" y="5749"/>
                  </a:lnTo>
                  <a:lnTo>
                    <a:pt x="1625" y="5749"/>
                  </a:lnTo>
                  <a:lnTo>
                    <a:pt x="1625" y="5749"/>
                  </a:lnTo>
                  <a:lnTo>
                    <a:pt x="1657" y="5749"/>
                  </a:lnTo>
                  <a:lnTo>
                    <a:pt x="1657" y="5749"/>
                  </a:lnTo>
                  <a:lnTo>
                    <a:pt x="1657" y="5749"/>
                  </a:lnTo>
                  <a:lnTo>
                    <a:pt x="1657" y="5749"/>
                  </a:lnTo>
                  <a:lnTo>
                    <a:pt x="1657" y="5749"/>
                  </a:lnTo>
                  <a:lnTo>
                    <a:pt x="1657" y="5749"/>
                  </a:lnTo>
                  <a:lnTo>
                    <a:pt x="1657" y="5749"/>
                  </a:lnTo>
                  <a:lnTo>
                    <a:pt x="1657" y="5780"/>
                  </a:lnTo>
                  <a:lnTo>
                    <a:pt x="1657" y="5780"/>
                  </a:lnTo>
                  <a:lnTo>
                    <a:pt x="1657" y="5780"/>
                  </a:lnTo>
                  <a:lnTo>
                    <a:pt x="1657" y="5780"/>
                  </a:lnTo>
                  <a:lnTo>
                    <a:pt x="1657" y="5780"/>
                  </a:lnTo>
                  <a:lnTo>
                    <a:pt x="1657" y="5780"/>
                  </a:lnTo>
                  <a:lnTo>
                    <a:pt x="1657" y="5780"/>
                  </a:lnTo>
                  <a:lnTo>
                    <a:pt x="1688" y="5780"/>
                  </a:lnTo>
                  <a:lnTo>
                    <a:pt x="1657" y="5780"/>
                  </a:lnTo>
                  <a:lnTo>
                    <a:pt x="1657" y="5811"/>
                  </a:lnTo>
                  <a:lnTo>
                    <a:pt x="1657" y="5811"/>
                  </a:lnTo>
                  <a:lnTo>
                    <a:pt x="1657" y="5811"/>
                  </a:lnTo>
                  <a:lnTo>
                    <a:pt x="1657" y="5811"/>
                  </a:lnTo>
                  <a:lnTo>
                    <a:pt x="1657" y="5811"/>
                  </a:lnTo>
                  <a:lnTo>
                    <a:pt x="1657" y="5811"/>
                  </a:lnTo>
                  <a:lnTo>
                    <a:pt x="1688" y="5811"/>
                  </a:lnTo>
                  <a:lnTo>
                    <a:pt x="1688" y="5811"/>
                  </a:lnTo>
                  <a:lnTo>
                    <a:pt x="1657" y="5811"/>
                  </a:lnTo>
                  <a:lnTo>
                    <a:pt x="1657" y="5811"/>
                  </a:lnTo>
                  <a:lnTo>
                    <a:pt x="1657" y="5843"/>
                  </a:lnTo>
                  <a:lnTo>
                    <a:pt x="1657" y="5843"/>
                  </a:lnTo>
                  <a:lnTo>
                    <a:pt x="1657" y="5843"/>
                  </a:lnTo>
                  <a:lnTo>
                    <a:pt x="1657" y="5843"/>
                  </a:lnTo>
                  <a:lnTo>
                    <a:pt x="1657" y="5843"/>
                  </a:lnTo>
                  <a:lnTo>
                    <a:pt x="1688" y="5874"/>
                  </a:lnTo>
                  <a:lnTo>
                    <a:pt x="1688" y="5874"/>
                  </a:lnTo>
                  <a:lnTo>
                    <a:pt x="1688" y="5874"/>
                  </a:lnTo>
                  <a:lnTo>
                    <a:pt x="1657" y="5874"/>
                  </a:lnTo>
                  <a:lnTo>
                    <a:pt x="1657" y="5874"/>
                  </a:lnTo>
                  <a:lnTo>
                    <a:pt x="1657" y="5811"/>
                  </a:lnTo>
                  <a:lnTo>
                    <a:pt x="1657" y="5811"/>
                  </a:lnTo>
                  <a:lnTo>
                    <a:pt x="1625" y="5811"/>
                  </a:lnTo>
                  <a:lnTo>
                    <a:pt x="1625" y="5811"/>
                  </a:lnTo>
                  <a:lnTo>
                    <a:pt x="1625" y="5811"/>
                  </a:lnTo>
                  <a:lnTo>
                    <a:pt x="1594" y="5811"/>
                  </a:lnTo>
                  <a:lnTo>
                    <a:pt x="1594" y="5811"/>
                  </a:lnTo>
                  <a:lnTo>
                    <a:pt x="1594" y="5843"/>
                  </a:lnTo>
                  <a:lnTo>
                    <a:pt x="1594" y="5843"/>
                  </a:lnTo>
                  <a:lnTo>
                    <a:pt x="1594" y="5843"/>
                  </a:lnTo>
                  <a:lnTo>
                    <a:pt x="1594" y="5843"/>
                  </a:lnTo>
                  <a:lnTo>
                    <a:pt x="1594" y="5843"/>
                  </a:lnTo>
                  <a:lnTo>
                    <a:pt x="1594" y="5843"/>
                  </a:lnTo>
                  <a:lnTo>
                    <a:pt x="1594" y="5843"/>
                  </a:lnTo>
                  <a:lnTo>
                    <a:pt x="1594" y="5843"/>
                  </a:lnTo>
                  <a:lnTo>
                    <a:pt x="1594" y="5843"/>
                  </a:lnTo>
                  <a:lnTo>
                    <a:pt x="1625" y="5843"/>
                  </a:lnTo>
                  <a:lnTo>
                    <a:pt x="1625" y="5843"/>
                  </a:lnTo>
                  <a:lnTo>
                    <a:pt x="1625" y="5874"/>
                  </a:lnTo>
                  <a:lnTo>
                    <a:pt x="1625" y="5874"/>
                  </a:lnTo>
                  <a:lnTo>
                    <a:pt x="1625" y="5874"/>
                  </a:lnTo>
                  <a:lnTo>
                    <a:pt x="1625" y="5874"/>
                  </a:lnTo>
                  <a:lnTo>
                    <a:pt x="1625" y="5874"/>
                  </a:lnTo>
                  <a:lnTo>
                    <a:pt x="1625" y="5905"/>
                  </a:lnTo>
                  <a:lnTo>
                    <a:pt x="1657" y="5905"/>
                  </a:lnTo>
                  <a:lnTo>
                    <a:pt x="1657" y="5905"/>
                  </a:lnTo>
                  <a:lnTo>
                    <a:pt x="1657" y="5905"/>
                  </a:lnTo>
                  <a:lnTo>
                    <a:pt x="1657" y="5905"/>
                  </a:lnTo>
                  <a:lnTo>
                    <a:pt x="1657" y="5905"/>
                  </a:lnTo>
                  <a:lnTo>
                    <a:pt x="1657" y="5905"/>
                  </a:lnTo>
                  <a:lnTo>
                    <a:pt x="1625" y="5905"/>
                  </a:lnTo>
                  <a:lnTo>
                    <a:pt x="1625" y="5905"/>
                  </a:lnTo>
                  <a:lnTo>
                    <a:pt x="1625" y="5905"/>
                  </a:lnTo>
                  <a:lnTo>
                    <a:pt x="1625" y="5905"/>
                  </a:lnTo>
                  <a:lnTo>
                    <a:pt x="1625" y="5874"/>
                  </a:lnTo>
                  <a:lnTo>
                    <a:pt x="1625" y="5874"/>
                  </a:lnTo>
                  <a:lnTo>
                    <a:pt x="1594" y="5874"/>
                  </a:lnTo>
                  <a:lnTo>
                    <a:pt x="1594" y="5874"/>
                  </a:lnTo>
                  <a:lnTo>
                    <a:pt x="1594" y="5874"/>
                  </a:lnTo>
                  <a:lnTo>
                    <a:pt x="1594" y="5905"/>
                  </a:lnTo>
                  <a:lnTo>
                    <a:pt x="1594" y="5905"/>
                  </a:lnTo>
                  <a:lnTo>
                    <a:pt x="1594" y="5905"/>
                  </a:lnTo>
                  <a:lnTo>
                    <a:pt x="1594" y="5936"/>
                  </a:lnTo>
                  <a:lnTo>
                    <a:pt x="1594" y="5936"/>
                  </a:lnTo>
                  <a:lnTo>
                    <a:pt x="1594" y="5936"/>
                  </a:lnTo>
                  <a:lnTo>
                    <a:pt x="1594" y="5936"/>
                  </a:lnTo>
                  <a:lnTo>
                    <a:pt x="1594" y="5936"/>
                  </a:lnTo>
                  <a:lnTo>
                    <a:pt x="1594" y="5936"/>
                  </a:lnTo>
                  <a:lnTo>
                    <a:pt x="1594" y="5936"/>
                  </a:lnTo>
                  <a:lnTo>
                    <a:pt x="1594" y="5936"/>
                  </a:lnTo>
                  <a:lnTo>
                    <a:pt x="1594" y="5936"/>
                  </a:lnTo>
                  <a:lnTo>
                    <a:pt x="1594" y="5968"/>
                  </a:lnTo>
                  <a:lnTo>
                    <a:pt x="1594" y="5968"/>
                  </a:lnTo>
                  <a:lnTo>
                    <a:pt x="1594" y="5968"/>
                  </a:lnTo>
                  <a:lnTo>
                    <a:pt x="1594" y="5968"/>
                  </a:lnTo>
                  <a:lnTo>
                    <a:pt x="1594" y="5968"/>
                  </a:lnTo>
                  <a:lnTo>
                    <a:pt x="1594" y="5999"/>
                  </a:lnTo>
                  <a:lnTo>
                    <a:pt x="1594" y="5999"/>
                  </a:lnTo>
                  <a:lnTo>
                    <a:pt x="1594" y="5999"/>
                  </a:lnTo>
                  <a:lnTo>
                    <a:pt x="1594" y="5999"/>
                  </a:lnTo>
                  <a:lnTo>
                    <a:pt x="1594" y="6030"/>
                  </a:lnTo>
                  <a:lnTo>
                    <a:pt x="1594" y="6030"/>
                  </a:lnTo>
                  <a:lnTo>
                    <a:pt x="1594" y="6030"/>
                  </a:lnTo>
                  <a:lnTo>
                    <a:pt x="1594" y="6030"/>
                  </a:lnTo>
                  <a:lnTo>
                    <a:pt x="1625" y="6061"/>
                  </a:lnTo>
                  <a:lnTo>
                    <a:pt x="1594" y="6061"/>
                  </a:lnTo>
                  <a:lnTo>
                    <a:pt x="1594" y="6030"/>
                  </a:lnTo>
                  <a:lnTo>
                    <a:pt x="1594" y="6030"/>
                  </a:lnTo>
                  <a:lnTo>
                    <a:pt x="1594" y="6030"/>
                  </a:lnTo>
                  <a:lnTo>
                    <a:pt x="1594" y="6030"/>
                  </a:lnTo>
                  <a:lnTo>
                    <a:pt x="1594" y="6030"/>
                  </a:lnTo>
                  <a:lnTo>
                    <a:pt x="1594" y="6030"/>
                  </a:lnTo>
                  <a:lnTo>
                    <a:pt x="1563" y="6061"/>
                  </a:lnTo>
                  <a:lnTo>
                    <a:pt x="1563" y="6061"/>
                  </a:lnTo>
                  <a:lnTo>
                    <a:pt x="1563" y="6061"/>
                  </a:lnTo>
                  <a:lnTo>
                    <a:pt x="1563" y="6061"/>
                  </a:lnTo>
                  <a:lnTo>
                    <a:pt x="1563" y="6061"/>
                  </a:lnTo>
                  <a:lnTo>
                    <a:pt x="1563" y="6093"/>
                  </a:lnTo>
                  <a:lnTo>
                    <a:pt x="1563" y="6093"/>
                  </a:lnTo>
                  <a:lnTo>
                    <a:pt x="1563" y="6093"/>
                  </a:lnTo>
                  <a:lnTo>
                    <a:pt x="1563" y="6093"/>
                  </a:lnTo>
                  <a:lnTo>
                    <a:pt x="1563" y="6093"/>
                  </a:lnTo>
                  <a:lnTo>
                    <a:pt x="1532" y="6093"/>
                  </a:lnTo>
                  <a:lnTo>
                    <a:pt x="1532" y="6124"/>
                  </a:lnTo>
                  <a:lnTo>
                    <a:pt x="1532" y="6124"/>
                  </a:lnTo>
                  <a:lnTo>
                    <a:pt x="1532" y="6124"/>
                  </a:lnTo>
                  <a:lnTo>
                    <a:pt x="1532" y="6124"/>
                  </a:lnTo>
                  <a:lnTo>
                    <a:pt x="1532" y="6155"/>
                  </a:lnTo>
                  <a:lnTo>
                    <a:pt x="1532" y="6155"/>
                  </a:lnTo>
                  <a:lnTo>
                    <a:pt x="1532" y="6155"/>
                  </a:lnTo>
                  <a:lnTo>
                    <a:pt x="1532" y="6155"/>
                  </a:lnTo>
                  <a:lnTo>
                    <a:pt x="1563" y="6186"/>
                  </a:lnTo>
                  <a:lnTo>
                    <a:pt x="1563" y="6186"/>
                  </a:lnTo>
                  <a:lnTo>
                    <a:pt x="1563" y="6186"/>
                  </a:lnTo>
                  <a:lnTo>
                    <a:pt x="1563" y="6186"/>
                  </a:lnTo>
                  <a:lnTo>
                    <a:pt x="1563" y="6186"/>
                  </a:lnTo>
                  <a:lnTo>
                    <a:pt x="1563" y="6186"/>
                  </a:lnTo>
                  <a:lnTo>
                    <a:pt x="1563" y="6186"/>
                  </a:lnTo>
                  <a:lnTo>
                    <a:pt x="1563" y="6186"/>
                  </a:lnTo>
                  <a:lnTo>
                    <a:pt x="1563" y="6186"/>
                  </a:lnTo>
                  <a:lnTo>
                    <a:pt x="1563" y="6186"/>
                  </a:lnTo>
                  <a:lnTo>
                    <a:pt x="1563" y="6218"/>
                  </a:lnTo>
                  <a:lnTo>
                    <a:pt x="1563" y="6218"/>
                  </a:lnTo>
                  <a:lnTo>
                    <a:pt x="1563" y="6218"/>
                  </a:lnTo>
                  <a:lnTo>
                    <a:pt x="1563" y="6218"/>
                  </a:lnTo>
                  <a:lnTo>
                    <a:pt x="1532" y="6218"/>
                  </a:lnTo>
                  <a:lnTo>
                    <a:pt x="1563" y="6218"/>
                  </a:lnTo>
                  <a:lnTo>
                    <a:pt x="1563" y="6218"/>
                  </a:lnTo>
                  <a:lnTo>
                    <a:pt x="1563" y="6218"/>
                  </a:lnTo>
                  <a:lnTo>
                    <a:pt x="1563" y="6218"/>
                  </a:lnTo>
                  <a:lnTo>
                    <a:pt x="1563" y="6249"/>
                  </a:lnTo>
                  <a:lnTo>
                    <a:pt x="1563" y="6249"/>
                  </a:lnTo>
                  <a:lnTo>
                    <a:pt x="1563" y="6249"/>
                  </a:lnTo>
                  <a:lnTo>
                    <a:pt x="1563" y="6249"/>
                  </a:lnTo>
                  <a:lnTo>
                    <a:pt x="1563" y="6249"/>
                  </a:lnTo>
                  <a:lnTo>
                    <a:pt x="1563" y="6218"/>
                  </a:lnTo>
                  <a:lnTo>
                    <a:pt x="1594" y="6249"/>
                  </a:lnTo>
                  <a:lnTo>
                    <a:pt x="1594" y="6249"/>
                  </a:lnTo>
                  <a:lnTo>
                    <a:pt x="1594" y="6218"/>
                  </a:lnTo>
                  <a:lnTo>
                    <a:pt x="1594" y="6218"/>
                  </a:lnTo>
                  <a:lnTo>
                    <a:pt x="1594" y="6218"/>
                  </a:lnTo>
                  <a:lnTo>
                    <a:pt x="1594" y="6218"/>
                  </a:lnTo>
                  <a:lnTo>
                    <a:pt x="1594" y="6218"/>
                  </a:lnTo>
                  <a:lnTo>
                    <a:pt x="1594" y="6218"/>
                  </a:lnTo>
                  <a:lnTo>
                    <a:pt x="1594" y="6218"/>
                  </a:lnTo>
                  <a:lnTo>
                    <a:pt x="1594" y="6218"/>
                  </a:lnTo>
                  <a:lnTo>
                    <a:pt x="1594" y="6218"/>
                  </a:lnTo>
                  <a:lnTo>
                    <a:pt x="1594" y="6218"/>
                  </a:lnTo>
                  <a:lnTo>
                    <a:pt x="1594" y="6218"/>
                  </a:lnTo>
                  <a:lnTo>
                    <a:pt x="1594" y="6218"/>
                  </a:lnTo>
                  <a:lnTo>
                    <a:pt x="1594" y="6249"/>
                  </a:lnTo>
                  <a:lnTo>
                    <a:pt x="1594" y="6249"/>
                  </a:lnTo>
                  <a:lnTo>
                    <a:pt x="1594" y="6249"/>
                  </a:lnTo>
                  <a:lnTo>
                    <a:pt x="1594" y="6249"/>
                  </a:lnTo>
                  <a:lnTo>
                    <a:pt x="1594" y="6249"/>
                  </a:lnTo>
                  <a:lnTo>
                    <a:pt x="1594" y="6249"/>
                  </a:lnTo>
                  <a:lnTo>
                    <a:pt x="1594" y="6249"/>
                  </a:lnTo>
                  <a:lnTo>
                    <a:pt x="1594" y="6249"/>
                  </a:lnTo>
                  <a:lnTo>
                    <a:pt x="1594" y="6249"/>
                  </a:lnTo>
                  <a:lnTo>
                    <a:pt x="1594" y="6249"/>
                  </a:lnTo>
                  <a:lnTo>
                    <a:pt x="1594" y="6249"/>
                  </a:lnTo>
                  <a:lnTo>
                    <a:pt x="1563" y="6249"/>
                  </a:lnTo>
                  <a:lnTo>
                    <a:pt x="1563" y="6249"/>
                  </a:lnTo>
                  <a:lnTo>
                    <a:pt x="1563" y="6249"/>
                  </a:lnTo>
                  <a:lnTo>
                    <a:pt x="1563" y="6249"/>
                  </a:lnTo>
                  <a:lnTo>
                    <a:pt x="1563" y="6249"/>
                  </a:lnTo>
                  <a:lnTo>
                    <a:pt x="1563" y="6249"/>
                  </a:lnTo>
                  <a:lnTo>
                    <a:pt x="1563" y="6249"/>
                  </a:lnTo>
                  <a:lnTo>
                    <a:pt x="1563" y="6249"/>
                  </a:lnTo>
                  <a:lnTo>
                    <a:pt x="1563" y="6249"/>
                  </a:lnTo>
                  <a:lnTo>
                    <a:pt x="1563" y="6249"/>
                  </a:lnTo>
                  <a:lnTo>
                    <a:pt x="1563" y="6249"/>
                  </a:lnTo>
                  <a:lnTo>
                    <a:pt x="1563" y="6249"/>
                  </a:lnTo>
                  <a:lnTo>
                    <a:pt x="1532" y="6249"/>
                  </a:lnTo>
                  <a:lnTo>
                    <a:pt x="1532" y="6280"/>
                  </a:lnTo>
                  <a:lnTo>
                    <a:pt x="1532" y="6280"/>
                  </a:lnTo>
                  <a:lnTo>
                    <a:pt x="1532" y="6280"/>
                  </a:lnTo>
                  <a:lnTo>
                    <a:pt x="1532" y="6280"/>
                  </a:lnTo>
                  <a:lnTo>
                    <a:pt x="1532" y="6280"/>
                  </a:lnTo>
                  <a:lnTo>
                    <a:pt x="1532" y="6280"/>
                  </a:lnTo>
                  <a:lnTo>
                    <a:pt x="1532" y="6280"/>
                  </a:lnTo>
                  <a:lnTo>
                    <a:pt x="1532" y="6280"/>
                  </a:lnTo>
                  <a:lnTo>
                    <a:pt x="1532" y="6280"/>
                  </a:lnTo>
                  <a:lnTo>
                    <a:pt x="1532" y="6280"/>
                  </a:lnTo>
                  <a:lnTo>
                    <a:pt x="1532" y="6311"/>
                  </a:lnTo>
                  <a:lnTo>
                    <a:pt x="1532" y="6311"/>
                  </a:lnTo>
                  <a:lnTo>
                    <a:pt x="1532" y="6311"/>
                  </a:lnTo>
                  <a:lnTo>
                    <a:pt x="1532" y="6311"/>
                  </a:lnTo>
                  <a:lnTo>
                    <a:pt x="1532" y="6311"/>
                  </a:lnTo>
                  <a:lnTo>
                    <a:pt x="1532" y="6311"/>
                  </a:lnTo>
                  <a:lnTo>
                    <a:pt x="1532" y="6343"/>
                  </a:lnTo>
                  <a:lnTo>
                    <a:pt x="1532" y="6343"/>
                  </a:lnTo>
                  <a:lnTo>
                    <a:pt x="1532" y="6311"/>
                  </a:lnTo>
                  <a:lnTo>
                    <a:pt x="1532" y="6311"/>
                  </a:lnTo>
                  <a:lnTo>
                    <a:pt x="1532" y="6311"/>
                  </a:lnTo>
                  <a:lnTo>
                    <a:pt x="1532" y="6311"/>
                  </a:lnTo>
                  <a:lnTo>
                    <a:pt x="1532" y="6311"/>
                  </a:lnTo>
                  <a:lnTo>
                    <a:pt x="1500" y="6311"/>
                  </a:lnTo>
                  <a:lnTo>
                    <a:pt x="1500" y="6311"/>
                  </a:lnTo>
                  <a:lnTo>
                    <a:pt x="1500" y="6343"/>
                  </a:lnTo>
                  <a:lnTo>
                    <a:pt x="1500" y="6343"/>
                  </a:lnTo>
                  <a:lnTo>
                    <a:pt x="1500" y="6343"/>
                  </a:lnTo>
                  <a:lnTo>
                    <a:pt x="1500" y="6343"/>
                  </a:lnTo>
                  <a:lnTo>
                    <a:pt x="1500" y="6343"/>
                  </a:lnTo>
                  <a:lnTo>
                    <a:pt x="1500" y="6343"/>
                  </a:lnTo>
                  <a:lnTo>
                    <a:pt x="1500" y="6343"/>
                  </a:lnTo>
                  <a:lnTo>
                    <a:pt x="1500" y="6343"/>
                  </a:lnTo>
                  <a:lnTo>
                    <a:pt x="1500" y="6343"/>
                  </a:lnTo>
                  <a:lnTo>
                    <a:pt x="1500" y="6343"/>
                  </a:lnTo>
                  <a:lnTo>
                    <a:pt x="1500" y="6343"/>
                  </a:lnTo>
                  <a:lnTo>
                    <a:pt x="1500" y="6343"/>
                  </a:lnTo>
                  <a:lnTo>
                    <a:pt x="1500" y="6343"/>
                  </a:lnTo>
                  <a:lnTo>
                    <a:pt x="1532" y="6343"/>
                  </a:lnTo>
                  <a:lnTo>
                    <a:pt x="1532" y="6343"/>
                  </a:lnTo>
                  <a:lnTo>
                    <a:pt x="1532" y="6343"/>
                  </a:lnTo>
                  <a:lnTo>
                    <a:pt x="1532" y="6343"/>
                  </a:lnTo>
                  <a:lnTo>
                    <a:pt x="1532" y="6343"/>
                  </a:lnTo>
                  <a:lnTo>
                    <a:pt x="1532" y="6343"/>
                  </a:lnTo>
                  <a:lnTo>
                    <a:pt x="1532" y="6343"/>
                  </a:lnTo>
                  <a:lnTo>
                    <a:pt x="1532" y="6343"/>
                  </a:lnTo>
                  <a:lnTo>
                    <a:pt x="1532" y="6374"/>
                  </a:lnTo>
                  <a:lnTo>
                    <a:pt x="1532" y="6374"/>
                  </a:lnTo>
                  <a:lnTo>
                    <a:pt x="1532" y="6374"/>
                  </a:lnTo>
                  <a:lnTo>
                    <a:pt x="1532" y="6374"/>
                  </a:lnTo>
                  <a:lnTo>
                    <a:pt x="1532" y="6374"/>
                  </a:lnTo>
                  <a:lnTo>
                    <a:pt x="1532" y="6374"/>
                  </a:lnTo>
                  <a:lnTo>
                    <a:pt x="1532" y="6374"/>
                  </a:lnTo>
                  <a:lnTo>
                    <a:pt x="1563" y="6374"/>
                  </a:lnTo>
                  <a:lnTo>
                    <a:pt x="1563" y="6374"/>
                  </a:lnTo>
                  <a:lnTo>
                    <a:pt x="1563" y="6374"/>
                  </a:lnTo>
                  <a:lnTo>
                    <a:pt x="1563" y="6374"/>
                  </a:lnTo>
                  <a:lnTo>
                    <a:pt x="1563" y="6405"/>
                  </a:lnTo>
                  <a:lnTo>
                    <a:pt x="1563" y="6405"/>
                  </a:lnTo>
                  <a:lnTo>
                    <a:pt x="1563" y="6405"/>
                  </a:lnTo>
                  <a:lnTo>
                    <a:pt x="1563" y="6405"/>
                  </a:lnTo>
                  <a:lnTo>
                    <a:pt x="1563" y="6405"/>
                  </a:lnTo>
                  <a:lnTo>
                    <a:pt x="1594" y="6405"/>
                  </a:lnTo>
                  <a:lnTo>
                    <a:pt x="1594" y="6405"/>
                  </a:lnTo>
                  <a:lnTo>
                    <a:pt x="1594" y="6436"/>
                  </a:lnTo>
                  <a:lnTo>
                    <a:pt x="1594" y="6436"/>
                  </a:lnTo>
                  <a:lnTo>
                    <a:pt x="1594" y="6436"/>
                  </a:lnTo>
                  <a:lnTo>
                    <a:pt x="1594" y="6436"/>
                  </a:lnTo>
                  <a:lnTo>
                    <a:pt x="1594" y="6436"/>
                  </a:lnTo>
                  <a:lnTo>
                    <a:pt x="1625" y="6436"/>
                  </a:lnTo>
                  <a:lnTo>
                    <a:pt x="1625" y="6436"/>
                  </a:lnTo>
                  <a:lnTo>
                    <a:pt x="1625" y="6436"/>
                  </a:lnTo>
                  <a:lnTo>
                    <a:pt x="1625" y="6436"/>
                  </a:lnTo>
                  <a:lnTo>
                    <a:pt x="1625" y="6436"/>
                  </a:lnTo>
                  <a:lnTo>
                    <a:pt x="1625" y="6436"/>
                  </a:lnTo>
                  <a:lnTo>
                    <a:pt x="1625" y="6436"/>
                  </a:lnTo>
                  <a:lnTo>
                    <a:pt x="1625" y="6436"/>
                  </a:lnTo>
                  <a:lnTo>
                    <a:pt x="1625" y="6436"/>
                  </a:lnTo>
                  <a:lnTo>
                    <a:pt x="1625" y="6405"/>
                  </a:lnTo>
                  <a:lnTo>
                    <a:pt x="1625" y="6405"/>
                  </a:lnTo>
                  <a:lnTo>
                    <a:pt x="1625" y="6405"/>
                  </a:lnTo>
                  <a:lnTo>
                    <a:pt x="1625" y="6405"/>
                  </a:lnTo>
                  <a:lnTo>
                    <a:pt x="1625" y="6405"/>
                  </a:lnTo>
                  <a:lnTo>
                    <a:pt x="1625" y="6405"/>
                  </a:lnTo>
                  <a:lnTo>
                    <a:pt x="1625" y="6405"/>
                  </a:lnTo>
                  <a:lnTo>
                    <a:pt x="1625" y="6405"/>
                  </a:lnTo>
                  <a:lnTo>
                    <a:pt x="1625" y="6405"/>
                  </a:lnTo>
                  <a:lnTo>
                    <a:pt x="1625" y="6405"/>
                  </a:lnTo>
                  <a:lnTo>
                    <a:pt x="1625" y="6436"/>
                  </a:lnTo>
                  <a:lnTo>
                    <a:pt x="1625" y="6436"/>
                  </a:lnTo>
                  <a:lnTo>
                    <a:pt x="1625" y="6436"/>
                  </a:lnTo>
                  <a:lnTo>
                    <a:pt x="1625" y="6436"/>
                  </a:lnTo>
                  <a:lnTo>
                    <a:pt x="1625" y="6436"/>
                  </a:lnTo>
                  <a:lnTo>
                    <a:pt x="1625" y="6468"/>
                  </a:lnTo>
                  <a:lnTo>
                    <a:pt x="1625" y="6468"/>
                  </a:lnTo>
                  <a:lnTo>
                    <a:pt x="1625" y="6468"/>
                  </a:lnTo>
                  <a:lnTo>
                    <a:pt x="1625" y="6468"/>
                  </a:lnTo>
                  <a:lnTo>
                    <a:pt x="1625" y="6468"/>
                  </a:lnTo>
                  <a:lnTo>
                    <a:pt x="1625" y="6499"/>
                  </a:lnTo>
                  <a:lnTo>
                    <a:pt x="1625" y="6499"/>
                  </a:lnTo>
                  <a:lnTo>
                    <a:pt x="1625" y="6499"/>
                  </a:lnTo>
                  <a:lnTo>
                    <a:pt x="1625" y="6499"/>
                  </a:lnTo>
                  <a:lnTo>
                    <a:pt x="1625" y="6499"/>
                  </a:lnTo>
                  <a:lnTo>
                    <a:pt x="1625" y="6499"/>
                  </a:lnTo>
                  <a:lnTo>
                    <a:pt x="1625" y="6499"/>
                  </a:lnTo>
                  <a:lnTo>
                    <a:pt x="1625" y="6499"/>
                  </a:lnTo>
                  <a:lnTo>
                    <a:pt x="1625" y="6499"/>
                  </a:lnTo>
                  <a:lnTo>
                    <a:pt x="1625" y="6530"/>
                  </a:lnTo>
                  <a:lnTo>
                    <a:pt x="1594" y="6499"/>
                  </a:lnTo>
                  <a:lnTo>
                    <a:pt x="1594" y="6530"/>
                  </a:lnTo>
                  <a:lnTo>
                    <a:pt x="1563" y="6530"/>
                  </a:lnTo>
                  <a:lnTo>
                    <a:pt x="1563" y="6530"/>
                  </a:lnTo>
                  <a:lnTo>
                    <a:pt x="1563" y="6561"/>
                  </a:lnTo>
                  <a:lnTo>
                    <a:pt x="1563" y="6561"/>
                  </a:lnTo>
                  <a:lnTo>
                    <a:pt x="1563" y="6561"/>
                  </a:lnTo>
                  <a:lnTo>
                    <a:pt x="1563" y="6561"/>
                  </a:lnTo>
                  <a:lnTo>
                    <a:pt x="1532" y="6561"/>
                  </a:lnTo>
                  <a:lnTo>
                    <a:pt x="1532" y="6561"/>
                  </a:lnTo>
                  <a:lnTo>
                    <a:pt x="1532" y="6561"/>
                  </a:lnTo>
                  <a:lnTo>
                    <a:pt x="1532" y="6561"/>
                  </a:lnTo>
                  <a:lnTo>
                    <a:pt x="1532" y="6561"/>
                  </a:lnTo>
                  <a:lnTo>
                    <a:pt x="1532" y="6561"/>
                  </a:lnTo>
                  <a:lnTo>
                    <a:pt x="1500" y="6561"/>
                  </a:lnTo>
                  <a:lnTo>
                    <a:pt x="1500" y="6561"/>
                  </a:lnTo>
                  <a:lnTo>
                    <a:pt x="1500" y="6561"/>
                  </a:lnTo>
                  <a:lnTo>
                    <a:pt x="1500" y="6561"/>
                  </a:lnTo>
                  <a:lnTo>
                    <a:pt x="1469" y="6561"/>
                  </a:lnTo>
                  <a:lnTo>
                    <a:pt x="1469" y="6593"/>
                  </a:lnTo>
                  <a:lnTo>
                    <a:pt x="1469" y="6593"/>
                  </a:lnTo>
                  <a:lnTo>
                    <a:pt x="1469" y="6593"/>
                  </a:lnTo>
                  <a:lnTo>
                    <a:pt x="1469" y="6593"/>
                  </a:lnTo>
                  <a:lnTo>
                    <a:pt x="1469" y="6593"/>
                  </a:lnTo>
                  <a:lnTo>
                    <a:pt x="1469" y="6593"/>
                  </a:lnTo>
                  <a:lnTo>
                    <a:pt x="1469" y="6593"/>
                  </a:lnTo>
                  <a:lnTo>
                    <a:pt x="1500" y="6624"/>
                  </a:lnTo>
                  <a:lnTo>
                    <a:pt x="1500" y="6624"/>
                  </a:lnTo>
                  <a:lnTo>
                    <a:pt x="1500" y="6624"/>
                  </a:lnTo>
                  <a:lnTo>
                    <a:pt x="1500" y="6624"/>
                  </a:lnTo>
                  <a:lnTo>
                    <a:pt x="1500" y="6624"/>
                  </a:lnTo>
                  <a:lnTo>
                    <a:pt x="1500" y="6624"/>
                  </a:lnTo>
                  <a:lnTo>
                    <a:pt x="1500" y="6624"/>
                  </a:lnTo>
                  <a:lnTo>
                    <a:pt x="1500" y="6624"/>
                  </a:lnTo>
                  <a:lnTo>
                    <a:pt x="1500" y="6624"/>
                  </a:lnTo>
                  <a:lnTo>
                    <a:pt x="1500" y="6624"/>
                  </a:lnTo>
                  <a:lnTo>
                    <a:pt x="1500" y="6624"/>
                  </a:lnTo>
                  <a:lnTo>
                    <a:pt x="1500" y="6655"/>
                  </a:lnTo>
                  <a:lnTo>
                    <a:pt x="1469" y="6655"/>
                  </a:lnTo>
                  <a:lnTo>
                    <a:pt x="1469" y="6655"/>
                  </a:lnTo>
                  <a:lnTo>
                    <a:pt x="1469" y="6655"/>
                  </a:lnTo>
                  <a:lnTo>
                    <a:pt x="1469" y="6655"/>
                  </a:lnTo>
                  <a:lnTo>
                    <a:pt x="1469" y="6655"/>
                  </a:lnTo>
                  <a:lnTo>
                    <a:pt x="1469" y="6655"/>
                  </a:lnTo>
                  <a:lnTo>
                    <a:pt x="1469" y="6655"/>
                  </a:lnTo>
                  <a:lnTo>
                    <a:pt x="1469" y="6655"/>
                  </a:lnTo>
                  <a:lnTo>
                    <a:pt x="1469" y="6655"/>
                  </a:lnTo>
                  <a:lnTo>
                    <a:pt x="1469" y="6655"/>
                  </a:lnTo>
                  <a:lnTo>
                    <a:pt x="1500" y="6655"/>
                  </a:lnTo>
                  <a:lnTo>
                    <a:pt x="1500" y="6655"/>
                  </a:lnTo>
                  <a:lnTo>
                    <a:pt x="1500" y="6655"/>
                  </a:lnTo>
                  <a:lnTo>
                    <a:pt x="1500" y="6655"/>
                  </a:lnTo>
                  <a:lnTo>
                    <a:pt x="1500" y="6655"/>
                  </a:lnTo>
                  <a:lnTo>
                    <a:pt x="1532" y="6655"/>
                  </a:lnTo>
                  <a:lnTo>
                    <a:pt x="1532" y="6686"/>
                  </a:lnTo>
                  <a:lnTo>
                    <a:pt x="1563" y="6686"/>
                  </a:lnTo>
                  <a:lnTo>
                    <a:pt x="1563" y="6718"/>
                  </a:lnTo>
                  <a:lnTo>
                    <a:pt x="1563" y="6718"/>
                  </a:lnTo>
                  <a:lnTo>
                    <a:pt x="1563" y="6686"/>
                  </a:lnTo>
                  <a:lnTo>
                    <a:pt x="1563" y="6686"/>
                  </a:lnTo>
                  <a:lnTo>
                    <a:pt x="1563" y="6686"/>
                  </a:lnTo>
                  <a:lnTo>
                    <a:pt x="1594" y="6686"/>
                  </a:lnTo>
                  <a:lnTo>
                    <a:pt x="1594" y="6686"/>
                  </a:lnTo>
                  <a:lnTo>
                    <a:pt x="1594" y="6686"/>
                  </a:lnTo>
                  <a:lnTo>
                    <a:pt x="1594" y="6686"/>
                  </a:lnTo>
                  <a:lnTo>
                    <a:pt x="1594" y="6686"/>
                  </a:lnTo>
                  <a:lnTo>
                    <a:pt x="1594" y="6718"/>
                  </a:lnTo>
                  <a:lnTo>
                    <a:pt x="1594" y="6718"/>
                  </a:lnTo>
                  <a:lnTo>
                    <a:pt x="1594" y="6718"/>
                  </a:lnTo>
                  <a:lnTo>
                    <a:pt x="1594" y="6718"/>
                  </a:lnTo>
                  <a:lnTo>
                    <a:pt x="1563" y="6718"/>
                  </a:lnTo>
                  <a:lnTo>
                    <a:pt x="1563" y="6718"/>
                  </a:lnTo>
                  <a:lnTo>
                    <a:pt x="1563" y="6718"/>
                  </a:lnTo>
                  <a:lnTo>
                    <a:pt x="1563" y="6718"/>
                  </a:lnTo>
                  <a:lnTo>
                    <a:pt x="1532" y="6718"/>
                  </a:lnTo>
                  <a:lnTo>
                    <a:pt x="1532" y="6686"/>
                  </a:lnTo>
                  <a:lnTo>
                    <a:pt x="1532" y="6686"/>
                  </a:lnTo>
                  <a:lnTo>
                    <a:pt x="1532" y="6686"/>
                  </a:lnTo>
                  <a:lnTo>
                    <a:pt x="1532" y="6686"/>
                  </a:lnTo>
                  <a:lnTo>
                    <a:pt x="1532" y="6686"/>
                  </a:lnTo>
                  <a:lnTo>
                    <a:pt x="1532" y="6686"/>
                  </a:lnTo>
                  <a:lnTo>
                    <a:pt x="1532" y="6686"/>
                  </a:lnTo>
                  <a:lnTo>
                    <a:pt x="1532" y="6686"/>
                  </a:lnTo>
                  <a:lnTo>
                    <a:pt x="1532" y="6686"/>
                  </a:lnTo>
                  <a:lnTo>
                    <a:pt x="1500" y="6686"/>
                  </a:lnTo>
                  <a:lnTo>
                    <a:pt x="1500" y="6686"/>
                  </a:lnTo>
                  <a:lnTo>
                    <a:pt x="1500" y="6686"/>
                  </a:lnTo>
                  <a:lnTo>
                    <a:pt x="1500" y="6686"/>
                  </a:lnTo>
                  <a:lnTo>
                    <a:pt x="1500" y="6686"/>
                  </a:lnTo>
                  <a:lnTo>
                    <a:pt x="1500" y="6686"/>
                  </a:lnTo>
                  <a:lnTo>
                    <a:pt x="1500" y="6686"/>
                  </a:lnTo>
                  <a:lnTo>
                    <a:pt x="1500" y="6686"/>
                  </a:lnTo>
                  <a:lnTo>
                    <a:pt x="1500" y="6686"/>
                  </a:lnTo>
                  <a:lnTo>
                    <a:pt x="1500" y="6686"/>
                  </a:lnTo>
                  <a:lnTo>
                    <a:pt x="1500" y="6686"/>
                  </a:lnTo>
                  <a:lnTo>
                    <a:pt x="1500" y="6686"/>
                  </a:lnTo>
                  <a:lnTo>
                    <a:pt x="1500" y="6686"/>
                  </a:lnTo>
                  <a:lnTo>
                    <a:pt x="1500" y="6686"/>
                  </a:lnTo>
                  <a:lnTo>
                    <a:pt x="1500" y="6686"/>
                  </a:lnTo>
                  <a:lnTo>
                    <a:pt x="1469" y="6686"/>
                  </a:lnTo>
                  <a:lnTo>
                    <a:pt x="1469" y="6686"/>
                  </a:lnTo>
                  <a:lnTo>
                    <a:pt x="1469" y="6686"/>
                  </a:lnTo>
                  <a:lnTo>
                    <a:pt x="1469" y="6718"/>
                  </a:lnTo>
                  <a:lnTo>
                    <a:pt x="1469" y="6718"/>
                  </a:lnTo>
                  <a:lnTo>
                    <a:pt x="1469" y="6718"/>
                  </a:lnTo>
                  <a:lnTo>
                    <a:pt x="1469" y="6718"/>
                  </a:lnTo>
                  <a:lnTo>
                    <a:pt x="1469" y="6718"/>
                  </a:lnTo>
                  <a:lnTo>
                    <a:pt x="1469" y="6718"/>
                  </a:lnTo>
                  <a:lnTo>
                    <a:pt x="1469" y="6718"/>
                  </a:lnTo>
                  <a:lnTo>
                    <a:pt x="1469" y="6718"/>
                  </a:lnTo>
                  <a:lnTo>
                    <a:pt x="1438" y="6718"/>
                  </a:lnTo>
                  <a:lnTo>
                    <a:pt x="1438" y="6718"/>
                  </a:lnTo>
                  <a:lnTo>
                    <a:pt x="1438" y="6749"/>
                  </a:lnTo>
                  <a:lnTo>
                    <a:pt x="1438" y="6749"/>
                  </a:lnTo>
                  <a:lnTo>
                    <a:pt x="1438" y="6780"/>
                  </a:lnTo>
                  <a:lnTo>
                    <a:pt x="1438" y="6780"/>
                  </a:lnTo>
                  <a:lnTo>
                    <a:pt x="1438" y="6780"/>
                  </a:lnTo>
                  <a:lnTo>
                    <a:pt x="1438" y="6811"/>
                  </a:lnTo>
                  <a:lnTo>
                    <a:pt x="1438" y="6811"/>
                  </a:lnTo>
                  <a:lnTo>
                    <a:pt x="1438" y="6811"/>
                  </a:lnTo>
                  <a:lnTo>
                    <a:pt x="1438" y="6811"/>
                  </a:lnTo>
                  <a:lnTo>
                    <a:pt x="1469" y="6780"/>
                  </a:lnTo>
                  <a:lnTo>
                    <a:pt x="1469" y="6780"/>
                  </a:lnTo>
                  <a:lnTo>
                    <a:pt x="1469" y="6780"/>
                  </a:lnTo>
                  <a:lnTo>
                    <a:pt x="1469" y="6780"/>
                  </a:lnTo>
                  <a:lnTo>
                    <a:pt x="1469" y="6780"/>
                  </a:lnTo>
                  <a:lnTo>
                    <a:pt x="1469" y="6780"/>
                  </a:lnTo>
                  <a:lnTo>
                    <a:pt x="1469" y="6780"/>
                  </a:lnTo>
                  <a:lnTo>
                    <a:pt x="1500" y="6780"/>
                  </a:lnTo>
                  <a:lnTo>
                    <a:pt x="1500" y="6749"/>
                  </a:lnTo>
                  <a:lnTo>
                    <a:pt x="1500" y="6749"/>
                  </a:lnTo>
                  <a:lnTo>
                    <a:pt x="1500" y="6780"/>
                  </a:lnTo>
                  <a:lnTo>
                    <a:pt x="1500" y="6780"/>
                  </a:lnTo>
                  <a:lnTo>
                    <a:pt x="1500" y="6780"/>
                  </a:lnTo>
                  <a:lnTo>
                    <a:pt x="1500" y="6780"/>
                  </a:lnTo>
                  <a:lnTo>
                    <a:pt x="1532" y="6780"/>
                  </a:lnTo>
                  <a:lnTo>
                    <a:pt x="1532" y="6780"/>
                  </a:lnTo>
                  <a:lnTo>
                    <a:pt x="1532" y="6780"/>
                  </a:lnTo>
                  <a:lnTo>
                    <a:pt x="1532" y="6780"/>
                  </a:lnTo>
                  <a:lnTo>
                    <a:pt x="1532" y="6780"/>
                  </a:lnTo>
                  <a:lnTo>
                    <a:pt x="1500" y="6780"/>
                  </a:lnTo>
                  <a:lnTo>
                    <a:pt x="1469" y="6780"/>
                  </a:lnTo>
                  <a:lnTo>
                    <a:pt x="1438" y="6811"/>
                  </a:lnTo>
                  <a:lnTo>
                    <a:pt x="1438" y="6811"/>
                  </a:lnTo>
                  <a:lnTo>
                    <a:pt x="1438" y="6811"/>
                  </a:lnTo>
                  <a:lnTo>
                    <a:pt x="1438" y="6843"/>
                  </a:lnTo>
                  <a:lnTo>
                    <a:pt x="1438" y="6843"/>
                  </a:lnTo>
                  <a:lnTo>
                    <a:pt x="1438" y="6843"/>
                  </a:lnTo>
                  <a:lnTo>
                    <a:pt x="1438" y="6843"/>
                  </a:lnTo>
                  <a:lnTo>
                    <a:pt x="1438" y="6843"/>
                  </a:lnTo>
                  <a:lnTo>
                    <a:pt x="1438" y="6843"/>
                  </a:lnTo>
                  <a:lnTo>
                    <a:pt x="1438" y="6843"/>
                  </a:lnTo>
                  <a:lnTo>
                    <a:pt x="1438" y="6843"/>
                  </a:lnTo>
                  <a:lnTo>
                    <a:pt x="1438" y="6843"/>
                  </a:lnTo>
                  <a:lnTo>
                    <a:pt x="1438" y="6843"/>
                  </a:lnTo>
                  <a:lnTo>
                    <a:pt x="1438" y="6874"/>
                  </a:lnTo>
                  <a:lnTo>
                    <a:pt x="1438" y="6874"/>
                  </a:lnTo>
                  <a:lnTo>
                    <a:pt x="1438" y="6874"/>
                  </a:lnTo>
                  <a:lnTo>
                    <a:pt x="1438" y="6874"/>
                  </a:lnTo>
                  <a:lnTo>
                    <a:pt x="1438" y="6874"/>
                  </a:lnTo>
                  <a:lnTo>
                    <a:pt x="1438" y="6874"/>
                  </a:lnTo>
                  <a:lnTo>
                    <a:pt x="1438" y="6874"/>
                  </a:lnTo>
                  <a:lnTo>
                    <a:pt x="1438" y="6874"/>
                  </a:lnTo>
                  <a:lnTo>
                    <a:pt x="1438" y="6905"/>
                  </a:lnTo>
                  <a:lnTo>
                    <a:pt x="1438" y="6905"/>
                  </a:lnTo>
                  <a:lnTo>
                    <a:pt x="1438" y="6905"/>
                  </a:lnTo>
                  <a:lnTo>
                    <a:pt x="1438" y="6905"/>
                  </a:lnTo>
                  <a:lnTo>
                    <a:pt x="1438" y="6905"/>
                  </a:lnTo>
                  <a:lnTo>
                    <a:pt x="1438" y="6936"/>
                  </a:lnTo>
                  <a:lnTo>
                    <a:pt x="1438" y="6936"/>
                  </a:lnTo>
                  <a:lnTo>
                    <a:pt x="1438" y="6936"/>
                  </a:lnTo>
                  <a:lnTo>
                    <a:pt x="1407" y="6936"/>
                  </a:lnTo>
                  <a:lnTo>
                    <a:pt x="1407" y="6968"/>
                  </a:lnTo>
                  <a:lnTo>
                    <a:pt x="1407" y="6968"/>
                  </a:lnTo>
                  <a:lnTo>
                    <a:pt x="1438" y="6968"/>
                  </a:lnTo>
                  <a:lnTo>
                    <a:pt x="1438" y="6936"/>
                  </a:lnTo>
                  <a:lnTo>
                    <a:pt x="1438" y="6936"/>
                  </a:lnTo>
                  <a:lnTo>
                    <a:pt x="1438" y="6936"/>
                  </a:lnTo>
                  <a:lnTo>
                    <a:pt x="1438" y="6936"/>
                  </a:lnTo>
                  <a:lnTo>
                    <a:pt x="1469" y="6905"/>
                  </a:lnTo>
                  <a:lnTo>
                    <a:pt x="1469" y="6874"/>
                  </a:lnTo>
                  <a:lnTo>
                    <a:pt x="1469" y="6874"/>
                  </a:lnTo>
                  <a:lnTo>
                    <a:pt x="1469" y="6874"/>
                  </a:lnTo>
                  <a:lnTo>
                    <a:pt x="1469" y="6874"/>
                  </a:lnTo>
                  <a:lnTo>
                    <a:pt x="1500" y="6874"/>
                  </a:lnTo>
                  <a:lnTo>
                    <a:pt x="1500" y="6874"/>
                  </a:lnTo>
                  <a:lnTo>
                    <a:pt x="1500" y="6874"/>
                  </a:lnTo>
                  <a:lnTo>
                    <a:pt x="1469" y="6905"/>
                  </a:lnTo>
                  <a:lnTo>
                    <a:pt x="1469" y="6905"/>
                  </a:lnTo>
                  <a:lnTo>
                    <a:pt x="1469" y="6905"/>
                  </a:lnTo>
                  <a:lnTo>
                    <a:pt x="1469" y="6905"/>
                  </a:lnTo>
                  <a:lnTo>
                    <a:pt x="1469" y="6905"/>
                  </a:lnTo>
                  <a:lnTo>
                    <a:pt x="1438" y="6936"/>
                  </a:lnTo>
                  <a:lnTo>
                    <a:pt x="1438" y="6936"/>
                  </a:lnTo>
                  <a:lnTo>
                    <a:pt x="1438" y="6936"/>
                  </a:lnTo>
                  <a:lnTo>
                    <a:pt x="1438" y="6936"/>
                  </a:lnTo>
                  <a:lnTo>
                    <a:pt x="1438" y="6936"/>
                  </a:lnTo>
                  <a:lnTo>
                    <a:pt x="1438" y="6968"/>
                  </a:lnTo>
                  <a:lnTo>
                    <a:pt x="1438" y="6968"/>
                  </a:lnTo>
                  <a:lnTo>
                    <a:pt x="1438" y="6968"/>
                  </a:lnTo>
                  <a:lnTo>
                    <a:pt x="1469" y="6968"/>
                  </a:lnTo>
                  <a:lnTo>
                    <a:pt x="1469" y="6968"/>
                  </a:lnTo>
                  <a:lnTo>
                    <a:pt x="1438" y="6968"/>
                  </a:lnTo>
                  <a:lnTo>
                    <a:pt x="1438" y="6968"/>
                  </a:lnTo>
                  <a:lnTo>
                    <a:pt x="1438" y="6968"/>
                  </a:lnTo>
                  <a:lnTo>
                    <a:pt x="1407" y="6968"/>
                  </a:lnTo>
                  <a:lnTo>
                    <a:pt x="1407" y="6968"/>
                  </a:lnTo>
                  <a:lnTo>
                    <a:pt x="1407" y="6999"/>
                  </a:lnTo>
                  <a:lnTo>
                    <a:pt x="1407" y="6999"/>
                  </a:lnTo>
                  <a:lnTo>
                    <a:pt x="1407" y="6999"/>
                  </a:lnTo>
                  <a:lnTo>
                    <a:pt x="1407" y="7030"/>
                  </a:lnTo>
                  <a:lnTo>
                    <a:pt x="1407" y="7030"/>
                  </a:lnTo>
                  <a:lnTo>
                    <a:pt x="1407" y="7030"/>
                  </a:lnTo>
                  <a:lnTo>
                    <a:pt x="1407" y="7030"/>
                  </a:lnTo>
                  <a:lnTo>
                    <a:pt x="1407" y="7030"/>
                  </a:lnTo>
                  <a:lnTo>
                    <a:pt x="1407" y="7030"/>
                  </a:lnTo>
                  <a:lnTo>
                    <a:pt x="1407" y="7030"/>
                  </a:lnTo>
                  <a:lnTo>
                    <a:pt x="1407" y="7030"/>
                  </a:lnTo>
                  <a:lnTo>
                    <a:pt x="1407" y="7030"/>
                  </a:lnTo>
                  <a:lnTo>
                    <a:pt x="1407" y="7030"/>
                  </a:lnTo>
                  <a:lnTo>
                    <a:pt x="1407" y="7030"/>
                  </a:lnTo>
                  <a:lnTo>
                    <a:pt x="1407" y="7030"/>
                  </a:lnTo>
                  <a:lnTo>
                    <a:pt x="1407" y="7030"/>
                  </a:lnTo>
                  <a:lnTo>
                    <a:pt x="1407" y="7030"/>
                  </a:lnTo>
                  <a:lnTo>
                    <a:pt x="1375" y="7030"/>
                  </a:lnTo>
                  <a:lnTo>
                    <a:pt x="1375" y="7061"/>
                  </a:lnTo>
                  <a:lnTo>
                    <a:pt x="1375" y="7061"/>
                  </a:lnTo>
                  <a:lnTo>
                    <a:pt x="1375" y="7061"/>
                  </a:lnTo>
                  <a:lnTo>
                    <a:pt x="1375" y="7061"/>
                  </a:lnTo>
                  <a:lnTo>
                    <a:pt x="1375" y="7030"/>
                  </a:lnTo>
                  <a:lnTo>
                    <a:pt x="1344" y="7030"/>
                  </a:lnTo>
                  <a:lnTo>
                    <a:pt x="1344" y="7030"/>
                  </a:lnTo>
                  <a:lnTo>
                    <a:pt x="1375" y="7030"/>
                  </a:lnTo>
                  <a:lnTo>
                    <a:pt x="1375" y="7030"/>
                  </a:lnTo>
                  <a:lnTo>
                    <a:pt x="1375" y="6999"/>
                  </a:lnTo>
                  <a:lnTo>
                    <a:pt x="1375" y="6999"/>
                  </a:lnTo>
                  <a:lnTo>
                    <a:pt x="1375" y="6999"/>
                  </a:lnTo>
                  <a:lnTo>
                    <a:pt x="1407" y="6999"/>
                  </a:lnTo>
                  <a:lnTo>
                    <a:pt x="1407" y="6968"/>
                  </a:lnTo>
                  <a:lnTo>
                    <a:pt x="1407" y="6968"/>
                  </a:lnTo>
                  <a:lnTo>
                    <a:pt x="1407" y="6968"/>
                  </a:lnTo>
                  <a:lnTo>
                    <a:pt x="1407" y="6936"/>
                  </a:lnTo>
                  <a:lnTo>
                    <a:pt x="1407" y="6936"/>
                  </a:lnTo>
                  <a:lnTo>
                    <a:pt x="1375" y="6936"/>
                  </a:lnTo>
                  <a:lnTo>
                    <a:pt x="1375" y="6936"/>
                  </a:lnTo>
                  <a:lnTo>
                    <a:pt x="1375" y="6905"/>
                  </a:lnTo>
                  <a:lnTo>
                    <a:pt x="1375" y="6905"/>
                  </a:lnTo>
                  <a:lnTo>
                    <a:pt x="1375" y="6905"/>
                  </a:lnTo>
                  <a:lnTo>
                    <a:pt x="1375" y="6905"/>
                  </a:lnTo>
                  <a:lnTo>
                    <a:pt x="1375" y="6905"/>
                  </a:lnTo>
                  <a:lnTo>
                    <a:pt x="1344" y="6905"/>
                  </a:lnTo>
                  <a:lnTo>
                    <a:pt x="1344" y="6936"/>
                  </a:lnTo>
                  <a:lnTo>
                    <a:pt x="1344" y="6936"/>
                  </a:lnTo>
                  <a:lnTo>
                    <a:pt x="1344" y="6936"/>
                  </a:lnTo>
                  <a:lnTo>
                    <a:pt x="1344" y="6936"/>
                  </a:lnTo>
                  <a:lnTo>
                    <a:pt x="1375" y="6936"/>
                  </a:lnTo>
                  <a:lnTo>
                    <a:pt x="1375" y="6936"/>
                  </a:lnTo>
                  <a:lnTo>
                    <a:pt x="1375" y="6936"/>
                  </a:lnTo>
                  <a:lnTo>
                    <a:pt x="1375" y="6936"/>
                  </a:lnTo>
                  <a:lnTo>
                    <a:pt x="1375" y="6968"/>
                  </a:lnTo>
                  <a:lnTo>
                    <a:pt x="1375" y="6968"/>
                  </a:lnTo>
                  <a:lnTo>
                    <a:pt x="1375" y="6968"/>
                  </a:lnTo>
                  <a:lnTo>
                    <a:pt x="1375" y="6968"/>
                  </a:lnTo>
                  <a:lnTo>
                    <a:pt x="1375" y="6968"/>
                  </a:lnTo>
                  <a:lnTo>
                    <a:pt x="1375" y="6968"/>
                  </a:lnTo>
                  <a:lnTo>
                    <a:pt x="1344" y="6968"/>
                  </a:lnTo>
                  <a:lnTo>
                    <a:pt x="1344" y="6968"/>
                  </a:lnTo>
                  <a:lnTo>
                    <a:pt x="1344" y="6968"/>
                  </a:lnTo>
                  <a:lnTo>
                    <a:pt x="1344" y="6968"/>
                  </a:lnTo>
                  <a:lnTo>
                    <a:pt x="1344" y="6968"/>
                  </a:lnTo>
                  <a:lnTo>
                    <a:pt x="1344" y="6936"/>
                  </a:lnTo>
                  <a:lnTo>
                    <a:pt x="1344" y="6936"/>
                  </a:lnTo>
                  <a:lnTo>
                    <a:pt x="1344" y="6936"/>
                  </a:lnTo>
                  <a:lnTo>
                    <a:pt x="1344" y="6936"/>
                  </a:lnTo>
                  <a:lnTo>
                    <a:pt x="1344" y="6936"/>
                  </a:lnTo>
                  <a:lnTo>
                    <a:pt x="1344" y="6936"/>
                  </a:lnTo>
                  <a:lnTo>
                    <a:pt x="1344" y="6936"/>
                  </a:lnTo>
                  <a:lnTo>
                    <a:pt x="1313" y="6936"/>
                  </a:lnTo>
                  <a:lnTo>
                    <a:pt x="1282" y="6936"/>
                  </a:lnTo>
                  <a:lnTo>
                    <a:pt x="1282" y="6936"/>
                  </a:lnTo>
                  <a:lnTo>
                    <a:pt x="1282" y="6936"/>
                  </a:lnTo>
                  <a:lnTo>
                    <a:pt x="1282" y="6936"/>
                  </a:lnTo>
                  <a:lnTo>
                    <a:pt x="1282" y="6936"/>
                  </a:lnTo>
                  <a:lnTo>
                    <a:pt x="1282" y="6936"/>
                  </a:lnTo>
                  <a:lnTo>
                    <a:pt x="1250" y="6936"/>
                  </a:lnTo>
                  <a:lnTo>
                    <a:pt x="1250" y="6936"/>
                  </a:lnTo>
                  <a:lnTo>
                    <a:pt x="1250" y="6905"/>
                  </a:lnTo>
                  <a:lnTo>
                    <a:pt x="1250" y="6936"/>
                  </a:lnTo>
                  <a:lnTo>
                    <a:pt x="1282" y="6936"/>
                  </a:lnTo>
                  <a:lnTo>
                    <a:pt x="1282" y="6936"/>
                  </a:lnTo>
                  <a:lnTo>
                    <a:pt x="1282" y="6936"/>
                  </a:lnTo>
                  <a:lnTo>
                    <a:pt x="1282" y="6936"/>
                  </a:lnTo>
                  <a:lnTo>
                    <a:pt x="1282" y="6936"/>
                  </a:lnTo>
                  <a:lnTo>
                    <a:pt x="1282" y="6936"/>
                  </a:lnTo>
                  <a:lnTo>
                    <a:pt x="1313" y="6936"/>
                  </a:lnTo>
                  <a:lnTo>
                    <a:pt x="1313" y="6936"/>
                  </a:lnTo>
                  <a:lnTo>
                    <a:pt x="1344" y="6936"/>
                  </a:lnTo>
                  <a:lnTo>
                    <a:pt x="1344" y="6905"/>
                  </a:lnTo>
                  <a:lnTo>
                    <a:pt x="1344" y="6905"/>
                  </a:lnTo>
                  <a:lnTo>
                    <a:pt x="1375" y="6905"/>
                  </a:lnTo>
                  <a:lnTo>
                    <a:pt x="1375" y="6905"/>
                  </a:lnTo>
                  <a:lnTo>
                    <a:pt x="1375" y="6905"/>
                  </a:lnTo>
                  <a:lnTo>
                    <a:pt x="1375" y="6874"/>
                  </a:lnTo>
                  <a:lnTo>
                    <a:pt x="1344" y="6874"/>
                  </a:lnTo>
                  <a:lnTo>
                    <a:pt x="1344" y="6874"/>
                  </a:lnTo>
                  <a:lnTo>
                    <a:pt x="1344" y="6874"/>
                  </a:lnTo>
                  <a:lnTo>
                    <a:pt x="1344" y="6874"/>
                  </a:lnTo>
                  <a:lnTo>
                    <a:pt x="1344" y="6874"/>
                  </a:lnTo>
                  <a:lnTo>
                    <a:pt x="1344" y="6874"/>
                  </a:lnTo>
                  <a:lnTo>
                    <a:pt x="1344" y="6874"/>
                  </a:lnTo>
                  <a:lnTo>
                    <a:pt x="1344" y="6874"/>
                  </a:lnTo>
                  <a:lnTo>
                    <a:pt x="1344" y="6874"/>
                  </a:lnTo>
                  <a:lnTo>
                    <a:pt x="1344" y="6874"/>
                  </a:lnTo>
                  <a:lnTo>
                    <a:pt x="1344" y="6905"/>
                  </a:lnTo>
                  <a:lnTo>
                    <a:pt x="1344" y="6905"/>
                  </a:lnTo>
                  <a:lnTo>
                    <a:pt x="1344" y="6905"/>
                  </a:lnTo>
                  <a:lnTo>
                    <a:pt x="1313" y="6905"/>
                  </a:lnTo>
                  <a:lnTo>
                    <a:pt x="1313" y="6905"/>
                  </a:lnTo>
                  <a:lnTo>
                    <a:pt x="1344" y="6905"/>
                  </a:lnTo>
                  <a:lnTo>
                    <a:pt x="1344" y="6905"/>
                  </a:lnTo>
                  <a:lnTo>
                    <a:pt x="1344" y="6874"/>
                  </a:lnTo>
                  <a:lnTo>
                    <a:pt x="1344" y="6874"/>
                  </a:lnTo>
                  <a:lnTo>
                    <a:pt x="1344" y="6874"/>
                  </a:lnTo>
                  <a:lnTo>
                    <a:pt x="1313" y="6874"/>
                  </a:lnTo>
                  <a:lnTo>
                    <a:pt x="1313" y="6874"/>
                  </a:lnTo>
                  <a:lnTo>
                    <a:pt x="1313" y="6874"/>
                  </a:lnTo>
                  <a:lnTo>
                    <a:pt x="1313" y="6874"/>
                  </a:lnTo>
                  <a:lnTo>
                    <a:pt x="1344" y="6874"/>
                  </a:lnTo>
                  <a:lnTo>
                    <a:pt x="1344" y="6874"/>
                  </a:lnTo>
                  <a:lnTo>
                    <a:pt x="1344" y="6874"/>
                  </a:lnTo>
                  <a:lnTo>
                    <a:pt x="1344" y="6843"/>
                  </a:lnTo>
                  <a:lnTo>
                    <a:pt x="1344" y="6843"/>
                  </a:lnTo>
                  <a:lnTo>
                    <a:pt x="1313" y="6843"/>
                  </a:lnTo>
                  <a:lnTo>
                    <a:pt x="1313" y="6843"/>
                  </a:lnTo>
                  <a:lnTo>
                    <a:pt x="1313" y="6843"/>
                  </a:lnTo>
                  <a:lnTo>
                    <a:pt x="1344" y="6843"/>
                  </a:lnTo>
                  <a:lnTo>
                    <a:pt x="1344" y="6843"/>
                  </a:lnTo>
                  <a:lnTo>
                    <a:pt x="1344" y="6843"/>
                  </a:lnTo>
                  <a:lnTo>
                    <a:pt x="1313" y="6843"/>
                  </a:lnTo>
                  <a:lnTo>
                    <a:pt x="1313" y="6843"/>
                  </a:lnTo>
                  <a:lnTo>
                    <a:pt x="1313" y="6843"/>
                  </a:lnTo>
                  <a:lnTo>
                    <a:pt x="1313" y="6843"/>
                  </a:lnTo>
                  <a:lnTo>
                    <a:pt x="1313" y="6843"/>
                  </a:lnTo>
                  <a:lnTo>
                    <a:pt x="1344" y="6843"/>
                  </a:lnTo>
                  <a:lnTo>
                    <a:pt x="1344" y="6843"/>
                  </a:lnTo>
                  <a:lnTo>
                    <a:pt x="1344" y="6811"/>
                  </a:lnTo>
                  <a:lnTo>
                    <a:pt x="1313" y="6811"/>
                  </a:lnTo>
                  <a:lnTo>
                    <a:pt x="1313" y="6811"/>
                  </a:lnTo>
                  <a:lnTo>
                    <a:pt x="1313" y="6811"/>
                  </a:lnTo>
                  <a:lnTo>
                    <a:pt x="1313" y="6811"/>
                  </a:lnTo>
                  <a:lnTo>
                    <a:pt x="1282" y="6811"/>
                  </a:lnTo>
                  <a:lnTo>
                    <a:pt x="1282" y="6811"/>
                  </a:lnTo>
                  <a:lnTo>
                    <a:pt x="1282" y="6811"/>
                  </a:lnTo>
                  <a:lnTo>
                    <a:pt x="1282" y="6811"/>
                  </a:lnTo>
                  <a:lnTo>
                    <a:pt x="1282" y="6811"/>
                  </a:lnTo>
                  <a:lnTo>
                    <a:pt x="1282" y="6811"/>
                  </a:lnTo>
                  <a:lnTo>
                    <a:pt x="1282" y="6811"/>
                  </a:lnTo>
                  <a:lnTo>
                    <a:pt x="1282" y="6811"/>
                  </a:lnTo>
                  <a:lnTo>
                    <a:pt x="1282" y="6811"/>
                  </a:lnTo>
                  <a:lnTo>
                    <a:pt x="1282" y="6811"/>
                  </a:lnTo>
                  <a:lnTo>
                    <a:pt x="1250" y="6811"/>
                  </a:lnTo>
                  <a:lnTo>
                    <a:pt x="1250" y="6811"/>
                  </a:lnTo>
                  <a:lnTo>
                    <a:pt x="1250" y="6811"/>
                  </a:lnTo>
                  <a:lnTo>
                    <a:pt x="1282" y="6843"/>
                  </a:lnTo>
                  <a:lnTo>
                    <a:pt x="1250" y="6811"/>
                  </a:lnTo>
                  <a:lnTo>
                    <a:pt x="1250" y="6811"/>
                  </a:lnTo>
                  <a:lnTo>
                    <a:pt x="1250" y="6811"/>
                  </a:lnTo>
                  <a:lnTo>
                    <a:pt x="1250" y="6843"/>
                  </a:lnTo>
                  <a:lnTo>
                    <a:pt x="1250" y="6843"/>
                  </a:lnTo>
                  <a:lnTo>
                    <a:pt x="1282" y="6843"/>
                  </a:lnTo>
                  <a:lnTo>
                    <a:pt x="1282" y="6843"/>
                  </a:lnTo>
                  <a:lnTo>
                    <a:pt x="1282" y="6843"/>
                  </a:lnTo>
                  <a:lnTo>
                    <a:pt x="1282" y="6843"/>
                  </a:lnTo>
                  <a:lnTo>
                    <a:pt x="1282" y="6874"/>
                  </a:lnTo>
                  <a:lnTo>
                    <a:pt x="1282" y="6874"/>
                  </a:lnTo>
                  <a:lnTo>
                    <a:pt x="1282" y="6874"/>
                  </a:lnTo>
                  <a:lnTo>
                    <a:pt x="1282" y="6874"/>
                  </a:lnTo>
                  <a:lnTo>
                    <a:pt x="1282" y="6874"/>
                  </a:lnTo>
                  <a:lnTo>
                    <a:pt x="1282" y="6874"/>
                  </a:lnTo>
                  <a:lnTo>
                    <a:pt x="1282" y="6874"/>
                  </a:lnTo>
                  <a:lnTo>
                    <a:pt x="1282" y="6874"/>
                  </a:lnTo>
                  <a:lnTo>
                    <a:pt x="1250" y="6874"/>
                  </a:lnTo>
                  <a:lnTo>
                    <a:pt x="1250" y="6874"/>
                  </a:lnTo>
                  <a:lnTo>
                    <a:pt x="1250" y="6874"/>
                  </a:lnTo>
                  <a:lnTo>
                    <a:pt x="1250" y="6874"/>
                  </a:lnTo>
                  <a:lnTo>
                    <a:pt x="1250" y="6874"/>
                  </a:lnTo>
                  <a:lnTo>
                    <a:pt x="1250" y="6874"/>
                  </a:lnTo>
                  <a:lnTo>
                    <a:pt x="1250" y="6874"/>
                  </a:lnTo>
                  <a:lnTo>
                    <a:pt x="1250" y="6874"/>
                  </a:lnTo>
                  <a:lnTo>
                    <a:pt x="1250" y="6874"/>
                  </a:lnTo>
                  <a:lnTo>
                    <a:pt x="1250" y="6843"/>
                  </a:lnTo>
                  <a:lnTo>
                    <a:pt x="1250" y="6843"/>
                  </a:lnTo>
                  <a:lnTo>
                    <a:pt x="1250" y="6843"/>
                  </a:lnTo>
                  <a:lnTo>
                    <a:pt x="1250" y="6843"/>
                  </a:lnTo>
                  <a:lnTo>
                    <a:pt x="1250" y="6843"/>
                  </a:lnTo>
                  <a:lnTo>
                    <a:pt x="1250" y="6843"/>
                  </a:lnTo>
                  <a:lnTo>
                    <a:pt x="1250" y="6843"/>
                  </a:lnTo>
                  <a:lnTo>
                    <a:pt x="1250" y="6843"/>
                  </a:lnTo>
                  <a:lnTo>
                    <a:pt x="1250" y="6843"/>
                  </a:lnTo>
                  <a:lnTo>
                    <a:pt x="1250" y="6843"/>
                  </a:lnTo>
                  <a:lnTo>
                    <a:pt x="1250" y="6843"/>
                  </a:lnTo>
                  <a:lnTo>
                    <a:pt x="1250" y="6843"/>
                  </a:lnTo>
                  <a:lnTo>
                    <a:pt x="1250" y="6843"/>
                  </a:lnTo>
                  <a:lnTo>
                    <a:pt x="1250" y="6843"/>
                  </a:lnTo>
                  <a:lnTo>
                    <a:pt x="1250" y="6843"/>
                  </a:lnTo>
                  <a:lnTo>
                    <a:pt x="1250" y="6843"/>
                  </a:lnTo>
                  <a:lnTo>
                    <a:pt x="1250" y="6811"/>
                  </a:lnTo>
                  <a:lnTo>
                    <a:pt x="1250" y="6811"/>
                  </a:lnTo>
                  <a:lnTo>
                    <a:pt x="1250" y="6843"/>
                  </a:lnTo>
                  <a:lnTo>
                    <a:pt x="1219" y="6843"/>
                  </a:lnTo>
                  <a:lnTo>
                    <a:pt x="1219" y="6811"/>
                  </a:lnTo>
                  <a:lnTo>
                    <a:pt x="1219" y="6811"/>
                  </a:lnTo>
                  <a:lnTo>
                    <a:pt x="1219" y="6811"/>
                  </a:lnTo>
                  <a:lnTo>
                    <a:pt x="1219" y="6811"/>
                  </a:lnTo>
                  <a:lnTo>
                    <a:pt x="1219" y="6843"/>
                  </a:lnTo>
                  <a:lnTo>
                    <a:pt x="1219" y="6843"/>
                  </a:lnTo>
                  <a:lnTo>
                    <a:pt x="1219" y="6874"/>
                  </a:lnTo>
                  <a:lnTo>
                    <a:pt x="1219" y="6874"/>
                  </a:lnTo>
                  <a:lnTo>
                    <a:pt x="1219" y="6874"/>
                  </a:lnTo>
                  <a:lnTo>
                    <a:pt x="1219" y="6874"/>
                  </a:lnTo>
                  <a:lnTo>
                    <a:pt x="1219" y="6874"/>
                  </a:lnTo>
                  <a:lnTo>
                    <a:pt x="1219" y="6874"/>
                  </a:lnTo>
                  <a:lnTo>
                    <a:pt x="1219" y="6874"/>
                  </a:lnTo>
                  <a:lnTo>
                    <a:pt x="1219" y="6874"/>
                  </a:lnTo>
                  <a:lnTo>
                    <a:pt x="1219" y="6874"/>
                  </a:lnTo>
                  <a:lnTo>
                    <a:pt x="1219" y="6874"/>
                  </a:lnTo>
                  <a:lnTo>
                    <a:pt x="1219" y="6874"/>
                  </a:lnTo>
                  <a:lnTo>
                    <a:pt x="1219" y="6874"/>
                  </a:lnTo>
                  <a:lnTo>
                    <a:pt x="1219" y="6874"/>
                  </a:lnTo>
                  <a:lnTo>
                    <a:pt x="1219" y="6874"/>
                  </a:lnTo>
                  <a:lnTo>
                    <a:pt x="1188" y="6874"/>
                  </a:lnTo>
                  <a:lnTo>
                    <a:pt x="1188" y="6874"/>
                  </a:lnTo>
                  <a:lnTo>
                    <a:pt x="1188" y="6905"/>
                  </a:lnTo>
                  <a:lnTo>
                    <a:pt x="1188" y="6905"/>
                  </a:lnTo>
                  <a:lnTo>
                    <a:pt x="1188" y="6905"/>
                  </a:lnTo>
                  <a:lnTo>
                    <a:pt x="1188" y="6905"/>
                  </a:lnTo>
                  <a:lnTo>
                    <a:pt x="1188" y="6905"/>
                  </a:lnTo>
                  <a:lnTo>
                    <a:pt x="1188" y="6905"/>
                  </a:lnTo>
                  <a:lnTo>
                    <a:pt x="1188" y="6936"/>
                  </a:lnTo>
                  <a:lnTo>
                    <a:pt x="1188" y="6936"/>
                  </a:lnTo>
                  <a:lnTo>
                    <a:pt x="1188" y="6936"/>
                  </a:lnTo>
                  <a:lnTo>
                    <a:pt x="1188" y="6936"/>
                  </a:lnTo>
                  <a:lnTo>
                    <a:pt x="1188" y="6936"/>
                  </a:lnTo>
                  <a:lnTo>
                    <a:pt x="1188" y="6936"/>
                  </a:lnTo>
                  <a:lnTo>
                    <a:pt x="1188" y="6936"/>
                  </a:lnTo>
                  <a:lnTo>
                    <a:pt x="1188" y="6936"/>
                  </a:lnTo>
                  <a:lnTo>
                    <a:pt x="1188" y="6936"/>
                  </a:lnTo>
                  <a:lnTo>
                    <a:pt x="1188" y="6936"/>
                  </a:lnTo>
                  <a:lnTo>
                    <a:pt x="1188" y="6936"/>
                  </a:lnTo>
                  <a:lnTo>
                    <a:pt x="1188" y="6905"/>
                  </a:lnTo>
                  <a:lnTo>
                    <a:pt x="1188" y="6905"/>
                  </a:lnTo>
                  <a:lnTo>
                    <a:pt x="1188" y="6905"/>
                  </a:lnTo>
                  <a:lnTo>
                    <a:pt x="1157" y="6905"/>
                  </a:lnTo>
                  <a:lnTo>
                    <a:pt x="1157" y="6936"/>
                  </a:lnTo>
                  <a:lnTo>
                    <a:pt x="1157" y="6936"/>
                  </a:lnTo>
                  <a:lnTo>
                    <a:pt x="1157" y="6936"/>
                  </a:lnTo>
                  <a:lnTo>
                    <a:pt x="1157" y="6936"/>
                  </a:lnTo>
                  <a:lnTo>
                    <a:pt x="1157" y="6936"/>
                  </a:lnTo>
                  <a:lnTo>
                    <a:pt x="1157" y="6968"/>
                  </a:lnTo>
                  <a:lnTo>
                    <a:pt x="1157" y="6936"/>
                  </a:lnTo>
                  <a:lnTo>
                    <a:pt x="1157" y="6936"/>
                  </a:lnTo>
                  <a:lnTo>
                    <a:pt x="1157" y="6936"/>
                  </a:lnTo>
                  <a:lnTo>
                    <a:pt x="1157" y="6936"/>
                  </a:lnTo>
                  <a:lnTo>
                    <a:pt x="1157" y="6936"/>
                  </a:lnTo>
                  <a:lnTo>
                    <a:pt x="1125" y="6936"/>
                  </a:lnTo>
                  <a:lnTo>
                    <a:pt x="1125" y="6936"/>
                  </a:lnTo>
                  <a:lnTo>
                    <a:pt x="1125" y="6936"/>
                  </a:lnTo>
                  <a:lnTo>
                    <a:pt x="1125" y="6936"/>
                  </a:lnTo>
                  <a:lnTo>
                    <a:pt x="1125" y="6936"/>
                  </a:lnTo>
                  <a:lnTo>
                    <a:pt x="1125" y="6936"/>
                  </a:lnTo>
                  <a:lnTo>
                    <a:pt x="1125" y="6936"/>
                  </a:lnTo>
                  <a:lnTo>
                    <a:pt x="1125" y="6968"/>
                  </a:lnTo>
                  <a:lnTo>
                    <a:pt x="1125" y="6968"/>
                  </a:lnTo>
                  <a:lnTo>
                    <a:pt x="1125" y="6968"/>
                  </a:lnTo>
                  <a:lnTo>
                    <a:pt x="1125" y="6968"/>
                  </a:lnTo>
                  <a:lnTo>
                    <a:pt x="1125" y="6968"/>
                  </a:lnTo>
                  <a:lnTo>
                    <a:pt x="1125" y="6968"/>
                  </a:lnTo>
                  <a:lnTo>
                    <a:pt x="1157" y="6968"/>
                  </a:lnTo>
                  <a:lnTo>
                    <a:pt x="1157" y="6968"/>
                  </a:lnTo>
                  <a:lnTo>
                    <a:pt x="1157" y="6968"/>
                  </a:lnTo>
                  <a:lnTo>
                    <a:pt x="1125" y="6968"/>
                  </a:lnTo>
                  <a:lnTo>
                    <a:pt x="1125" y="6968"/>
                  </a:lnTo>
                  <a:lnTo>
                    <a:pt x="1125" y="6968"/>
                  </a:lnTo>
                  <a:lnTo>
                    <a:pt x="1125" y="6968"/>
                  </a:lnTo>
                  <a:lnTo>
                    <a:pt x="1125" y="6968"/>
                  </a:lnTo>
                  <a:lnTo>
                    <a:pt x="1125" y="6968"/>
                  </a:lnTo>
                  <a:lnTo>
                    <a:pt x="1125" y="6968"/>
                  </a:lnTo>
                  <a:lnTo>
                    <a:pt x="1125" y="6968"/>
                  </a:lnTo>
                  <a:lnTo>
                    <a:pt x="1125" y="6968"/>
                  </a:lnTo>
                  <a:lnTo>
                    <a:pt x="1125" y="6968"/>
                  </a:lnTo>
                  <a:lnTo>
                    <a:pt x="1125" y="6968"/>
                  </a:lnTo>
                  <a:lnTo>
                    <a:pt x="1094" y="6999"/>
                  </a:lnTo>
                  <a:lnTo>
                    <a:pt x="1094" y="6999"/>
                  </a:lnTo>
                  <a:lnTo>
                    <a:pt x="1094" y="6968"/>
                  </a:lnTo>
                  <a:lnTo>
                    <a:pt x="1094" y="6968"/>
                  </a:lnTo>
                  <a:lnTo>
                    <a:pt x="1094" y="6968"/>
                  </a:lnTo>
                  <a:lnTo>
                    <a:pt x="1094" y="6968"/>
                  </a:lnTo>
                  <a:lnTo>
                    <a:pt x="1094" y="6968"/>
                  </a:lnTo>
                  <a:lnTo>
                    <a:pt x="1094" y="6999"/>
                  </a:lnTo>
                  <a:lnTo>
                    <a:pt x="1094" y="6999"/>
                  </a:lnTo>
                  <a:lnTo>
                    <a:pt x="1094" y="6999"/>
                  </a:lnTo>
                  <a:lnTo>
                    <a:pt x="1063" y="6999"/>
                  </a:lnTo>
                  <a:lnTo>
                    <a:pt x="1063" y="6999"/>
                  </a:lnTo>
                  <a:lnTo>
                    <a:pt x="1063" y="6999"/>
                  </a:lnTo>
                  <a:lnTo>
                    <a:pt x="1063" y="6999"/>
                  </a:lnTo>
                  <a:lnTo>
                    <a:pt x="1063" y="6999"/>
                  </a:lnTo>
                  <a:lnTo>
                    <a:pt x="1063" y="6999"/>
                  </a:lnTo>
                  <a:lnTo>
                    <a:pt x="1063" y="6999"/>
                  </a:lnTo>
                  <a:lnTo>
                    <a:pt x="1063" y="6999"/>
                  </a:lnTo>
                  <a:lnTo>
                    <a:pt x="1063" y="7030"/>
                  </a:lnTo>
                  <a:lnTo>
                    <a:pt x="1063" y="7030"/>
                  </a:lnTo>
                  <a:lnTo>
                    <a:pt x="1063" y="7030"/>
                  </a:lnTo>
                  <a:lnTo>
                    <a:pt x="1063" y="7030"/>
                  </a:lnTo>
                  <a:lnTo>
                    <a:pt x="1032" y="7030"/>
                  </a:lnTo>
                  <a:lnTo>
                    <a:pt x="1032" y="7030"/>
                  </a:lnTo>
                  <a:lnTo>
                    <a:pt x="1032" y="7030"/>
                  </a:lnTo>
                  <a:lnTo>
                    <a:pt x="1063" y="7030"/>
                  </a:lnTo>
                  <a:lnTo>
                    <a:pt x="1032" y="7030"/>
                  </a:lnTo>
                  <a:lnTo>
                    <a:pt x="1032" y="7030"/>
                  </a:lnTo>
                  <a:lnTo>
                    <a:pt x="1032" y="7030"/>
                  </a:lnTo>
                  <a:lnTo>
                    <a:pt x="1032" y="7030"/>
                  </a:lnTo>
                  <a:lnTo>
                    <a:pt x="1032" y="7030"/>
                  </a:lnTo>
                  <a:lnTo>
                    <a:pt x="1032" y="7030"/>
                  </a:lnTo>
                  <a:lnTo>
                    <a:pt x="1032" y="7030"/>
                  </a:lnTo>
                  <a:lnTo>
                    <a:pt x="1032" y="7030"/>
                  </a:lnTo>
                  <a:lnTo>
                    <a:pt x="1032" y="7061"/>
                  </a:lnTo>
                  <a:lnTo>
                    <a:pt x="1032" y="7061"/>
                  </a:lnTo>
                  <a:lnTo>
                    <a:pt x="1000" y="7061"/>
                  </a:lnTo>
                  <a:lnTo>
                    <a:pt x="1000" y="7061"/>
                  </a:lnTo>
                  <a:lnTo>
                    <a:pt x="1000" y="7061"/>
                  </a:lnTo>
                  <a:lnTo>
                    <a:pt x="1000" y="7093"/>
                  </a:lnTo>
                  <a:lnTo>
                    <a:pt x="1000" y="7093"/>
                  </a:lnTo>
                  <a:lnTo>
                    <a:pt x="1032" y="7124"/>
                  </a:lnTo>
                  <a:close/>
                  <a:moveTo>
                    <a:pt x="2593" y="9811"/>
                  </a:moveTo>
                  <a:lnTo>
                    <a:pt x="2593" y="9843"/>
                  </a:lnTo>
                  <a:lnTo>
                    <a:pt x="2593" y="9843"/>
                  </a:lnTo>
                  <a:lnTo>
                    <a:pt x="2624" y="9843"/>
                  </a:lnTo>
                  <a:lnTo>
                    <a:pt x="2624" y="9843"/>
                  </a:lnTo>
                  <a:lnTo>
                    <a:pt x="2624" y="9843"/>
                  </a:lnTo>
                  <a:lnTo>
                    <a:pt x="2624" y="9843"/>
                  </a:lnTo>
                  <a:lnTo>
                    <a:pt x="2624" y="9843"/>
                  </a:lnTo>
                  <a:lnTo>
                    <a:pt x="2656" y="9843"/>
                  </a:lnTo>
                  <a:lnTo>
                    <a:pt x="2624" y="9843"/>
                  </a:lnTo>
                  <a:lnTo>
                    <a:pt x="2656" y="9811"/>
                  </a:lnTo>
                  <a:lnTo>
                    <a:pt x="2656" y="9811"/>
                  </a:lnTo>
                  <a:lnTo>
                    <a:pt x="2656" y="9811"/>
                  </a:lnTo>
                  <a:lnTo>
                    <a:pt x="2656" y="9811"/>
                  </a:lnTo>
                  <a:lnTo>
                    <a:pt x="2656" y="9811"/>
                  </a:lnTo>
                  <a:lnTo>
                    <a:pt x="2656" y="9811"/>
                  </a:lnTo>
                  <a:lnTo>
                    <a:pt x="2687" y="9811"/>
                  </a:lnTo>
                  <a:lnTo>
                    <a:pt x="2687" y="9811"/>
                  </a:lnTo>
                  <a:lnTo>
                    <a:pt x="2687" y="9811"/>
                  </a:lnTo>
                  <a:lnTo>
                    <a:pt x="2687" y="9811"/>
                  </a:lnTo>
                  <a:lnTo>
                    <a:pt x="2687" y="9843"/>
                  </a:lnTo>
                  <a:lnTo>
                    <a:pt x="2687" y="9843"/>
                  </a:lnTo>
                  <a:lnTo>
                    <a:pt x="2687" y="9843"/>
                  </a:lnTo>
                  <a:lnTo>
                    <a:pt x="2687" y="9843"/>
                  </a:lnTo>
                  <a:lnTo>
                    <a:pt x="2687" y="9843"/>
                  </a:lnTo>
                  <a:lnTo>
                    <a:pt x="2687" y="9843"/>
                  </a:lnTo>
                  <a:lnTo>
                    <a:pt x="2687" y="9843"/>
                  </a:lnTo>
                  <a:lnTo>
                    <a:pt x="2718" y="9843"/>
                  </a:lnTo>
                  <a:lnTo>
                    <a:pt x="2718" y="9843"/>
                  </a:lnTo>
                  <a:lnTo>
                    <a:pt x="2749" y="9811"/>
                  </a:lnTo>
                  <a:lnTo>
                    <a:pt x="2749" y="9811"/>
                  </a:lnTo>
                  <a:lnTo>
                    <a:pt x="2749" y="9811"/>
                  </a:lnTo>
                  <a:lnTo>
                    <a:pt x="2749" y="9780"/>
                  </a:lnTo>
                  <a:lnTo>
                    <a:pt x="2749" y="9780"/>
                  </a:lnTo>
                  <a:lnTo>
                    <a:pt x="2749" y="9780"/>
                  </a:lnTo>
                  <a:lnTo>
                    <a:pt x="2749" y="9780"/>
                  </a:lnTo>
                  <a:lnTo>
                    <a:pt x="2749" y="9780"/>
                  </a:lnTo>
                  <a:lnTo>
                    <a:pt x="2749" y="9749"/>
                  </a:lnTo>
                  <a:lnTo>
                    <a:pt x="2749" y="9749"/>
                  </a:lnTo>
                  <a:lnTo>
                    <a:pt x="2749" y="9749"/>
                  </a:lnTo>
                  <a:lnTo>
                    <a:pt x="2749" y="9749"/>
                  </a:lnTo>
                  <a:lnTo>
                    <a:pt x="2749" y="9749"/>
                  </a:lnTo>
                  <a:lnTo>
                    <a:pt x="2718" y="9718"/>
                  </a:lnTo>
                  <a:lnTo>
                    <a:pt x="2718" y="9718"/>
                  </a:lnTo>
                  <a:lnTo>
                    <a:pt x="2718" y="9718"/>
                  </a:lnTo>
                  <a:lnTo>
                    <a:pt x="2687" y="9718"/>
                  </a:lnTo>
                  <a:lnTo>
                    <a:pt x="2624" y="9718"/>
                  </a:lnTo>
                  <a:lnTo>
                    <a:pt x="2624" y="9718"/>
                  </a:lnTo>
                  <a:lnTo>
                    <a:pt x="2624" y="9718"/>
                  </a:lnTo>
                  <a:lnTo>
                    <a:pt x="2624" y="9718"/>
                  </a:lnTo>
                  <a:lnTo>
                    <a:pt x="2593" y="9718"/>
                  </a:lnTo>
                  <a:lnTo>
                    <a:pt x="2593" y="9718"/>
                  </a:lnTo>
                  <a:lnTo>
                    <a:pt x="2531" y="9718"/>
                  </a:lnTo>
                  <a:lnTo>
                    <a:pt x="2531" y="9718"/>
                  </a:lnTo>
                  <a:lnTo>
                    <a:pt x="2531" y="9718"/>
                  </a:lnTo>
                  <a:lnTo>
                    <a:pt x="2531" y="9718"/>
                  </a:lnTo>
                  <a:lnTo>
                    <a:pt x="2531" y="9718"/>
                  </a:lnTo>
                  <a:lnTo>
                    <a:pt x="2531" y="9718"/>
                  </a:lnTo>
                  <a:lnTo>
                    <a:pt x="2499" y="9718"/>
                  </a:lnTo>
                  <a:lnTo>
                    <a:pt x="2499" y="9718"/>
                  </a:lnTo>
                  <a:lnTo>
                    <a:pt x="2499" y="9718"/>
                  </a:lnTo>
                  <a:lnTo>
                    <a:pt x="2499" y="9718"/>
                  </a:lnTo>
                  <a:lnTo>
                    <a:pt x="2499" y="9749"/>
                  </a:lnTo>
                  <a:lnTo>
                    <a:pt x="2499" y="9749"/>
                  </a:lnTo>
                  <a:lnTo>
                    <a:pt x="2499" y="9749"/>
                  </a:lnTo>
                  <a:lnTo>
                    <a:pt x="2531" y="9749"/>
                  </a:lnTo>
                  <a:lnTo>
                    <a:pt x="2531" y="9718"/>
                  </a:lnTo>
                  <a:lnTo>
                    <a:pt x="2531" y="9718"/>
                  </a:lnTo>
                  <a:lnTo>
                    <a:pt x="2531" y="9749"/>
                  </a:lnTo>
                  <a:lnTo>
                    <a:pt x="2531" y="9749"/>
                  </a:lnTo>
                  <a:lnTo>
                    <a:pt x="2531" y="9749"/>
                  </a:lnTo>
                  <a:lnTo>
                    <a:pt x="2531" y="9749"/>
                  </a:lnTo>
                  <a:lnTo>
                    <a:pt x="2531" y="9749"/>
                  </a:lnTo>
                  <a:lnTo>
                    <a:pt x="2531" y="9749"/>
                  </a:lnTo>
                  <a:lnTo>
                    <a:pt x="2531" y="9749"/>
                  </a:lnTo>
                  <a:lnTo>
                    <a:pt x="2531" y="9780"/>
                  </a:lnTo>
                  <a:lnTo>
                    <a:pt x="2531" y="9780"/>
                  </a:lnTo>
                  <a:lnTo>
                    <a:pt x="2531" y="9780"/>
                  </a:lnTo>
                  <a:lnTo>
                    <a:pt x="2531" y="9780"/>
                  </a:lnTo>
                  <a:lnTo>
                    <a:pt x="2531" y="9780"/>
                  </a:lnTo>
                  <a:lnTo>
                    <a:pt x="2531" y="9780"/>
                  </a:lnTo>
                  <a:lnTo>
                    <a:pt x="2531" y="9780"/>
                  </a:lnTo>
                  <a:lnTo>
                    <a:pt x="2531" y="9811"/>
                  </a:lnTo>
                  <a:lnTo>
                    <a:pt x="2531" y="9811"/>
                  </a:lnTo>
                  <a:lnTo>
                    <a:pt x="2531" y="9811"/>
                  </a:lnTo>
                  <a:lnTo>
                    <a:pt x="2531" y="9811"/>
                  </a:lnTo>
                  <a:lnTo>
                    <a:pt x="2531" y="9811"/>
                  </a:lnTo>
                  <a:lnTo>
                    <a:pt x="2531" y="9811"/>
                  </a:lnTo>
                  <a:lnTo>
                    <a:pt x="2562" y="9811"/>
                  </a:lnTo>
                  <a:lnTo>
                    <a:pt x="2562" y="9811"/>
                  </a:lnTo>
                  <a:lnTo>
                    <a:pt x="2562" y="9811"/>
                  </a:lnTo>
                  <a:lnTo>
                    <a:pt x="2593" y="9811"/>
                  </a:lnTo>
                  <a:lnTo>
                    <a:pt x="2593" y="9811"/>
                  </a:lnTo>
                  <a:lnTo>
                    <a:pt x="2593" y="9811"/>
                  </a:lnTo>
                  <a:lnTo>
                    <a:pt x="2593" y="9811"/>
                  </a:lnTo>
                  <a:lnTo>
                    <a:pt x="2593" y="9811"/>
                  </a:lnTo>
                  <a:lnTo>
                    <a:pt x="2593" y="9811"/>
                  </a:lnTo>
                  <a:lnTo>
                    <a:pt x="2593" y="9811"/>
                  </a:lnTo>
                  <a:lnTo>
                    <a:pt x="2593" y="9811"/>
                  </a:lnTo>
                  <a:lnTo>
                    <a:pt x="2593" y="9811"/>
                  </a:lnTo>
                  <a:lnTo>
                    <a:pt x="2593" y="9811"/>
                  </a:lnTo>
                  <a:lnTo>
                    <a:pt x="2624" y="9811"/>
                  </a:lnTo>
                  <a:lnTo>
                    <a:pt x="2624" y="9811"/>
                  </a:lnTo>
                  <a:lnTo>
                    <a:pt x="2593" y="9811"/>
                  </a:lnTo>
                  <a:close/>
                  <a:moveTo>
                    <a:pt x="1282" y="6093"/>
                  </a:moveTo>
                  <a:lnTo>
                    <a:pt x="1282" y="6093"/>
                  </a:lnTo>
                  <a:lnTo>
                    <a:pt x="1282" y="6093"/>
                  </a:lnTo>
                  <a:lnTo>
                    <a:pt x="1282" y="6093"/>
                  </a:lnTo>
                  <a:lnTo>
                    <a:pt x="1282" y="6124"/>
                  </a:lnTo>
                  <a:lnTo>
                    <a:pt x="1313" y="6124"/>
                  </a:lnTo>
                  <a:lnTo>
                    <a:pt x="1313" y="6124"/>
                  </a:lnTo>
                  <a:lnTo>
                    <a:pt x="1344" y="6124"/>
                  </a:lnTo>
                  <a:lnTo>
                    <a:pt x="1344" y="6124"/>
                  </a:lnTo>
                  <a:lnTo>
                    <a:pt x="1344" y="6124"/>
                  </a:lnTo>
                  <a:lnTo>
                    <a:pt x="1375" y="6124"/>
                  </a:lnTo>
                  <a:lnTo>
                    <a:pt x="1375" y="6124"/>
                  </a:lnTo>
                  <a:lnTo>
                    <a:pt x="1375" y="6124"/>
                  </a:lnTo>
                  <a:lnTo>
                    <a:pt x="1375" y="6124"/>
                  </a:lnTo>
                  <a:lnTo>
                    <a:pt x="1375" y="6124"/>
                  </a:lnTo>
                  <a:lnTo>
                    <a:pt x="1375" y="6124"/>
                  </a:lnTo>
                  <a:lnTo>
                    <a:pt x="1375" y="6124"/>
                  </a:lnTo>
                  <a:lnTo>
                    <a:pt x="1407" y="6124"/>
                  </a:lnTo>
                  <a:lnTo>
                    <a:pt x="1407" y="6124"/>
                  </a:lnTo>
                  <a:lnTo>
                    <a:pt x="1407" y="6124"/>
                  </a:lnTo>
                  <a:lnTo>
                    <a:pt x="1407" y="6124"/>
                  </a:lnTo>
                  <a:lnTo>
                    <a:pt x="1407" y="6124"/>
                  </a:lnTo>
                  <a:lnTo>
                    <a:pt x="1407" y="6124"/>
                  </a:lnTo>
                  <a:lnTo>
                    <a:pt x="1407" y="6124"/>
                  </a:lnTo>
                  <a:lnTo>
                    <a:pt x="1407" y="6124"/>
                  </a:lnTo>
                  <a:lnTo>
                    <a:pt x="1407" y="6124"/>
                  </a:lnTo>
                  <a:lnTo>
                    <a:pt x="1407" y="6124"/>
                  </a:lnTo>
                  <a:lnTo>
                    <a:pt x="1407" y="6124"/>
                  </a:lnTo>
                  <a:lnTo>
                    <a:pt x="1407" y="6124"/>
                  </a:lnTo>
                  <a:lnTo>
                    <a:pt x="1407" y="6124"/>
                  </a:lnTo>
                  <a:lnTo>
                    <a:pt x="1407" y="6124"/>
                  </a:lnTo>
                  <a:lnTo>
                    <a:pt x="1407" y="6124"/>
                  </a:lnTo>
                  <a:lnTo>
                    <a:pt x="1407" y="6093"/>
                  </a:lnTo>
                  <a:lnTo>
                    <a:pt x="1407" y="6093"/>
                  </a:lnTo>
                  <a:lnTo>
                    <a:pt x="1407" y="6093"/>
                  </a:lnTo>
                  <a:lnTo>
                    <a:pt x="1407" y="6093"/>
                  </a:lnTo>
                  <a:lnTo>
                    <a:pt x="1407" y="6093"/>
                  </a:lnTo>
                  <a:lnTo>
                    <a:pt x="1407" y="6093"/>
                  </a:lnTo>
                  <a:lnTo>
                    <a:pt x="1407" y="6093"/>
                  </a:lnTo>
                  <a:lnTo>
                    <a:pt x="1407" y="6093"/>
                  </a:lnTo>
                  <a:lnTo>
                    <a:pt x="1407" y="6093"/>
                  </a:lnTo>
                  <a:lnTo>
                    <a:pt x="1407" y="6093"/>
                  </a:lnTo>
                  <a:lnTo>
                    <a:pt x="1407" y="6093"/>
                  </a:lnTo>
                  <a:lnTo>
                    <a:pt x="1407" y="6093"/>
                  </a:lnTo>
                  <a:lnTo>
                    <a:pt x="1407" y="6061"/>
                  </a:lnTo>
                  <a:lnTo>
                    <a:pt x="1407" y="6061"/>
                  </a:lnTo>
                  <a:lnTo>
                    <a:pt x="1407" y="6061"/>
                  </a:lnTo>
                  <a:lnTo>
                    <a:pt x="1407" y="6061"/>
                  </a:lnTo>
                  <a:lnTo>
                    <a:pt x="1407" y="6061"/>
                  </a:lnTo>
                  <a:lnTo>
                    <a:pt x="1407" y="6061"/>
                  </a:lnTo>
                  <a:lnTo>
                    <a:pt x="1407" y="6061"/>
                  </a:lnTo>
                  <a:lnTo>
                    <a:pt x="1438" y="6061"/>
                  </a:lnTo>
                  <a:lnTo>
                    <a:pt x="1438" y="6061"/>
                  </a:lnTo>
                  <a:lnTo>
                    <a:pt x="1438" y="6061"/>
                  </a:lnTo>
                  <a:lnTo>
                    <a:pt x="1438" y="6061"/>
                  </a:lnTo>
                  <a:lnTo>
                    <a:pt x="1438" y="6061"/>
                  </a:lnTo>
                  <a:lnTo>
                    <a:pt x="1438" y="6061"/>
                  </a:lnTo>
                  <a:lnTo>
                    <a:pt x="1469" y="6061"/>
                  </a:lnTo>
                  <a:lnTo>
                    <a:pt x="1469" y="6061"/>
                  </a:lnTo>
                  <a:lnTo>
                    <a:pt x="1438" y="6030"/>
                  </a:lnTo>
                  <a:lnTo>
                    <a:pt x="1438" y="6030"/>
                  </a:lnTo>
                  <a:lnTo>
                    <a:pt x="1438" y="6030"/>
                  </a:lnTo>
                  <a:lnTo>
                    <a:pt x="1438" y="6030"/>
                  </a:lnTo>
                  <a:lnTo>
                    <a:pt x="1438" y="6030"/>
                  </a:lnTo>
                  <a:lnTo>
                    <a:pt x="1438" y="6030"/>
                  </a:lnTo>
                  <a:lnTo>
                    <a:pt x="1438" y="6030"/>
                  </a:lnTo>
                  <a:lnTo>
                    <a:pt x="1438" y="6030"/>
                  </a:lnTo>
                  <a:lnTo>
                    <a:pt x="1438" y="6030"/>
                  </a:lnTo>
                  <a:lnTo>
                    <a:pt x="1438" y="6030"/>
                  </a:lnTo>
                  <a:lnTo>
                    <a:pt x="1438" y="6030"/>
                  </a:lnTo>
                  <a:lnTo>
                    <a:pt x="1438" y="6030"/>
                  </a:lnTo>
                  <a:lnTo>
                    <a:pt x="1438" y="5999"/>
                  </a:lnTo>
                  <a:lnTo>
                    <a:pt x="1438" y="5999"/>
                  </a:lnTo>
                  <a:lnTo>
                    <a:pt x="1438" y="5999"/>
                  </a:lnTo>
                  <a:lnTo>
                    <a:pt x="1438" y="5999"/>
                  </a:lnTo>
                  <a:lnTo>
                    <a:pt x="1438" y="5999"/>
                  </a:lnTo>
                  <a:lnTo>
                    <a:pt x="1438" y="5999"/>
                  </a:lnTo>
                  <a:lnTo>
                    <a:pt x="1438" y="5999"/>
                  </a:lnTo>
                  <a:lnTo>
                    <a:pt x="1438" y="5999"/>
                  </a:lnTo>
                  <a:lnTo>
                    <a:pt x="1407" y="5999"/>
                  </a:lnTo>
                  <a:lnTo>
                    <a:pt x="1407" y="5999"/>
                  </a:lnTo>
                  <a:lnTo>
                    <a:pt x="1407" y="5999"/>
                  </a:lnTo>
                  <a:lnTo>
                    <a:pt x="1438" y="5999"/>
                  </a:lnTo>
                  <a:lnTo>
                    <a:pt x="1438" y="5999"/>
                  </a:lnTo>
                  <a:lnTo>
                    <a:pt x="1438" y="5999"/>
                  </a:lnTo>
                  <a:lnTo>
                    <a:pt x="1438" y="5999"/>
                  </a:lnTo>
                  <a:lnTo>
                    <a:pt x="1438" y="5999"/>
                  </a:lnTo>
                  <a:lnTo>
                    <a:pt x="1438" y="5999"/>
                  </a:lnTo>
                  <a:lnTo>
                    <a:pt x="1469" y="5999"/>
                  </a:lnTo>
                  <a:lnTo>
                    <a:pt x="1469" y="5999"/>
                  </a:lnTo>
                  <a:lnTo>
                    <a:pt x="1469" y="5968"/>
                  </a:lnTo>
                  <a:lnTo>
                    <a:pt x="1469" y="5968"/>
                  </a:lnTo>
                  <a:lnTo>
                    <a:pt x="1469" y="5968"/>
                  </a:lnTo>
                  <a:lnTo>
                    <a:pt x="1469" y="5968"/>
                  </a:lnTo>
                  <a:lnTo>
                    <a:pt x="1438" y="5968"/>
                  </a:lnTo>
                  <a:lnTo>
                    <a:pt x="1438" y="5968"/>
                  </a:lnTo>
                  <a:lnTo>
                    <a:pt x="1438" y="5968"/>
                  </a:lnTo>
                  <a:lnTo>
                    <a:pt x="1438" y="5968"/>
                  </a:lnTo>
                  <a:lnTo>
                    <a:pt x="1438" y="5936"/>
                  </a:lnTo>
                  <a:lnTo>
                    <a:pt x="1407" y="5936"/>
                  </a:lnTo>
                  <a:lnTo>
                    <a:pt x="1407" y="5936"/>
                  </a:lnTo>
                  <a:lnTo>
                    <a:pt x="1407" y="5936"/>
                  </a:lnTo>
                  <a:lnTo>
                    <a:pt x="1407" y="5936"/>
                  </a:lnTo>
                  <a:lnTo>
                    <a:pt x="1407" y="5936"/>
                  </a:lnTo>
                  <a:lnTo>
                    <a:pt x="1407" y="5936"/>
                  </a:lnTo>
                  <a:lnTo>
                    <a:pt x="1407" y="5936"/>
                  </a:lnTo>
                  <a:lnTo>
                    <a:pt x="1407" y="5936"/>
                  </a:lnTo>
                  <a:lnTo>
                    <a:pt x="1407" y="5936"/>
                  </a:lnTo>
                  <a:lnTo>
                    <a:pt x="1407" y="5905"/>
                  </a:lnTo>
                  <a:lnTo>
                    <a:pt x="1407" y="5905"/>
                  </a:lnTo>
                  <a:lnTo>
                    <a:pt x="1407" y="5905"/>
                  </a:lnTo>
                  <a:lnTo>
                    <a:pt x="1407" y="5905"/>
                  </a:lnTo>
                  <a:lnTo>
                    <a:pt x="1407" y="5905"/>
                  </a:lnTo>
                  <a:lnTo>
                    <a:pt x="1407" y="5905"/>
                  </a:lnTo>
                  <a:lnTo>
                    <a:pt x="1407" y="5905"/>
                  </a:lnTo>
                  <a:lnTo>
                    <a:pt x="1407" y="5905"/>
                  </a:lnTo>
                  <a:lnTo>
                    <a:pt x="1407" y="5874"/>
                  </a:lnTo>
                  <a:lnTo>
                    <a:pt x="1407" y="5874"/>
                  </a:lnTo>
                  <a:lnTo>
                    <a:pt x="1407" y="5874"/>
                  </a:lnTo>
                  <a:lnTo>
                    <a:pt x="1407" y="5874"/>
                  </a:lnTo>
                  <a:lnTo>
                    <a:pt x="1407" y="5874"/>
                  </a:lnTo>
                  <a:lnTo>
                    <a:pt x="1407" y="5874"/>
                  </a:lnTo>
                  <a:lnTo>
                    <a:pt x="1407" y="5874"/>
                  </a:lnTo>
                  <a:lnTo>
                    <a:pt x="1407" y="5905"/>
                  </a:lnTo>
                  <a:lnTo>
                    <a:pt x="1407" y="5905"/>
                  </a:lnTo>
                  <a:lnTo>
                    <a:pt x="1407" y="5905"/>
                  </a:lnTo>
                  <a:lnTo>
                    <a:pt x="1407" y="5905"/>
                  </a:lnTo>
                  <a:lnTo>
                    <a:pt x="1438" y="5905"/>
                  </a:lnTo>
                  <a:lnTo>
                    <a:pt x="1438" y="5905"/>
                  </a:lnTo>
                  <a:lnTo>
                    <a:pt x="1438" y="5874"/>
                  </a:lnTo>
                  <a:lnTo>
                    <a:pt x="1438" y="5874"/>
                  </a:lnTo>
                  <a:lnTo>
                    <a:pt x="1407" y="5874"/>
                  </a:lnTo>
                  <a:lnTo>
                    <a:pt x="1407" y="5874"/>
                  </a:lnTo>
                  <a:lnTo>
                    <a:pt x="1407" y="5874"/>
                  </a:lnTo>
                  <a:lnTo>
                    <a:pt x="1407" y="5874"/>
                  </a:lnTo>
                  <a:lnTo>
                    <a:pt x="1407" y="5874"/>
                  </a:lnTo>
                  <a:lnTo>
                    <a:pt x="1407" y="5874"/>
                  </a:lnTo>
                  <a:lnTo>
                    <a:pt x="1407" y="5843"/>
                  </a:lnTo>
                  <a:lnTo>
                    <a:pt x="1407" y="5843"/>
                  </a:lnTo>
                  <a:lnTo>
                    <a:pt x="1438" y="5843"/>
                  </a:lnTo>
                  <a:lnTo>
                    <a:pt x="1438" y="5843"/>
                  </a:lnTo>
                  <a:lnTo>
                    <a:pt x="1438" y="5843"/>
                  </a:lnTo>
                  <a:lnTo>
                    <a:pt x="1438" y="5843"/>
                  </a:lnTo>
                  <a:lnTo>
                    <a:pt x="1469" y="5843"/>
                  </a:lnTo>
                  <a:lnTo>
                    <a:pt x="1469" y="5843"/>
                  </a:lnTo>
                  <a:lnTo>
                    <a:pt x="1469" y="5843"/>
                  </a:lnTo>
                  <a:lnTo>
                    <a:pt x="1469" y="5843"/>
                  </a:lnTo>
                  <a:lnTo>
                    <a:pt x="1469" y="5843"/>
                  </a:lnTo>
                  <a:lnTo>
                    <a:pt x="1469" y="5843"/>
                  </a:lnTo>
                  <a:lnTo>
                    <a:pt x="1469" y="5843"/>
                  </a:lnTo>
                  <a:lnTo>
                    <a:pt x="1469" y="5843"/>
                  </a:lnTo>
                  <a:lnTo>
                    <a:pt x="1469" y="5843"/>
                  </a:lnTo>
                  <a:lnTo>
                    <a:pt x="1469" y="5843"/>
                  </a:lnTo>
                  <a:lnTo>
                    <a:pt x="1469" y="5811"/>
                  </a:lnTo>
                  <a:lnTo>
                    <a:pt x="1469" y="5811"/>
                  </a:lnTo>
                  <a:lnTo>
                    <a:pt x="1469" y="5811"/>
                  </a:lnTo>
                  <a:lnTo>
                    <a:pt x="1469" y="5811"/>
                  </a:lnTo>
                  <a:lnTo>
                    <a:pt x="1469" y="5811"/>
                  </a:lnTo>
                  <a:lnTo>
                    <a:pt x="1469" y="5811"/>
                  </a:lnTo>
                  <a:lnTo>
                    <a:pt x="1469" y="5811"/>
                  </a:lnTo>
                  <a:lnTo>
                    <a:pt x="1469" y="5811"/>
                  </a:lnTo>
                  <a:lnTo>
                    <a:pt x="1469" y="5780"/>
                  </a:lnTo>
                  <a:lnTo>
                    <a:pt x="1469" y="5780"/>
                  </a:lnTo>
                  <a:lnTo>
                    <a:pt x="1469" y="5780"/>
                  </a:lnTo>
                  <a:lnTo>
                    <a:pt x="1469" y="5780"/>
                  </a:lnTo>
                  <a:lnTo>
                    <a:pt x="1469" y="5780"/>
                  </a:lnTo>
                  <a:lnTo>
                    <a:pt x="1469" y="5780"/>
                  </a:lnTo>
                  <a:lnTo>
                    <a:pt x="1469" y="5749"/>
                  </a:lnTo>
                  <a:lnTo>
                    <a:pt x="1469" y="5749"/>
                  </a:lnTo>
                  <a:lnTo>
                    <a:pt x="1469" y="5749"/>
                  </a:lnTo>
                  <a:lnTo>
                    <a:pt x="1469" y="5749"/>
                  </a:lnTo>
                  <a:lnTo>
                    <a:pt x="1438" y="5749"/>
                  </a:lnTo>
                  <a:lnTo>
                    <a:pt x="1438" y="5749"/>
                  </a:lnTo>
                  <a:lnTo>
                    <a:pt x="1438" y="5749"/>
                  </a:lnTo>
                  <a:lnTo>
                    <a:pt x="1438" y="5749"/>
                  </a:lnTo>
                  <a:lnTo>
                    <a:pt x="1438" y="5718"/>
                  </a:lnTo>
                  <a:lnTo>
                    <a:pt x="1438" y="5718"/>
                  </a:lnTo>
                  <a:lnTo>
                    <a:pt x="1438" y="5718"/>
                  </a:lnTo>
                  <a:lnTo>
                    <a:pt x="1438" y="5718"/>
                  </a:lnTo>
                  <a:lnTo>
                    <a:pt x="1438" y="5718"/>
                  </a:lnTo>
                  <a:lnTo>
                    <a:pt x="1438" y="5718"/>
                  </a:lnTo>
                  <a:lnTo>
                    <a:pt x="1438" y="5718"/>
                  </a:lnTo>
                  <a:lnTo>
                    <a:pt x="1438" y="5718"/>
                  </a:lnTo>
                  <a:lnTo>
                    <a:pt x="1438" y="5718"/>
                  </a:lnTo>
                  <a:lnTo>
                    <a:pt x="1438" y="5718"/>
                  </a:lnTo>
                  <a:lnTo>
                    <a:pt x="1438" y="5718"/>
                  </a:lnTo>
                  <a:lnTo>
                    <a:pt x="1438" y="5718"/>
                  </a:lnTo>
                  <a:lnTo>
                    <a:pt x="1438" y="5718"/>
                  </a:lnTo>
                  <a:lnTo>
                    <a:pt x="1438" y="5718"/>
                  </a:lnTo>
                  <a:lnTo>
                    <a:pt x="1469" y="5718"/>
                  </a:lnTo>
                  <a:lnTo>
                    <a:pt x="1469" y="5718"/>
                  </a:lnTo>
                  <a:lnTo>
                    <a:pt x="1469" y="5718"/>
                  </a:lnTo>
                  <a:lnTo>
                    <a:pt x="1438" y="5718"/>
                  </a:lnTo>
                  <a:lnTo>
                    <a:pt x="1438" y="5718"/>
                  </a:lnTo>
                  <a:lnTo>
                    <a:pt x="1438" y="5718"/>
                  </a:lnTo>
                  <a:lnTo>
                    <a:pt x="1438" y="5686"/>
                  </a:lnTo>
                  <a:lnTo>
                    <a:pt x="1438" y="5686"/>
                  </a:lnTo>
                  <a:lnTo>
                    <a:pt x="1438" y="5686"/>
                  </a:lnTo>
                  <a:lnTo>
                    <a:pt x="1438" y="5686"/>
                  </a:lnTo>
                  <a:lnTo>
                    <a:pt x="1438" y="5686"/>
                  </a:lnTo>
                  <a:lnTo>
                    <a:pt x="1438" y="5686"/>
                  </a:lnTo>
                  <a:lnTo>
                    <a:pt x="1438" y="5718"/>
                  </a:lnTo>
                  <a:lnTo>
                    <a:pt x="1438" y="5718"/>
                  </a:lnTo>
                  <a:lnTo>
                    <a:pt x="1407" y="5686"/>
                  </a:lnTo>
                  <a:lnTo>
                    <a:pt x="1407" y="5686"/>
                  </a:lnTo>
                  <a:lnTo>
                    <a:pt x="1407" y="5718"/>
                  </a:lnTo>
                  <a:lnTo>
                    <a:pt x="1407" y="5718"/>
                  </a:lnTo>
                  <a:lnTo>
                    <a:pt x="1407" y="5718"/>
                  </a:lnTo>
                  <a:lnTo>
                    <a:pt x="1407" y="5718"/>
                  </a:lnTo>
                  <a:lnTo>
                    <a:pt x="1407" y="5718"/>
                  </a:lnTo>
                  <a:lnTo>
                    <a:pt x="1407" y="5718"/>
                  </a:lnTo>
                  <a:lnTo>
                    <a:pt x="1407" y="5718"/>
                  </a:lnTo>
                  <a:lnTo>
                    <a:pt x="1407" y="5718"/>
                  </a:lnTo>
                  <a:lnTo>
                    <a:pt x="1407" y="5718"/>
                  </a:lnTo>
                  <a:lnTo>
                    <a:pt x="1407" y="5718"/>
                  </a:lnTo>
                  <a:lnTo>
                    <a:pt x="1375" y="5718"/>
                  </a:lnTo>
                  <a:lnTo>
                    <a:pt x="1375" y="5718"/>
                  </a:lnTo>
                  <a:lnTo>
                    <a:pt x="1375" y="5718"/>
                  </a:lnTo>
                  <a:lnTo>
                    <a:pt x="1375" y="5718"/>
                  </a:lnTo>
                  <a:lnTo>
                    <a:pt x="1375" y="5718"/>
                  </a:lnTo>
                  <a:lnTo>
                    <a:pt x="1344" y="5718"/>
                  </a:lnTo>
                  <a:lnTo>
                    <a:pt x="1344" y="5718"/>
                  </a:lnTo>
                  <a:lnTo>
                    <a:pt x="1344" y="5718"/>
                  </a:lnTo>
                  <a:lnTo>
                    <a:pt x="1344" y="5718"/>
                  </a:lnTo>
                  <a:lnTo>
                    <a:pt x="1344" y="5718"/>
                  </a:lnTo>
                  <a:lnTo>
                    <a:pt x="1344" y="5718"/>
                  </a:lnTo>
                  <a:lnTo>
                    <a:pt x="1344" y="5718"/>
                  </a:lnTo>
                  <a:lnTo>
                    <a:pt x="1344" y="5718"/>
                  </a:lnTo>
                  <a:lnTo>
                    <a:pt x="1375" y="5718"/>
                  </a:lnTo>
                  <a:lnTo>
                    <a:pt x="1375" y="5718"/>
                  </a:lnTo>
                  <a:lnTo>
                    <a:pt x="1375" y="5718"/>
                  </a:lnTo>
                  <a:lnTo>
                    <a:pt x="1375" y="5718"/>
                  </a:lnTo>
                  <a:lnTo>
                    <a:pt x="1375" y="5686"/>
                  </a:lnTo>
                  <a:lnTo>
                    <a:pt x="1375" y="5686"/>
                  </a:lnTo>
                  <a:lnTo>
                    <a:pt x="1375" y="5686"/>
                  </a:lnTo>
                  <a:lnTo>
                    <a:pt x="1375" y="5686"/>
                  </a:lnTo>
                  <a:lnTo>
                    <a:pt x="1375" y="5686"/>
                  </a:lnTo>
                  <a:lnTo>
                    <a:pt x="1375" y="5686"/>
                  </a:lnTo>
                  <a:lnTo>
                    <a:pt x="1375" y="5686"/>
                  </a:lnTo>
                  <a:lnTo>
                    <a:pt x="1375" y="5686"/>
                  </a:lnTo>
                  <a:lnTo>
                    <a:pt x="1375" y="5686"/>
                  </a:lnTo>
                  <a:lnTo>
                    <a:pt x="1375" y="5686"/>
                  </a:lnTo>
                  <a:lnTo>
                    <a:pt x="1375" y="5686"/>
                  </a:lnTo>
                  <a:lnTo>
                    <a:pt x="1344" y="5686"/>
                  </a:lnTo>
                  <a:lnTo>
                    <a:pt x="1344" y="5686"/>
                  </a:lnTo>
                  <a:lnTo>
                    <a:pt x="1344" y="5686"/>
                  </a:lnTo>
                  <a:lnTo>
                    <a:pt x="1344" y="5686"/>
                  </a:lnTo>
                  <a:lnTo>
                    <a:pt x="1344" y="5686"/>
                  </a:lnTo>
                  <a:lnTo>
                    <a:pt x="1344" y="5686"/>
                  </a:lnTo>
                  <a:lnTo>
                    <a:pt x="1344" y="5686"/>
                  </a:lnTo>
                  <a:lnTo>
                    <a:pt x="1344" y="5686"/>
                  </a:lnTo>
                  <a:lnTo>
                    <a:pt x="1344" y="5686"/>
                  </a:lnTo>
                  <a:lnTo>
                    <a:pt x="1344" y="5686"/>
                  </a:lnTo>
                  <a:lnTo>
                    <a:pt x="1344" y="5718"/>
                  </a:lnTo>
                  <a:lnTo>
                    <a:pt x="1344" y="5718"/>
                  </a:lnTo>
                  <a:lnTo>
                    <a:pt x="1344" y="5718"/>
                  </a:lnTo>
                  <a:lnTo>
                    <a:pt x="1344" y="5718"/>
                  </a:lnTo>
                  <a:lnTo>
                    <a:pt x="1344" y="5718"/>
                  </a:lnTo>
                  <a:lnTo>
                    <a:pt x="1344" y="5718"/>
                  </a:lnTo>
                  <a:lnTo>
                    <a:pt x="1344" y="5718"/>
                  </a:lnTo>
                  <a:lnTo>
                    <a:pt x="1344" y="5718"/>
                  </a:lnTo>
                  <a:lnTo>
                    <a:pt x="1344" y="5718"/>
                  </a:lnTo>
                  <a:lnTo>
                    <a:pt x="1344" y="5718"/>
                  </a:lnTo>
                  <a:lnTo>
                    <a:pt x="1344" y="5718"/>
                  </a:lnTo>
                  <a:lnTo>
                    <a:pt x="1344" y="5718"/>
                  </a:lnTo>
                  <a:lnTo>
                    <a:pt x="1344" y="5749"/>
                  </a:lnTo>
                  <a:lnTo>
                    <a:pt x="1344" y="5749"/>
                  </a:lnTo>
                  <a:lnTo>
                    <a:pt x="1344" y="5749"/>
                  </a:lnTo>
                  <a:lnTo>
                    <a:pt x="1344" y="5749"/>
                  </a:lnTo>
                  <a:lnTo>
                    <a:pt x="1344" y="5749"/>
                  </a:lnTo>
                  <a:lnTo>
                    <a:pt x="1344" y="5749"/>
                  </a:lnTo>
                  <a:lnTo>
                    <a:pt x="1344" y="5780"/>
                  </a:lnTo>
                  <a:lnTo>
                    <a:pt x="1344" y="5780"/>
                  </a:lnTo>
                  <a:lnTo>
                    <a:pt x="1344" y="5780"/>
                  </a:lnTo>
                  <a:lnTo>
                    <a:pt x="1344" y="5780"/>
                  </a:lnTo>
                  <a:lnTo>
                    <a:pt x="1344" y="5780"/>
                  </a:lnTo>
                  <a:lnTo>
                    <a:pt x="1344" y="5780"/>
                  </a:lnTo>
                  <a:lnTo>
                    <a:pt x="1344" y="5780"/>
                  </a:lnTo>
                  <a:lnTo>
                    <a:pt x="1344" y="5780"/>
                  </a:lnTo>
                  <a:lnTo>
                    <a:pt x="1313" y="5811"/>
                  </a:lnTo>
                  <a:lnTo>
                    <a:pt x="1313" y="5811"/>
                  </a:lnTo>
                  <a:lnTo>
                    <a:pt x="1313" y="5811"/>
                  </a:lnTo>
                  <a:lnTo>
                    <a:pt x="1313" y="5811"/>
                  </a:lnTo>
                  <a:lnTo>
                    <a:pt x="1313" y="5843"/>
                  </a:lnTo>
                  <a:lnTo>
                    <a:pt x="1313" y="5843"/>
                  </a:lnTo>
                  <a:lnTo>
                    <a:pt x="1313" y="5843"/>
                  </a:lnTo>
                  <a:lnTo>
                    <a:pt x="1313" y="5874"/>
                  </a:lnTo>
                  <a:lnTo>
                    <a:pt x="1313" y="5874"/>
                  </a:lnTo>
                  <a:lnTo>
                    <a:pt x="1313" y="5874"/>
                  </a:lnTo>
                  <a:lnTo>
                    <a:pt x="1313" y="5874"/>
                  </a:lnTo>
                  <a:lnTo>
                    <a:pt x="1313" y="5905"/>
                  </a:lnTo>
                  <a:lnTo>
                    <a:pt x="1313" y="5905"/>
                  </a:lnTo>
                  <a:lnTo>
                    <a:pt x="1313" y="5905"/>
                  </a:lnTo>
                  <a:lnTo>
                    <a:pt x="1313" y="5905"/>
                  </a:lnTo>
                  <a:lnTo>
                    <a:pt x="1313" y="5905"/>
                  </a:lnTo>
                  <a:lnTo>
                    <a:pt x="1313" y="5905"/>
                  </a:lnTo>
                  <a:lnTo>
                    <a:pt x="1313" y="5905"/>
                  </a:lnTo>
                  <a:lnTo>
                    <a:pt x="1313" y="5905"/>
                  </a:lnTo>
                  <a:lnTo>
                    <a:pt x="1313" y="5905"/>
                  </a:lnTo>
                  <a:lnTo>
                    <a:pt x="1313" y="5905"/>
                  </a:lnTo>
                  <a:lnTo>
                    <a:pt x="1313" y="5905"/>
                  </a:lnTo>
                  <a:lnTo>
                    <a:pt x="1313" y="5936"/>
                  </a:lnTo>
                  <a:lnTo>
                    <a:pt x="1313" y="5936"/>
                  </a:lnTo>
                  <a:lnTo>
                    <a:pt x="1313" y="5936"/>
                  </a:lnTo>
                  <a:lnTo>
                    <a:pt x="1313" y="5936"/>
                  </a:lnTo>
                  <a:lnTo>
                    <a:pt x="1313" y="5936"/>
                  </a:lnTo>
                  <a:lnTo>
                    <a:pt x="1313" y="5968"/>
                  </a:lnTo>
                  <a:lnTo>
                    <a:pt x="1313" y="5968"/>
                  </a:lnTo>
                  <a:lnTo>
                    <a:pt x="1313" y="5968"/>
                  </a:lnTo>
                  <a:lnTo>
                    <a:pt x="1313" y="5968"/>
                  </a:lnTo>
                  <a:lnTo>
                    <a:pt x="1313" y="5968"/>
                  </a:lnTo>
                  <a:lnTo>
                    <a:pt x="1313" y="5968"/>
                  </a:lnTo>
                  <a:lnTo>
                    <a:pt x="1313" y="5968"/>
                  </a:lnTo>
                  <a:lnTo>
                    <a:pt x="1313" y="5999"/>
                  </a:lnTo>
                  <a:lnTo>
                    <a:pt x="1313" y="5999"/>
                  </a:lnTo>
                  <a:lnTo>
                    <a:pt x="1313" y="5999"/>
                  </a:lnTo>
                  <a:lnTo>
                    <a:pt x="1313" y="5999"/>
                  </a:lnTo>
                  <a:lnTo>
                    <a:pt x="1313" y="5999"/>
                  </a:lnTo>
                  <a:lnTo>
                    <a:pt x="1313" y="5999"/>
                  </a:lnTo>
                  <a:lnTo>
                    <a:pt x="1313" y="5999"/>
                  </a:lnTo>
                  <a:lnTo>
                    <a:pt x="1313" y="5999"/>
                  </a:lnTo>
                  <a:lnTo>
                    <a:pt x="1313" y="5999"/>
                  </a:lnTo>
                  <a:lnTo>
                    <a:pt x="1313" y="5999"/>
                  </a:lnTo>
                  <a:lnTo>
                    <a:pt x="1313" y="6030"/>
                  </a:lnTo>
                  <a:lnTo>
                    <a:pt x="1313" y="6030"/>
                  </a:lnTo>
                  <a:lnTo>
                    <a:pt x="1313" y="6030"/>
                  </a:lnTo>
                  <a:lnTo>
                    <a:pt x="1313" y="6030"/>
                  </a:lnTo>
                  <a:lnTo>
                    <a:pt x="1313" y="6030"/>
                  </a:lnTo>
                  <a:lnTo>
                    <a:pt x="1313" y="6030"/>
                  </a:lnTo>
                  <a:lnTo>
                    <a:pt x="1282" y="6030"/>
                  </a:lnTo>
                  <a:lnTo>
                    <a:pt x="1282" y="6030"/>
                  </a:lnTo>
                  <a:lnTo>
                    <a:pt x="1282" y="6061"/>
                  </a:lnTo>
                  <a:lnTo>
                    <a:pt x="1282" y="6061"/>
                  </a:lnTo>
                  <a:lnTo>
                    <a:pt x="1282" y="6061"/>
                  </a:lnTo>
                  <a:lnTo>
                    <a:pt x="1282" y="6061"/>
                  </a:lnTo>
                  <a:lnTo>
                    <a:pt x="1282" y="6061"/>
                  </a:lnTo>
                  <a:lnTo>
                    <a:pt x="1282" y="6061"/>
                  </a:lnTo>
                  <a:lnTo>
                    <a:pt x="1282" y="6061"/>
                  </a:lnTo>
                  <a:lnTo>
                    <a:pt x="1282" y="6061"/>
                  </a:lnTo>
                  <a:lnTo>
                    <a:pt x="1282" y="6061"/>
                  </a:lnTo>
                  <a:lnTo>
                    <a:pt x="1282" y="6061"/>
                  </a:lnTo>
                  <a:lnTo>
                    <a:pt x="1282" y="6093"/>
                  </a:lnTo>
                  <a:close/>
                  <a:moveTo>
                    <a:pt x="2157" y="9655"/>
                  </a:moveTo>
                  <a:lnTo>
                    <a:pt x="2157" y="9655"/>
                  </a:lnTo>
                  <a:lnTo>
                    <a:pt x="2157" y="9655"/>
                  </a:lnTo>
                  <a:lnTo>
                    <a:pt x="2157" y="9655"/>
                  </a:lnTo>
                  <a:lnTo>
                    <a:pt x="2157" y="9655"/>
                  </a:lnTo>
                  <a:lnTo>
                    <a:pt x="2157" y="9686"/>
                  </a:lnTo>
                  <a:lnTo>
                    <a:pt x="2157" y="9686"/>
                  </a:lnTo>
                  <a:lnTo>
                    <a:pt x="2157" y="9686"/>
                  </a:lnTo>
                  <a:lnTo>
                    <a:pt x="2157" y="9686"/>
                  </a:lnTo>
                  <a:lnTo>
                    <a:pt x="2157" y="9686"/>
                  </a:lnTo>
                  <a:lnTo>
                    <a:pt x="2157" y="9686"/>
                  </a:lnTo>
                  <a:lnTo>
                    <a:pt x="2157" y="9686"/>
                  </a:lnTo>
                  <a:lnTo>
                    <a:pt x="2157" y="9655"/>
                  </a:lnTo>
                  <a:lnTo>
                    <a:pt x="2157" y="9655"/>
                  </a:lnTo>
                  <a:lnTo>
                    <a:pt x="2157" y="9655"/>
                  </a:lnTo>
                  <a:lnTo>
                    <a:pt x="2157" y="9655"/>
                  </a:lnTo>
                  <a:lnTo>
                    <a:pt x="2157" y="9624"/>
                  </a:lnTo>
                  <a:lnTo>
                    <a:pt x="2157" y="9624"/>
                  </a:lnTo>
                  <a:lnTo>
                    <a:pt x="2157" y="9624"/>
                  </a:lnTo>
                  <a:lnTo>
                    <a:pt x="2188" y="9624"/>
                  </a:lnTo>
                  <a:lnTo>
                    <a:pt x="2188" y="9624"/>
                  </a:lnTo>
                  <a:lnTo>
                    <a:pt x="2157" y="9624"/>
                  </a:lnTo>
                  <a:lnTo>
                    <a:pt x="2157" y="9624"/>
                  </a:lnTo>
                  <a:lnTo>
                    <a:pt x="2157" y="9624"/>
                  </a:lnTo>
                  <a:lnTo>
                    <a:pt x="2157" y="9655"/>
                  </a:lnTo>
                  <a:lnTo>
                    <a:pt x="2157" y="9655"/>
                  </a:lnTo>
                  <a:lnTo>
                    <a:pt x="2188" y="9655"/>
                  </a:lnTo>
                  <a:lnTo>
                    <a:pt x="2188" y="9686"/>
                  </a:lnTo>
                  <a:lnTo>
                    <a:pt x="2188" y="9686"/>
                  </a:lnTo>
                  <a:lnTo>
                    <a:pt x="2188" y="9686"/>
                  </a:lnTo>
                  <a:lnTo>
                    <a:pt x="2188" y="9686"/>
                  </a:lnTo>
                  <a:lnTo>
                    <a:pt x="2188" y="9686"/>
                  </a:lnTo>
                  <a:lnTo>
                    <a:pt x="2219" y="9655"/>
                  </a:lnTo>
                  <a:lnTo>
                    <a:pt x="2219" y="9655"/>
                  </a:lnTo>
                  <a:lnTo>
                    <a:pt x="2219" y="9655"/>
                  </a:lnTo>
                  <a:lnTo>
                    <a:pt x="2219" y="9624"/>
                  </a:lnTo>
                  <a:lnTo>
                    <a:pt x="2219" y="9655"/>
                  </a:lnTo>
                  <a:lnTo>
                    <a:pt x="2219" y="9655"/>
                  </a:lnTo>
                  <a:lnTo>
                    <a:pt x="2219" y="9655"/>
                  </a:lnTo>
                  <a:lnTo>
                    <a:pt x="2219" y="9655"/>
                  </a:lnTo>
                  <a:lnTo>
                    <a:pt x="2219" y="9655"/>
                  </a:lnTo>
                  <a:lnTo>
                    <a:pt x="2219" y="9655"/>
                  </a:lnTo>
                  <a:lnTo>
                    <a:pt x="2219" y="9655"/>
                  </a:lnTo>
                  <a:lnTo>
                    <a:pt x="2219" y="9655"/>
                  </a:lnTo>
                  <a:lnTo>
                    <a:pt x="2219" y="9655"/>
                  </a:lnTo>
                  <a:lnTo>
                    <a:pt x="2219" y="9655"/>
                  </a:lnTo>
                  <a:lnTo>
                    <a:pt x="2219" y="9624"/>
                  </a:lnTo>
                  <a:lnTo>
                    <a:pt x="2219" y="9624"/>
                  </a:lnTo>
                  <a:lnTo>
                    <a:pt x="2219" y="9624"/>
                  </a:lnTo>
                  <a:lnTo>
                    <a:pt x="2219" y="9655"/>
                  </a:lnTo>
                  <a:lnTo>
                    <a:pt x="2219" y="9655"/>
                  </a:lnTo>
                  <a:lnTo>
                    <a:pt x="2219" y="9655"/>
                  </a:lnTo>
                  <a:lnTo>
                    <a:pt x="2250" y="9624"/>
                  </a:lnTo>
                  <a:lnTo>
                    <a:pt x="2250" y="9624"/>
                  </a:lnTo>
                  <a:lnTo>
                    <a:pt x="2250" y="9655"/>
                  </a:lnTo>
                  <a:lnTo>
                    <a:pt x="2250" y="9655"/>
                  </a:lnTo>
                  <a:lnTo>
                    <a:pt x="2250" y="9655"/>
                  </a:lnTo>
                  <a:lnTo>
                    <a:pt x="2250" y="9655"/>
                  </a:lnTo>
                  <a:lnTo>
                    <a:pt x="2250" y="9655"/>
                  </a:lnTo>
                  <a:lnTo>
                    <a:pt x="2250" y="9655"/>
                  </a:lnTo>
                  <a:lnTo>
                    <a:pt x="2219" y="9655"/>
                  </a:lnTo>
                  <a:lnTo>
                    <a:pt x="2219" y="9655"/>
                  </a:lnTo>
                  <a:lnTo>
                    <a:pt x="2219" y="9655"/>
                  </a:lnTo>
                  <a:lnTo>
                    <a:pt x="2219" y="9655"/>
                  </a:lnTo>
                  <a:lnTo>
                    <a:pt x="2219" y="9655"/>
                  </a:lnTo>
                  <a:lnTo>
                    <a:pt x="2219" y="9686"/>
                  </a:lnTo>
                  <a:lnTo>
                    <a:pt x="2250" y="9686"/>
                  </a:lnTo>
                  <a:lnTo>
                    <a:pt x="2250" y="9686"/>
                  </a:lnTo>
                  <a:lnTo>
                    <a:pt x="2250" y="9686"/>
                  </a:lnTo>
                  <a:lnTo>
                    <a:pt x="2250" y="9686"/>
                  </a:lnTo>
                  <a:lnTo>
                    <a:pt x="2250" y="9686"/>
                  </a:lnTo>
                  <a:lnTo>
                    <a:pt x="2250" y="9686"/>
                  </a:lnTo>
                  <a:lnTo>
                    <a:pt x="2250" y="9686"/>
                  </a:lnTo>
                  <a:lnTo>
                    <a:pt x="2313" y="9718"/>
                  </a:lnTo>
                  <a:lnTo>
                    <a:pt x="2343" y="9718"/>
                  </a:lnTo>
                  <a:lnTo>
                    <a:pt x="2343" y="9718"/>
                  </a:lnTo>
                  <a:lnTo>
                    <a:pt x="2406" y="9718"/>
                  </a:lnTo>
                  <a:lnTo>
                    <a:pt x="2406" y="9718"/>
                  </a:lnTo>
                  <a:lnTo>
                    <a:pt x="2406" y="9686"/>
                  </a:lnTo>
                  <a:lnTo>
                    <a:pt x="2406" y="9686"/>
                  </a:lnTo>
                  <a:lnTo>
                    <a:pt x="2406" y="9686"/>
                  </a:lnTo>
                  <a:lnTo>
                    <a:pt x="2406" y="9686"/>
                  </a:lnTo>
                  <a:lnTo>
                    <a:pt x="2406" y="9686"/>
                  </a:lnTo>
                  <a:lnTo>
                    <a:pt x="2406" y="9686"/>
                  </a:lnTo>
                  <a:lnTo>
                    <a:pt x="2406" y="9686"/>
                  </a:lnTo>
                  <a:lnTo>
                    <a:pt x="2374" y="9655"/>
                  </a:lnTo>
                  <a:lnTo>
                    <a:pt x="2374" y="9655"/>
                  </a:lnTo>
                  <a:lnTo>
                    <a:pt x="2374" y="9655"/>
                  </a:lnTo>
                  <a:lnTo>
                    <a:pt x="2374" y="9655"/>
                  </a:lnTo>
                  <a:lnTo>
                    <a:pt x="2406" y="9686"/>
                  </a:lnTo>
                  <a:lnTo>
                    <a:pt x="2437" y="9686"/>
                  </a:lnTo>
                  <a:lnTo>
                    <a:pt x="2437" y="9686"/>
                  </a:lnTo>
                  <a:lnTo>
                    <a:pt x="2437" y="9686"/>
                  </a:lnTo>
                  <a:lnTo>
                    <a:pt x="2437" y="9655"/>
                  </a:lnTo>
                  <a:lnTo>
                    <a:pt x="2437" y="9655"/>
                  </a:lnTo>
                  <a:lnTo>
                    <a:pt x="2437" y="9655"/>
                  </a:lnTo>
                  <a:lnTo>
                    <a:pt x="2437" y="9561"/>
                  </a:lnTo>
                  <a:lnTo>
                    <a:pt x="2437" y="9468"/>
                  </a:lnTo>
                  <a:lnTo>
                    <a:pt x="2437" y="9374"/>
                  </a:lnTo>
                  <a:lnTo>
                    <a:pt x="2437" y="9343"/>
                  </a:lnTo>
                  <a:lnTo>
                    <a:pt x="2437" y="9655"/>
                  </a:lnTo>
                  <a:lnTo>
                    <a:pt x="2437" y="9061"/>
                  </a:lnTo>
                  <a:lnTo>
                    <a:pt x="2437" y="8936"/>
                  </a:lnTo>
                  <a:lnTo>
                    <a:pt x="2437" y="8936"/>
                  </a:lnTo>
                  <a:lnTo>
                    <a:pt x="2406" y="8905"/>
                  </a:lnTo>
                  <a:lnTo>
                    <a:pt x="2406" y="8905"/>
                  </a:lnTo>
                  <a:lnTo>
                    <a:pt x="2406" y="8905"/>
                  </a:lnTo>
                  <a:lnTo>
                    <a:pt x="2406" y="8905"/>
                  </a:lnTo>
                  <a:lnTo>
                    <a:pt x="2406" y="8905"/>
                  </a:lnTo>
                  <a:lnTo>
                    <a:pt x="2406" y="8905"/>
                  </a:lnTo>
                  <a:lnTo>
                    <a:pt x="2406" y="8905"/>
                  </a:lnTo>
                  <a:lnTo>
                    <a:pt x="2374" y="8936"/>
                  </a:lnTo>
                  <a:lnTo>
                    <a:pt x="2374" y="8936"/>
                  </a:lnTo>
                  <a:lnTo>
                    <a:pt x="2374" y="8936"/>
                  </a:lnTo>
                  <a:lnTo>
                    <a:pt x="2374" y="8936"/>
                  </a:lnTo>
                  <a:lnTo>
                    <a:pt x="2343" y="8936"/>
                  </a:lnTo>
                  <a:lnTo>
                    <a:pt x="2343" y="8936"/>
                  </a:lnTo>
                  <a:lnTo>
                    <a:pt x="2343" y="8936"/>
                  </a:lnTo>
                  <a:lnTo>
                    <a:pt x="2313" y="8936"/>
                  </a:lnTo>
                  <a:lnTo>
                    <a:pt x="2313" y="8905"/>
                  </a:lnTo>
                  <a:lnTo>
                    <a:pt x="2313" y="8905"/>
                  </a:lnTo>
                  <a:lnTo>
                    <a:pt x="2313" y="8905"/>
                  </a:lnTo>
                  <a:lnTo>
                    <a:pt x="2313" y="8905"/>
                  </a:lnTo>
                  <a:lnTo>
                    <a:pt x="2313" y="8905"/>
                  </a:lnTo>
                  <a:lnTo>
                    <a:pt x="2282" y="8905"/>
                  </a:lnTo>
                  <a:lnTo>
                    <a:pt x="2282" y="8874"/>
                  </a:lnTo>
                  <a:lnTo>
                    <a:pt x="2282" y="8874"/>
                  </a:lnTo>
                  <a:lnTo>
                    <a:pt x="2282" y="8874"/>
                  </a:lnTo>
                  <a:lnTo>
                    <a:pt x="2282" y="8874"/>
                  </a:lnTo>
                  <a:lnTo>
                    <a:pt x="2282" y="8874"/>
                  </a:lnTo>
                  <a:lnTo>
                    <a:pt x="2282" y="8874"/>
                  </a:lnTo>
                  <a:lnTo>
                    <a:pt x="2282" y="8874"/>
                  </a:lnTo>
                  <a:lnTo>
                    <a:pt x="2250" y="8874"/>
                  </a:lnTo>
                  <a:lnTo>
                    <a:pt x="2250" y="8874"/>
                  </a:lnTo>
                  <a:lnTo>
                    <a:pt x="2250" y="8905"/>
                  </a:lnTo>
                  <a:lnTo>
                    <a:pt x="2250" y="8905"/>
                  </a:lnTo>
                  <a:lnTo>
                    <a:pt x="2250" y="8905"/>
                  </a:lnTo>
                  <a:lnTo>
                    <a:pt x="2250" y="8905"/>
                  </a:lnTo>
                  <a:lnTo>
                    <a:pt x="2250" y="8905"/>
                  </a:lnTo>
                  <a:lnTo>
                    <a:pt x="2250" y="8936"/>
                  </a:lnTo>
                  <a:lnTo>
                    <a:pt x="2250" y="8936"/>
                  </a:lnTo>
                  <a:lnTo>
                    <a:pt x="2250" y="8936"/>
                  </a:lnTo>
                  <a:lnTo>
                    <a:pt x="2250" y="8936"/>
                  </a:lnTo>
                  <a:lnTo>
                    <a:pt x="2219" y="8936"/>
                  </a:lnTo>
                  <a:lnTo>
                    <a:pt x="2219" y="8968"/>
                  </a:lnTo>
                  <a:lnTo>
                    <a:pt x="2219" y="8968"/>
                  </a:lnTo>
                  <a:lnTo>
                    <a:pt x="2219" y="8968"/>
                  </a:lnTo>
                  <a:lnTo>
                    <a:pt x="2219" y="8968"/>
                  </a:lnTo>
                  <a:lnTo>
                    <a:pt x="2219" y="8968"/>
                  </a:lnTo>
                  <a:lnTo>
                    <a:pt x="2219" y="8968"/>
                  </a:lnTo>
                  <a:lnTo>
                    <a:pt x="2188" y="8968"/>
                  </a:lnTo>
                  <a:lnTo>
                    <a:pt x="2188" y="8968"/>
                  </a:lnTo>
                  <a:lnTo>
                    <a:pt x="2188" y="8999"/>
                  </a:lnTo>
                  <a:lnTo>
                    <a:pt x="2157" y="8999"/>
                  </a:lnTo>
                  <a:lnTo>
                    <a:pt x="2157" y="8999"/>
                  </a:lnTo>
                  <a:lnTo>
                    <a:pt x="2157" y="8968"/>
                  </a:lnTo>
                  <a:lnTo>
                    <a:pt x="2125" y="8968"/>
                  </a:lnTo>
                  <a:lnTo>
                    <a:pt x="2125" y="8968"/>
                  </a:lnTo>
                  <a:lnTo>
                    <a:pt x="2125" y="8968"/>
                  </a:lnTo>
                  <a:lnTo>
                    <a:pt x="2125" y="8968"/>
                  </a:lnTo>
                  <a:lnTo>
                    <a:pt x="2094" y="8968"/>
                  </a:lnTo>
                  <a:lnTo>
                    <a:pt x="2094" y="8968"/>
                  </a:lnTo>
                  <a:lnTo>
                    <a:pt x="2094" y="8968"/>
                  </a:lnTo>
                  <a:lnTo>
                    <a:pt x="2094" y="8968"/>
                  </a:lnTo>
                  <a:lnTo>
                    <a:pt x="2094" y="8968"/>
                  </a:lnTo>
                  <a:lnTo>
                    <a:pt x="2094" y="8968"/>
                  </a:lnTo>
                  <a:lnTo>
                    <a:pt x="2094" y="8968"/>
                  </a:lnTo>
                  <a:lnTo>
                    <a:pt x="2094" y="8968"/>
                  </a:lnTo>
                  <a:lnTo>
                    <a:pt x="2094" y="8968"/>
                  </a:lnTo>
                  <a:lnTo>
                    <a:pt x="2125" y="8999"/>
                  </a:lnTo>
                  <a:lnTo>
                    <a:pt x="2125" y="8999"/>
                  </a:lnTo>
                  <a:lnTo>
                    <a:pt x="2125" y="8999"/>
                  </a:lnTo>
                  <a:lnTo>
                    <a:pt x="2094" y="8999"/>
                  </a:lnTo>
                  <a:lnTo>
                    <a:pt x="2094" y="8999"/>
                  </a:lnTo>
                  <a:lnTo>
                    <a:pt x="2125" y="8999"/>
                  </a:lnTo>
                  <a:lnTo>
                    <a:pt x="2125" y="8999"/>
                  </a:lnTo>
                  <a:lnTo>
                    <a:pt x="2125" y="8999"/>
                  </a:lnTo>
                  <a:lnTo>
                    <a:pt x="2125" y="8999"/>
                  </a:lnTo>
                  <a:lnTo>
                    <a:pt x="2125" y="8999"/>
                  </a:lnTo>
                  <a:lnTo>
                    <a:pt x="2125" y="8999"/>
                  </a:lnTo>
                  <a:lnTo>
                    <a:pt x="2125" y="8999"/>
                  </a:lnTo>
                  <a:lnTo>
                    <a:pt x="2125" y="8999"/>
                  </a:lnTo>
                  <a:lnTo>
                    <a:pt x="2125" y="8999"/>
                  </a:lnTo>
                  <a:lnTo>
                    <a:pt x="2125" y="8999"/>
                  </a:lnTo>
                  <a:lnTo>
                    <a:pt x="2125" y="8999"/>
                  </a:lnTo>
                  <a:lnTo>
                    <a:pt x="2125" y="8999"/>
                  </a:lnTo>
                  <a:lnTo>
                    <a:pt x="2125" y="8999"/>
                  </a:lnTo>
                  <a:lnTo>
                    <a:pt x="2157" y="8999"/>
                  </a:lnTo>
                  <a:lnTo>
                    <a:pt x="2157" y="9030"/>
                  </a:lnTo>
                  <a:lnTo>
                    <a:pt x="2157" y="9030"/>
                  </a:lnTo>
                  <a:lnTo>
                    <a:pt x="2125" y="9030"/>
                  </a:lnTo>
                  <a:lnTo>
                    <a:pt x="2125" y="9030"/>
                  </a:lnTo>
                  <a:lnTo>
                    <a:pt x="2125" y="9061"/>
                  </a:lnTo>
                  <a:lnTo>
                    <a:pt x="2125" y="9061"/>
                  </a:lnTo>
                  <a:lnTo>
                    <a:pt x="2094" y="9061"/>
                  </a:lnTo>
                  <a:lnTo>
                    <a:pt x="2094" y="9061"/>
                  </a:lnTo>
                  <a:lnTo>
                    <a:pt x="2094" y="9061"/>
                  </a:lnTo>
                  <a:lnTo>
                    <a:pt x="2094" y="9061"/>
                  </a:lnTo>
                  <a:lnTo>
                    <a:pt x="2094" y="9061"/>
                  </a:lnTo>
                  <a:lnTo>
                    <a:pt x="2094" y="9030"/>
                  </a:lnTo>
                  <a:lnTo>
                    <a:pt x="2094" y="9030"/>
                  </a:lnTo>
                  <a:lnTo>
                    <a:pt x="2094" y="9030"/>
                  </a:lnTo>
                  <a:lnTo>
                    <a:pt x="2094" y="9030"/>
                  </a:lnTo>
                  <a:lnTo>
                    <a:pt x="2094" y="9030"/>
                  </a:lnTo>
                  <a:lnTo>
                    <a:pt x="2094" y="9030"/>
                  </a:lnTo>
                  <a:lnTo>
                    <a:pt x="2094" y="9061"/>
                  </a:lnTo>
                  <a:lnTo>
                    <a:pt x="2063" y="9061"/>
                  </a:lnTo>
                  <a:lnTo>
                    <a:pt x="2063" y="9061"/>
                  </a:lnTo>
                  <a:lnTo>
                    <a:pt x="2063" y="9061"/>
                  </a:lnTo>
                  <a:lnTo>
                    <a:pt x="2063" y="9061"/>
                  </a:lnTo>
                  <a:lnTo>
                    <a:pt x="2063" y="9093"/>
                  </a:lnTo>
                  <a:lnTo>
                    <a:pt x="2063" y="9093"/>
                  </a:lnTo>
                  <a:lnTo>
                    <a:pt x="2063" y="9093"/>
                  </a:lnTo>
                  <a:lnTo>
                    <a:pt x="2063" y="9093"/>
                  </a:lnTo>
                  <a:lnTo>
                    <a:pt x="2063" y="9124"/>
                  </a:lnTo>
                  <a:lnTo>
                    <a:pt x="2063" y="9124"/>
                  </a:lnTo>
                  <a:lnTo>
                    <a:pt x="2063" y="9124"/>
                  </a:lnTo>
                  <a:lnTo>
                    <a:pt x="2063" y="9155"/>
                  </a:lnTo>
                  <a:lnTo>
                    <a:pt x="2063" y="9155"/>
                  </a:lnTo>
                  <a:lnTo>
                    <a:pt x="2063" y="9155"/>
                  </a:lnTo>
                  <a:lnTo>
                    <a:pt x="2063" y="9155"/>
                  </a:lnTo>
                  <a:lnTo>
                    <a:pt x="2063" y="9186"/>
                  </a:lnTo>
                  <a:lnTo>
                    <a:pt x="2094" y="9186"/>
                  </a:lnTo>
                  <a:lnTo>
                    <a:pt x="2094" y="9186"/>
                  </a:lnTo>
                  <a:lnTo>
                    <a:pt x="2094" y="9186"/>
                  </a:lnTo>
                  <a:lnTo>
                    <a:pt x="2094" y="9186"/>
                  </a:lnTo>
                  <a:lnTo>
                    <a:pt x="2094" y="9186"/>
                  </a:lnTo>
                  <a:lnTo>
                    <a:pt x="2094" y="9186"/>
                  </a:lnTo>
                  <a:lnTo>
                    <a:pt x="2094" y="9218"/>
                  </a:lnTo>
                  <a:lnTo>
                    <a:pt x="2125" y="9218"/>
                  </a:lnTo>
                  <a:lnTo>
                    <a:pt x="2125" y="9218"/>
                  </a:lnTo>
                  <a:lnTo>
                    <a:pt x="2125" y="9218"/>
                  </a:lnTo>
                  <a:lnTo>
                    <a:pt x="2125" y="9218"/>
                  </a:lnTo>
                  <a:lnTo>
                    <a:pt x="2125" y="9186"/>
                  </a:lnTo>
                  <a:lnTo>
                    <a:pt x="2157" y="9186"/>
                  </a:lnTo>
                  <a:lnTo>
                    <a:pt x="2157" y="9186"/>
                  </a:lnTo>
                  <a:lnTo>
                    <a:pt x="2157" y="9186"/>
                  </a:lnTo>
                  <a:lnTo>
                    <a:pt x="2157" y="9186"/>
                  </a:lnTo>
                  <a:lnTo>
                    <a:pt x="2157" y="9186"/>
                  </a:lnTo>
                  <a:lnTo>
                    <a:pt x="2157" y="9186"/>
                  </a:lnTo>
                  <a:lnTo>
                    <a:pt x="2188" y="9186"/>
                  </a:lnTo>
                  <a:lnTo>
                    <a:pt x="2219" y="9155"/>
                  </a:lnTo>
                  <a:lnTo>
                    <a:pt x="2282" y="9155"/>
                  </a:lnTo>
                  <a:lnTo>
                    <a:pt x="2282" y="9155"/>
                  </a:lnTo>
                  <a:lnTo>
                    <a:pt x="2282" y="9186"/>
                  </a:lnTo>
                  <a:lnTo>
                    <a:pt x="2282" y="9186"/>
                  </a:lnTo>
                  <a:lnTo>
                    <a:pt x="2282" y="9186"/>
                  </a:lnTo>
                  <a:lnTo>
                    <a:pt x="2282" y="9186"/>
                  </a:lnTo>
                  <a:lnTo>
                    <a:pt x="2313" y="9186"/>
                  </a:lnTo>
                  <a:lnTo>
                    <a:pt x="2313" y="9218"/>
                  </a:lnTo>
                  <a:lnTo>
                    <a:pt x="2282" y="9218"/>
                  </a:lnTo>
                  <a:lnTo>
                    <a:pt x="2219" y="9280"/>
                  </a:lnTo>
                  <a:lnTo>
                    <a:pt x="2188" y="9280"/>
                  </a:lnTo>
                  <a:lnTo>
                    <a:pt x="2188" y="9280"/>
                  </a:lnTo>
                  <a:lnTo>
                    <a:pt x="2188" y="9280"/>
                  </a:lnTo>
                  <a:lnTo>
                    <a:pt x="2157" y="9280"/>
                  </a:lnTo>
                  <a:lnTo>
                    <a:pt x="2157" y="9280"/>
                  </a:lnTo>
                  <a:lnTo>
                    <a:pt x="2125" y="9311"/>
                  </a:lnTo>
                  <a:lnTo>
                    <a:pt x="2125" y="9311"/>
                  </a:lnTo>
                  <a:lnTo>
                    <a:pt x="2125" y="9311"/>
                  </a:lnTo>
                  <a:lnTo>
                    <a:pt x="2125" y="9343"/>
                  </a:lnTo>
                  <a:lnTo>
                    <a:pt x="2125" y="9343"/>
                  </a:lnTo>
                  <a:lnTo>
                    <a:pt x="2125" y="9374"/>
                  </a:lnTo>
                  <a:lnTo>
                    <a:pt x="2125" y="9374"/>
                  </a:lnTo>
                  <a:lnTo>
                    <a:pt x="2125" y="9374"/>
                  </a:lnTo>
                  <a:lnTo>
                    <a:pt x="2157" y="9374"/>
                  </a:lnTo>
                  <a:lnTo>
                    <a:pt x="2157" y="9405"/>
                  </a:lnTo>
                  <a:lnTo>
                    <a:pt x="2157" y="9405"/>
                  </a:lnTo>
                  <a:lnTo>
                    <a:pt x="2157" y="9405"/>
                  </a:lnTo>
                  <a:lnTo>
                    <a:pt x="2157" y="9436"/>
                  </a:lnTo>
                  <a:lnTo>
                    <a:pt x="2157" y="9436"/>
                  </a:lnTo>
                  <a:lnTo>
                    <a:pt x="2188" y="9436"/>
                  </a:lnTo>
                  <a:lnTo>
                    <a:pt x="2188" y="9436"/>
                  </a:lnTo>
                  <a:lnTo>
                    <a:pt x="2188" y="9436"/>
                  </a:lnTo>
                  <a:lnTo>
                    <a:pt x="2188" y="9436"/>
                  </a:lnTo>
                  <a:lnTo>
                    <a:pt x="2250" y="9468"/>
                  </a:lnTo>
                  <a:lnTo>
                    <a:pt x="2250" y="9468"/>
                  </a:lnTo>
                  <a:lnTo>
                    <a:pt x="2250" y="9468"/>
                  </a:lnTo>
                  <a:lnTo>
                    <a:pt x="2250" y="9468"/>
                  </a:lnTo>
                  <a:lnTo>
                    <a:pt x="2250" y="9468"/>
                  </a:lnTo>
                  <a:lnTo>
                    <a:pt x="2250" y="9468"/>
                  </a:lnTo>
                  <a:lnTo>
                    <a:pt x="2250" y="9468"/>
                  </a:lnTo>
                  <a:lnTo>
                    <a:pt x="2313" y="9499"/>
                  </a:lnTo>
                  <a:lnTo>
                    <a:pt x="2313" y="9499"/>
                  </a:lnTo>
                  <a:lnTo>
                    <a:pt x="2313" y="9530"/>
                  </a:lnTo>
                  <a:lnTo>
                    <a:pt x="2343" y="9530"/>
                  </a:lnTo>
                  <a:lnTo>
                    <a:pt x="2343" y="9530"/>
                  </a:lnTo>
                  <a:lnTo>
                    <a:pt x="2343" y="9530"/>
                  </a:lnTo>
                  <a:lnTo>
                    <a:pt x="2374" y="9530"/>
                  </a:lnTo>
                  <a:lnTo>
                    <a:pt x="2374" y="9530"/>
                  </a:lnTo>
                  <a:lnTo>
                    <a:pt x="2374" y="9561"/>
                  </a:lnTo>
                  <a:lnTo>
                    <a:pt x="2374" y="9561"/>
                  </a:lnTo>
                  <a:lnTo>
                    <a:pt x="2374" y="9561"/>
                  </a:lnTo>
                  <a:lnTo>
                    <a:pt x="2374" y="9561"/>
                  </a:lnTo>
                  <a:lnTo>
                    <a:pt x="2343" y="9561"/>
                  </a:lnTo>
                  <a:lnTo>
                    <a:pt x="2343" y="9561"/>
                  </a:lnTo>
                  <a:lnTo>
                    <a:pt x="2343" y="9530"/>
                  </a:lnTo>
                  <a:lnTo>
                    <a:pt x="2343" y="9530"/>
                  </a:lnTo>
                  <a:lnTo>
                    <a:pt x="2343" y="9530"/>
                  </a:lnTo>
                  <a:lnTo>
                    <a:pt x="2343" y="9561"/>
                  </a:lnTo>
                  <a:lnTo>
                    <a:pt x="2343" y="9561"/>
                  </a:lnTo>
                  <a:lnTo>
                    <a:pt x="2343" y="9561"/>
                  </a:lnTo>
                  <a:lnTo>
                    <a:pt x="2343" y="9561"/>
                  </a:lnTo>
                  <a:lnTo>
                    <a:pt x="2343" y="9561"/>
                  </a:lnTo>
                  <a:lnTo>
                    <a:pt x="2343" y="9593"/>
                  </a:lnTo>
                  <a:lnTo>
                    <a:pt x="2343" y="9593"/>
                  </a:lnTo>
                  <a:lnTo>
                    <a:pt x="2343" y="9593"/>
                  </a:lnTo>
                  <a:lnTo>
                    <a:pt x="2343" y="9593"/>
                  </a:lnTo>
                  <a:lnTo>
                    <a:pt x="2313" y="9593"/>
                  </a:lnTo>
                  <a:lnTo>
                    <a:pt x="2313" y="9561"/>
                  </a:lnTo>
                  <a:lnTo>
                    <a:pt x="2313" y="9561"/>
                  </a:lnTo>
                  <a:lnTo>
                    <a:pt x="2313" y="9561"/>
                  </a:lnTo>
                  <a:lnTo>
                    <a:pt x="2313" y="9593"/>
                  </a:lnTo>
                  <a:lnTo>
                    <a:pt x="2313" y="9593"/>
                  </a:lnTo>
                  <a:lnTo>
                    <a:pt x="2313" y="9593"/>
                  </a:lnTo>
                  <a:lnTo>
                    <a:pt x="2313" y="9593"/>
                  </a:lnTo>
                  <a:lnTo>
                    <a:pt x="2282" y="9593"/>
                  </a:lnTo>
                  <a:lnTo>
                    <a:pt x="2282" y="9593"/>
                  </a:lnTo>
                  <a:lnTo>
                    <a:pt x="2282" y="9624"/>
                  </a:lnTo>
                  <a:lnTo>
                    <a:pt x="2282" y="9624"/>
                  </a:lnTo>
                  <a:lnTo>
                    <a:pt x="2282" y="9624"/>
                  </a:lnTo>
                  <a:lnTo>
                    <a:pt x="2282" y="9624"/>
                  </a:lnTo>
                  <a:lnTo>
                    <a:pt x="2282" y="9624"/>
                  </a:lnTo>
                  <a:lnTo>
                    <a:pt x="2282" y="9624"/>
                  </a:lnTo>
                  <a:lnTo>
                    <a:pt x="2282" y="9624"/>
                  </a:lnTo>
                  <a:lnTo>
                    <a:pt x="2282" y="9593"/>
                  </a:lnTo>
                  <a:lnTo>
                    <a:pt x="2282" y="9593"/>
                  </a:lnTo>
                  <a:lnTo>
                    <a:pt x="2282" y="9593"/>
                  </a:lnTo>
                  <a:lnTo>
                    <a:pt x="2282" y="9593"/>
                  </a:lnTo>
                  <a:lnTo>
                    <a:pt x="2282" y="9593"/>
                  </a:lnTo>
                  <a:lnTo>
                    <a:pt x="2282" y="9593"/>
                  </a:lnTo>
                  <a:lnTo>
                    <a:pt x="2313" y="9561"/>
                  </a:lnTo>
                  <a:lnTo>
                    <a:pt x="2313" y="9561"/>
                  </a:lnTo>
                  <a:lnTo>
                    <a:pt x="2313" y="9561"/>
                  </a:lnTo>
                  <a:lnTo>
                    <a:pt x="2313" y="9561"/>
                  </a:lnTo>
                  <a:lnTo>
                    <a:pt x="2313" y="9561"/>
                  </a:lnTo>
                  <a:lnTo>
                    <a:pt x="2313" y="9561"/>
                  </a:lnTo>
                  <a:lnTo>
                    <a:pt x="2313" y="9561"/>
                  </a:lnTo>
                  <a:lnTo>
                    <a:pt x="2313" y="9530"/>
                  </a:lnTo>
                  <a:lnTo>
                    <a:pt x="2313" y="9530"/>
                  </a:lnTo>
                  <a:lnTo>
                    <a:pt x="2313" y="9530"/>
                  </a:lnTo>
                  <a:lnTo>
                    <a:pt x="2313" y="9530"/>
                  </a:lnTo>
                  <a:lnTo>
                    <a:pt x="2250" y="9499"/>
                  </a:lnTo>
                  <a:lnTo>
                    <a:pt x="2250" y="9499"/>
                  </a:lnTo>
                  <a:lnTo>
                    <a:pt x="2250" y="9499"/>
                  </a:lnTo>
                  <a:lnTo>
                    <a:pt x="2250" y="9499"/>
                  </a:lnTo>
                  <a:lnTo>
                    <a:pt x="2250" y="9530"/>
                  </a:lnTo>
                  <a:lnTo>
                    <a:pt x="2250" y="9530"/>
                  </a:lnTo>
                  <a:lnTo>
                    <a:pt x="2250" y="9530"/>
                  </a:lnTo>
                  <a:lnTo>
                    <a:pt x="2250" y="9530"/>
                  </a:lnTo>
                  <a:lnTo>
                    <a:pt x="2250" y="9530"/>
                  </a:lnTo>
                  <a:lnTo>
                    <a:pt x="2250" y="9530"/>
                  </a:lnTo>
                  <a:lnTo>
                    <a:pt x="2250" y="9530"/>
                  </a:lnTo>
                  <a:lnTo>
                    <a:pt x="2250" y="9530"/>
                  </a:lnTo>
                  <a:lnTo>
                    <a:pt x="2250" y="9530"/>
                  </a:lnTo>
                  <a:lnTo>
                    <a:pt x="2250" y="9530"/>
                  </a:lnTo>
                  <a:lnTo>
                    <a:pt x="2250" y="9530"/>
                  </a:lnTo>
                  <a:lnTo>
                    <a:pt x="2250" y="9530"/>
                  </a:lnTo>
                  <a:lnTo>
                    <a:pt x="2250" y="9530"/>
                  </a:lnTo>
                  <a:lnTo>
                    <a:pt x="2250" y="9530"/>
                  </a:lnTo>
                  <a:lnTo>
                    <a:pt x="2250" y="9530"/>
                  </a:lnTo>
                  <a:lnTo>
                    <a:pt x="2250" y="9530"/>
                  </a:lnTo>
                  <a:lnTo>
                    <a:pt x="2250" y="9499"/>
                  </a:lnTo>
                  <a:lnTo>
                    <a:pt x="2250" y="9499"/>
                  </a:lnTo>
                  <a:lnTo>
                    <a:pt x="2219" y="9499"/>
                  </a:lnTo>
                  <a:lnTo>
                    <a:pt x="2219" y="9499"/>
                  </a:lnTo>
                  <a:lnTo>
                    <a:pt x="2219" y="9499"/>
                  </a:lnTo>
                  <a:lnTo>
                    <a:pt x="2188" y="9499"/>
                  </a:lnTo>
                  <a:lnTo>
                    <a:pt x="2188" y="9499"/>
                  </a:lnTo>
                  <a:lnTo>
                    <a:pt x="2188" y="9499"/>
                  </a:lnTo>
                  <a:lnTo>
                    <a:pt x="2188" y="9499"/>
                  </a:lnTo>
                  <a:lnTo>
                    <a:pt x="2188" y="9499"/>
                  </a:lnTo>
                  <a:lnTo>
                    <a:pt x="2188" y="9499"/>
                  </a:lnTo>
                  <a:lnTo>
                    <a:pt x="2188" y="9499"/>
                  </a:lnTo>
                  <a:lnTo>
                    <a:pt x="2188" y="9499"/>
                  </a:lnTo>
                  <a:lnTo>
                    <a:pt x="2188" y="9499"/>
                  </a:lnTo>
                  <a:lnTo>
                    <a:pt x="2188" y="9499"/>
                  </a:lnTo>
                  <a:lnTo>
                    <a:pt x="2188" y="9499"/>
                  </a:lnTo>
                  <a:lnTo>
                    <a:pt x="2188" y="9530"/>
                  </a:lnTo>
                  <a:lnTo>
                    <a:pt x="2188" y="9530"/>
                  </a:lnTo>
                  <a:lnTo>
                    <a:pt x="2188" y="9530"/>
                  </a:lnTo>
                  <a:lnTo>
                    <a:pt x="2219" y="9530"/>
                  </a:lnTo>
                  <a:lnTo>
                    <a:pt x="2188" y="9530"/>
                  </a:lnTo>
                  <a:lnTo>
                    <a:pt x="2188" y="9530"/>
                  </a:lnTo>
                  <a:lnTo>
                    <a:pt x="2219" y="9530"/>
                  </a:lnTo>
                  <a:lnTo>
                    <a:pt x="2219" y="9530"/>
                  </a:lnTo>
                  <a:lnTo>
                    <a:pt x="2219" y="9561"/>
                  </a:lnTo>
                  <a:lnTo>
                    <a:pt x="2219" y="9561"/>
                  </a:lnTo>
                  <a:lnTo>
                    <a:pt x="2219" y="9561"/>
                  </a:lnTo>
                  <a:lnTo>
                    <a:pt x="2219" y="9561"/>
                  </a:lnTo>
                  <a:lnTo>
                    <a:pt x="2219" y="9561"/>
                  </a:lnTo>
                  <a:lnTo>
                    <a:pt x="2219" y="9561"/>
                  </a:lnTo>
                  <a:lnTo>
                    <a:pt x="2219" y="9561"/>
                  </a:lnTo>
                  <a:lnTo>
                    <a:pt x="2219" y="9561"/>
                  </a:lnTo>
                  <a:lnTo>
                    <a:pt x="2219" y="9593"/>
                  </a:lnTo>
                  <a:lnTo>
                    <a:pt x="2219" y="9593"/>
                  </a:lnTo>
                  <a:lnTo>
                    <a:pt x="2219" y="9593"/>
                  </a:lnTo>
                  <a:lnTo>
                    <a:pt x="2219" y="9593"/>
                  </a:lnTo>
                  <a:lnTo>
                    <a:pt x="2219" y="9593"/>
                  </a:lnTo>
                  <a:lnTo>
                    <a:pt x="2219" y="9561"/>
                  </a:lnTo>
                  <a:lnTo>
                    <a:pt x="2219" y="9561"/>
                  </a:lnTo>
                  <a:lnTo>
                    <a:pt x="2219" y="9561"/>
                  </a:lnTo>
                  <a:lnTo>
                    <a:pt x="2219" y="9561"/>
                  </a:lnTo>
                  <a:lnTo>
                    <a:pt x="2188" y="9561"/>
                  </a:lnTo>
                  <a:lnTo>
                    <a:pt x="2188" y="9561"/>
                  </a:lnTo>
                  <a:lnTo>
                    <a:pt x="2188" y="9561"/>
                  </a:lnTo>
                  <a:lnTo>
                    <a:pt x="2188" y="9561"/>
                  </a:lnTo>
                  <a:lnTo>
                    <a:pt x="2188" y="9561"/>
                  </a:lnTo>
                  <a:lnTo>
                    <a:pt x="2188" y="9561"/>
                  </a:lnTo>
                  <a:lnTo>
                    <a:pt x="2188" y="9561"/>
                  </a:lnTo>
                  <a:lnTo>
                    <a:pt x="2188" y="9561"/>
                  </a:lnTo>
                  <a:lnTo>
                    <a:pt x="2188" y="9561"/>
                  </a:lnTo>
                  <a:lnTo>
                    <a:pt x="2188" y="9561"/>
                  </a:lnTo>
                  <a:lnTo>
                    <a:pt x="2188" y="9561"/>
                  </a:lnTo>
                  <a:lnTo>
                    <a:pt x="2188" y="9530"/>
                  </a:lnTo>
                  <a:lnTo>
                    <a:pt x="2188" y="9530"/>
                  </a:lnTo>
                  <a:lnTo>
                    <a:pt x="2188" y="9530"/>
                  </a:lnTo>
                  <a:lnTo>
                    <a:pt x="2188" y="9530"/>
                  </a:lnTo>
                  <a:lnTo>
                    <a:pt x="2188" y="9530"/>
                  </a:lnTo>
                  <a:lnTo>
                    <a:pt x="2188" y="9530"/>
                  </a:lnTo>
                  <a:lnTo>
                    <a:pt x="2188" y="9530"/>
                  </a:lnTo>
                  <a:lnTo>
                    <a:pt x="2188" y="9530"/>
                  </a:lnTo>
                  <a:lnTo>
                    <a:pt x="2188" y="9530"/>
                  </a:lnTo>
                  <a:lnTo>
                    <a:pt x="2188" y="9530"/>
                  </a:lnTo>
                  <a:lnTo>
                    <a:pt x="2157" y="9530"/>
                  </a:lnTo>
                  <a:lnTo>
                    <a:pt x="2188" y="9499"/>
                  </a:lnTo>
                  <a:lnTo>
                    <a:pt x="2157" y="9499"/>
                  </a:lnTo>
                  <a:lnTo>
                    <a:pt x="2157" y="9499"/>
                  </a:lnTo>
                  <a:lnTo>
                    <a:pt x="2157" y="9499"/>
                  </a:lnTo>
                  <a:lnTo>
                    <a:pt x="2157" y="9499"/>
                  </a:lnTo>
                  <a:lnTo>
                    <a:pt x="2157" y="9499"/>
                  </a:lnTo>
                  <a:lnTo>
                    <a:pt x="2157" y="9499"/>
                  </a:lnTo>
                  <a:lnTo>
                    <a:pt x="2157" y="9468"/>
                  </a:lnTo>
                  <a:lnTo>
                    <a:pt x="2157" y="9468"/>
                  </a:lnTo>
                  <a:lnTo>
                    <a:pt x="2157" y="9468"/>
                  </a:lnTo>
                  <a:lnTo>
                    <a:pt x="2157" y="9468"/>
                  </a:lnTo>
                  <a:lnTo>
                    <a:pt x="2157" y="9468"/>
                  </a:lnTo>
                  <a:lnTo>
                    <a:pt x="2125" y="9499"/>
                  </a:lnTo>
                  <a:lnTo>
                    <a:pt x="2125" y="9499"/>
                  </a:lnTo>
                  <a:lnTo>
                    <a:pt x="2125" y="9499"/>
                  </a:lnTo>
                  <a:lnTo>
                    <a:pt x="2125" y="9499"/>
                  </a:lnTo>
                  <a:lnTo>
                    <a:pt x="2125" y="9499"/>
                  </a:lnTo>
                  <a:lnTo>
                    <a:pt x="2125" y="9499"/>
                  </a:lnTo>
                  <a:lnTo>
                    <a:pt x="2125" y="9499"/>
                  </a:lnTo>
                  <a:lnTo>
                    <a:pt x="2125" y="9499"/>
                  </a:lnTo>
                  <a:lnTo>
                    <a:pt x="2157" y="9499"/>
                  </a:lnTo>
                  <a:lnTo>
                    <a:pt x="2157" y="9530"/>
                  </a:lnTo>
                  <a:lnTo>
                    <a:pt x="2157" y="9530"/>
                  </a:lnTo>
                  <a:lnTo>
                    <a:pt x="2157" y="9530"/>
                  </a:lnTo>
                  <a:lnTo>
                    <a:pt x="2125" y="9530"/>
                  </a:lnTo>
                  <a:lnTo>
                    <a:pt x="2125" y="9530"/>
                  </a:lnTo>
                  <a:lnTo>
                    <a:pt x="2125" y="9530"/>
                  </a:lnTo>
                  <a:lnTo>
                    <a:pt x="2125" y="9530"/>
                  </a:lnTo>
                  <a:lnTo>
                    <a:pt x="2125" y="9530"/>
                  </a:lnTo>
                  <a:lnTo>
                    <a:pt x="2125" y="9530"/>
                  </a:lnTo>
                  <a:lnTo>
                    <a:pt x="2125" y="9499"/>
                  </a:lnTo>
                  <a:lnTo>
                    <a:pt x="2094" y="9499"/>
                  </a:lnTo>
                  <a:lnTo>
                    <a:pt x="2094" y="9499"/>
                  </a:lnTo>
                  <a:lnTo>
                    <a:pt x="2094" y="9499"/>
                  </a:lnTo>
                  <a:lnTo>
                    <a:pt x="2094" y="9499"/>
                  </a:lnTo>
                  <a:lnTo>
                    <a:pt x="2094" y="9499"/>
                  </a:lnTo>
                  <a:lnTo>
                    <a:pt x="2063" y="9468"/>
                  </a:lnTo>
                  <a:lnTo>
                    <a:pt x="1969" y="9436"/>
                  </a:lnTo>
                  <a:lnTo>
                    <a:pt x="1969" y="9436"/>
                  </a:lnTo>
                  <a:lnTo>
                    <a:pt x="1969" y="9436"/>
                  </a:lnTo>
                  <a:lnTo>
                    <a:pt x="1969" y="9436"/>
                  </a:lnTo>
                  <a:lnTo>
                    <a:pt x="2000" y="9436"/>
                  </a:lnTo>
                  <a:lnTo>
                    <a:pt x="2000" y="9436"/>
                  </a:lnTo>
                  <a:lnTo>
                    <a:pt x="2000" y="9468"/>
                  </a:lnTo>
                  <a:lnTo>
                    <a:pt x="2000" y="9468"/>
                  </a:lnTo>
                  <a:lnTo>
                    <a:pt x="2000" y="9468"/>
                  </a:lnTo>
                  <a:lnTo>
                    <a:pt x="1969" y="9436"/>
                  </a:lnTo>
                  <a:lnTo>
                    <a:pt x="1969" y="9468"/>
                  </a:lnTo>
                  <a:lnTo>
                    <a:pt x="2000" y="9468"/>
                  </a:lnTo>
                  <a:lnTo>
                    <a:pt x="2000" y="9468"/>
                  </a:lnTo>
                  <a:lnTo>
                    <a:pt x="2000" y="9468"/>
                  </a:lnTo>
                  <a:lnTo>
                    <a:pt x="2000" y="9468"/>
                  </a:lnTo>
                  <a:lnTo>
                    <a:pt x="2000" y="9468"/>
                  </a:lnTo>
                  <a:lnTo>
                    <a:pt x="2032" y="9468"/>
                  </a:lnTo>
                  <a:lnTo>
                    <a:pt x="2063" y="9499"/>
                  </a:lnTo>
                  <a:lnTo>
                    <a:pt x="2063" y="9499"/>
                  </a:lnTo>
                  <a:lnTo>
                    <a:pt x="2063" y="9499"/>
                  </a:lnTo>
                  <a:lnTo>
                    <a:pt x="2063" y="9499"/>
                  </a:lnTo>
                  <a:lnTo>
                    <a:pt x="2063" y="9499"/>
                  </a:lnTo>
                  <a:lnTo>
                    <a:pt x="2063" y="9530"/>
                  </a:lnTo>
                  <a:lnTo>
                    <a:pt x="2063" y="9530"/>
                  </a:lnTo>
                  <a:lnTo>
                    <a:pt x="2063" y="9530"/>
                  </a:lnTo>
                  <a:lnTo>
                    <a:pt x="2063" y="9530"/>
                  </a:lnTo>
                  <a:lnTo>
                    <a:pt x="2063" y="9530"/>
                  </a:lnTo>
                  <a:lnTo>
                    <a:pt x="2063" y="9530"/>
                  </a:lnTo>
                  <a:lnTo>
                    <a:pt x="2125" y="9561"/>
                  </a:lnTo>
                  <a:lnTo>
                    <a:pt x="2125" y="9561"/>
                  </a:lnTo>
                  <a:lnTo>
                    <a:pt x="2125" y="9561"/>
                  </a:lnTo>
                  <a:lnTo>
                    <a:pt x="2125" y="9593"/>
                  </a:lnTo>
                  <a:lnTo>
                    <a:pt x="2125" y="9593"/>
                  </a:lnTo>
                  <a:lnTo>
                    <a:pt x="2125" y="9561"/>
                  </a:lnTo>
                  <a:lnTo>
                    <a:pt x="2094" y="9561"/>
                  </a:lnTo>
                  <a:lnTo>
                    <a:pt x="2094" y="9561"/>
                  </a:lnTo>
                  <a:lnTo>
                    <a:pt x="2094" y="9561"/>
                  </a:lnTo>
                  <a:lnTo>
                    <a:pt x="2125" y="9593"/>
                  </a:lnTo>
                  <a:lnTo>
                    <a:pt x="2125" y="9593"/>
                  </a:lnTo>
                  <a:lnTo>
                    <a:pt x="2125" y="9593"/>
                  </a:lnTo>
                  <a:lnTo>
                    <a:pt x="2094" y="9593"/>
                  </a:lnTo>
                  <a:lnTo>
                    <a:pt x="2094" y="9561"/>
                  </a:lnTo>
                  <a:lnTo>
                    <a:pt x="2094" y="9561"/>
                  </a:lnTo>
                  <a:lnTo>
                    <a:pt x="2094" y="9561"/>
                  </a:lnTo>
                  <a:lnTo>
                    <a:pt x="2063" y="9561"/>
                  </a:lnTo>
                  <a:lnTo>
                    <a:pt x="2063" y="9561"/>
                  </a:lnTo>
                  <a:lnTo>
                    <a:pt x="2063" y="9530"/>
                  </a:lnTo>
                  <a:lnTo>
                    <a:pt x="2063" y="9530"/>
                  </a:lnTo>
                  <a:lnTo>
                    <a:pt x="2063" y="9530"/>
                  </a:lnTo>
                  <a:lnTo>
                    <a:pt x="2063" y="9530"/>
                  </a:lnTo>
                  <a:lnTo>
                    <a:pt x="2063" y="9530"/>
                  </a:lnTo>
                  <a:lnTo>
                    <a:pt x="2063" y="9530"/>
                  </a:lnTo>
                  <a:lnTo>
                    <a:pt x="2063" y="9530"/>
                  </a:lnTo>
                  <a:lnTo>
                    <a:pt x="2063" y="9530"/>
                  </a:lnTo>
                  <a:lnTo>
                    <a:pt x="2032" y="9530"/>
                  </a:lnTo>
                  <a:lnTo>
                    <a:pt x="2032" y="9530"/>
                  </a:lnTo>
                  <a:lnTo>
                    <a:pt x="2032" y="9530"/>
                  </a:lnTo>
                  <a:lnTo>
                    <a:pt x="2032" y="9530"/>
                  </a:lnTo>
                  <a:lnTo>
                    <a:pt x="2032" y="9561"/>
                  </a:lnTo>
                  <a:lnTo>
                    <a:pt x="2032" y="9561"/>
                  </a:lnTo>
                  <a:lnTo>
                    <a:pt x="2032" y="9561"/>
                  </a:lnTo>
                  <a:lnTo>
                    <a:pt x="2032" y="9593"/>
                  </a:lnTo>
                  <a:lnTo>
                    <a:pt x="2032" y="9593"/>
                  </a:lnTo>
                  <a:lnTo>
                    <a:pt x="2032" y="9593"/>
                  </a:lnTo>
                  <a:lnTo>
                    <a:pt x="2032" y="9593"/>
                  </a:lnTo>
                  <a:lnTo>
                    <a:pt x="2032" y="9593"/>
                  </a:lnTo>
                  <a:lnTo>
                    <a:pt x="2032" y="9593"/>
                  </a:lnTo>
                  <a:lnTo>
                    <a:pt x="2032" y="9593"/>
                  </a:lnTo>
                  <a:lnTo>
                    <a:pt x="2000" y="9593"/>
                  </a:lnTo>
                  <a:lnTo>
                    <a:pt x="2000" y="9593"/>
                  </a:lnTo>
                  <a:lnTo>
                    <a:pt x="2000" y="9593"/>
                  </a:lnTo>
                  <a:lnTo>
                    <a:pt x="2000" y="9593"/>
                  </a:lnTo>
                  <a:lnTo>
                    <a:pt x="2000" y="9593"/>
                  </a:lnTo>
                  <a:lnTo>
                    <a:pt x="2000" y="9593"/>
                  </a:lnTo>
                  <a:lnTo>
                    <a:pt x="2000" y="9593"/>
                  </a:lnTo>
                  <a:lnTo>
                    <a:pt x="2000" y="9593"/>
                  </a:lnTo>
                  <a:lnTo>
                    <a:pt x="2000" y="9593"/>
                  </a:lnTo>
                  <a:lnTo>
                    <a:pt x="2032" y="9561"/>
                  </a:lnTo>
                  <a:lnTo>
                    <a:pt x="2032" y="9561"/>
                  </a:lnTo>
                  <a:lnTo>
                    <a:pt x="2032" y="9561"/>
                  </a:lnTo>
                  <a:lnTo>
                    <a:pt x="2032" y="9561"/>
                  </a:lnTo>
                  <a:lnTo>
                    <a:pt x="2032" y="9530"/>
                  </a:lnTo>
                  <a:lnTo>
                    <a:pt x="2032" y="9530"/>
                  </a:lnTo>
                  <a:lnTo>
                    <a:pt x="2032" y="9530"/>
                  </a:lnTo>
                  <a:lnTo>
                    <a:pt x="2032" y="9530"/>
                  </a:lnTo>
                  <a:lnTo>
                    <a:pt x="2032" y="9530"/>
                  </a:lnTo>
                  <a:lnTo>
                    <a:pt x="2032" y="9530"/>
                  </a:lnTo>
                  <a:lnTo>
                    <a:pt x="2032" y="9530"/>
                  </a:lnTo>
                  <a:lnTo>
                    <a:pt x="2032" y="9530"/>
                  </a:lnTo>
                  <a:lnTo>
                    <a:pt x="2032" y="9499"/>
                  </a:lnTo>
                  <a:lnTo>
                    <a:pt x="2032" y="9499"/>
                  </a:lnTo>
                  <a:lnTo>
                    <a:pt x="2032" y="9499"/>
                  </a:lnTo>
                  <a:lnTo>
                    <a:pt x="2032" y="9499"/>
                  </a:lnTo>
                  <a:lnTo>
                    <a:pt x="2032" y="9499"/>
                  </a:lnTo>
                  <a:lnTo>
                    <a:pt x="2032" y="9499"/>
                  </a:lnTo>
                  <a:lnTo>
                    <a:pt x="2032" y="9499"/>
                  </a:lnTo>
                  <a:lnTo>
                    <a:pt x="2032" y="9499"/>
                  </a:lnTo>
                  <a:lnTo>
                    <a:pt x="2032" y="9499"/>
                  </a:lnTo>
                  <a:lnTo>
                    <a:pt x="2032" y="9499"/>
                  </a:lnTo>
                  <a:lnTo>
                    <a:pt x="2032" y="9499"/>
                  </a:lnTo>
                  <a:lnTo>
                    <a:pt x="2000" y="9499"/>
                  </a:lnTo>
                  <a:lnTo>
                    <a:pt x="2000" y="9499"/>
                  </a:lnTo>
                  <a:lnTo>
                    <a:pt x="2000" y="9499"/>
                  </a:lnTo>
                  <a:lnTo>
                    <a:pt x="2000" y="9499"/>
                  </a:lnTo>
                  <a:lnTo>
                    <a:pt x="2000" y="9499"/>
                  </a:lnTo>
                  <a:lnTo>
                    <a:pt x="2000" y="9499"/>
                  </a:lnTo>
                  <a:lnTo>
                    <a:pt x="1969" y="9499"/>
                  </a:lnTo>
                  <a:lnTo>
                    <a:pt x="1969" y="9499"/>
                  </a:lnTo>
                  <a:lnTo>
                    <a:pt x="1969" y="9499"/>
                  </a:lnTo>
                  <a:lnTo>
                    <a:pt x="1969" y="9530"/>
                  </a:lnTo>
                  <a:lnTo>
                    <a:pt x="1969" y="9530"/>
                  </a:lnTo>
                  <a:lnTo>
                    <a:pt x="1969" y="9530"/>
                  </a:lnTo>
                  <a:lnTo>
                    <a:pt x="1969" y="9530"/>
                  </a:lnTo>
                  <a:lnTo>
                    <a:pt x="1969" y="9530"/>
                  </a:lnTo>
                  <a:lnTo>
                    <a:pt x="1969" y="9561"/>
                  </a:lnTo>
                  <a:lnTo>
                    <a:pt x="1969" y="9561"/>
                  </a:lnTo>
                  <a:lnTo>
                    <a:pt x="1969" y="9530"/>
                  </a:lnTo>
                  <a:lnTo>
                    <a:pt x="1938" y="9530"/>
                  </a:lnTo>
                  <a:lnTo>
                    <a:pt x="1938" y="9530"/>
                  </a:lnTo>
                  <a:lnTo>
                    <a:pt x="1938" y="9561"/>
                  </a:lnTo>
                  <a:lnTo>
                    <a:pt x="1938" y="9561"/>
                  </a:lnTo>
                  <a:lnTo>
                    <a:pt x="1938" y="9561"/>
                  </a:lnTo>
                  <a:lnTo>
                    <a:pt x="1938" y="9561"/>
                  </a:lnTo>
                  <a:lnTo>
                    <a:pt x="1938" y="9530"/>
                  </a:lnTo>
                  <a:lnTo>
                    <a:pt x="1938" y="9530"/>
                  </a:lnTo>
                  <a:lnTo>
                    <a:pt x="1907" y="9530"/>
                  </a:lnTo>
                  <a:lnTo>
                    <a:pt x="1907" y="9530"/>
                  </a:lnTo>
                  <a:lnTo>
                    <a:pt x="1907" y="9530"/>
                  </a:lnTo>
                  <a:lnTo>
                    <a:pt x="1875" y="9530"/>
                  </a:lnTo>
                  <a:lnTo>
                    <a:pt x="1875" y="9530"/>
                  </a:lnTo>
                  <a:lnTo>
                    <a:pt x="1875" y="9530"/>
                  </a:lnTo>
                  <a:lnTo>
                    <a:pt x="1875" y="9530"/>
                  </a:lnTo>
                  <a:lnTo>
                    <a:pt x="1875" y="9530"/>
                  </a:lnTo>
                  <a:lnTo>
                    <a:pt x="1875" y="9530"/>
                  </a:lnTo>
                  <a:lnTo>
                    <a:pt x="1875" y="9530"/>
                  </a:lnTo>
                  <a:lnTo>
                    <a:pt x="1875" y="9530"/>
                  </a:lnTo>
                  <a:lnTo>
                    <a:pt x="1875" y="9530"/>
                  </a:lnTo>
                  <a:lnTo>
                    <a:pt x="1875" y="9530"/>
                  </a:lnTo>
                  <a:lnTo>
                    <a:pt x="1907" y="9530"/>
                  </a:lnTo>
                  <a:lnTo>
                    <a:pt x="1907" y="9530"/>
                  </a:lnTo>
                  <a:lnTo>
                    <a:pt x="1907" y="9530"/>
                  </a:lnTo>
                  <a:lnTo>
                    <a:pt x="1875" y="9530"/>
                  </a:lnTo>
                  <a:lnTo>
                    <a:pt x="1875" y="9561"/>
                  </a:lnTo>
                  <a:lnTo>
                    <a:pt x="1875" y="9561"/>
                  </a:lnTo>
                  <a:lnTo>
                    <a:pt x="1875" y="9561"/>
                  </a:lnTo>
                  <a:lnTo>
                    <a:pt x="1875" y="9530"/>
                  </a:lnTo>
                  <a:lnTo>
                    <a:pt x="1875" y="9530"/>
                  </a:lnTo>
                  <a:lnTo>
                    <a:pt x="1875" y="9530"/>
                  </a:lnTo>
                  <a:lnTo>
                    <a:pt x="1875" y="9530"/>
                  </a:lnTo>
                  <a:lnTo>
                    <a:pt x="1875" y="9530"/>
                  </a:lnTo>
                  <a:lnTo>
                    <a:pt x="1875" y="9530"/>
                  </a:lnTo>
                  <a:lnTo>
                    <a:pt x="1875" y="9530"/>
                  </a:lnTo>
                  <a:lnTo>
                    <a:pt x="1875"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30"/>
                  </a:lnTo>
                  <a:lnTo>
                    <a:pt x="1844" y="9561"/>
                  </a:lnTo>
                  <a:lnTo>
                    <a:pt x="1844" y="9561"/>
                  </a:lnTo>
                  <a:lnTo>
                    <a:pt x="1875" y="9561"/>
                  </a:lnTo>
                  <a:lnTo>
                    <a:pt x="1875" y="9561"/>
                  </a:lnTo>
                  <a:lnTo>
                    <a:pt x="1844" y="9561"/>
                  </a:lnTo>
                  <a:lnTo>
                    <a:pt x="1844" y="9561"/>
                  </a:lnTo>
                  <a:lnTo>
                    <a:pt x="1844" y="9561"/>
                  </a:lnTo>
                  <a:lnTo>
                    <a:pt x="1813" y="9530"/>
                  </a:lnTo>
                  <a:lnTo>
                    <a:pt x="1813" y="9530"/>
                  </a:lnTo>
                  <a:lnTo>
                    <a:pt x="1813" y="9530"/>
                  </a:lnTo>
                  <a:lnTo>
                    <a:pt x="1813" y="9530"/>
                  </a:lnTo>
                  <a:lnTo>
                    <a:pt x="1813" y="9530"/>
                  </a:lnTo>
                  <a:lnTo>
                    <a:pt x="1813" y="9530"/>
                  </a:lnTo>
                  <a:lnTo>
                    <a:pt x="1813" y="9530"/>
                  </a:lnTo>
                  <a:lnTo>
                    <a:pt x="1813" y="9530"/>
                  </a:lnTo>
                  <a:lnTo>
                    <a:pt x="1813" y="9530"/>
                  </a:lnTo>
                  <a:lnTo>
                    <a:pt x="1813" y="9530"/>
                  </a:lnTo>
                  <a:lnTo>
                    <a:pt x="1813" y="9530"/>
                  </a:lnTo>
                  <a:lnTo>
                    <a:pt x="1813" y="9530"/>
                  </a:lnTo>
                  <a:lnTo>
                    <a:pt x="1782" y="9530"/>
                  </a:lnTo>
                  <a:lnTo>
                    <a:pt x="1782" y="9530"/>
                  </a:lnTo>
                  <a:lnTo>
                    <a:pt x="1782" y="9530"/>
                  </a:lnTo>
                  <a:lnTo>
                    <a:pt x="1782" y="9530"/>
                  </a:lnTo>
                  <a:lnTo>
                    <a:pt x="1782" y="9530"/>
                  </a:lnTo>
                  <a:lnTo>
                    <a:pt x="1782" y="9530"/>
                  </a:lnTo>
                  <a:lnTo>
                    <a:pt x="1782" y="9530"/>
                  </a:lnTo>
                  <a:lnTo>
                    <a:pt x="1782" y="9561"/>
                  </a:lnTo>
                  <a:lnTo>
                    <a:pt x="1782" y="9561"/>
                  </a:lnTo>
                  <a:lnTo>
                    <a:pt x="1782" y="9561"/>
                  </a:lnTo>
                  <a:lnTo>
                    <a:pt x="1813" y="9561"/>
                  </a:lnTo>
                  <a:lnTo>
                    <a:pt x="1813" y="9561"/>
                  </a:lnTo>
                  <a:lnTo>
                    <a:pt x="1813" y="9561"/>
                  </a:lnTo>
                  <a:lnTo>
                    <a:pt x="1813" y="9561"/>
                  </a:lnTo>
                  <a:lnTo>
                    <a:pt x="1813" y="9561"/>
                  </a:lnTo>
                  <a:lnTo>
                    <a:pt x="1813" y="9561"/>
                  </a:lnTo>
                  <a:lnTo>
                    <a:pt x="1844" y="9561"/>
                  </a:lnTo>
                  <a:lnTo>
                    <a:pt x="1844" y="9593"/>
                  </a:lnTo>
                  <a:lnTo>
                    <a:pt x="1844" y="9593"/>
                  </a:lnTo>
                  <a:lnTo>
                    <a:pt x="1813" y="9561"/>
                  </a:lnTo>
                  <a:lnTo>
                    <a:pt x="1813" y="9561"/>
                  </a:lnTo>
                  <a:lnTo>
                    <a:pt x="1813" y="9561"/>
                  </a:lnTo>
                  <a:lnTo>
                    <a:pt x="1813" y="9593"/>
                  </a:lnTo>
                  <a:lnTo>
                    <a:pt x="1813" y="9593"/>
                  </a:lnTo>
                  <a:lnTo>
                    <a:pt x="1813" y="9593"/>
                  </a:lnTo>
                  <a:lnTo>
                    <a:pt x="1813" y="9593"/>
                  </a:lnTo>
                  <a:lnTo>
                    <a:pt x="1813" y="9593"/>
                  </a:lnTo>
                  <a:lnTo>
                    <a:pt x="1813" y="9593"/>
                  </a:lnTo>
                  <a:lnTo>
                    <a:pt x="1782" y="9593"/>
                  </a:lnTo>
                  <a:lnTo>
                    <a:pt x="1782" y="9561"/>
                  </a:lnTo>
                  <a:lnTo>
                    <a:pt x="1782" y="9561"/>
                  </a:lnTo>
                  <a:lnTo>
                    <a:pt x="1782" y="9561"/>
                  </a:lnTo>
                  <a:lnTo>
                    <a:pt x="1782" y="9561"/>
                  </a:lnTo>
                  <a:lnTo>
                    <a:pt x="1782" y="9561"/>
                  </a:lnTo>
                  <a:lnTo>
                    <a:pt x="1782" y="9561"/>
                  </a:lnTo>
                  <a:lnTo>
                    <a:pt x="1782" y="9561"/>
                  </a:lnTo>
                  <a:lnTo>
                    <a:pt x="1782" y="9561"/>
                  </a:lnTo>
                  <a:lnTo>
                    <a:pt x="1782" y="9561"/>
                  </a:lnTo>
                  <a:lnTo>
                    <a:pt x="1782" y="9561"/>
                  </a:lnTo>
                  <a:lnTo>
                    <a:pt x="1750" y="9530"/>
                  </a:lnTo>
                  <a:lnTo>
                    <a:pt x="1750" y="9561"/>
                  </a:lnTo>
                  <a:lnTo>
                    <a:pt x="1750" y="9561"/>
                  </a:lnTo>
                  <a:lnTo>
                    <a:pt x="1782" y="9561"/>
                  </a:lnTo>
                  <a:lnTo>
                    <a:pt x="1782" y="9561"/>
                  </a:lnTo>
                  <a:lnTo>
                    <a:pt x="1782" y="9561"/>
                  </a:lnTo>
                  <a:lnTo>
                    <a:pt x="1750" y="9561"/>
                  </a:lnTo>
                  <a:lnTo>
                    <a:pt x="1750" y="9561"/>
                  </a:lnTo>
                  <a:lnTo>
                    <a:pt x="1750" y="9561"/>
                  </a:lnTo>
                  <a:lnTo>
                    <a:pt x="1750" y="9561"/>
                  </a:lnTo>
                  <a:lnTo>
                    <a:pt x="1750" y="9561"/>
                  </a:lnTo>
                  <a:lnTo>
                    <a:pt x="1750" y="9561"/>
                  </a:lnTo>
                  <a:lnTo>
                    <a:pt x="1750" y="9561"/>
                  </a:lnTo>
                  <a:lnTo>
                    <a:pt x="1750" y="9561"/>
                  </a:lnTo>
                  <a:lnTo>
                    <a:pt x="1750" y="9593"/>
                  </a:lnTo>
                  <a:lnTo>
                    <a:pt x="1750" y="9593"/>
                  </a:lnTo>
                  <a:lnTo>
                    <a:pt x="1750"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82" y="9593"/>
                  </a:lnTo>
                  <a:lnTo>
                    <a:pt x="1750" y="9593"/>
                  </a:lnTo>
                  <a:lnTo>
                    <a:pt x="1750" y="9624"/>
                  </a:lnTo>
                  <a:lnTo>
                    <a:pt x="1782" y="9624"/>
                  </a:lnTo>
                  <a:lnTo>
                    <a:pt x="1782" y="9624"/>
                  </a:lnTo>
                  <a:lnTo>
                    <a:pt x="1782" y="9624"/>
                  </a:lnTo>
                  <a:lnTo>
                    <a:pt x="1782" y="9624"/>
                  </a:lnTo>
                  <a:lnTo>
                    <a:pt x="1782" y="9624"/>
                  </a:lnTo>
                  <a:lnTo>
                    <a:pt x="1782" y="9624"/>
                  </a:lnTo>
                  <a:lnTo>
                    <a:pt x="1813" y="9624"/>
                  </a:lnTo>
                  <a:lnTo>
                    <a:pt x="1813" y="9624"/>
                  </a:lnTo>
                  <a:lnTo>
                    <a:pt x="1813" y="9624"/>
                  </a:lnTo>
                  <a:lnTo>
                    <a:pt x="1813" y="9593"/>
                  </a:lnTo>
                  <a:lnTo>
                    <a:pt x="1813" y="9593"/>
                  </a:lnTo>
                  <a:lnTo>
                    <a:pt x="1813" y="9593"/>
                  </a:lnTo>
                  <a:lnTo>
                    <a:pt x="1813" y="9593"/>
                  </a:lnTo>
                  <a:lnTo>
                    <a:pt x="1813" y="9593"/>
                  </a:lnTo>
                  <a:lnTo>
                    <a:pt x="1813" y="9593"/>
                  </a:lnTo>
                  <a:lnTo>
                    <a:pt x="1813" y="9593"/>
                  </a:lnTo>
                  <a:lnTo>
                    <a:pt x="1813" y="9593"/>
                  </a:lnTo>
                  <a:lnTo>
                    <a:pt x="1813" y="9593"/>
                  </a:lnTo>
                  <a:lnTo>
                    <a:pt x="1813" y="9593"/>
                  </a:lnTo>
                  <a:lnTo>
                    <a:pt x="1844" y="9593"/>
                  </a:lnTo>
                  <a:lnTo>
                    <a:pt x="1813" y="9593"/>
                  </a:lnTo>
                  <a:lnTo>
                    <a:pt x="1813" y="9624"/>
                  </a:lnTo>
                  <a:lnTo>
                    <a:pt x="1813" y="9624"/>
                  </a:lnTo>
                  <a:lnTo>
                    <a:pt x="1813" y="9624"/>
                  </a:lnTo>
                  <a:lnTo>
                    <a:pt x="1844" y="9624"/>
                  </a:lnTo>
                  <a:lnTo>
                    <a:pt x="1844" y="9624"/>
                  </a:lnTo>
                  <a:lnTo>
                    <a:pt x="1844" y="9624"/>
                  </a:lnTo>
                  <a:lnTo>
                    <a:pt x="1844" y="9624"/>
                  </a:lnTo>
                  <a:lnTo>
                    <a:pt x="1844" y="9624"/>
                  </a:lnTo>
                  <a:lnTo>
                    <a:pt x="1844" y="9624"/>
                  </a:lnTo>
                  <a:lnTo>
                    <a:pt x="1844" y="9624"/>
                  </a:lnTo>
                  <a:lnTo>
                    <a:pt x="1844" y="9593"/>
                  </a:lnTo>
                  <a:lnTo>
                    <a:pt x="1844" y="9593"/>
                  </a:lnTo>
                  <a:lnTo>
                    <a:pt x="1844" y="9593"/>
                  </a:lnTo>
                  <a:lnTo>
                    <a:pt x="1844" y="9593"/>
                  </a:lnTo>
                  <a:lnTo>
                    <a:pt x="1844" y="9593"/>
                  </a:lnTo>
                  <a:lnTo>
                    <a:pt x="1844" y="9593"/>
                  </a:lnTo>
                  <a:lnTo>
                    <a:pt x="1844" y="9593"/>
                  </a:lnTo>
                  <a:lnTo>
                    <a:pt x="1844" y="9593"/>
                  </a:lnTo>
                  <a:lnTo>
                    <a:pt x="1844" y="9593"/>
                  </a:lnTo>
                  <a:lnTo>
                    <a:pt x="1844" y="9593"/>
                  </a:lnTo>
                  <a:lnTo>
                    <a:pt x="1844" y="9593"/>
                  </a:lnTo>
                  <a:lnTo>
                    <a:pt x="1844" y="9593"/>
                  </a:lnTo>
                  <a:lnTo>
                    <a:pt x="1844" y="9593"/>
                  </a:lnTo>
                  <a:lnTo>
                    <a:pt x="1844" y="9593"/>
                  </a:lnTo>
                  <a:lnTo>
                    <a:pt x="1844" y="9593"/>
                  </a:lnTo>
                  <a:lnTo>
                    <a:pt x="1844" y="9624"/>
                  </a:lnTo>
                  <a:lnTo>
                    <a:pt x="1844" y="9624"/>
                  </a:lnTo>
                  <a:lnTo>
                    <a:pt x="1844" y="9624"/>
                  </a:lnTo>
                  <a:lnTo>
                    <a:pt x="1844" y="9624"/>
                  </a:lnTo>
                  <a:lnTo>
                    <a:pt x="1844" y="9624"/>
                  </a:lnTo>
                  <a:lnTo>
                    <a:pt x="1844" y="9624"/>
                  </a:lnTo>
                  <a:lnTo>
                    <a:pt x="1844" y="9624"/>
                  </a:lnTo>
                  <a:lnTo>
                    <a:pt x="1844" y="9593"/>
                  </a:lnTo>
                  <a:lnTo>
                    <a:pt x="1844" y="9593"/>
                  </a:lnTo>
                  <a:lnTo>
                    <a:pt x="1875" y="9593"/>
                  </a:lnTo>
                  <a:lnTo>
                    <a:pt x="1844" y="9593"/>
                  </a:lnTo>
                  <a:lnTo>
                    <a:pt x="1844" y="9624"/>
                  </a:lnTo>
                  <a:lnTo>
                    <a:pt x="1844" y="9624"/>
                  </a:lnTo>
                  <a:lnTo>
                    <a:pt x="1875" y="9624"/>
                  </a:lnTo>
                  <a:lnTo>
                    <a:pt x="1875" y="9624"/>
                  </a:lnTo>
                  <a:lnTo>
                    <a:pt x="1875" y="9624"/>
                  </a:lnTo>
                  <a:lnTo>
                    <a:pt x="1875" y="9624"/>
                  </a:lnTo>
                  <a:lnTo>
                    <a:pt x="1875" y="9624"/>
                  </a:lnTo>
                  <a:lnTo>
                    <a:pt x="1875" y="9624"/>
                  </a:lnTo>
                  <a:lnTo>
                    <a:pt x="1875" y="9624"/>
                  </a:lnTo>
                  <a:lnTo>
                    <a:pt x="1875" y="9624"/>
                  </a:lnTo>
                  <a:lnTo>
                    <a:pt x="1875" y="9624"/>
                  </a:lnTo>
                  <a:lnTo>
                    <a:pt x="1875" y="9624"/>
                  </a:lnTo>
                  <a:lnTo>
                    <a:pt x="1875" y="9624"/>
                  </a:lnTo>
                  <a:lnTo>
                    <a:pt x="1875" y="9624"/>
                  </a:lnTo>
                  <a:lnTo>
                    <a:pt x="1875" y="9593"/>
                  </a:lnTo>
                  <a:lnTo>
                    <a:pt x="1875" y="9593"/>
                  </a:lnTo>
                  <a:lnTo>
                    <a:pt x="1875" y="9593"/>
                  </a:lnTo>
                  <a:lnTo>
                    <a:pt x="1875" y="9593"/>
                  </a:lnTo>
                  <a:lnTo>
                    <a:pt x="1875" y="9593"/>
                  </a:lnTo>
                  <a:lnTo>
                    <a:pt x="1875" y="9593"/>
                  </a:lnTo>
                  <a:lnTo>
                    <a:pt x="1907" y="9593"/>
                  </a:lnTo>
                  <a:lnTo>
                    <a:pt x="1907" y="9593"/>
                  </a:lnTo>
                  <a:lnTo>
                    <a:pt x="1907" y="9593"/>
                  </a:lnTo>
                  <a:lnTo>
                    <a:pt x="1875" y="9593"/>
                  </a:lnTo>
                  <a:lnTo>
                    <a:pt x="1875" y="9593"/>
                  </a:lnTo>
                  <a:lnTo>
                    <a:pt x="1875" y="9593"/>
                  </a:lnTo>
                  <a:lnTo>
                    <a:pt x="1875" y="9593"/>
                  </a:lnTo>
                  <a:lnTo>
                    <a:pt x="1875" y="9593"/>
                  </a:lnTo>
                  <a:lnTo>
                    <a:pt x="1907" y="9593"/>
                  </a:lnTo>
                  <a:lnTo>
                    <a:pt x="1907" y="9593"/>
                  </a:lnTo>
                  <a:lnTo>
                    <a:pt x="1875" y="9593"/>
                  </a:lnTo>
                  <a:lnTo>
                    <a:pt x="1875" y="9561"/>
                  </a:lnTo>
                  <a:lnTo>
                    <a:pt x="1875" y="9561"/>
                  </a:lnTo>
                  <a:lnTo>
                    <a:pt x="1907" y="9561"/>
                  </a:lnTo>
                  <a:lnTo>
                    <a:pt x="1907" y="9561"/>
                  </a:lnTo>
                  <a:lnTo>
                    <a:pt x="1907" y="9593"/>
                  </a:lnTo>
                  <a:lnTo>
                    <a:pt x="1907" y="9593"/>
                  </a:lnTo>
                  <a:lnTo>
                    <a:pt x="1907" y="9593"/>
                  </a:lnTo>
                  <a:lnTo>
                    <a:pt x="1907" y="9561"/>
                  </a:lnTo>
                  <a:lnTo>
                    <a:pt x="1907" y="9561"/>
                  </a:lnTo>
                  <a:lnTo>
                    <a:pt x="1907" y="9561"/>
                  </a:lnTo>
                  <a:lnTo>
                    <a:pt x="1907" y="9593"/>
                  </a:lnTo>
                  <a:lnTo>
                    <a:pt x="1907" y="9593"/>
                  </a:lnTo>
                  <a:lnTo>
                    <a:pt x="1907" y="9593"/>
                  </a:lnTo>
                  <a:lnTo>
                    <a:pt x="1907" y="9593"/>
                  </a:lnTo>
                  <a:lnTo>
                    <a:pt x="1907" y="9593"/>
                  </a:lnTo>
                  <a:lnTo>
                    <a:pt x="1907" y="9593"/>
                  </a:lnTo>
                  <a:lnTo>
                    <a:pt x="1907" y="9593"/>
                  </a:lnTo>
                  <a:lnTo>
                    <a:pt x="1907" y="9593"/>
                  </a:lnTo>
                  <a:lnTo>
                    <a:pt x="1938" y="9593"/>
                  </a:lnTo>
                  <a:lnTo>
                    <a:pt x="1907" y="9624"/>
                  </a:lnTo>
                  <a:lnTo>
                    <a:pt x="1907" y="9624"/>
                  </a:lnTo>
                  <a:lnTo>
                    <a:pt x="1907" y="9624"/>
                  </a:lnTo>
                  <a:lnTo>
                    <a:pt x="1907" y="9624"/>
                  </a:lnTo>
                  <a:lnTo>
                    <a:pt x="1907" y="9624"/>
                  </a:lnTo>
                  <a:lnTo>
                    <a:pt x="1907" y="9624"/>
                  </a:lnTo>
                  <a:lnTo>
                    <a:pt x="1907" y="9624"/>
                  </a:lnTo>
                  <a:lnTo>
                    <a:pt x="1907" y="9624"/>
                  </a:lnTo>
                  <a:lnTo>
                    <a:pt x="1907" y="9624"/>
                  </a:lnTo>
                  <a:lnTo>
                    <a:pt x="1938" y="9624"/>
                  </a:lnTo>
                  <a:lnTo>
                    <a:pt x="1938" y="9624"/>
                  </a:lnTo>
                  <a:lnTo>
                    <a:pt x="1938" y="9624"/>
                  </a:lnTo>
                  <a:lnTo>
                    <a:pt x="1938" y="9624"/>
                  </a:lnTo>
                  <a:lnTo>
                    <a:pt x="1938" y="9624"/>
                  </a:lnTo>
                  <a:lnTo>
                    <a:pt x="1938" y="9624"/>
                  </a:lnTo>
                  <a:lnTo>
                    <a:pt x="1938" y="9624"/>
                  </a:lnTo>
                  <a:lnTo>
                    <a:pt x="1938" y="9624"/>
                  </a:lnTo>
                  <a:lnTo>
                    <a:pt x="1938" y="9624"/>
                  </a:lnTo>
                  <a:lnTo>
                    <a:pt x="1938" y="9624"/>
                  </a:lnTo>
                  <a:lnTo>
                    <a:pt x="1938" y="9624"/>
                  </a:lnTo>
                  <a:lnTo>
                    <a:pt x="1938" y="9624"/>
                  </a:lnTo>
                  <a:lnTo>
                    <a:pt x="1938" y="9624"/>
                  </a:lnTo>
                  <a:lnTo>
                    <a:pt x="1969" y="9624"/>
                  </a:lnTo>
                  <a:lnTo>
                    <a:pt x="1969" y="9593"/>
                  </a:lnTo>
                  <a:lnTo>
                    <a:pt x="1938" y="9593"/>
                  </a:lnTo>
                  <a:lnTo>
                    <a:pt x="1938" y="9593"/>
                  </a:lnTo>
                  <a:lnTo>
                    <a:pt x="1938" y="9593"/>
                  </a:lnTo>
                  <a:lnTo>
                    <a:pt x="1969" y="9593"/>
                  </a:lnTo>
                  <a:lnTo>
                    <a:pt x="1969" y="9593"/>
                  </a:lnTo>
                  <a:lnTo>
                    <a:pt x="1969" y="9593"/>
                  </a:lnTo>
                  <a:lnTo>
                    <a:pt x="1969" y="9593"/>
                  </a:lnTo>
                  <a:lnTo>
                    <a:pt x="1969" y="9593"/>
                  </a:lnTo>
                  <a:lnTo>
                    <a:pt x="1969" y="9593"/>
                  </a:lnTo>
                  <a:lnTo>
                    <a:pt x="1969" y="9593"/>
                  </a:lnTo>
                  <a:lnTo>
                    <a:pt x="1969" y="9593"/>
                  </a:lnTo>
                  <a:lnTo>
                    <a:pt x="1969" y="9593"/>
                  </a:lnTo>
                  <a:lnTo>
                    <a:pt x="1969" y="9624"/>
                  </a:lnTo>
                  <a:lnTo>
                    <a:pt x="1969" y="9624"/>
                  </a:lnTo>
                  <a:lnTo>
                    <a:pt x="1969" y="9624"/>
                  </a:lnTo>
                  <a:lnTo>
                    <a:pt x="1969" y="9624"/>
                  </a:lnTo>
                  <a:lnTo>
                    <a:pt x="1969" y="9624"/>
                  </a:lnTo>
                  <a:lnTo>
                    <a:pt x="1969" y="9624"/>
                  </a:lnTo>
                  <a:lnTo>
                    <a:pt x="1969" y="9655"/>
                  </a:lnTo>
                  <a:lnTo>
                    <a:pt x="1969" y="9655"/>
                  </a:lnTo>
                  <a:lnTo>
                    <a:pt x="1969" y="9655"/>
                  </a:lnTo>
                  <a:lnTo>
                    <a:pt x="1938" y="9655"/>
                  </a:lnTo>
                  <a:lnTo>
                    <a:pt x="1969" y="9655"/>
                  </a:lnTo>
                  <a:lnTo>
                    <a:pt x="1969" y="9655"/>
                  </a:lnTo>
                  <a:lnTo>
                    <a:pt x="1969" y="9655"/>
                  </a:lnTo>
                  <a:lnTo>
                    <a:pt x="1969" y="9655"/>
                  </a:lnTo>
                  <a:lnTo>
                    <a:pt x="1969" y="9624"/>
                  </a:lnTo>
                  <a:lnTo>
                    <a:pt x="1969" y="9624"/>
                  </a:lnTo>
                  <a:lnTo>
                    <a:pt x="1969" y="9624"/>
                  </a:lnTo>
                  <a:lnTo>
                    <a:pt x="1969" y="9624"/>
                  </a:lnTo>
                  <a:lnTo>
                    <a:pt x="2000" y="9624"/>
                  </a:lnTo>
                  <a:lnTo>
                    <a:pt x="2000" y="9624"/>
                  </a:lnTo>
                  <a:lnTo>
                    <a:pt x="2000" y="9624"/>
                  </a:lnTo>
                  <a:lnTo>
                    <a:pt x="2000" y="9624"/>
                  </a:lnTo>
                  <a:lnTo>
                    <a:pt x="2000" y="9624"/>
                  </a:lnTo>
                  <a:lnTo>
                    <a:pt x="1969" y="9624"/>
                  </a:lnTo>
                  <a:lnTo>
                    <a:pt x="1969" y="9624"/>
                  </a:lnTo>
                  <a:lnTo>
                    <a:pt x="1969" y="9655"/>
                  </a:lnTo>
                  <a:lnTo>
                    <a:pt x="1969" y="9655"/>
                  </a:lnTo>
                  <a:lnTo>
                    <a:pt x="2000" y="9655"/>
                  </a:lnTo>
                  <a:lnTo>
                    <a:pt x="2000" y="9655"/>
                  </a:lnTo>
                  <a:lnTo>
                    <a:pt x="2000" y="9655"/>
                  </a:lnTo>
                  <a:lnTo>
                    <a:pt x="2000" y="9655"/>
                  </a:lnTo>
                  <a:lnTo>
                    <a:pt x="2000" y="9655"/>
                  </a:lnTo>
                  <a:lnTo>
                    <a:pt x="2000" y="9624"/>
                  </a:lnTo>
                  <a:lnTo>
                    <a:pt x="2032" y="9655"/>
                  </a:lnTo>
                  <a:lnTo>
                    <a:pt x="2032" y="9655"/>
                  </a:lnTo>
                  <a:lnTo>
                    <a:pt x="2032" y="9655"/>
                  </a:lnTo>
                  <a:lnTo>
                    <a:pt x="2032" y="9655"/>
                  </a:lnTo>
                  <a:lnTo>
                    <a:pt x="2032" y="9624"/>
                  </a:lnTo>
                  <a:lnTo>
                    <a:pt x="2032" y="9624"/>
                  </a:lnTo>
                  <a:lnTo>
                    <a:pt x="2032" y="9624"/>
                  </a:lnTo>
                  <a:lnTo>
                    <a:pt x="2032" y="9624"/>
                  </a:lnTo>
                  <a:lnTo>
                    <a:pt x="2032" y="9624"/>
                  </a:lnTo>
                  <a:lnTo>
                    <a:pt x="2032" y="9624"/>
                  </a:lnTo>
                  <a:lnTo>
                    <a:pt x="2063" y="9593"/>
                  </a:lnTo>
                  <a:lnTo>
                    <a:pt x="2063" y="9593"/>
                  </a:lnTo>
                  <a:lnTo>
                    <a:pt x="2063" y="9624"/>
                  </a:lnTo>
                  <a:lnTo>
                    <a:pt x="2063" y="9624"/>
                  </a:lnTo>
                  <a:lnTo>
                    <a:pt x="2032" y="9655"/>
                  </a:lnTo>
                  <a:lnTo>
                    <a:pt x="2032" y="9655"/>
                  </a:lnTo>
                  <a:lnTo>
                    <a:pt x="2000" y="9655"/>
                  </a:lnTo>
                  <a:lnTo>
                    <a:pt x="2000" y="9655"/>
                  </a:lnTo>
                  <a:lnTo>
                    <a:pt x="2000" y="9655"/>
                  </a:lnTo>
                  <a:lnTo>
                    <a:pt x="2000" y="9655"/>
                  </a:lnTo>
                  <a:lnTo>
                    <a:pt x="2000" y="9686"/>
                  </a:lnTo>
                  <a:lnTo>
                    <a:pt x="2000" y="9686"/>
                  </a:lnTo>
                  <a:lnTo>
                    <a:pt x="2000" y="9686"/>
                  </a:lnTo>
                  <a:lnTo>
                    <a:pt x="2000" y="9686"/>
                  </a:lnTo>
                  <a:lnTo>
                    <a:pt x="2000" y="9686"/>
                  </a:lnTo>
                  <a:lnTo>
                    <a:pt x="2032" y="9686"/>
                  </a:lnTo>
                  <a:lnTo>
                    <a:pt x="2032" y="9686"/>
                  </a:lnTo>
                  <a:lnTo>
                    <a:pt x="2032" y="9655"/>
                  </a:lnTo>
                  <a:lnTo>
                    <a:pt x="2032" y="9655"/>
                  </a:lnTo>
                  <a:lnTo>
                    <a:pt x="2032" y="9655"/>
                  </a:lnTo>
                  <a:lnTo>
                    <a:pt x="2032" y="9655"/>
                  </a:lnTo>
                  <a:lnTo>
                    <a:pt x="2032" y="9655"/>
                  </a:lnTo>
                  <a:lnTo>
                    <a:pt x="2063" y="9655"/>
                  </a:lnTo>
                  <a:lnTo>
                    <a:pt x="2063" y="9655"/>
                  </a:lnTo>
                  <a:lnTo>
                    <a:pt x="2063" y="9686"/>
                  </a:lnTo>
                  <a:lnTo>
                    <a:pt x="2063" y="9686"/>
                  </a:lnTo>
                  <a:lnTo>
                    <a:pt x="2094" y="9686"/>
                  </a:lnTo>
                  <a:lnTo>
                    <a:pt x="2094" y="9686"/>
                  </a:lnTo>
                  <a:lnTo>
                    <a:pt x="2094" y="9686"/>
                  </a:lnTo>
                  <a:lnTo>
                    <a:pt x="2094" y="9686"/>
                  </a:lnTo>
                  <a:lnTo>
                    <a:pt x="2094" y="9686"/>
                  </a:lnTo>
                  <a:lnTo>
                    <a:pt x="2094" y="9686"/>
                  </a:lnTo>
                  <a:lnTo>
                    <a:pt x="2094" y="9686"/>
                  </a:lnTo>
                  <a:lnTo>
                    <a:pt x="2094" y="9655"/>
                  </a:lnTo>
                  <a:lnTo>
                    <a:pt x="2094" y="9655"/>
                  </a:lnTo>
                  <a:lnTo>
                    <a:pt x="2094" y="9655"/>
                  </a:lnTo>
                  <a:lnTo>
                    <a:pt x="2094" y="9655"/>
                  </a:lnTo>
                  <a:lnTo>
                    <a:pt x="2094" y="9655"/>
                  </a:lnTo>
                  <a:lnTo>
                    <a:pt x="2094" y="9655"/>
                  </a:lnTo>
                  <a:lnTo>
                    <a:pt x="2094" y="9655"/>
                  </a:lnTo>
                  <a:lnTo>
                    <a:pt x="2094" y="9655"/>
                  </a:lnTo>
                  <a:lnTo>
                    <a:pt x="2094" y="9655"/>
                  </a:lnTo>
                  <a:lnTo>
                    <a:pt x="2094" y="9655"/>
                  </a:lnTo>
                  <a:lnTo>
                    <a:pt x="2094" y="9655"/>
                  </a:lnTo>
                  <a:lnTo>
                    <a:pt x="2125" y="9624"/>
                  </a:lnTo>
                  <a:lnTo>
                    <a:pt x="2125" y="9624"/>
                  </a:lnTo>
                  <a:lnTo>
                    <a:pt x="2125" y="9624"/>
                  </a:lnTo>
                  <a:lnTo>
                    <a:pt x="2125" y="9624"/>
                  </a:lnTo>
                  <a:lnTo>
                    <a:pt x="2125" y="9624"/>
                  </a:lnTo>
                  <a:lnTo>
                    <a:pt x="2125" y="9655"/>
                  </a:lnTo>
                  <a:lnTo>
                    <a:pt x="2094" y="9655"/>
                  </a:lnTo>
                  <a:lnTo>
                    <a:pt x="2094" y="9655"/>
                  </a:lnTo>
                  <a:lnTo>
                    <a:pt x="2094" y="9686"/>
                  </a:lnTo>
                  <a:lnTo>
                    <a:pt x="2094" y="9686"/>
                  </a:lnTo>
                  <a:lnTo>
                    <a:pt x="2094" y="9686"/>
                  </a:lnTo>
                  <a:lnTo>
                    <a:pt x="2125" y="9686"/>
                  </a:lnTo>
                  <a:lnTo>
                    <a:pt x="2125" y="9686"/>
                  </a:lnTo>
                  <a:lnTo>
                    <a:pt x="2125" y="9686"/>
                  </a:lnTo>
                  <a:lnTo>
                    <a:pt x="2125" y="9686"/>
                  </a:lnTo>
                  <a:lnTo>
                    <a:pt x="2125" y="9655"/>
                  </a:lnTo>
                  <a:lnTo>
                    <a:pt x="2125" y="9655"/>
                  </a:lnTo>
                  <a:lnTo>
                    <a:pt x="2157" y="9686"/>
                  </a:lnTo>
                  <a:lnTo>
                    <a:pt x="2157" y="9655"/>
                  </a:lnTo>
                  <a:close/>
                  <a:moveTo>
                    <a:pt x="2437" y="9186"/>
                  </a:moveTo>
                  <a:lnTo>
                    <a:pt x="2437" y="9155"/>
                  </a:lnTo>
                  <a:lnTo>
                    <a:pt x="2437" y="9218"/>
                  </a:lnTo>
                  <a:lnTo>
                    <a:pt x="2437" y="9186"/>
                  </a:lnTo>
                  <a:close/>
                  <a:moveTo>
                    <a:pt x="1282" y="8405"/>
                  </a:moveTo>
                  <a:lnTo>
                    <a:pt x="1282" y="8405"/>
                  </a:lnTo>
                  <a:lnTo>
                    <a:pt x="1282" y="8374"/>
                  </a:lnTo>
                  <a:lnTo>
                    <a:pt x="1282" y="8374"/>
                  </a:lnTo>
                  <a:lnTo>
                    <a:pt x="1282" y="8374"/>
                  </a:lnTo>
                  <a:lnTo>
                    <a:pt x="1282" y="8374"/>
                  </a:lnTo>
                  <a:lnTo>
                    <a:pt x="1282" y="8343"/>
                  </a:lnTo>
                  <a:lnTo>
                    <a:pt x="1282" y="8343"/>
                  </a:lnTo>
                  <a:lnTo>
                    <a:pt x="1282" y="8343"/>
                  </a:lnTo>
                  <a:lnTo>
                    <a:pt x="1282" y="8343"/>
                  </a:lnTo>
                  <a:lnTo>
                    <a:pt x="1250" y="8343"/>
                  </a:lnTo>
                  <a:lnTo>
                    <a:pt x="1250" y="8343"/>
                  </a:lnTo>
                  <a:lnTo>
                    <a:pt x="1250" y="8311"/>
                  </a:lnTo>
                  <a:lnTo>
                    <a:pt x="1250" y="8311"/>
                  </a:lnTo>
                  <a:lnTo>
                    <a:pt x="1250" y="8311"/>
                  </a:lnTo>
                  <a:lnTo>
                    <a:pt x="1219" y="8311"/>
                  </a:lnTo>
                  <a:lnTo>
                    <a:pt x="1219" y="8311"/>
                  </a:lnTo>
                  <a:lnTo>
                    <a:pt x="1219" y="8311"/>
                  </a:lnTo>
                  <a:lnTo>
                    <a:pt x="1219" y="8311"/>
                  </a:lnTo>
                  <a:lnTo>
                    <a:pt x="1219" y="8343"/>
                  </a:lnTo>
                  <a:lnTo>
                    <a:pt x="1219" y="8343"/>
                  </a:lnTo>
                  <a:lnTo>
                    <a:pt x="1250" y="8343"/>
                  </a:lnTo>
                  <a:lnTo>
                    <a:pt x="1250" y="8343"/>
                  </a:lnTo>
                  <a:lnTo>
                    <a:pt x="1250" y="8343"/>
                  </a:lnTo>
                  <a:lnTo>
                    <a:pt x="1219" y="8343"/>
                  </a:lnTo>
                  <a:lnTo>
                    <a:pt x="1219" y="8343"/>
                  </a:lnTo>
                  <a:lnTo>
                    <a:pt x="1219" y="8343"/>
                  </a:lnTo>
                  <a:lnTo>
                    <a:pt x="1219" y="8374"/>
                  </a:lnTo>
                  <a:lnTo>
                    <a:pt x="1250" y="8374"/>
                  </a:lnTo>
                  <a:lnTo>
                    <a:pt x="1250" y="8374"/>
                  </a:lnTo>
                  <a:lnTo>
                    <a:pt x="1219" y="8374"/>
                  </a:lnTo>
                  <a:lnTo>
                    <a:pt x="1219" y="8374"/>
                  </a:lnTo>
                  <a:lnTo>
                    <a:pt x="1219" y="8374"/>
                  </a:lnTo>
                  <a:lnTo>
                    <a:pt x="1219" y="8374"/>
                  </a:lnTo>
                  <a:lnTo>
                    <a:pt x="1219" y="8374"/>
                  </a:lnTo>
                  <a:lnTo>
                    <a:pt x="1219" y="8374"/>
                  </a:lnTo>
                  <a:lnTo>
                    <a:pt x="1188" y="8374"/>
                  </a:lnTo>
                  <a:lnTo>
                    <a:pt x="1188" y="8374"/>
                  </a:lnTo>
                  <a:lnTo>
                    <a:pt x="1157" y="8374"/>
                  </a:lnTo>
                  <a:lnTo>
                    <a:pt x="1157" y="8374"/>
                  </a:lnTo>
                  <a:lnTo>
                    <a:pt x="1188" y="8374"/>
                  </a:lnTo>
                  <a:lnTo>
                    <a:pt x="1157" y="8374"/>
                  </a:lnTo>
                  <a:lnTo>
                    <a:pt x="1157" y="8374"/>
                  </a:lnTo>
                  <a:lnTo>
                    <a:pt x="1157" y="8374"/>
                  </a:lnTo>
                  <a:lnTo>
                    <a:pt x="1157" y="8374"/>
                  </a:lnTo>
                  <a:lnTo>
                    <a:pt x="1157" y="8374"/>
                  </a:lnTo>
                  <a:lnTo>
                    <a:pt x="1157" y="8374"/>
                  </a:lnTo>
                  <a:lnTo>
                    <a:pt x="1157" y="8374"/>
                  </a:lnTo>
                  <a:lnTo>
                    <a:pt x="1157" y="8405"/>
                  </a:lnTo>
                  <a:lnTo>
                    <a:pt x="1157" y="8374"/>
                  </a:lnTo>
                  <a:lnTo>
                    <a:pt x="1157" y="8374"/>
                  </a:lnTo>
                  <a:lnTo>
                    <a:pt x="1157" y="8374"/>
                  </a:lnTo>
                  <a:lnTo>
                    <a:pt x="1188" y="8374"/>
                  </a:lnTo>
                  <a:lnTo>
                    <a:pt x="1188" y="8374"/>
                  </a:lnTo>
                  <a:lnTo>
                    <a:pt x="1188" y="8374"/>
                  </a:lnTo>
                  <a:lnTo>
                    <a:pt x="1188" y="8374"/>
                  </a:lnTo>
                  <a:lnTo>
                    <a:pt x="1188" y="8374"/>
                  </a:lnTo>
                  <a:lnTo>
                    <a:pt x="1188" y="8374"/>
                  </a:lnTo>
                  <a:lnTo>
                    <a:pt x="1188" y="8374"/>
                  </a:lnTo>
                  <a:lnTo>
                    <a:pt x="1188" y="8405"/>
                  </a:lnTo>
                  <a:lnTo>
                    <a:pt x="1188" y="8405"/>
                  </a:lnTo>
                  <a:lnTo>
                    <a:pt x="1188" y="8405"/>
                  </a:lnTo>
                  <a:lnTo>
                    <a:pt x="1188" y="8405"/>
                  </a:lnTo>
                  <a:lnTo>
                    <a:pt x="1188" y="8405"/>
                  </a:lnTo>
                  <a:lnTo>
                    <a:pt x="1188" y="8405"/>
                  </a:lnTo>
                  <a:lnTo>
                    <a:pt x="1188" y="8405"/>
                  </a:lnTo>
                  <a:lnTo>
                    <a:pt x="1188" y="8405"/>
                  </a:lnTo>
                  <a:lnTo>
                    <a:pt x="1188" y="8405"/>
                  </a:lnTo>
                  <a:lnTo>
                    <a:pt x="1188" y="8405"/>
                  </a:lnTo>
                  <a:lnTo>
                    <a:pt x="1188" y="8405"/>
                  </a:lnTo>
                  <a:lnTo>
                    <a:pt x="1188" y="8405"/>
                  </a:lnTo>
                  <a:lnTo>
                    <a:pt x="1188" y="8405"/>
                  </a:lnTo>
                  <a:lnTo>
                    <a:pt x="1219" y="8405"/>
                  </a:lnTo>
                  <a:lnTo>
                    <a:pt x="1219" y="8405"/>
                  </a:lnTo>
                  <a:lnTo>
                    <a:pt x="1219" y="8405"/>
                  </a:lnTo>
                  <a:lnTo>
                    <a:pt x="1219" y="8405"/>
                  </a:lnTo>
                  <a:lnTo>
                    <a:pt x="1219" y="8405"/>
                  </a:lnTo>
                  <a:lnTo>
                    <a:pt x="1219" y="8405"/>
                  </a:lnTo>
                  <a:lnTo>
                    <a:pt x="1219" y="8405"/>
                  </a:lnTo>
                  <a:lnTo>
                    <a:pt x="1219" y="8405"/>
                  </a:lnTo>
                  <a:lnTo>
                    <a:pt x="1219" y="8405"/>
                  </a:lnTo>
                  <a:lnTo>
                    <a:pt x="1188" y="8405"/>
                  </a:lnTo>
                  <a:lnTo>
                    <a:pt x="1219" y="8436"/>
                  </a:lnTo>
                  <a:lnTo>
                    <a:pt x="1219" y="8436"/>
                  </a:lnTo>
                  <a:lnTo>
                    <a:pt x="1219" y="8436"/>
                  </a:lnTo>
                  <a:lnTo>
                    <a:pt x="1219" y="8436"/>
                  </a:lnTo>
                  <a:lnTo>
                    <a:pt x="1219" y="8436"/>
                  </a:lnTo>
                  <a:lnTo>
                    <a:pt x="1219" y="8405"/>
                  </a:lnTo>
                  <a:lnTo>
                    <a:pt x="1219" y="8405"/>
                  </a:lnTo>
                  <a:lnTo>
                    <a:pt x="1219" y="8405"/>
                  </a:lnTo>
                  <a:lnTo>
                    <a:pt x="1219" y="8405"/>
                  </a:lnTo>
                  <a:lnTo>
                    <a:pt x="1250" y="8405"/>
                  </a:lnTo>
                  <a:lnTo>
                    <a:pt x="1250" y="8405"/>
                  </a:lnTo>
                  <a:lnTo>
                    <a:pt x="1250" y="8405"/>
                  </a:lnTo>
                  <a:lnTo>
                    <a:pt x="1250" y="8405"/>
                  </a:lnTo>
                  <a:lnTo>
                    <a:pt x="1250" y="8405"/>
                  </a:lnTo>
                  <a:lnTo>
                    <a:pt x="1282" y="8405"/>
                  </a:lnTo>
                  <a:lnTo>
                    <a:pt x="1282" y="8405"/>
                  </a:lnTo>
                  <a:lnTo>
                    <a:pt x="1282" y="8405"/>
                  </a:lnTo>
                  <a:lnTo>
                    <a:pt x="1282" y="8436"/>
                  </a:lnTo>
                  <a:lnTo>
                    <a:pt x="1282" y="8436"/>
                  </a:lnTo>
                  <a:lnTo>
                    <a:pt x="1282" y="8436"/>
                  </a:lnTo>
                  <a:lnTo>
                    <a:pt x="1282" y="8405"/>
                  </a:lnTo>
                  <a:close/>
                  <a:moveTo>
                    <a:pt x="1313" y="8843"/>
                  </a:moveTo>
                  <a:lnTo>
                    <a:pt x="1313" y="8843"/>
                  </a:lnTo>
                  <a:lnTo>
                    <a:pt x="1313" y="8843"/>
                  </a:lnTo>
                  <a:lnTo>
                    <a:pt x="1344" y="8843"/>
                  </a:lnTo>
                  <a:lnTo>
                    <a:pt x="1344" y="8843"/>
                  </a:lnTo>
                  <a:lnTo>
                    <a:pt x="1344" y="8843"/>
                  </a:lnTo>
                  <a:lnTo>
                    <a:pt x="1344" y="8843"/>
                  </a:lnTo>
                  <a:lnTo>
                    <a:pt x="1344" y="8843"/>
                  </a:lnTo>
                  <a:lnTo>
                    <a:pt x="1344" y="8843"/>
                  </a:lnTo>
                  <a:lnTo>
                    <a:pt x="1344" y="8843"/>
                  </a:lnTo>
                  <a:lnTo>
                    <a:pt x="1375" y="8843"/>
                  </a:lnTo>
                  <a:lnTo>
                    <a:pt x="1344" y="8843"/>
                  </a:lnTo>
                  <a:lnTo>
                    <a:pt x="1375" y="8843"/>
                  </a:lnTo>
                  <a:lnTo>
                    <a:pt x="1375" y="8811"/>
                  </a:lnTo>
                  <a:lnTo>
                    <a:pt x="1375" y="8811"/>
                  </a:lnTo>
                  <a:lnTo>
                    <a:pt x="1344" y="8811"/>
                  </a:lnTo>
                  <a:lnTo>
                    <a:pt x="1344" y="8811"/>
                  </a:lnTo>
                  <a:lnTo>
                    <a:pt x="1344" y="8811"/>
                  </a:lnTo>
                  <a:lnTo>
                    <a:pt x="1344" y="8780"/>
                  </a:lnTo>
                  <a:lnTo>
                    <a:pt x="1344" y="8780"/>
                  </a:lnTo>
                  <a:lnTo>
                    <a:pt x="1313" y="8749"/>
                  </a:lnTo>
                  <a:lnTo>
                    <a:pt x="1313" y="8749"/>
                  </a:lnTo>
                  <a:lnTo>
                    <a:pt x="1313" y="8749"/>
                  </a:lnTo>
                  <a:lnTo>
                    <a:pt x="1282" y="8749"/>
                  </a:lnTo>
                  <a:lnTo>
                    <a:pt x="1282" y="8749"/>
                  </a:lnTo>
                  <a:lnTo>
                    <a:pt x="1282" y="8749"/>
                  </a:lnTo>
                  <a:lnTo>
                    <a:pt x="1282" y="8749"/>
                  </a:lnTo>
                  <a:lnTo>
                    <a:pt x="1282" y="8749"/>
                  </a:lnTo>
                  <a:lnTo>
                    <a:pt x="1282" y="8749"/>
                  </a:lnTo>
                  <a:lnTo>
                    <a:pt x="1282" y="8780"/>
                  </a:lnTo>
                  <a:lnTo>
                    <a:pt x="1282" y="8780"/>
                  </a:lnTo>
                  <a:lnTo>
                    <a:pt x="1282" y="8780"/>
                  </a:lnTo>
                  <a:lnTo>
                    <a:pt x="1282" y="8780"/>
                  </a:lnTo>
                  <a:lnTo>
                    <a:pt x="1282" y="8780"/>
                  </a:lnTo>
                  <a:lnTo>
                    <a:pt x="1282" y="8780"/>
                  </a:lnTo>
                  <a:lnTo>
                    <a:pt x="1313" y="8780"/>
                  </a:lnTo>
                  <a:lnTo>
                    <a:pt x="1313" y="8780"/>
                  </a:lnTo>
                  <a:lnTo>
                    <a:pt x="1313" y="8780"/>
                  </a:lnTo>
                  <a:lnTo>
                    <a:pt x="1313" y="8780"/>
                  </a:lnTo>
                  <a:lnTo>
                    <a:pt x="1313" y="8780"/>
                  </a:lnTo>
                  <a:lnTo>
                    <a:pt x="1313" y="8780"/>
                  </a:lnTo>
                  <a:lnTo>
                    <a:pt x="1313" y="8780"/>
                  </a:lnTo>
                  <a:lnTo>
                    <a:pt x="1313" y="8780"/>
                  </a:lnTo>
                  <a:lnTo>
                    <a:pt x="1313" y="8780"/>
                  </a:lnTo>
                  <a:lnTo>
                    <a:pt x="1313" y="8780"/>
                  </a:lnTo>
                  <a:lnTo>
                    <a:pt x="1344" y="8780"/>
                  </a:lnTo>
                  <a:lnTo>
                    <a:pt x="1344" y="8811"/>
                  </a:lnTo>
                  <a:lnTo>
                    <a:pt x="1344" y="8811"/>
                  </a:lnTo>
                  <a:lnTo>
                    <a:pt x="1313" y="8811"/>
                  </a:lnTo>
                  <a:lnTo>
                    <a:pt x="1313" y="8780"/>
                  </a:lnTo>
                  <a:lnTo>
                    <a:pt x="1313" y="8811"/>
                  </a:lnTo>
                  <a:lnTo>
                    <a:pt x="1313" y="8811"/>
                  </a:lnTo>
                  <a:lnTo>
                    <a:pt x="1313" y="8811"/>
                  </a:lnTo>
                  <a:lnTo>
                    <a:pt x="1313" y="8811"/>
                  </a:lnTo>
                  <a:lnTo>
                    <a:pt x="1313" y="8811"/>
                  </a:lnTo>
                  <a:lnTo>
                    <a:pt x="1313" y="8811"/>
                  </a:lnTo>
                  <a:lnTo>
                    <a:pt x="1313" y="8811"/>
                  </a:lnTo>
                  <a:lnTo>
                    <a:pt x="1313" y="8811"/>
                  </a:lnTo>
                  <a:lnTo>
                    <a:pt x="1313" y="8811"/>
                  </a:lnTo>
                  <a:lnTo>
                    <a:pt x="1313" y="8811"/>
                  </a:lnTo>
                  <a:lnTo>
                    <a:pt x="1313" y="8843"/>
                  </a:lnTo>
                  <a:lnTo>
                    <a:pt x="1313" y="8811"/>
                  </a:lnTo>
                  <a:lnTo>
                    <a:pt x="1313" y="8843"/>
                  </a:lnTo>
                  <a:close/>
                  <a:moveTo>
                    <a:pt x="1969" y="9499"/>
                  </a:moveTo>
                  <a:lnTo>
                    <a:pt x="1969" y="9499"/>
                  </a:lnTo>
                  <a:lnTo>
                    <a:pt x="1969" y="9499"/>
                  </a:lnTo>
                  <a:lnTo>
                    <a:pt x="1969" y="9499"/>
                  </a:lnTo>
                  <a:lnTo>
                    <a:pt x="1969" y="9468"/>
                  </a:lnTo>
                  <a:lnTo>
                    <a:pt x="1969" y="9468"/>
                  </a:lnTo>
                  <a:lnTo>
                    <a:pt x="1969" y="9468"/>
                  </a:lnTo>
                  <a:lnTo>
                    <a:pt x="1969" y="9468"/>
                  </a:lnTo>
                  <a:lnTo>
                    <a:pt x="1969" y="9468"/>
                  </a:lnTo>
                  <a:lnTo>
                    <a:pt x="1969" y="9468"/>
                  </a:lnTo>
                  <a:lnTo>
                    <a:pt x="1969" y="9468"/>
                  </a:lnTo>
                  <a:lnTo>
                    <a:pt x="1969" y="9468"/>
                  </a:lnTo>
                  <a:lnTo>
                    <a:pt x="1969" y="9468"/>
                  </a:lnTo>
                  <a:lnTo>
                    <a:pt x="1969" y="9468"/>
                  </a:lnTo>
                  <a:lnTo>
                    <a:pt x="1969" y="9436"/>
                  </a:lnTo>
                  <a:lnTo>
                    <a:pt x="1969" y="9436"/>
                  </a:lnTo>
                  <a:lnTo>
                    <a:pt x="1969" y="9436"/>
                  </a:lnTo>
                  <a:lnTo>
                    <a:pt x="1969" y="9468"/>
                  </a:lnTo>
                  <a:lnTo>
                    <a:pt x="1938" y="9468"/>
                  </a:lnTo>
                  <a:lnTo>
                    <a:pt x="1938" y="9468"/>
                  </a:lnTo>
                  <a:lnTo>
                    <a:pt x="1938" y="9468"/>
                  </a:lnTo>
                  <a:lnTo>
                    <a:pt x="1969" y="9436"/>
                  </a:lnTo>
                  <a:lnTo>
                    <a:pt x="1969" y="9436"/>
                  </a:lnTo>
                  <a:lnTo>
                    <a:pt x="1969" y="9436"/>
                  </a:lnTo>
                  <a:lnTo>
                    <a:pt x="1969" y="9436"/>
                  </a:lnTo>
                  <a:lnTo>
                    <a:pt x="1969" y="9405"/>
                  </a:lnTo>
                  <a:lnTo>
                    <a:pt x="1938" y="9405"/>
                  </a:lnTo>
                  <a:lnTo>
                    <a:pt x="1938" y="9405"/>
                  </a:lnTo>
                  <a:lnTo>
                    <a:pt x="1938" y="9405"/>
                  </a:lnTo>
                  <a:lnTo>
                    <a:pt x="1938" y="9405"/>
                  </a:lnTo>
                  <a:lnTo>
                    <a:pt x="1938" y="9436"/>
                  </a:lnTo>
                  <a:lnTo>
                    <a:pt x="1938" y="9436"/>
                  </a:lnTo>
                  <a:lnTo>
                    <a:pt x="1938" y="9436"/>
                  </a:lnTo>
                  <a:lnTo>
                    <a:pt x="1938" y="9436"/>
                  </a:lnTo>
                  <a:lnTo>
                    <a:pt x="1938" y="9436"/>
                  </a:lnTo>
                  <a:lnTo>
                    <a:pt x="1938" y="9436"/>
                  </a:lnTo>
                  <a:lnTo>
                    <a:pt x="1938" y="9436"/>
                  </a:lnTo>
                  <a:lnTo>
                    <a:pt x="1938" y="9405"/>
                  </a:lnTo>
                  <a:lnTo>
                    <a:pt x="1938" y="9405"/>
                  </a:lnTo>
                  <a:lnTo>
                    <a:pt x="1938" y="9436"/>
                  </a:lnTo>
                  <a:lnTo>
                    <a:pt x="1907" y="9436"/>
                  </a:lnTo>
                  <a:lnTo>
                    <a:pt x="1907" y="9436"/>
                  </a:lnTo>
                  <a:lnTo>
                    <a:pt x="1907" y="9436"/>
                  </a:lnTo>
                  <a:lnTo>
                    <a:pt x="1907" y="9468"/>
                  </a:lnTo>
                  <a:lnTo>
                    <a:pt x="1907" y="9468"/>
                  </a:lnTo>
                  <a:lnTo>
                    <a:pt x="1907" y="9436"/>
                  </a:lnTo>
                  <a:lnTo>
                    <a:pt x="1907" y="9436"/>
                  </a:lnTo>
                  <a:lnTo>
                    <a:pt x="1907" y="9436"/>
                  </a:lnTo>
                  <a:lnTo>
                    <a:pt x="1907" y="9436"/>
                  </a:lnTo>
                  <a:lnTo>
                    <a:pt x="1907" y="9436"/>
                  </a:lnTo>
                  <a:lnTo>
                    <a:pt x="1907" y="9436"/>
                  </a:lnTo>
                  <a:lnTo>
                    <a:pt x="1907" y="9436"/>
                  </a:lnTo>
                  <a:lnTo>
                    <a:pt x="1907" y="9436"/>
                  </a:lnTo>
                  <a:lnTo>
                    <a:pt x="1907" y="9436"/>
                  </a:lnTo>
                  <a:lnTo>
                    <a:pt x="1907" y="9405"/>
                  </a:lnTo>
                  <a:lnTo>
                    <a:pt x="1907" y="9405"/>
                  </a:lnTo>
                  <a:lnTo>
                    <a:pt x="1907" y="9405"/>
                  </a:lnTo>
                  <a:lnTo>
                    <a:pt x="1907" y="9405"/>
                  </a:lnTo>
                  <a:lnTo>
                    <a:pt x="1907" y="9405"/>
                  </a:lnTo>
                  <a:lnTo>
                    <a:pt x="1907" y="9405"/>
                  </a:lnTo>
                  <a:lnTo>
                    <a:pt x="1907" y="9374"/>
                  </a:lnTo>
                  <a:lnTo>
                    <a:pt x="1907" y="9374"/>
                  </a:lnTo>
                  <a:lnTo>
                    <a:pt x="1875" y="9374"/>
                  </a:lnTo>
                  <a:lnTo>
                    <a:pt x="1875" y="9374"/>
                  </a:lnTo>
                  <a:lnTo>
                    <a:pt x="1875" y="9405"/>
                  </a:lnTo>
                  <a:lnTo>
                    <a:pt x="1875" y="9405"/>
                  </a:lnTo>
                  <a:lnTo>
                    <a:pt x="1875" y="9405"/>
                  </a:lnTo>
                  <a:lnTo>
                    <a:pt x="1875" y="9405"/>
                  </a:lnTo>
                  <a:lnTo>
                    <a:pt x="1875" y="9405"/>
                  </a:lnTo>
                  <a:lnTo>
                    <a:pt x="1875" y="9374"/>
                  </a:lnTo>
                  <a:lnTo>
                    <a:pt x="1875" y="9374"/>
                  </a:lnTo>
                  <a:lnTo>
                    <a:pt x="1875" y="9374"/>
                  </a:lnTo>
                  <a:lnTo>
                    <a:pt x="1875" y="9374"/>
                  </a:lnTo>
                  <a:lnTo>
                    <a:pt x="1875" y="9374"/>
                  </a:lnTo>
                  <a:lnTo>
                    <a:pt x="1875" y="9374"/>
                  </a:lnTo>
                  <a:lnTo>
                    <a:pt x="1875" y="9374"/>
                  </a:lnTo>
                  <a:lnTo>
                    <a:pt x="1875" y="9374"/>
                  </a:lnTo>
                  <a:lnTo>
                    <a:pt x="1875" y="9374"/>
                  </a:lnTo>
                  <a:lnTo>
                    <a:pt x="1875" y="9374"/>
                  </a:lnTo>
                  <a:lnTo>
                    <a:pt x="1875" y="9374"/>
                  </a:lnTo>
                  <a:lnTo>
                    <a:pt x="1875" y="9374"/>
                  </a:lnTo>
                  <a:lnTo>
                    <a:pt x="1875" y="9374"/>
                  </a:lnTo>
                  <a:lnTo>
                    <a:pt x="1844" y="9374"/>
                  </a:lnTo>
                  <a:lnTo>
                    <a:pt x="1844" y="9374"/>
                  </a:lnTo>
                  <a:lnTo>
                    <a:pt x="1844" y="9374"/>
                  </a:lnTo>
                  <a:lnTo>
                    <a:pt x="1844" y="9374"/>
                  </a:lnTo>
                  <a:lnTo>
                    <a:pt x="1844" y="9374"/>
                  </a:lnTo>
                  <a:lnTo>
                    <a:pt x="1844" y="9374"/>
                  </a:lnTo>
                  <a:lnTo>
                    <a:pt x="1844" y="9374"/>
                  </a:lnTo>
                  <a:lnTo>
                    <a:pt x="1844" y="9374"/>
                  </a:lnTo>
                  <a:lnTo>
                    <a:pt x="1844" y="9374"/>
                  </a:lnTo>
                  <a:lnTo>
                    <a:pt x="1844" y="9374"/>
                  </a:lnTo>
                  <a:lnTo>
                    <a:pt x="1844" y="9405"/>
                  </a:lnTo>
                  <a:lnTo>
                    <a:pt x="1844" y="9405"/>
                  </a:lnTo>
                  <a:lnTo>
                    <a:pt x="1844" y="9405"/>
                  </a:lnTo>
                  <a:lnTo>
                    <a:pt x="1844" y="9405"/>
                  </a:lnTo>
                  <a:lnTo>
                    <a:pt x="1844" y="9405"/>
                  </a:lnTo>
                  <a:lnTo>
                    <a:pt x="1844" y="9405"/>
                  </a:lnTo>
                  <a:lnTo>
                    <a:pt x="1844" y="9436"/>
                  </a:lnTo>
                  <a:lnTo>
                    <a:pt x="1844" y="9436"/>
                  </a:lnTo>
                  <a:lnTo>
                    <a:pt x="1844" y="9436"/>
                  </a:lnTo>
                  <a:lnTo>
                    <a:pt x="1813" y="9436"/>
                  </a:lnTo>
                  <a:lnTo>
                    <a:pt x="1813" y="9436"/>
                  </a:lnTo>
                  <a:lnTo>
                    <a:pt x="1813" y="9436"/>
                  </a:lnTo>
                  <a:lnTo>
                    <a:pt x="1813" y="9468"/>
                  </a:lnTo>
                  <a:lnTo>
                    <a:pt x="1813" y="9468"/>
                  </a:lnTo>
                  <a:lnTo>
                    <a:pt x="1813" y="9468"/>
                  </a:lnTo>
                  <a:lnTo>
                    <a:pt x="1844" y="9468"/>
                  </a:lnTo>
                  <a:lnTo>
                    <a:pt x="1844" y="9468"/>
                  </a:lnTo>
                  <a:lnTo>
                    <a:pt x="1844" y="9468"/>
                  </a:lnTo>
                  <a:lnTo>
                    <a:pt x="1844" y="9468"/>
                  </a:lnTo>
                  <a:lnTo>
                    <a:pt x="1844" y="9468"/>
                  </a:lnTo>
                  <a:lnTo>
                    <a:pt x="1844" y="9468"/>
                  </a:lnTo>
                  <a:lnTo>
                    <a:pt x="1844" y="9468"/>
                  </a:lnTo>
                  <a:lnTo>
                    <a:pt x="1844" y="9468"/>
                  </a:lnTo>
                  <a:lnTo>
                    <a:pt x="1844" y="9468"/>
                  </a:lnTo>
                  <a:lnTo>
                    <a:pt x="1844" y="9468"/>
                  </a:lnTo>
                  <a:lnTo>
                    <a:pt x="1844" y="9468"/>
                  </a:lnTo>
                  <a:lnTo>
                    <a:pt x="1844" y="9468"/>
                  </a:lnTo>
                  <a:lnTo>
                    <a:pt x="1844" y="9468"/>
                  </a:lnTo>
                  <a:lnTo>
                    <a:pt x="1844" y="9499"/>
                  </a:lnTo>
                  <a:lnTo>
                    <a:pt x="1844" y="9468"/>
                  </a:lnTo>
                  <a:lnTo>
                    <a:pt x="1844" y="9468"/>
                  </a:lnTo>
                  <a:lnTo>
                    <a:pt x="1844" y="9468"/>
                  </a:lnTo>
                  <a:lnTo>
                    <a:pt x="1875" y="9468"/>
                  </a:lnTo>
                  <a:lnTo>
                    <a:pt x="1844" y="9468"/>
                  </a:lnTo>
                  <a:lnTo>
                    <a:pt x="1875" y="9468"/>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36"/>
                  </a:lnTo>
                  <a:lnTo>
                    <a:pt x="1875" y="9468"/>
                  </a:lnTo>
                  <a:lnTo>
                    <a:pt x="1875" y="9468"/>
                  </a:lnTo>
                  <a:lnTo>
                    <a:pt x="1875" y="9468"/>
                  </a:lnTo>
                  <a:lnTo>
                    <a:pt x="1875" y="9468"/>
                  </a:lnTo>
                  <a:lnTo>
                    <a:pt x="1875"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68"/>
                  </a:lnTo>
                  <a:lnTo>
                    <a:pt x="1907" y="9499"/>
                  </a:lnTo>
                  <a:lnTo>
                    <a:pt x="1907" y="9499"/>
                  </a:lnTo>
                  <a:lnTo>
                    <a:pt x="1907" y="9499"/>
                  </a:lnTo>
                  <a:lnTo>
                    <a:pt x="1907" y="9499"/>
                  </a:lnTo>
                  <a:lnTo>
                    <a:pt x="1907" y="9499"/>
                  </a:lnTo>
                  <a:lnTo>
                    <a:pt x="1907" y="9499"/>
                  </a:lnTo>
                  <a:lnTo>
                    <a:pt x="1907" y="9499"/>
                  </a:lnTo>
                  <a:lnTo>
                    <a:pt x="1907" y="9499"/>
                  </a:lnTo>
                  <a:lnTo>
                    <a:pt x="1907" y="9499"/>
                  </a:lnTo>
                  <a:lnTo>
                    <a:pt x="1907" y="9499"/>
                  </a:lnTo>
                  <a:lnTo>
                    <a:pt x="1907" y="9499"/>
                  </a:lnTo>
                  <a:lnTo>
                    <a:pt x="1907" y="9499"/>
                  </a:lnTo>
                  <a:lnTo>
                    <a:pt x="1875" y="9499"/>
                  </a:lnTo>
                  <a:lnTo>
                    <a:pt x="1907" y="9499"/>
                  </a:lnTo>
                  <a:lnTo>
                    <a:pt x="1907" y="9499"/>
                  </a:lnTo>
                  <a:lnTo>
                    <a:pt x="1907" y="9499"/>
                  </a:lnTo>
                  <a:lnTo>
                    <a:pt x="1907" y="9499"/>
                  </a:lnTo>
                  <a:lnTo>
                    <a:pt x="1907" y="9530"/>
                  </a:lnTo>
                  <a:lnTo>
                    <a:pt x="1907" y="9530"/>
                  </a:lnTo>
                  <a:lnTo>
                    <a:pt x="1938" y="9530"/>
                  </a:lnTo>
                  <a:lnTo>
                    <a:pt x="1938" y="9499"/>
                  </a:lnTo>
                  <a:lnTo>
                    <a:pt x="1938" y="9499"/>
                  </a:lnTo>
                  <a:lnTo>
                    <a:pt x="1938" y="9499"/>
                  </a:lnTo>
                  <a:lnTo>
                    <a:pt x="1938" y="9499"/>
                  </a:lnTo>
                  <a:lnTo>
                    <a:pt x="1938" y="9530"/>
                  </a:lnTo>
                  <a:lnTo>
                    <a:pt x="1938" y="9530"/>
                  </a:lnTo>
                  <a:lnTo>
                    <a:pt x="1938" y="9530"/>
                  </a:lnTo>
                  <a:lnTo>
                    <a:pt x="1938" y="9530"/>
                  </a:lnTo>
                  <a:lnTo>
                    <a:pt x="1938" y="9530"/>
                  </a:lnTo>
                  <a:lnTo>
                    <a:pt x="1938" y="9530"/>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38" y="9499"/>
                  </a:lnTo>
                  <a:lnTo>
                    <a:pt x="1969" y="9499"/>
                  </a:lnTo>
                  <a:lnTo>
                    <a:pt x="1938" y="9499"/>
                  </a:lnTo>
                  <a:lnTo>
                    <a:pt x="1938" y="9499"/>
                  </a:lnTo>
                  <a:lnTo>
                    <a:pt x="1938" y="9499"/>
                  </a:lnTo>
                  <a:lnTo>
                    <a:pt x="1938" y="9499"/>
                  </a:lnTo>
                  <a:lnTo>
                    <a:pt x="1969" y="9499"/>
                  </a:lnTo>
                  <a:close/>
                  <a:moveTo>
                    <a:pt x="1125" y="7999"/>
                  </a:moveTo>
                  <a:lnTo>
                    <a:pt x="1125" y="7999"/>
                  </a:lnTo>
                  <a:lnTo>
                    <a:pt x="1125" y="8030"/>
                  </a:lnTo>
                  <a:lnTo>
                    <a:pt x="1125" y="8030"/>
                  </a:lnTo>
                  <a:lnTo>
                    <a:pt x="1125" y="8030"/>
                  </a:lnTo>
                  <a:lnTo>
                    <a:pt x="1125" y="8030"/>
                  </a:lnTo>
                  <a:lnTo>
                    <a:pt x="1125" y="8030"/>
                  </a:lnTo>
                  <a:lnTo>
                    <a:pt x="1125" y="8030"/>
                  </a:lnTo>
                  <a:lnTo>
                    <a:pt x="1157" y="8030"/>
                  </a:lnTo>
                  <a:lnTo>
                    <a:pt x="1157" y="8030"/>
                  </a:lnTo>
                  <a:lnTo>
                    <a:pt x="1157" y="8061"/>
                  </a:lnTo>
                  <a:lnTo>
                    <a:pt x="1157" y="8061"/>
                  </a:lnTo>
                  <a:lnTo>
                    <a:pt x="1157" y="8030"/>
                  </a:lnTo>
                  <a:lnTo>
                    <a:pt x="1157" y="8030"/>
                  </a:lnTo>
                  <a:lnTo>
                    <a:pt x="1157" y="8030"/>
                  </a:lnTo>
                  <a:lnTo>
                    <a:pt x="1157" y="8030"/>
                  </a:lnTo>
                  <a:lnTo>
                    <a:pt x="1157" y="8030"/>
                  </a:lnTo>
                  <a:lnTo>
                    <a:pt x="1157" y="8030"/>
                  </a:lnTo>
                  <a:lnTo>
                    <a:pt x="1157" y="8030"/>
                  </a:lnTo>
                  <a:lnTo>
                    <a:pt x="1157" y="7999"/>
                  </a:lnTo>
                  <a:lnTo>
                    <a:pt x="1157" y="7999"/>
                  </a:lnTo>
                  <a:lnTo>
                    <a:pt x="1157" y="7999"/>
                  </a:lnTo>
                  <a:lnTo>
                    <a:pt x="1157" y="7999"/>
                  </a:lnTo>
                  <a:lnTo>
                    <a:pt x="1157" y="7999"/>
                  </a:lnTo>
                  <a:lnTo>
                    <a:pt x="1157" y="7999"/>
                  </a:lnTo>
                  <a:lnTo>
                    <a:pt x="1157" y="7999"/>
                  </a:lnTo>
                  <a:lnTo>
                    <a:pt x="1157" y="7999"/>
                  </a:lnTo>
                  <a:lnTo>
                    <a:pt x="1157" y="7999"/>
                  </a:lnTo>
                  <a:lnTo>
                    <a:pt x="1157" y="7999"/>
                  </a:lnTo>
                  <a:lnTo>
                    <a:pt x="1157" y="7999"/>
                  </a:lnTo>
                  <a:lnTo>
                    <a:pt x="1157" y="7999"/>
                  </a:lnTo>
                  <a:lnTo>
                    <a:pt x="1157" y="7968"/>
                  </a:lnTo>
                  <a:lnTo>
                    <a:pt x="1157" y="7968"/>
                  </a:lnTo>
                  <a:lnTo>
                    <a:pt x="1157" y="7968"/>
                  </a:lnTo>
                  <a:lnTo>
                    <a:pt x="1157" y="7968"/>
                  </a:lnTo>
                  <a:lnTo>
                    <a:pt x="1157" y="7968"/>
                  </a:lnTo>
                  <a:lnTo>
                    <a:pt x="1157" y="7968"/>
                  </a:lnTo>
                  <a:lnTo>
                    <a:pt x="1157" y="7968"/>
                  </a:lnTo>
                  <a:lnTo>
                    <a:pt x="1157" y="7968"/>
                  </a:lnTo>
                  <a:lnTo>
                    <a:pt x="1157" y="7968"/>
                  </a:lnTo>
                  <a:lnTo>
                    <a:pt x="1157" y="7968"/>
                  </a:lnTo>
                  <a:lnTo>
                    <a:pt x="1157" y="7968"/>
                  </a:lnTo>
                  <a:lnTo>
                    <a:pt x="1157" y="7968"/>
                  </a:lnTo>
                  <a:lnTo>
                    <a:pt x="1157" y="7968"/>
                  </a:lnTo>
                  <a:lnTo>
                    <a:pt x="1157" y="7968"/>
                  </a:lnTo>
                  <a:lnTo>
                    <a:pt x="1157" y="7936"/>
                  </a:lnTo>
                  <a:lnTo>
                    <a:pt x="1157" y="7936"/>
                  </a:lnTo>
                  <a:lnTo>
                    <a:pt x="1157" y="7936"/>
                  </a:lnTo>
                  <a:lnTo>
                    <a:pt x="1157" y="7936"/>
                  </a:lnTo>
                  <a:lnTo>
                    <a:pt x="1157" y="7936"/>
                  </a:lnTo>
                  <a:lnTo>
                    <a:pt x="1157" y="7936"/>
                  </a:lnTo>
                  <a:lnTo>
                    <a:pt x="1157" y="7936"/>
                  </a:lnTo>
                  <a:lnTo>
                    <a:pt x="1157" y="7936"/>
                  </a:lnTo>
                  <a:lnTo>
                    <a:pt x="1157" y="7936"/>
                  </a:lnTo>
                  <a:lnTo>
                    <a:pt x="1157" y="7905"/>
                  </a:lnTo>
                  <a:lnTo>
                    <a:pt x="1157" y="7905"/>
                  </a:lnTo>
                  <a:lnTo>
                    <a:pt x="1157" y="7905"/>
                  </a:lnTo>
                  <a:lnTo>
                    <a:pt x="1157" y="7905"/>
                  </a:lnTo>
                  <a:lnTo>
                    <a:pt x="1157" y="7936"/>
                  </a:lnTo>
                  <a:lnTo>
                    <a:pt x="1157" y="7936"/>
                  </a:lnTo>
                  <a:lnTo>
                    <a:pt x="1157" y="7936"/>
                  </a:lnTo>
                  <a:lnTo>
                    <a:pt x="1157" y="7936"/>
                  </a:lnTo>
                  <a:lnTo>
                    <a:pt x="1188" y="7905"/>
                  </a:lnTo>
                  <a:lnTo>
                    <a:pt x="1188" y="7905"/>
                  </a:lnTo>
                  <a:lnTo>
                    <a:pt x="1188" y="7936"/>
                  </a:lnTo>
                  <a:lnTo>
                    <a:pt x="1188" y="7936"/>
                  </a:lnTo>
                  <a:lnTo>
                    <a:pt x="1188" y="7905"/>
                  </a:lnTo>
                  <a:lnTo>
                    <a:pt x="1188" y="7905"/>
                  </a:lnTo>
                  <a:lnTo>
                    <a:pt x="1188" y="7905"/>
                  </a:lnTo>
                  <a:lnTo>
                    <a:pt x="1219" y="7905"/>
                  </a:lnTo>
                  <a:lnTo>
                    <a:pt x="1219" y="7905"/>
                  </a:lnTo>
                  <a:lnTo>
                    <a:pt x="1188" y="7905"/>
                  </a:lnTo>
                  <a:lnTo>
                    <a:pt x="1188" y="7905"/>
                  </a:lnTo>
                  <a:lnTo>
                    <a:pt x="1188" y="7874"/>
                  </a:lnTo>
                  <a:lnTo>
                    <a:pt x="1188" y="7874"/>
                  </a:lnTo>
                  <a:lnTo>
                    <a:pt x="1188" y="7874"/>
                  </a:lnTo>
                  <a:lnTo>
                    <a:pt x="1188" y="7905"/>
                  </a:lnTo>
                  <a:lnTo>
                    <a:pt x="1188" y="7905"/>
                  </a:lnTo>
                  <a:lnTo>
                    <a:pt x="1219" y="7905"/>
                  </a:lnTo>
                  <a:lnTo>
                    <a:pt x="1219" y="7905"/>
                  </a:lnTo>
                  <a:lnTo>
                    <a:pt x="1219" y="7874"/>
                  </a:lnTo>
                  <a:lnTo>
                    <a:pt x="1219" y="7874"/>
                  </a:lnTo>
                  <a:lnTo>
                    <a:pt x="1219" y="7874"/>
                  </a:lnTo>
                  <a:lnTo>
                    <a:pt x="1219" y="7874"/>
                  </a:lnTo>
                  <a:lnTo>
                    <a:pt x="1219" y="7905"/>
                  </a:lnTo>
                  <a:lnTo>
                    <a:pt x="1219" y="7905"/>
                  </a:lnTo>
                  <a:lnTo>
                    <a:pt x="1219" y="7905"/>
                  </a:lnTo>
                  <a:lnTo>
                    <a:pt x="1219" y="7905"/>
                  </a:lnTo>
                  <a:lnTo>
                    <a:pt x="1219" y="7905"/>
                  </a:lnTo>
                  <a:lnTo>
                    <a:pt x="1219" y="7905"/>
                  </a:lnTo>
                  <a:lnTo>
                    <a:pt x="1219" y="7905"/>
                  </a:lnTo>
                  <a:lnTo>
                    <a:pt x="1219" y="7905"/>
                  </a:lnTo>
                  <a:lnTo>
                    <a:pt x="1219" y="7905"/>
                  </a:lnTo>
                  <a:lnTo>
                    <a:pt x="1219" y="7905"/>
                  </a:lnTo>
                  <a:lnTo>
                    <a:pt x="1219" y="7905"/>
                  </a:lnTo>
                  <a:lnTo>
                    <a:pt x="1219" y="7905"/>
                  </a:lnTo>
                  <a:lnTo>
                    <a:pt x="1219" y="7905"/>
                  </a:lnTo>
                  <a:lnTo>
                    <a:pt x="1219" y="7936"/>
                  </a:lnTo>
                  <a:lnTo>
                    <a:pt x="1219" y="7936"/>
                  </a:lnTo>
                  <a:lnTo>
                    <a:pt x="1219" y="7936"/>
                  </a:lnTo>
                  <a:lnTo>
                    <a:pt x="1188" y="7905"/>
                  </a:lnTo>
                  <a:lnTo>
                    <a:pt x="1188" y="7905"/>
                  </a:lnTo>
                  <a:lnTo>
                    <a:pt x="1188" y="7936"/>
                  </a:lnTo>
                  <a:lnTo>
                    <a:pt x="1188" y="7936"/>
                  </a:lnTo>
                  <a:lnTo>
                    <a:pt x="1188" y="7936"/>
                  </a:lnTo>
                  <a:lnTo>
                    <a:pt x="1188" y="7936"/>
                  </a:lnTo>
                  <a:lnTo>
                    <a:pt x="1188" y="7936"/>
                  </a:lnTo>
                  <a:lnTo>
                    <a:pt x="1188" y="7936"/>
                  </a:lnTo>
                  <a:lnTo>
                    <a:pt x="1188" y="7936"/>
                  </a:lnTo>
                  <a:lnTo>
                    <a:pt x="1188" y="7936"/>
                  </a:lnTo>
                  <a:lnTo>
                    <a:pt x="1188" y="7968"/>
                  </a:lnTo>
                  <a:lnTo>
                    <a:pt x="1188" y="7968"/>
                  </a:lnTo>
                  <a:lnTo>
                    <a:pt x="1188" y="7968"/>
                  </a:lnTo>
                  <a:lnTo>
                    <a:pt x="1188" y="7968"/>
                  </a:lnTo>
                  <a:lnTo>
                    <a:pt x="1188" y="7936"/>
                  </a:lnTo>
                  <a:lnTo>
                    <a:pt x="1188" y="7936"/>
                  </a:lnTo>
                  <a:lnTo>
                    <a:pt x="1188" y="7936"/>
                  </a:lnTo>
                  <a:lnTo>
                    <a:pt x="1188" y="7936"/>
                  </a:lnTo>
                  <a:lnTo>
                    <a:pt x="1188" y="7968"/>
                  </a:lnTo>
                  <a:lnTo>
                    <a:pt x="1188" y="7968"/>
                  </a:lnTo>
                  <a:lnTo>
                    <a:pt x="1219" y="7968"/>
                  </a:lnTo>
                  <a:lnTo>
                    <a:pt x="1219" y="7968"/>
                  </a:lnTo>
                  <a:lnTo>
                    <a:pt x="1219" y="7968"/>
                  </a:lnTo>
                  <a:lnTo>
                    <a:pt x="1219" y="7968"/>
                  </a:lnTo>
                  <a:lnTo>
                    <a:pt x="1219" y="7968"/>
                  </a:lnTo>
                  <a:lnTo>
                    <a:pt x="1219" y="7968"/>
                  </a:lnTo>
                  <a:lnTo>
                    <a:pt x="1219" y="7968"/>
                  </a:lnTo>
                  <a:lnTo>
                    <a:pt x="1188" y="7968"/>
                  </a:lnTo>
                  <a:lnTo>
                    <a:pt x="1188" y="7968"/>
                  </a:lnTo>
                  <a:lnTo>
                    <a:pt x="1188" y="7968"/>
                  </a:lnTo>
                  <a:lnTo>
                    <a:pt x="1188" y="7968"/>
                  </a:lnTo>
                  <a:lnTo>
                    <a:pt x="1188" y="7968"/>
                  </a:lnTo>
                  <a:lnTo>
                    <a:pt x="1188" y="7968"/>
                  </a:lnTo>
                  <a:lnTo>
                    <a:pt x="1188" y="7968"/>
                  </a:lnTo>
                  <a:lnTo>
                    <a:pt x="1188" y="7968"/>
                  </a:lnTo>
                  <a:lnTo>
                    <a:pt x="1188" y="7968"/>
                  </a:lnTo>
                  <a:lnTo>
                    <a:pt x="1188" y="7968"/>
                  </a:lnTo>
                  <a:lnTo>
                    <a:pt x="1188" y="7968"/>
                  </a:lnTo>
                  <a:lnTo>
                    <a:pt x="1188" y="7968"/>
                  </a:lnTo>
                  <a:lnTo>
                    <a:pt x="1188" y="7968"/>
                  </a:lnTo>
                  <a:lnTo>
                    <a:pt x="1157" y="7968"/>
                  </a:lnTo>
                  <a:lnTo>
                    <a:pt x="1157" y="7968"/>
                  </a:lnTo>
                  <a:lnTo>
                    <a:pt x="1188" y="7999"/>
                  </a:lnTo>
                  <a:lnTo>
                    <a:pt x="1188" y="7999"/>
                  </a:lnTo>
                  <a:lnTo>
                    <a:pt x="1188" y="7999"/>
                  </a:lnTo>
                  <a:lnTo>
                    <a:pt x="1188" y="7999"/>
                  </a:lnTo>
                  <a:lnTo>
                    <a:pt x="1188" y="7999"/>
                  </a:lnTo>
                  <a:lnTo>
                    <a:pt x="1188" y="7999"/>
                  </a:lnTo>
                  <a:lnTo>
                    <a:pt x="1188" y="7999"/>
                  </a:lnTo>
                  <a:lnTo>
                    <a:pt x="1188" y="8030"/>
                  </a:lnTo>
                  <a:lnTo>
                    <a:pt x="1188" y="8030"/>
                  </a:lnTo>
                  <a:lnTo>
                    <a:pt x="1188" y="8030"/>
                  </a:lnTo>
                  <a:lnTo>
                    <a:pt x="1188" y="8030"/>
                  </a:lnTo>
                  <a:lnTo>
                    <a:pt x="1188" y="8030"/>
                  </a:lnTo>
                  <a:lnTo>
                    <a:pt x="1188" y="8030"/>
                  </a:lnTo>
                  <a:lnTo>
                    <a:pt x="1188" y="7999"/>
                  </a:lnTo>
                  <a:lnTo>
                    <a:pt x="1188" y="7999"/>
                  </a:lnTo>
                  <a:lnTo>
                    <a:pt x="1188" y="7999"/>
                  </a:lnTo>
                  <a:lnTo>
                    <a:pt x="1188" y="7999"/>
                  </a:lnTo>
                  <a:lnTo>
                    <a:pt x="1188" y="7999"/>
                  </a:lnTo>
                  <a:lnTo>
                    <a:pt x="1188" y="7999"/>
                  </a:lnTo>
                  <a:lnTo>
                    <a:pt x="1188" y="8030"/>
                  </a:lnTo>
                  <a:lnTo>
                    <a:pt x="1188" y="8030"/>
                  </a:lnTo>
                  <a:lnTo>
                    <a:pt x="1188" y="8030"/>
                  </a:lnTo>
                  <a:lnTo>
                    <a:pt x="1188" y="8030"/>
                  </a:lnTo>
                  <a:lnTo>
                    <a:pt x="1188" y="8030"/>
                  </a:lnTo>
                  <a:lnTo>
                    <a:pt x="1188" y="8030"/>
                  </a:lnTo>
                  <a:lnTo>
                    <a:pt x="1188" y="8030"/>
                  </a:lnTo>
                  <a:lnTo>
                    <a:pt x="1219" y="8030"/>
                  </a:lnTo>
                  <a:lnTo>
                    <a:pt x="1219" y="8030"/>
                  </a:lnTo>
                  <a:lnTo>
                    <a:pt x="1188" y="8030"/>
                  </a:lnTo>
                  <a:lnTo>
                    <a:pt x="1188" y="8030"/>
                  </a:lnTo>
                  <a:lnTo>
                    <a:pt x="1188" y="8030"/>
                  </a:lnTo>
                  <a:lnTo>
                    <a:pt x="1188" y="8030"/>
                  </a:lnTo>
                  <a:lnTo>
                    <a:pt x="1188" y="8030"/>
                  </a:lnTo>
                  <a:lnTo>
                    <a:pt x="1188" y="8030"/>
                  </a:lnTo>
                  <a:lnTo>
                    <a:pt x="1188" y="8030"/>
                  </a:lnTo>
                  <a:lnTo>
                    <a:pt x="1188" y="8030"/>
                  </a:lnTo>
                  <a:lnTo>
                    <a:pt x="1188" y="8030"/>
                  </a:lnTo>
                  <a:lnTo>
                    <a:pt x="1188" y="8061"/>
                  </a:lnTo>
                  <a:lnTo>
                    <a:pt x="1157" y="8061"/>
                  </a:lnTo>
                  <a:lnTo>
                    <a:pt x="1157" y="8061"/>
                  </a:lnTo>
                  <a:lnTo>
                    <a:pt x="1157" y="8061"/>
                  </a:lnTo>
                  <a:lnTo>
                    <a:pt x="1188" y="8061"/>
                  </a:lnTo>
                  <a:lnTo>
                    <a:pt x="1188" y="8061"/>
                  </a:lnTo>
                  <a:lnTo>
                    <a:pt x="1188" y="8061"/>
                  </a:lnTo>
                  <a:lnTo>
                    <a:pt x="1188" y="8061"/>
                  </a:lnTo>
                  <a:lnTo>
                    <a:pt x="1188" y="8061"/>
                  </a:lnTo>
                  <a:lnTo>
                    <a:pt x="1219" y="8061"/>
                  </a:lnTo>
                  <a:lnTo>
                    <a:pt x="1219" y="8061"/>
                  </a:lnTo>
                  <a:lnTo>
                    <a:pt x="1219" y="8061"/>
                  </a:lnTo>
                  <a:lnTo>
                    <a:pt x="1219" y="8061"/>
                  </a:lnTo>
                  <a:lnTo>
                    <a:pt x="1219" y="8061"/>
                  </a:lnTo>
                  <a:lnTo>
                    <a:pt x="1219" y="8061"/>
                  </a:lnTo>
                  <a:lnTo>
                    <a:pt x="1219" y="8061"/>
                  </a:lnTo>
                  <a:lnTo>
                    <a:pt x="1219" y="8061"/>
                  </a:lnTo>
                  <a:lnTo>
                    <a:pt x="1188" y="8061"/>
                  </a:lnTo>
                  <a:lnTo>
                    <a:pt x="1188" y="8061"/>
                  </a:lnTo>
                  <a:lnTo>
                    <a:pt x="1188" y="8093"/>
                  </a:lnTo>
                  <a:lnTo>
                    <a:pt x="1188" y="8093"/>
                  </a:lnTo>
                  <a:lnTo>
                    <a:pt x="1188" y="8093"/>
                  </a:lnTo>
                  <a:lnTo>
                    <a:pt x="1188" y="8093"/>
                  </a:lnTo>
                  <a:lnTo>
                    <a:pt x="1188" y="8061"/>
                  </a:lnTo>
                  <a:lnTo>
                    <a:pt x="1188" y="8061"/>
                  </a:lnTo>
                  <a:lnTo>
                    <a:pt x="1188" y="8093"/>
                  </a:lnTo>
                  <a:lnTo>
                    <a:pt x="1188" y="8093"/>
                  </a:lnTo>
                  <a:lnTo>
                    <a:pt x="1188" y="8093"/>
                  </a:lnTo>
                  <a:lnTo>
                    <a:pt x="1188" y="8093"/>
                  </a:lnTo>
                  <a:lnTo>
                    <a:pt x="1188" y="8093"/>
                  </a:lnTo>
                  <a:lnTo>
                    <a:pt x="1219" y="8093"/>
                  </a:lnTo>
                  <a:lnTo>
                    <a:pt x="1219" y="8093"/>
                  </a:lnTo>
                  <a:lnTo>
                    <a:pt x="1219" y="8093"/>
                  </a:lnTo>
                  <a:lnTo>
                    <a:pt x="1219" y="8093"/>
                  </a:lnTo>
                  <a:lnTo>
                    <a:pt x="1219" y="8093"/>
                  </a:lnTo>
                  <a:lnTo>
                    <a:pt x="1219" y="8093"/>
                  </a:lnTo>
                  <a:lnTo>
                    <a:pt x="1219" y="8093"/>
                  </a:lnTo>
                  <a:lnTo>
                    <a:pt x="1219" y="8093"/>
                  </a:lnTo>
                  <a:lnTo>
                    <a:pt x="1219" y="8093"/>
                  </a:lnTo>
                  <a:lnTo>
                    <a:pt x="1219" y="8093"/>
                  </a:lnTo>
                  <a:lnTo>
                    <a:pt x="1219" y="8093"/>
                  </a:lnTo>
                  <a:lnTo>
                    <a:pt x="1219" y="8093"/>
                  </a:lnTo>
                  <a:lnTo>
                    <a:pt x="1219" y="8093"/>
                  </a:lnTo>
                  <a:lnTo>
                    <a:pt x="1219" y="8093"/>
                  </a:lnTo>
                  <a:lnTo>
                    <a:pt x="1250" y="8093"/>
                  </a:lnTo>
                  <a:lnTo>
                    <a:pt x="1250" y="8093"/>
                  </a:lnTo>
                  <a:lnTo>
                    <a:pt x="1250" y="8061"/>
                  </a:lnTo>
                  <a:lnTo>
                    <a:pt x="1219" y="8061"/>
                  </a:lnTo>
                  <a:lnTo>
                    <a:pt x="1250" y="8061"/>
                  </a:lnTo>
                  <a:lnTo>
                    <a:pt x="1250" y="8061"/>
                  </a:lnTo>
                  <a:lnTo>
                    <a:pt x="1250" y="8061"/>
                  </a:lnTo>
                  <a:lnTo>
                    <a:pt x="1250" y="8061"/>
                  </a:lnTo>
                  <a:lnTo>
                    <a:pt x="1250" y="8061"/>
                  </a:lnTo>
                  <a:lnTo>
                    <a:pt x="1250" y="8061"/>
                  </a:lnTo>
                  <a:lnTo>
                    <a:pt x="1250" y="8061"/>
                  </a:lnTo>
                  <a:lnTo>
                    <a:pt x="1250" y="8061"/>
                  </a:lnTo>
                  <a:lnTo>
                    <a:pt x="1250" y="8061"/>
                  </a:lnTo>
                  <a:lnTo>
                    <a:pt x="1250" y="8061"/>
                  </a:lnTo>
                  <a:lnTo>
                    <a:pt x="1250" y="8061"/>
                  </a:lnTo>
                  <a:lnTo>
                    <a:pt x="1250" y="8030"/>
                  </a:lnTo>
                  <a:lnTo>
                    <a:pt x="1250" y="8030"/>
                  </a:lnTo>
                  <a:lnTo>
                    <a:pt x="1250" y="8030"/>
                  </a:lnTo>
                  <a:lnTo>
                    <a:pt x="1250" y="8030"/>
                  </a:lnTo>
                  <a:lnTo>
                    <a:pt x="1250" y="8030"/>
                  </a:lnTo>
                  <a:lnTo>
                    <a:pt x="1250" y="8030"/>
                  </a:lnTo>
                  <a:lnTo>
                    <a:pt x="1250" y="8030"/>
                  </a:lnTo>
                  <a:lnTo>
                    <a:pt x="1250" y="8030"/>
                  </a:lnTo>
                  <a:lnTo>
                    <a:pt x="1250" y="8030"/>
                  </a:lnTo>
                  <a:lnTo>
                    <a:pt x="1250" y="8030"/>
                  </a:lnTo>
                  <a:lnTo>
                    <a:pt x="1282" y="8030"/>
                  </a:lnTo>
                  <a:lnTo>
                    <a:pt x="1282" y="8030"/>
                  </a:lnTo>
                  <a:lnTo>
                    <a:pt x="1282" y="8030"/>
                  </a:lnTo>
                  <a:lnTo>
                    <a:pt x="1282" y="7999"/>
                  </a:lnTo>
                  <a:lnTo>
                    <a:pt x="1250" y="7999"/>
                  </a:lnTo>
                  <a:lnTo>
                    <a:pt x="1250" y="7999"/>
                  </a:lnTo>
                  <a:lnTo>
                    <a:pt x="1250" y="7999"/>
                  </a:lnTo>
                  <a:lnTo>
                    <a:pt x="1250" y="7999"/>
                  </a:lnTo>
                  <a:lnTo>
                    <a:pt x="1250" y="7999"/>
                  </a:lnTo>
                  <a:lnTo>
                    <a:pt x="1250" y="7999"/>
                  </a:lnTo>
                  <a:lnTo>
                    <a:pt x="1250" y="7999"/>
                  </a:lnTo>
                  <a:lnTo>
                    <a:pt x="1250" y="7999"/>
                  </a:lnTo>
                  <a:lnTo>
                    <a:pt x="1250" y="7999"/>
                  </a:lnTo>
                  <a:lnTo>
                    <a:pt x="1282" y="7999"/>
                  </a:lnTo>
                  <a:lnTo>
                    <a:pt x="1282" y="7999"/>
                  </a:lnTo>
                  <a:lnTo>
                    <a:pt x="1282" y="7999"/>
                  </a:lnTo>
                  <a:lnTo>
                    <a:pt x="1282" y="7968"/>
                  </a:lnTo>
                  <a:lnTo>
                    <a:pt x="1282" y="7968"/>
                  </a:lnTo>
                  <a:lnTo>
                    <a:pt x="1282" y="7968"/>
                  </a:lnTo>
                  <a:lnTo>
                    <a:pt x="1282" y="7968"/>
                  </a:lnTo>
                  <a:lnTo>
                    <a:pt x="1250" y="7968"/>
                  </a:lnTo>
                  <a:lnTo>
                    <a:pt x="1250" y="7968"/>
                  </a:lnTo>
                  <a:lnTo>
                    <a:pt x="1250" y="7968"/>
                  </a:lnTo>
                  <a:lnTo>
                    <a:pt x="1250" y="7968"/>
                  </a:lnTo>
                  <a:lnTo>
                    <a:pt x="1250" y="7968"/>
                  </a:lnTo>
                  <a:lnTo>
                    <a:pt x="1250" y="7968"/>
                  </a:lnTo>
                  <a:lnTo>
                    <a:pt x="1250" y="7999"/>
                  </a:lnTo>
                  <a:lnTo>
                    <a:pt x="1250" y="7999"/>
                  </a:lnTo>
                  <a:lnTo>
                    <a:pt x="1250" y="7999"/>
                  </a:lnTo>
                  <a:lnTo>
                    <a:pt x="1219" y="7999"/>
                  </a:lnTo>
                  <a:lnTo>
                    <a:pt x="1219" y="7968"/>
                  </a:lnTo>
                  <a:lnTo>
                    <a:pt x="1250" y="7968"/>
                  </a:lnTo>
                  <a:lnTo>
                    <a:pt x="1250" y="7968"/>
                  </a:lnTo>
                  <a:lnTo>
                    <a:pt x="1250" y="7968"/>
                  </a:lnTo>
                  <a:lnTo>
                    <a:pt x="1250" y="7968"/>
                  </a:lnTo>
                  <a:lnTo>
                    <a:pt x="1250" y="7968"/>
                  </a:lnTo>
                  <a:lnTo>
                    <a:pt x="1250" y="7968"/>
                  </a:lnTo>
                  <a:lnTo>
                    <a:pt x="1250" y="7968"/>
                  </a:lnTo>
                  <a:lnTo>
                    <a:pt x="1250" y="7968"/>
                  </a:lnTo>
                  <a:lnTo>
                    <a:pt x="1250" y="7936"/>
                  </a:lnTo>
                  <a:lnTo>
                    <a:pt x="1250" y="7936"/>
                  </a:lnTo>
                  <a:lnTo>
                    <a:pt x="1250" y="7936"/>
                  </a:lnTo>
                  <a:lnTo>
                    <a:pt x="1250" y="7936"/>
                  </a:lnTo>
                  <a:lnTo>
                    <a:pt x="1250" y="7936"/>
                  </a:lnTo>
                  <a:lnTo>
                    <a:pt x="1250" y="7936"/>
                  </a:lnTo>
                  <a:lnTo>
                    <a:pt x="1250" y="7936"/>
                  </a:lnTo>
                  <a:lnTo>
                    <a:pt x="1250" y="7936"/>
                  </a:lnTo>
                  <a:lnTo>
                    <a:pt x="1250" y="7936"/>
                  </a:lnTo>
                  <a:lnTo>
                    <a:pt x="1250" y="7936"/>
                  </a:lnTo>
                  <a:lnTo>
                    <a:pt x="1250" y="7905"/>
                  </a:lnTo>
                  <a:lnTo>
                    <a:pt x="1250" y="7905"/>
                  </a:lnTo>
                  <a:lnTo>
                    <a:pt x="1250" y="7905"/>
                  </a:lnTo>
                  <a:lnTo>
                    <a:pt x="1250" y="7905"/>
                  </a:lnTo>
                  <a:lnTo>
                    <a:pt x="1250" y="7905"/>
                  </a:lnTo>
                  <a:lnTo>
                    <a:pt x="1250" y="7874"/>
                  </a:lnTo>
                  <a:lnTo>
                    <a:pt x="1250" y="7874"/>
                  </a:lnTo>
                  <a:lnTo>
                    <a:pt x="1250" y="7874"/>
                  </a:lnTo>
                  <a:lnTo>
                    <a:pt x="1250" y="7843"/>
                  </a:lnTo>
                  <a:lnTo>
                    <a:pt x="1250" y="7843"/>
                  </a:lnTo>
                  <a:lnTo>
                    <a:pt x="1250" y="7843"/>
                  </a:lnTo>
                  <a:lnTo>
                    <a:pt x="1282" y="7843"/>
                  </a:lnTo>
                  <a:lnTo>
                    <a:pt x="1250" y="7843"/>
                  </a:lnTo>
                  <a:lnTo>
                    <a:pt x="1250" y="7843"/>
                  </a:lnTo>
                  <a:lnTo>
                    <a:pt x="1250" y="7811"/>
                  </a:lnTo>
                  <a:lnTo>
                    <a:pt x="1250" y="7811"/>
                  </a:lnTo>
                  <a:lnTo>
                    <a:pt x="1250" y="7811"/>
                  </a:lnTo>
                  <a:lnTo>
                    <a:pt x="1250" y="7811"/>
                  </a:lnTo>
                  <a:lnTo>
                    <a:pt x="1250" y="7780"/>
                  </a:lnTo>
                  <a:lnTo>
                    <a:pt x="1250" y="7780"/>
                  </a:lnTo>
                  <a:lnTo>
                    <a:pt x="1250" y="7780"/>
                  </a:lnTo>
                  <a:lnTo>
                    <a:pt x="1250" y="7780"/>
                  </a:lnTo>
                  <a:lnTo>
                    <a:pt x="1250" y="7780"/>
                  </a:lnTo>
                  <a:lnTo>
                    <a:pt x="1250" y="7780"/>
                  </a:lnTo>
                  <a:lnTo>
                    <a:pt x="1250" y="7749"/>
                  </a:lnTo>
                  <a:lnTo>
                    <a:pt x="1250" y="7749"/>
                  </a:lnTo>
                  <a:lnTo>
                    <a:pt x="1250" y="7749"/>
                  </a:lnTo>
                  <a:lnTo>
                    <a:pt x="1250" y="7749"/>
                  </a:lnTo>
                  <a:lnTo>
                    <a:pt x="1250" y="7749"/>
                  </a:lnTo>
                  <a:lnTo>
                    <a:pt x="1250" y="7749"/>
                  </a:lnTo>
                  <a:lnTo>
                    <a:pt x="1250" y="7749"/>
                  </a:lnTo>
                  <a:lnTo>
                    <a:pt x="1250" y="7749"/>
                  </a:lnTo>
                  <a:lnTo>
                    <a:pt x="1250" y="7718"/>
                  </a:lnTo>
                  <a:lnTo>
                    <a:pt x="1250" y="7718"/>
                  </a:lnTo>
                  <a:lnTo>
                    <a:pt x="1250" y="7718"/>
                  </a:lnTo>
                  <a:lnTo>
                    <a:pt x="1250" y="7686"/>
                  </a:lnTo>
                  <a:lnTo>
                    <a:pt x="1250" y="7686"/>
                  </a:lnTo>
                  <a:lnTo>
                    <a:pt x="1250" y="7686"/>
                  </a:lnTo>
                  <a:lnTo>
                    <a:pt x="1250" y="7686"/>
                  </a:lnTo>
                  <a:lnTo>
                    <a:pt x="1250" y="7686"/>
                  </a:lnTo>
                  <a:lnTo>
                    <a:pt x="1219" y="7686"/>
                  </a:lnTo>
                  <a:lnTo>
                    <a:pt x="1219" y="7718"/>
                  </a:lnTo>
                  <a:lnTo>
                    <a:pt x="1219" y="7718"/>
                  </a:lnTo>
                  <a:lnTo>
                    <a:pt x="1219" y="7718"/>
                  </a:lnTo>
                  <a:lnTo>
                    <a:pt x="1219" y="7718"/>
                  </a:lnTo>
                  <a:lnTo>
                    <a:pt x="1219" y="7718"/>
                  </a:lnTo>
                  <a:lnTo>
                    <a:pt x="1219" y="7718"/>
                  </a:lnTo>
                  <a:lnTo>
                    <a:pt x="1219" y="7718"/>
                  </a:lnTo>
                  <a:lnTo>
                    <a:pt x="1219" y="7718"/>
                  </a:lnTo>
                  <a:lnTo>
                    <a:pt x="1219" y="7718"/>
                  </a:lnTo>
                  <a:lnTo>
                    <a:pt x="1219" y="7718"/>
                  </a:lnTo>
                  <a:lnTo>
                    <a:pt x="1219" y="7718"/>
                  </a:lnTo>
                  <a:lnTo>
                    <a:pt x="1219" y="7718"/>
                  </a:lnTo>
                  <a:lnTo>
                    <a:pt x="1219" y="7718"/>
                  </a:lnTo>
                  <a:lnTo>
                    <a:pt x="1219" y="7686"/>
                  </a:lnTo>
                  <a:lnTo>
                    <a:pt x="1219" y="7686"/>
                  </a:lnTo>
                  <a:lnTo>
                    <a:pt x="1219" y="7686"/>
                  </a:lnTo>
                  <a:lnTo>
                    <a:pt x="1219" y="7686"/>
                  </a:lnTo>
                  <a:lnTo>
                    <a:pt x="1219" y="7686"/>
                  </a:lnTo>
                  <a:lnTo>
                    <a:pt x="1219" y="7686"/>
                  </a:lnTo>
                  <a:lnTo>
                    <a:pt x="1219" y="7686"/>
                  </a:lnTo>
                  <a:lnTo>
                    <a:pt x="1219" y="7686"/>
                  </a:lnTo>
                  <a:lnTo>
                    <a:pt x="1219" y="7686"/>
                  </a:lnTo>
                  <a:lnTo>
                    <a:pt x="1219" y="7686"/>
                  </a:lnTo>
                  <a:lnTo>
                    <a:pt x="1219" y="7686"/>
                  </a:lnTo>
                  <a:lnTo>
                    <a:pt x="1219" y="7686"/>
                  </a:lnTo>
                  <a:lnTo>
                    <a:pt x="1219" y="7686"/>
                  </a:lnTo>
                  <a:lnTo>
                    <a:pt x="1219" y="7655"/>
                  </a:lnTo>
                  <a:lnTo>
                    <a:pt x="1188" y="7655"/>
                  </a:lnTo>
                  <a:lnTo>
                    <a:pt x="1188" y="7655"/>
                  </a:lnTo>
                  <a:lnTo>
                    <a:pt x="1188" y="7686"/>
                  </a:lnTo>
                  <a:lnTo>
                    <a:pt x="1188" y="7686"/>
                  </a:lnTo>
                  <a:lnTo>
                    <a:pt x="1188" y="7686"/>
                  </a:lnTo>
                  <a:lnTo>
                    <a:pt x="1188" y="7686"/>
                  </a:lnTo>
                  <a:lnTo>
                    <a:pt x="1188" y="7686"/>
                  </a:lnTo>
                  <a:lnTo>
                    <a:pt x="1188" y="7686"/>
                  </a:lnTo>
                  <a:lnTo>
                    <a:pt x="1188" y="7686"/>
                  </a:lnTo>
                  <a:lnTo>
                    <a:pt x="1188" y="7686"/>
                  </a:lnTo>
                  <a:lnTo>
                    <a:pt x="1188" y="7686"/>
                  </a:lnTo>
                  <a:lnTo>
                    <a:pt x="1188" y="7686"/>
                  </a:lnTo>
                  <a:lnTo>
                    <a:pt x="1188" y="7686"/>
                  </a:lnTo>
                  <a:lnTo>
                    <a:pt x="1188" y="7686"/>
                  </a:lnTo>
                  <a:lnTo>
                    <a:pt x="1157" y="7686"/>
                  </a:lnTo>
                  <a:lnTo>
                    <a:pt x="1157" y="7686"/>
                  </a:lnTo>
                  <a:lnTo>
                    <a:pt x="1157" y="7686"/>
                  </a:lnTo>
                  <a:lnTo>
                    <a:pt x="1157" y="7686"/>
                  </a:lnTo>
                  <a:lnTo>
                    <a:pt x="1157" y="7686"/>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57" y="7718"/>
                  </a:lnTo>
                  <a:lnTo>
                    <a:pt x="1188" y="7718"/>
                  </a:lnTo>
                  <a:lnTo>
                    <a:pt x="1188" y="7718"/>
                  </a:lnTo>
                  <a:lnTo>
                    <a:pt x="1157" y="7718"/>
                  </a:lnTo>
                  <a:lnTo>
                    <a:pt x="1157" y="7718"/>
                  </a:lnTo>
                  <a:lnTo>
                    <a:pt x="1157" y="7718"/>
                  </a:lnTo>
                  <a:lnTo>
                    <a:pt x="1157" y="7749"/>
                  </a:lnTo>
                  <a:lnTo>
                    <a:pt x="1157" y="7749"/>
                  </a:lnTo>
                  <a:lnTo>
                    <a:pt x="1157" y="7749"/>
                  </a:lnTo>
                  <a:lnTo>
                    <a:pt x="1157" y="7749"/>
                  </a:lnTo>
                  <a:lnTo>
                    <a:pt x="1157" y="7749"/>
                  </a:lnTo>
                  <a:lnTo>
                    <a:pt x="1157" y="7749"/>
                  </a:lnTo>
                  <a:lnTo>
                    <a:pt x="1157" y="7749"/>
                  </a:lnTo>
                  <a:lnTo>
                    <a:pt x="1157" y="7749"/>
                  </a:lnTo>
                  <a:lnTo>
                    <a:pt x="1157" y="7749"/>
                  </a:lnTo>
                  <a:lnTo>
                    <a:pt x="1157" y="7749"/>
                  </a:lnTo>
                  <a:lnTo>
                    <a:pt x="1157" y="7749"/>
                  </a:lnTo>
                  <a:lnTo>
                    <a:pt x="1157" y="7749"/>
                  </a:lnTo>
                  <a:lnTo>
                    <a:pt x="1157" y="7749"/>
                  </a:lnTo>
                  <a:lnTo>
                    <a:pt x="1157" y="7749"/>
                  </a:lnTo>
                  <a:lnTo>
                    <a:pt x="1188" y="7749"/>
                  </a:lnTo>
                  <a:lnTo>
                    <a:pt x="1188" y="7749"/>
                  </a:lnTo>
                  <a:lnTo>
                    <a:pt x="1188" y="7749"/>
                  </a:lnTo>
                  <a:lnTo>
                    <a:pt x="1188" y="7749"/>
                  </a:lnTo>
                  <a:lnTo>
                    <a:pt x="1188" y="7780"/>
                  </a:lnTo>
                  <a:lnTo>
                    <a:pt x="1188" y="7749"/>
                  </a:lnTo>
                  <a:lnTo>
                    <a:pt x="1188" y="7749"/>
                  </a:lnTo>
                  <a:lnTo>
                    <a:pt x="1157" y="7780"/>
                  </a:lnTo>
                  <a:lnTo>
                    <a:pt x="1157" y="7780"/>
                  </a:lnTo>
                  <a:lnTo>
                    <a:pt x="1188" y="7811"/>
                  </a:lnTo>
                  <a:lnTo>
                    <a:pt x="1188" y="7811"/>
                  </a:lnTo>
                  <a:lnTo>
                    <a:pt x="1188" y="7811"/>
                  </a:lnTo>
                  <a:lnTo>
                    <a:pt x="1188" y="7811"/>
                  </a:lnTo>
                  <a:lnTo>
                    <a:pt x="1188" y="7811"/>
                  </a:lnTo>
                  <a:lnTo>
                    <a:pt x="1188" y="7811"/>
                  </a:lnTo>
                  <a:lnTo>
                    <a:pt x="1188" y="7811"/>
                  </a:lnTo>
                  <a:lnTo>
                    <a:pt x="1188" y="7811"/>
                  </a:lnTo>
                  <a:lnTo>
                    <a:pt x="1188" y="7811"/>
                  </a:lnTo>
                  <a:lnTo>
                    <a:pt x="1188" y="7811"/>
                  </a:lnTo>
                  <a:lnTo>
                    <a:pt x="1188" y="7811"/>
                  </a:lnTo>
                  <a:lnTo>
                    <a:pt x="1188" y="7811"/>
                  </a:lnTo>
                  <a:lnTo>
                    <a:pt x="1188" y="7811"/>
                  </a:lnTo>
                  <a:lnTo>
                    <a:pt x="1188" y="7811"/>
                  </a:lnTo>
                  <a:lnTo>
                    <a:pt x="1188" y="7843"/>
                  </a:lnTo>
                  <a:lnTo>
                    <a:pt x="1188" y="7843"/>
                  </a:lnTo>
                  <a:lnTo>
                    <a:pt x="1188" y="7843"/>
                  </a:lnTo>
                  <a:lnTo>
                    <a:pt x="1188" y="7843"/>
                  </a:lnTo>
                  <a:lnTo>
                    <a:pt x="1188" y="7843"/>
                  </a:lnTo>
                  <a:lnTo>
                    <a:pt x="1188" y="7843"/>
                  </a:lnTo>
                  <a:lnTo>
                    <a:pt x="1188" y="7843"/>
                  </a:lnTo>
                  <a:lnTo>
                    <a:pt x="1188" y="7874"/>
                  </a:lnTo>
                  <a:lnTo>
                    <a:pt x="1188" y="7874"/>
                  </a:lnTo>
                  <a:lnTo>
                    <a:pt x="1188" y="7874"/>
                  </a:lnTo>
                  <a:lnTo>
                    <a:pt x="1157" y="7874"/>
                  </a:lnTo>
                  <a:lnTo>
                    <a:pt x="1157" y="7874"/>
                  </a:lnTo>
                  <a:lnTo>
                    <a:pt x="1157" y="7874"/>
                  </a:lnTo>
                  <a:lnTo>
                    <a:pt x="1157" y="7874"/>
                  </a:lnTo>
                  <a:lnTo>
                    <a:pt x="1157" y="7874"/>
                  </a:lnTo>
                  <a:lnTo>
                    <a:pt x="1157" y="7843"/>
                  </a:lnTo>
                  <a:lnTo>
                    <a:pt x="1125" y="7843"/>
                  </a:lnTo>
                  <a:lnTo>
                    <a:pt x="1125" y="7843"/>
                  </a:lnTo>
                  <a:lnTo>
                    <a:pt x="1125" y="7843"/>
                  </a:lnTo>
                  <a:lnTo>
                    <a:pt x="1125" y="7843"/>
                  </a:lnTo>
                  <a:lnTo>
                    <a:pt x="1157" y="7843"/>
                  </a:lnTo>
                  <a:lnTo>
                    <a:pt x="1157" y="7843"/>
                  </a:lnTo>
                  <a:lnTo>
                    <a:pt x="1157" y="7843"/>
                  </a:lnTo>
                  <a:lnTo>
                    <a:pt x="1125" y="7843"/>
                  </a:lnTo>
                  <a:lnTo>
                    <a:pt x="1125" y="7843"/>
                  </a:lnTo>
                  <a:lnTo>
                    <a:pt x="1125" y="7843"/>
                  </a:lnTo>
                  <a:lnTo>
                    <a:pt x="1125" y="7843"/>
                  </a:lnTo>
                  <a:lnTo>
                    <a:pt x="1125" y="7874"/>
                  </a:lnTo>
                  <a:lnTo>
                    <a:pt x="1125" y="7874"/>
                  </a:lnTo>
                  <a:lnTo>
                    <a:pt x="1125" y="7874"/>
                  </a:lnTo>
                  <a:lnTo>
                    <a:pt x="1125" y="7874"/>
                  </a:lnTo>
                  <a:lnTo>
                    <a:pt x="1125" y="7843"/>
                  </a:lnTo>
                  <a:lnTo>
                    <a:pt x="1125" y="7874"/>
                  </a:lnTo>
                  <a:lnTo>
                    <a:pt x="1125" y="7874"/>
                  </a:lnTo>
                  <a:lnTo>
                    <a:pt x="1125" y="7874"/>
                  </a:lnTo>
                  <a:lnTo>
                    <a:pt x="1125" y="7874"/>
                  </a:lnTo>
                  <a:lnTo>
                    <a:pt x="1125" y="7874"/>
                  </a:lnTo>
                  <a:lnTo>
                    <a:pt x="1125" y="7874"/>
                  </a:lnTo>
                  <a:lnTo>
                    <a:pt x="1125" y="7874"/>
                  </a:lnTo>
                  <a:lnTo>
                    <a:pt x="1125" y="7874"/>
                  </a:lnTo>
                  <a:lnTo>
                    <a:pt x="1125" y="7874"/>
                  </a:lnTo>
                  <a:lnTo>
                    <a:pt x="1125" y="7874"/>
                  </a:lnTo>
                  <a:lnTo>
                    <a:pt x="1125" y="7874"/>
                  </a:lnTo>
                  <a:lnTo>
                    <a:pt x="1094" y="7843"/>
                  </a:lnTo>
                  <a:lnTo>
                    <a:pt x="1094" y="7843"/>
                  </a:lnTo>
                  <a:lnTo>
                    <a:pt x="1094" y="7843"/>
                  </a:lnTo>
                  <a:lnTo>
                    <a:pt x="1094" y="7843"/>
                  </a:lnTo>
                  <a:lnTo>
                    <a:pt x="1094" y="7843"/>
                  </a:lnTo>
                  <a:lnTo>
                    <a:pt x="1094" y="7874"/>
                  </a:lnTo>
                  <a:lnTo>
                    <a:pt x="1094" y="7874"/>
                  </a:lnTo>
                  <a:lnTo>
                    <a:pt x="1094" y="7874"/>
                  </a:lnTo>
                  <a:lnTo>
                    <a:pt x="1094" y="7874"/>
                  </a:lnTo>
                  <a:lnTo>
                    <a:pt x="1094" y="7874"/>
                  </a:lnTo>
                  <a:lnTo>
                    <a:pt x="1094" y="7905"/>
                  </a:lnTo>
                  <a:lnTo>
                    <a:pt x="1094" y="7905"/>
                  </a:lnTo>
                  <a:lnTo>
                    <a:pt x="1125" y="7905"/>
                  </a:lnTo>
                  <a:lnTo>
                    <a:pt x="1125" y="7905"/>
                  </a:lnTo>
                  <a:lnTo>
                    <a:pt x="1125" y="7905"/>
                  </a:lnTo>
                  <a:lnTo>
                    <a:pt x="1125" y="7905"/>
                  </a:lnTo>
                  <a:lnTo>
                    <a:pt x="1125" y="7936"/>
                  </a:lnTo>
                  <a:lnTo>
                    <a:pt x="1125" y="7905"/>
                  </a:lnTo>
                  <a:lnTo>
                    <a:pt x="1094" y="7905"/>
                  </a:lnTo>
                  <a:lnTo>
                    <a:pt x="1094" y="7874"/>
                  </a:lnTo>
                  <a:lnTo>
                    <a:pt x="1094" y="7874"/>
                  </a:lnTo>
                  <a:lnTo>
                    <a:pt x="1094" y="7874"/>
                  </a:lnTo>
                  <a:lnTo>
                    <a:pt x="1063" y="7843"/>
                  </a:lnTo>
                  <a:lnTo>
                    <a:pt x="1063" y="7843"/>
                  </a:lnTo>
                  <a:lnTo>
                    <a:pt x="1063" y="7843"/>
                  </a:lnTo>
                  <a:lnTo>
                    <a:pt x="1063" y="7843"/>
                  </a:lnTo>
                  <a:lnTo>
                    <a:pt x="1063" y="7874"/>
                  </a:lnTo>
                  <a:lnTo>
                    <a:pt x="1063" y="7874"/>
                  </a:lnTo>
                  <a:lnTo>
                    <a:pt x="1063" y="7874"/>
                  </a:lnTo>
                  <a:lnTo>
                    <a:pt x="1063" y="7874"/>
                  </a:lnTo>
                  <a:lnTo>
                    <a:pt x="1063" y="7874"/>
                  </a:lnTo>
                  <a:lnTo>
                    <a:pt x="1063" y="7874"/>
                  </a:lnTo>
                  <a:lnTo>
                    <a:pt x="1063" y="7874"/>
                  </a:lnTo>
                  <a:lnTo>
                    <a:pt x="1063" y="7874"/>
                  </a:lnTo>
                  <a:lnTo>
                    <a:pt x="1063" y="7874"/>
                  </a:lnTo>
                  <a:lnTo>
                    <a:pt x="1063" y="7874"/>
                  </a:lnTo>
                  <a:lnTo>
                    <a:pt x="1063" y="7874"/>
                  </a:lnTo>
                  <a:lnTo>
                    <a:pt x="1063" y="7905"/>
                  </a:lnTo>
                  <a:lnTo>
                    <a:pt x="1063" y="7905"/>
                  </a:lnTo>
                  <a:lnTo>
                    <a:pt x="1063" y="7905"/>
                  </a:lnTo>
                  <a:lnTo>
                    <a:pt x="1063" y="7905"/>
                  </a:lnTo>
                  <a:lnTo>
                    <a:pt x="1063" y="7905"/>
                  </a:lnTo>
                  <a:lnTo>
                    <a:pt x="1094" y="7905"/>
                  </a:lnTo>
                  <a:lnTo>
                    <a:pt x="1094" y="7905"/>
                  </a:lnTo>
                  <a:lnTo>
                    <a:pt x="1063" y="7905"/>
                  </a:lnTo>
                  <a:lnTo>
                    <a:pt x="1063" y="7905"/>
                  </a:lnTo>
                  <a:lnTo>
                    <a:pt x="1094" y="7905"/>
                  </a:lnTo>
                  <a:lnTo>
                    <a:pt x="1094" y="7905"/>
                  </a:lnTo>
                  <a:lnTo>
                    <a:pt x="1094" y="7905"/>
                  </a:lnTo>
                  <a:lnTo>
                    <a:pt x="1094" y="7905"/>
                  </a:lnTo>
                  <a:lnTo>
                    <a:pt x="1094" y="7905"/>
                  </a:lnTo>
                  <a:lnTo>
                    <a:pt x="1094" y="7936"/>
                  </a:lnTo>
                  <a:lnTo>
                    <a:pt x="1094" y="7936"/>
                  </a:lnTo>
                  <a:lnTo>
                    <a:pt x="1094" y="7936"/>
                  </a:lnTo>
                  <a:lnTo>
                    <a:pt x="1094" y="7936"/>
                  </a:lnTo>
                  <a:lnTo>
                    <a:pt x="1094" y="7936"/>
                  </a:lnTo>
                  <a:lnTo>
                    <a:pt x="1094" y="7936"/>
                  </a:lnTo>
                  <a:lnTo>
                    <a:pt x="1094" y="7936"/>
                  </a:lnTo>
                  <a:lnTo>
                    <a:pt x="1094" y="7936"/>
                  </a:lnTo>
                  <a:lnTo>
                    <a:pt x="1094" y="7936"/>
                  </a:lnTo>
                  <a:lnTo>
                    <a:pt x="1094" y="7936"/>
                  </a:lnTo>
                  <a:lnTo>
                    <a:pt x="1094" y="7936"/>
                  </a:lnTo>
                  <a:lnTo>
                    <a:pt x="1094" y="7936"/>
                  </a:lnTo>
                  <a:lnTo>
                    <a:pt x="1094" y="7936"/>
                  </a:lnTo>
                  <a:lnTo>
                    <a:pt x="1094" y="7968"/>
                  </a:lnTo>
                  <a:lnTo>
                    <a:pt x="1094" y="7968"/>
                  </a:lnTo>
                  <a:lnTo>
                    <a:pt x="1094" y="7968"/>
                  </a:lnTo>
                  <a:lnTo>
                    <a:pt x="1094" y="7968"/>
                  </a:lnTo>
                  <a:lnTo>
                    <a:pt x="1094" y="7968"/>
                  </a:lnTo>
                  <a:lnTo>
                    <a:pt x="1094" y="7968"/>
                  </a:lnTo>
                  <a:lnTo>
                    <a:pt x="1094" y="7968"/>
                  </a:lnTo>
                  <a:lnTo>
                    <a:pt x="1094" y="7968"/>
                  </a:lnTo>
                  <a:lnTo>
                    <a:pt x="1094" y="7968"/>
                  </a:lnTo>
                  <a:lnTo>
                    <a:pt x="1094" y="7968"/>
                  </a:lnTo>
                  <a:lnTo>
                    <a:pt x="1094" y="7968"/>
                  </a:lnTo>
                  <a:lnTo>
                    <a:pt x="1094" y="7968"/>
                  </a:lnTo>
                  <a:lnTo>
                    <a:pt x="1094" y="7968"/>
                  </a:lnTo>
                  <a:lnTo>
                    <a:pt x="1125" y="7999"/>
                  </a:lnTo>
                  <a:close/>
                  <a:moveTo>
                    <a:pt x="1157" y="7593"/>
                  </a:moveTo>
                  <a:lnTo>
                    <a:pt x="1157" y="7593"/>
                  </a:lnTo>
                  <a:lnTo>
                    <a:pt x="1157" y="7593"/>
                  </a:lnTo>
                  <a:lnTo>
                    <a:pt x="1157" y="7593"/>
                  </a:lnTo>
                  <a:lnTo>
                    <a:pt x="1188" y="7593"/>
                  </a:lnTo>
                  <a:lnTo>
                    <a:pt x="1188" y="7561"/>
                  </a:lnTo>
                  <a:lnTo>
                    <a:pt x="1188" y="7561"/>
                  </a:lnTo>
                  <a:lnTo>
                    <a:pt x="1188" y="7561"/>
                  </a:lnTo>
                  <a:lnTo>
                    <a:pt x="1188" y="7593"/>
                  </a:lnTo>
                  <a:lnTo>
                    <a:pt x="1188" y="7561"/>
                  </a:lnTo>
                  <a:lnTo>
                    <a:pt x="1188" y="7561"/>
                  </a:lnTo>
                  <a:lnTo>
                    <a:pt x="1188" y="7561"/>
                  </a:lnTo>
                  <a:lnTo>
                    <a:pt x="1188" y="7561"/>
                  </a:lnTo>
                  <a:lnTo>
                    <a:pt x="1188" y="7530"/>
                  </a:lnTo>
                  <a:lnTo>
                    <a:pt x="1188" y="7530"/>
                  </a:lnTo>
                  <a:lnTo>
                    <a:pt x="1188" y="7530"/>
                  </a:lnTo>
                  <a:lnTo>
                    <a:pt x="1188" y="7530"/>
                  </a:lnTo>
                  <a:lnTo>
                    <a:pt x="1188" y="7530"/>
                  </a:lnTo>
                  <a:lnTo>
                    <a:pt x="1188" y="7530"/>
                  </a:lnTo>
                  <a:lnTo>
                    <a:pt x="1188" y="7530"/>
                  </a:lnTo>
                  <a:lnTo>
                    <a:pt x="1188" y="7530"/>
                  </a:lnTo>
                  <a:lnTo>
                    <a:pt x="1157" y="7530"/>
                  </a:lnTo>
                  <a:lnTo>
                    <a:pt x="1188" y="7530"/>
                  </a:lnTo>
                  <a:lnTo>
                    <a:pt x="1188" y="7530"/>
                  </a:lnTo>
                  <a:lnTo>
                    <a:pt x="1157" y="7530"/>
                  </a:lnTo>
                  <a:lnTo>
                    <a:pt x="1157" y="7499"/>
                  </a:lnTo>
                  <a:lnTo>
                    <a:pt x="1157" y="7499"/>
                  </a:lnTo>
                  <a:lnTo>
                    <a:pt x="1157" y="7499"/>
                  </a:lnTo>
                  <a:lnTo>
                    <a:pt x="1125" y="7499"/>
                  </a:lnTo>
                  <a:lnTo>
                    <a:pt x="1125" y="7499"/>
                  </a:lnTo>
                  <a:lnTo>
                    <a:pt x="1125" y="7499"/>
                  </a:lnTo>
                  <a:lnTo>
                    <a:pt x="1125" y="7499"/>
                  </a:lnTo>
                  <a:lnTo>
                    <a:pt x="1125" y="7499"/>
                  </a:lnTo>
                  <a:lnTo>
                    <a:pt x="1125" y="7499"/>
                  </a:lnTo>
                  <a:lnTo>
                    <a:pt x="1125" y="7499"/>
                  </a:lnTo>
                  <a:lnTo>
                    <a:pt x="1125" y="7499"/>
                  </a:lnTo>
                  <a:lnTo>
                    <a:pt x="1125" y="7499"/>
                  </a:lnTo>
                  <a:lnTo>
                    <a:pt x="1125" y="7499"/>
                  </a:lnTo>
                  <a:lnTo>
                    <a:pt x="1094" y="7499"/>
                  </a:lnTo>
                  <a:lnTo>
                    <a:pt x="1094" y="7499"/>
                  </a:lnTo>
                  <a:lnTo>
                    <a:pt x="1094" y="7499"/>
                  </a:lnTo>
                  <a:lnTo>
                    <a:pt x="1094" y="7499"/>
                  </a:lnTo>
                  <a:lnTo>
                    <a:pt x="1094" y="7499"/>
                  </a:lnTo>
                  <a:lnTo>
                    <a:pt x="1094" y="7499"/>
                  </a:lnTo>
                  <a:lnTo>
                    <a:pt x="1094" y="7499"/>
                  </a:lnTo>
                  <a:lnTo>
                    <a:pt x="1094" y="7499"/>
                  </a:lnTo>
                  <a:lnTo>
                    <a:pt x="1094" y="7499"/>
                  </a:lnTo>
                  <a:lnTo>
                    <a:pt x="1094" y="7499"/>
                  </a:lnTo>
                  <a:lnTo>
                    <a:pt x="1125" y="7499"/>
                  </a:lnTo>
                  <a:lnTo>
                    <a:pt x="1094" y="7499"/>
                  </a:lnTo>
                  <a:lnTo>
                    <a:pt x="1094" y="7499"/>
                  </a:lnTo>
                  <a:lnTo>
                    <a:pt x="1125" y="7530"/>
                  </a:lnTo>
                  <a:lnTo>
                    <a:pt x="1125" y="7530"/>
                  </a:lnTo>
                  <a:lnTo>
                    <a:pt x="1125" y="7530"/>
                  </a:lnTo>
                  <a:lnTo>
                    <a:pt x="1125" y="7530"/>
                  </a:lnTo>
                  <a:lnTo>
                    <a:pt x="1125" y="7530"/>
                  </a:lnTo>
                  <a:lnTo>
                    <a:pt x="1125" y="7530"/>
                  </a:lnTo>
                  <a:lnTo>
                    <a:pt x="1125" y="7530"/>
                  </a:lnTo>
                  <a:lnTo>
                    <a:pt x="1125" y="7530"/>
                  </a:lnTo>
                  <a:lnTo>
                    <a:pt x="1125" y="7530"/>
                  </a:lnTo>
                  <a:lnTo>
                    <a:pt x="1125" y="7530"/>
                  </a:lnTo>
                  <a:lnTo>
                    <a:pt x="1125" y="7530"/>
                  </a:lnTo>
                  <a:lnTo>
                    <a:pt x="1125" y="7530"/>
                  </a:lnTo>
                  <a:lnTo>
                    <a:pt x="1125" y="7530"/>
                  </a:lnTo>
                  <a:lnTo>
                    <a:pt x="1125" y="7530"/>
                  </a:lnTo>
                  <a:lnTo>
                    <a:pt x="1125" y="7530"/>
                  </a:lnTo>
                  <a:lnTo>
                    <a:pt x="1125" y="7561"/>
                  </a:lnTo>
                  <a:lnTo>
                    <a:pt x="1125" y="7561"/>
                  </a:lnTo>
                  <a:lnTo>
                    <a:pt x="1125" y="7561"/>
                  </a:lnTo>
                  <a:lnTo>
                    <a:pt x="1125" y="7561"/>
                  </a:lnTo>
                  <a:lnTo>
                    <a:pt x="1125" y="7561"/>
                  </a:lnTo>
                  <a:lnTo>
                    <a:pt x="1125" y="7561"/>
                  </a:lnTo>
                  <a:lnTo>
                    <a:pt x="1125" y="7593"/>
                  </a:lnTo>
                  <a:lnTo>
                    <a:pt x="1125" y="7593"/>
                  </a:lnTo>
                  <a:lnTo>
                    <a:pt x="1125" y="7593"/>
                  </a:lnTo>
                  <a:lnTo>
                    <a:pt x="1125" y="7593"/>
                  </a:lnTo>
                  <a:lnTo>
                    <a:pt x="1125" y="7593"/>
                  </a:lnTo>
                  <a:lnTo>
                    <a:pt x="1157" y="7593"/>
                  </a:lnTo>
                  <a:close/>
                  <a:moveTo>
                    <a:pt x="1657" y="9405"/>
                  </a:moveTo>
                  <a:lnTo>
                    <a:pt x="1657" y="9405"/>
                  </a:lnTo>
                  <a:lnTo>
                    <a:pt x="1657" y="9405"/>
                  </a:lnTo>
                  <a:lnTo>
                    <a:pt x="1657" y="9405"/>
                  </a:lnTo>
                  <a:lnTo>
                    <a:pt x="1657" y="9374"/>
                  </a:lnTo>
                  <a:lnTo>
                    <a:pt x="1657" y="9374"/>
                  </a:lnTo>
                  <a:lnTo>
                    <a:pt x="1657" y="9374"/>
                  </a:lnTo>
                  <a:lnTo>
                    <a:pt x="1657" y="9374"/>
                  </a:lnTo>
                  <a:lnTo>
                    <a:pt x="1657" y="9374"/>
                  </a:lnTo>
                  <a:lnTo>
                    <a:pt x="1657" y="9374"/>
                  </a:lnTo>
                  <a:lnTo>
                    <a:pt x="1657" y="9405"/>
                  </a:lnTo>
                  <a:lnTo>
                    <a:pt x="1657" y="9405"/>
                  </a:lnTo>
                  <a:lnTo>
                    <a:pt x="1688" y="9405"/>
                  </a:lnTo>
                  <a:lnTo>
                    <a:pt x="1688" y="9405"/>
                  </a:lnTo>
                  <a:lnTo>
                    <a:pt x="1688" y="9405"/>
                  </a:lnTo>
                  <a:lnTo>
                    <a:pt x="1688" y="9405"/>
                  </a:lnTo>
                  <a:lnTo>
                    <a:pt x="1688" y="9405"/>
                  </a:lnTo>
                  <a:lnTo>
                    <a:pt x="1688" y="9405"/>
                  </a:lnTo>
                  <a:lnTo>
                    <a:pt x="1688" y="9405"/>
                  </a:lnTo>
                  <a:lnTo>
                    <a:pt x="1688" y="9405"/>
                  </a:lnTo>
                  <a:lnTo>
                    <a:pt x="1688" y="9405"/>
                  </a:lnTo>
                  <a:lnTo>
                    <a:pt x="1688" y="9405"/>
                  </a:lnTo>
                  <a:lnTo>
                    <a:pt x="1688" y="9405"/>
                  </a:lnTo>
                  <a:lnTo>
                    <a:pt x="1688" y="9374"/>
                  </a:lnTo>
                  <a:lnTo>
                    <a:pt x="1688" y="9374"/>
                  </a:lnTo>
                  <a:lnTo>
                    <a:pt x="1688" y="9374"/>
                  </a:lnTo>
                  <a:lnTo>
                    <a:pt x="1688" y="9374"/>
                  </a:lnTo>
                  <a:lnTo>
                    <a:pt x="1688" y="9374"/>
                  </a:lnTo>
                  <a:lnTo>
                    <a:pt x="1688" y="9374"/>
                  </a:lnTo>
                  <a:lnTo>
                    <a:pt x="1688" y="9374"/>
                  </a:lnTo>
                  <a:lnTo>
                    <a:pt x="1688" y="9374"/>
                  </a:lnTo>
                  <a:lnTo>
                    <a:pt x="1688" y="9374"/>
                  </a:lnTo>
                  <a:lnTo>
                    <a:pt x="1688" y="9374"/>
                  </a:lnTo>
                  <a:lnTo>
                    <a:pt x="1688" y="9343"/>
                  </a:lnTo>
                  <a:lnTo>
                    <a:pt x="1688" y="9343"/>
                  </a:lnTo>
                  <a:lnTo>
                    <a:pt x="1688" y="9343"/>
                  </a:lnTo>
                  <a:lnTo>
                    <a:pt x="1688" y="9374"/>
                  </a:lnTo>
                  <a:lnTo>
                    <a:pt x="1688" y="9374"/>
                  </a:lnTo>
                  <a:lnTo>
                    <a:pt x="1688" y="9343"/>
                  </a:lnTo>
                  <a:lnTo>
                    <a:pt x="1688" y="9343"/>
                  </a:lnTo>
                  <a:lnTo>
                    <a:pt x="1688" y="9343"/>
                  </a:lnTo>
                  <a:lnTo>
                    <a:pt x="1688" y="9343"/>
                  </a:lnTo>
                  <a:lnTo>
                    <a:pt x="1688" y="9343"/>
                  </a:lnTo>
                  <a:lnTo>
                    <a:pt x="1688" y="9343"/>
                  </a:lnTo>
                  <a:lnTo>
                    <a:pt x="1688" y="9343"/>
                  </a:lnTo>
                  <a:lnTo>
                    <a:pt x="1719" y="9343"/>
                  </a:lnTo>
                  <a:lnTo>
                    <a:pt x="1719" y="9343"/>
                  </a:lnTo>
                  <a:lnTo>
                    <a:pt x="1719" y="9343"/>
                  </a:lnTo>
                  <a:lnTo>
                    <a:pt x="1719" y="9343"/>
                  </a:lnTo>
                  <a:lnTo>
                    <a:pt x="1719" y="9343"/>
                  </a:lnTo>
                  <a:lnTo>
                    <a:pt x="1719" y="9343"/>
                  </a:lnTo>
                  <a:lnTo>
                    <a:pt x="1719" y="9311"/>
                  </a:lnTo>
                  <a:lnTo>
                    <a:pt x="1719" y="9311"/>
                  </a:lnTo>
                  <a:lnTo>
                    <a:pt x="1719" y="9311"/>
                  </a:lnTo>
                  <a:lnTo>
                    <a:pt x="1719" y="9311"/>
                  </a:lnTo>
                  <a:lnTo>
                    <a:pt x="1719" y="9311"/>
                  </a:lnTo>
                  <a:lnTo>
                    <a:pt x="1719" y="9311"/>
                  </a:lnTo>
                  <a:lnTo>
                    <a:pt x="1719" y="9311"/>
                  </a:lnTo>
                  <a:lnTo>
                    <a:pt x="1719" y="9311"/>
                  </a:lnTo>
                  <a:lnTo>
                    <a:pt x="1719" y="9311"/>
                  </a:lnTo>
                  <a:lnTo>
                    <a:pt x="1688" y="9280"/>
                  </a:lnTo>
                  <a:lnTo>
                    <a:pt x="1688" y="9280"/>
                  </a:lnTo>
                  <a:lnTo>
                    <a:pt x="1688" y="9280"/>
                  </a:lnTo>
                  <a:lnTo>
                    <a:pt x="1688" y="9280"/>
                  </a:lnTo>
                  <a:lnTo>
                    <a:pt x="1688" y="9280"/>
                  </a:lnTo>
                  <a:lnTo>
                    <a:pt x="1688" y="9280"/>
                  </a:lnTo>
                  <a:lnTo>
                    <a:pt x="1688" y="9311"/>
                  </a:lnTo>
                  <a:lnTo>
                    <a:pt x="1688" y="9311"/>
                  </a:lnTo>
                  <a:lnTo>
                    <a:pt x="1657" y="9311"/>
                  </a:lnTo>
                  <a:lnTo>
                    <a:pt x="1657" y="9311"/>
                  </a:lnTo>
                  <a:lnTo>
                    <a:pt x="1657" y="9280"/>
                  </a:lnTo>
                  <a:lnTo>
                    <a:pt x="1657" y="9280"/>
                  </a:lnTo>
                  <a:lnTo>
                    <a:pt x="1657" y="9280"/>
                  </a:lnTo>
                  <a:lnTo>
                    <a:pt x="1657" y="9280"/>
                  </a:lnTo>
                  <a:lnTo>
                    <a:pt x="1657" y="9280"/>
                  </a:lnTo>
                  <a:lnTo>
                    <a:pt x="1657" y="9280"/>
                  </a:lnTo>
                  <a:lnTo>
                    <a:pt x="1657" y="9280"/>
                  </a:lnTo>
                  <a:lnTo>
                    <a:pt x="1688" y="9280"/>
                  </a:lnTo>
                  <a:lnTo>
                    <a:pt x="1688" y="9280"/>
                  </a:lnTo>
                  <a:lnTo>
                    <a:pt x="1688" y="9280"/>
                  </a:lnTo>
                  <a:lnTo>
                    <a:pt x="1688" y="9249"/>
                  </a:lnTo>
                  <a:lnTo>
                    <a:pt x="1657" y="9249"/>
                  </a:lnTo>
                  <a:lnTo>
                    <a:pt x="1657" y="9249"/>
                  </a:lnTo>
                  <a:lnTo>
                    <a:pt x="1657" y="9249"/>
                  </a:lnTo>
                  <a:lnTo>
                    <a:pt x="1657" y="9249"/>
                  </a:lnTo>
                  <a:lnTo>
                    <a:pt x="1657" y="9249"/>
                  </a:lnTo>
                  <a:lnTo>
                    <a:pt x="1657" y="9249"/>
                  </a:lnTo>
                  <a:lnTo>
                    <a:pt x="1657" y="9249"/>
                  </a:lnTo>
                  <a:lnTo>
                    <a:pt x="1657" y="9249"/>
                  </a:lnTo>
                  <a:lnTo>
                    <a:pt x="1657" y="9249"/>
                  </a:lnTo>
                  <a:lnTo>
                    <a:pt x="1657" y="9249"/>
                  </a:lnTo>
                  <a:lnTo>
                    <a:pt x="1625" y="9218"/>
                  </a:lnTo>
                  <a:lnTo>
                    <a:pt x="1625" y="9218"/>
                  </a:lnTo>
                  <a:lnTo>
                    <a:pt x="1625" y="9249"/>
                  </a:lnTo>
                  <a:lnTo>
                    <a:pt x="1625" y="9249"/>
                  </a:lnTo>
                  <a:lnTo>
                    <a:pt x="1625" y="9249"/>
                  </a:lnTo>
                  <a:lnTo>
                    <a:pt x="1625" y="9249"/>
                  </a:lnTo>
                  <a:lnTo>
                    <a:pt x="1625" y="9280"/>
                  </a:lnTo>
                  <a:lnTo>
                    <a:pt x="1625" y="9280"/>
                  </a:lnTo>
                  <a:lnTo>
                    <a:pt x="1625" y="9280"/>
                  </a:lnTo>
                  <a:lnTo>
                    <a:pt x="1625" y="9280"/>
                  </a:lnTo>
                  <a:lnTo>
                    <a:pt x="1625" y="9280"/>
                  </a:lnTo>
                  <a:lnTo>
                    <a:pt x="1625" y="9280"/>
                  </a:lnTo>
                  <a:lnTo>
                    <a:pt x="1625" y="9280"/>
                  </a:lnTo>
                  <a:lnTo>
                    <a:pt x="1625" y="9280"/>
                  </a:lnTo>
                  <a:lnTo>
                    <a:pt x="1625" y="9280"/>
                  </a:lnTo>
                  <a:lnTo>
                    <a:pt x="1625" y="9280"/>
                  </a:lnTo>
                  <a:lnTo>
                    <a:pt x="1625" y="9249"/>
                  </a:lnTo>
                  <a:lnTo>
                    <a:pt x="1625" y="9249"/>
                  </a:lnTo>
                  <a:lnTo>
                    <a:pt x="1625" y="9249"/>
                  </a:lnTo>
                  <a:lnTo>
                    <a:pt x="1625" y="9249"/>
                  </a:lnTo>
                  <a:lnTo>
                    <a:pt x="1625" y="9249"/>
                  </a:lnTo>
                  <a:lnTo>
                    <a:pt x="1594" y="9249"/>
                  </a:lnTo>
                  <a:lnTo>
                    <a:pt x="1625" y="9218"/>
                  </a:lnTo>
                  <a:lnTo>
                    <a:pt x="1625" y="9218"/>
                  </a:lnTo>
                  <a:lnTo>
                    <a:pt x="1594" y="9218"/>
                  </a:lnTo>
                  <a:lnTo>
                    <a:pt x="1594" y="9218"/>
                  </a:lnTo>
                  <a:lnTo>
                    <a:pt x="1594" y="9218"/>
                  </a:lnTo>
                  <a:lnTo>
                    <a:pt x="1594" y="9218"/>
                  </a:lnTo>
                  <a:lnTo>
                    <a:pt x="1594" y="9218"/>
                  </a:lnTo>
                  <a:lnTo>
                    <a:pt x="1594" y="9218"/>
                  </a:lnTo>
                  <a:lnTo>
                    <a:pt x="1594" y="9218"/>
                  </a:lnTo>
                  <a:lnTo>
                    <a:pt x="1594" y="9218"/>
                  </a:lnTo>
                  <a:lnTo>
                    <a:pt x="1594" y="9218"/>
                  </a:lnTo>
                  <a:lnTo>
                    <a:pt x="1594" y="9218"/>
                  </a:lnTo>
                  <a:lnTo>
                    <a:pt x="1594" y="9218"/>
                  </a:lnTo>
                  <a:lnTo>
                    <a:pt x="1594" y="9218"/>
                  </a:lnTo>
                  <a:lnTo>
                    <a:pt x="1594" y="9218"/>
                  </a:lnTo>
                  <a:lnTo>
                    <a:pt x="1594" y="9218"/>
                  </a:lnTo>
                  <a:lnTo>
                    <a:pt x="1594" y="9218"/>
                  </a:lnTo>
                  <a:lnTo>
                    <a:pt x="1594" y="9249"/>
                  </a:lnTo>
                  <a:lnTo>
                    <a:pt x="1594" y="9249"/>
                  </a:lnTo>
                  <a:lnTo>
                    <a:pt x="1594" y="9249"/>
                  </a:lnTo>
                  <a:lnTo>
                    <a:pt x="1594" y="9249"/>
                  </a:lnTo>
                  <a:lnTo>
                    <a:pt x="1594" y="9249"/>
                  </a:lnTo>
                  <a:lnTo>
                    <a:pt x="1594" y="9249"/>
                  </a:lnTo>
                  <a:lnTo>
                    <a:pt x="1594" y="9249"/>
                  </a:lnTo>
                  <a:lnTo>
                    <a:pt x="1594" y="9280"/>
                  </a:lnTo>
                  <a:lnTo>
                    <a:pt x="1594" y="9280"/>
                  </a:lnTo>
                  <a:lnTo>
                    <a:pt x="1594" y="9280"/>
                  </a:lnTo>
                  <a:lnTo>
                    <a:pt x="1594" y="9280"/>
                  </a:lnTo>
                  <a:lnTo>
                    <a:pt x="1594" y="9280"/>
                  </a:lnTo>
                  <a:lnTo>
                    <a:pt x="1594" y="9280"/>
                  </a:lnTo>
                  <a:lnTo>
                    <a:pt x="1594" y="9280"/>
                  </a:lnTo>
                  <a:lnTo>
                    <a:pt x="1563" y="9280"/>
                  </a:lnTo>
                  <a:lnTo>
                    <a:pt x="1563" y="9280"/>
                  </a:lnTo>
                  <a:lnTo>
                    <a:pt x="1563" y="9249"/>
                  </a:lnTo>
                  <a:lnTo>
                    <a:pt x="1563" y="9249"/>
                  </a:lnTo>
                  <a:lnTo>
                    <a:pt x="1594" y="9249"/>
                  </a:lnTo>
                  <a:lnTo>
                    <a:pt x="1594" y="9249"/>
                  </a:lnTo>
                  <a:lnTo>
                    <a:pt x="1594" y="9249"/>
                  </a:lnTo>
                  <a:lnTo>
                    <a:pt x="1594" y="9218"/>
                  </a:lnTo>
                  <a:lnTo>
                    <a:pt x="1594" y="9218"/>
                  </a:lnTo>
                  <a:lnTo>
                    <a:pt x="1594" y="9218"/>
                  </a:lnTo>
                  <a:lnTo>
                    <a:pt x="1563" y="9218"/>
                  </a:lnTo>
                  <a:lnTo>
                    <a:pt x="1563" y="9218"/>
                  </a:lnTo>
                  <a:lnTo>
                    <a:pt x="1563" y="9218"/>
                  </a:lnTo>
                  <a:lnTo>
                    <a:pt x="1563" y="9218"/>
                  </a:lnTo>
                  <a:lnTo>
                    <a:pt x="1563" y="9218"/>
                  </a:lnTo>
                  <a:lnTo>
                    <a:pt x="1563" y="9218"/>
                  </a:lnTo>
                  <a:lnTo>
                    <a:pt x="1563" y="9218"/>
                  </a:lnTo>
                  <a:lnTo>
                    <a:pt x="1563" y="9218"/>
                  </a:lnTo>
                  <a:lnTo>
                    <a:pt x="1563" y="9218"/>
                  </a:lnTo>
                  <a:lnTo>
                    <a:pt x="1563" y="9218"/>
                  </a:lnTo>
                  <a:lnTo>
                    <a:pt x="1563" y="9186"/>
                  </a:lnTo>
                  <a:lnTo>
                    <a:pt x="1563" y="9186"/>
                  </a:lnTo>
                  <a:lnTo>
                    <a:pt x="1563" y="9186"/>
                  </a:lnTo>
                  <a:lnTo>
                    <a:pt x="1563" y="9186"/>
                  </a:lnTo>
                  <a:lnTo>
                    <a:pt x="1563" y="9186"/>
                  </a:lnTo>
                  <a:lnTo>
                    <a:pt x="1563" y="9186"/>
                  </a:lnTo>
                  <a:lnTo>
                    <a:pt x="1563" y="9186"/>
                  </a:lnTo>
                  <a:lnTo>
                    <a:pt x="1563" y="9186"/>
                  </a:lnTo>
                  <a:lnTo>
                    <a:pt x="1563" y="9218"/>
                  </a:lnTo>
                  <a:lnTo>
                    <a:pt x="1563" y="9218"/>
                  </a:lnTo>
                  <a:lnTo>
                    <a:pt x="1563" y="9218"/>
                  </a:lnTo>
                  <a:lnTo>
                    <a:pt x="1563" y="9218"/>
                  </a:lnTo>
                  <a:lnTo>
                    <a:pt x="1563" y="9218"/>
                  </a:lnTo>
                  <a:lnTo>
                    <a:pt x="1563" y="9218"/>
                  </a:lnTo>
                  <a:lnTo>
                    <a:pt x="1563" y="9186"/>
                  </a:lnTo>
                  <a:lnTo>
                    <a:pt x="1563" y="9186"/>
                  </a:lnTo>
                  <a:lnTo>
                    <a:pt x="1563" y="9186"/>
                  </a:lnTo>
                  <a:lnTo>
                    <a:pt x="1563" y="9186"/>
                  </a:lnTo>
                  <a:lnTo>
                    <a:pt x="1563" y="9186"/>
                  </a:lnTo>
                  <a:lnTo>
                    <a:pt x="1563" y="9186"/>
                  </a:lnTo>
                  <a:lnTo>
                    <a:pt x="1532" y="9186"/>
                  </a:lnTo>
                  <a:lnTo>
                    <a:pt x="1532" y="9186"/>
                  </a:lnTo>
                  <a:lnTo>
                    <a:pt x="1532" y="9186"/>
                  </a:lnTo>
                  <a:lnTo>
                    <a:pt x="1532" y="9186"/>
                  </a:lnTo>
                  <a:lnTo>
                    <a:pt x="1532" y="9186"/>
                  </a:lnTo>
                  <a:lnTo>
                    <a:pt x="1532" y="9186"/>
                  </a:lnTo>
                  <a:lnTo>
                    <a:pt x="1532" y="9186"/>
                  </a:lnTo>
                  <a:lnTo>
                    <a:pt x="1532" y="9186"/>
                  </a:lnTo>
                  <a:lnTo>
                    <a:pt x="1532" y="9186"/>
                  </a:lnTo>
                  <a:lnTo>
                    <a:pt x="1532" y="9218"/>
                  </a:lnTo>
                  <a:lnTo>
                    <a:pt x="1532" y="9218"/>
                  </a:lnTo>
                  <a:lnTo>
                    <a:pt x="1532" y="9218"/>
                  </a:lnTo>
                  <a:lnTo>
                    <a:pt x="1532" y="9218"/>
                  </a:lnTo>
                  <a:lnTo>
                    <a:pt x="1532" y="9218"/>
                  </a:lnTo>
                  <a:lnTo>
                    <a:pt x="1532" y="9218"/>
                  </a:lnTo>
                  <a:lnTo>
                    <a:pt x="1532" y="9218"/>
                  </a:lnTo>
                  <a:lnTo>
                    <a:pt x="1532" y="9218"/>
                  </a:lnTo>
                  <a:lnTo>
                    <a:pt x="1500" y="9218"/>
                  </a:lnTo>
                  <a:lnTo>
                    <a:pt x="1500" y="9218"/>
                  </a:lnTo>
                  <a:lnTo>
                    <a:pt x="1500" y="9218"/>
                  </a:lnTo>
                  <a:lnTo>
                    <a:pt x="1500" y="9218"/>
                  </a:lnTo>
                  <a:lnTo>
                    <a:pt x="1500" y="9218"/>
                  </a:lnTo>
                  <a:lnTo>
                    <a:pt x="1469" y="9218"/>
                  </a:lnTo>
                  <a:lnTo>
                    <a:pt x="1469" y="9218"/>
                  </a:lnTo>
                  <a:lnTo>
                    <a:pt x="1469" y="9218"/>
                  </a:lnTo>
                  <a:lnTo>
                    <a:pt x="1469" y="9218"/>
                  </a:lnTo>
                  <a:lnTo>
                    <a:pt x="1469" y="9218"/>
                  </a:lnTo>
                  <a:lnTo>
                    <a:pt x="1469" y="9218"/>
                  </a:lnTo>
                  <a:lnTo>
                    <a:pt x="1469" y="9218"/>
                  </a:lnTo>
                  <a:lnTo>
                    <a:pt x="1500" y="9249"/>
                  </a:lnTo>
                  <a:lnTo>
                    <a:pt x="1500" y="9249"/>
                  </a:lnTo>
                  <a:lnTo>
                    <a:pt x="1500" y="9249"/>
                  </a:lnTo>
                  <a:lnTo>
                    <a:pt x="1500" y="9249"/>
                  </a:lnTo>
                  <a:lnTo>
                    <a:pt x="1500" y="9249"/>
                  </a:lnTo>
                  <a:lnTo>
                    <a:pt x="1500" y="9249"/>
                  </a:lnTo>
                  <a:lnTo>
                    <a:pt x="1500" y="9280"/>
                  </a:lnTo>
                  <a:lnTo>
                    <a:pt x="1532" y="9280"/>
                  </a:lnTo>
                  <a:lnTo>
                    <a:pt x="1532" y="9280"/>
                  </a:lnTo>
                  <a:lnTo>
                    <a:pt x="1532" y="9280"/>
                  </a:lnTo>
                  <a:lnTo>
                    <a:pt x="1532" y="9280"/>
                  </a:lnTo>
                  <a:lnTo>
                    <a:pt x="1532" y="9249"/>
                  </a:lnTo>
                  <a:lnTo>
                    <a:pt x="1532" y="9249"/>
                  </a:lnTo>
                  <a:lnTo>
                    <a:pt x="1532" y="9249"/>
                  </a:lnTo>
                  <a:lnTo>
                    <a:pt x="1532" y="9249"/>
                  </a:lnTo>
                  <a:lnTo>
                    <a:pt x="1532" y="9249"/>
                  </a:lnTo>
                  <a:lnTo>
                    <a:pt x="1563" y="9249"/>
                  </a:lnTo>
                  <a:lnTo>
                    <a:pt x="1563" y="9249"/>
                  </a:lnTo>
                  <a:lnTo>
                    <a:pt x="1563" y="9249"/>
                  </a:lnTo>
                  <a:lnTo>
                    <a:pt x="1563" y="9249"/>
                  </a:lnTo>
                  <a:lnTo>
                    <a:pt x="1532" y="9280"/>
                  </a:lnTo>
                  <a:lnTo>
                    <a:pt x="1532" y="9280"/>
                  </a:lnTo>
                  <a:lnTo>
                    <a:pt x="1532" y="9280"/>
                  </a:lnTo>
                  <a:lnTo>
                    <a:pt x="1563" y="9280"/>
                  </a:lnTo>
                  <a:lnTo>
                    <a:pt x="1563" y="9280"/>
                  </a:lnTo>
                  <a:lnTo>
                    <a:pt x="1563" y="9280"/>
                  </a:lnTo>
                  <a:lnTo>
                    <a:pt x="1563" y="9280"/>
                  </a:lnTo>
                  <a:lnTo>
                    <a:pt x="1563" y="9280"/>
                  </a:lnTo>
                  <a:lnTo>
                    <a:pt x="1563" y="9280"/>
                  </a:lnTo>
                  <a:lnTo>
                    <a:pt x="1563" y="9280"/>
                  </a:lnTo>
                  <a:lnTo>
                    <a:pt x="1532" y="9280"/>
                  </a:lnTo>
                  <a:lnTo>
                    <a:pt x="1500" y="9280"/>
                  </a:lnTo>
                  <a:lnTo>
                    <a:pt x="1500" y="9280"/>
                  </a:lnTo>
                  <a:lnTo>
                    <a:pt x="1500" y="9280"/>
                  </a:lnTo>
                  <a:lnTo>
                    <a:pt x="1500" y="9249"/>
                  </a:lnTo>
                  <a:lnTo>
                    <a:pt x="1500" y="9249"/>
                  </a:lnTo>
                  <a:lnTo>
                    <a:pt x="1500" y="9249"/>
                  </a:lnTo>
                  <a:lnTo>
                    <a:pt x="1469" y="9249"/>
                  </a:lnTo>
                  <a:lnTo>
                    <a:pt x="1469" y="9249"/>
                  </a:lnTo>
                  <a:lnTo>
                    <a:pt x="1469" y="9249"/>
                  </a:lnTo>
                  <a:lnTo>
                    <a:pt x="1469" y="9249"/>
                  </a:lnTo>
                  <a:lnTo>
                    <a:pt x="1469" y="9249"/>
                  </a:lnTo>
                  <a:lnTo>
                    <a:pt x="1469" y="9249"/>
                  </a:lnTo>
                  <a:lnTo>
                    <a:pt x="1469" y="9249"/>
                  </a:lnTo>
                  <a:lnTo>
                    <a:pt x="1469" y="9249"/>
                  </a:lnTo>
                  <a:lnTo>
                    <a:pt x="1438" y="9249"/>
                  </a:lnTo>
                  <a:lnTo>
                    <a:pt x="1438" y="9249"/>
                  </a:lnTo>
                  <a:lnTo>
                    <a:pt x="1438" y="9249"/>
                  </a:lnTo>
                  <a:lnTo>
                    <a:pt x="1438" y="9249"/>
                  </a:lnTo>
                  <a:lnTo>
                    <a:pt x="1438" y="9249"/>
                  </a:lnTo>
                  <a:lnTo>
                    <a:pt x="1438" y="9249"/>
                  </a:lnTo>
                  <a:lnTo>
                    <a:pt x="1438" y="9280"/>
                  </a:lnTo>
                  <a:lnTo>
                    <a:pt x="1438" y="9280"/>
                  </a:lnTo>
                  <a:lnTo>
                    <a:pt x="1438" y="9280"/>
                  </a:lnTo>
                  <a:lnTo>
                    <a:pt x="1438" y="9280"/>
                  </a:lnTo>
                  <a:lnTo>
                    <a:pt x="1438" y="9280"/>
                  </a:lnTo>
                  <a:lnTo>
                    <a:pt x="1438" y="9280"/>
                  </a:lnTo>
                  <a:lnTo>
                    <a:pt x="1438" y="9280"/>
                  </a:lnTo>
                  <a:lnTo>
                    <a:pt x="1469" y="9280"/>
                  </a:lnTo>
                  <a:lnTo>
                    <a:pt x="1469" y="9280"/>
                  </a:lnTo>
                  <a:lnTo>
                    <a:pt x="1469" y="9280"/>
                  </a:lnTo>
                  <a:lnTo>
                    <a:pt x="1438" y="9280"/>
                  </a:lnTo>
                  <a:lnTo>
                    <a:pt x="1438" y="9311"/>
                  </a:lnTo>
                  <a:lnTo>
                    <a:pt x="1438" y="9311"/>
                  </a:lnTo>
                  <a:lnTo>
                    <a:pt x="1438" y="9311"/>
                  </a:lnTo>
                  <a:lnTo>
                    <a:pt x="1500" y="9280"/>
                  </a:lnTo>
                  <a:lnTo>
                    <a:pt x="1500" y="9280"/>
                  </a:lnTo>
                  <a:lnTo>
                    <a:pt x="1500" y="9280"/>
                  </a:lnTo>
                  <a:lnTo>
                    <a:pt x="1500" y="9280"/>
                  </a:lnTo>
                  <a:lnTo>
                    <a:pt x="1500" y="9280"/>
                  </a:lnTo>
                  <a:lnTo>
                    <a:pt x="1500" y="9280"/>
                  </a:lnTo>
                  <a:lnTo>
                    <a:pt x="1500" y="9311"/>
                  </a:lnTo>
                  <a:lnTo>
                    <a:pt x="1500" y="9311"/>
                  </a:lnTo>
                  <a:lnTo>
                    <a:pt x="1500" y="9311"/>
                  </a:lnTo>
                  <a:lnTo>
                    <a:pt x="1500" y="9311"/>
                  </a:lnTo>
                  <a:lnTo>
                    <a:pt x="1500" y="9311"/>
                  </a:lnTo>
                  <a:lnTo>
                    <a:pt x="1500" y="9311"/>
                  </a:lnTo>
                  <a:lnTo>
                    <a:pt x="1500" y="9311"/>
                  </a:lnTo>
                  <a:lnTo>
                    <a:pt x="1500" y="9311"/>
                  </a:lnTo>
                  <a:lnTo>
                    <a:pt x="1500" y="9311"/>
                  </a:lnTo>
                  <a:lnTo>
                    <a:pt x="1500" y="9311"/>
                  </a:lnTo>
                  <a:lnTo>
                    <a:pt x="1500" y="9343"/>
                  </a:lnTo>
                  <a:lnTo>
                    <a:pt x="1500" y="9343"/>
                  </a:lnTo>
                  <a:lnTo>
                    <a:pt x="1500" y="9343"/>
                  </a:lnTo>
                  <a:lnTo>
                    <a:pt x="1500" y="9343"/>
                  </a:lnTo>
                  <a:lnTo>
                    <a:pt x="1500" y="9343"/>
                  </a:lnTo>
                  <a:lnTo>
                    <a:pt x="1500" y="9343"/>
                  </a:lnTo>
                  <a:lnTo>
                    <a:pt x="1500" y="9343"/>
                  </a:lnTo>
                  <a:lnTo>
                    <a:pt x="1500" y="9343"/>
                  </a:lnTo>
                  <a:lnTo>
                    <a:pt x="1500" y="9343"/>
                  </a:lnTo>
                  <a:lnTo>
                    <a:pt x="1500" y="9343"/>
                  </a:lnTo>
                  <a:lnTo>
                    <a:pt x="1500" y="9343"/>
                  </a:lnTo>
                  <a:lnTo>
                    <a:pt x="1500" y="9343"/>
                  </a:lnTo>
                  <a:lnTo>
                    <a:pt x="1500" y="9343"/>
                  </a:lnTo>
                  <a:lnTo>
                    <a:pt x="1500" y="9343"/>
                  </a:lnTo>
                  <a:lnTo>
                    <a:pt x="1500" y="9374"/>
                  </a:lnTo>
                  <a:lnTo>
                    <a:pt x="1500" y="9374"/>
                  </a:lnTo>
                  <a:lnTo>
                    <a:pt x="1500" y="9374"/>
                  </a:lnTo>
                  <a:lnTo>
                    <a:pt x="1500" y="9374"/>
                  </a:lnTo>
                  <a:lnTo>
                    <a:pt x="1500" y="9374"/>
                  </a:lnTo>
                  <a:lnTo>
                    <a:pt x="1500" y="9374"/>
                  </a:lnTo>
                  <a:lnTo>
                    <a:pt x="1500" y="9374"/>
                  </a:lnTo>
                  <a:lnTo>
                    <a:pt x="1500" y="9374"/>
                  </a:lnTo>
                  <a:lnTo>
                    <a:pt x="1500" y="9374"/>
                  </a:lnTo>
                  <a:lnTo>
                    <a:pt x="1500" y="9374"/>
                  </a:lnTo>
                  <a:lnTo>
                    <a:pt x="1532" y="9374"/>
                  </a:lnTo>
                  <a:lnTo>
                    <a:pt x="1532" y="9374"/>
                  </a:lnTo>
                  <a:lnTo>
                    <a:pt x="1532" y="9405"/>
                  </a:lnTo>
                  <a:lnTo>
                    <a:pt x="1532" y="9405"/>
                  </a:lnTo>
                  <a:lnTo>
                    <a:pt x="1532" y="9405"/>
                  </a:lnTo>
                  <a:lnTo>
                    <a:pt x="1532" y="9405"/>
                  </a:lnTo>
                  <a:lnTo>
                    <a:pt x="1532" y="9405"/>
                  </a:lnTo>
                  <a:lnTo>
                    <a:pt x="1532" y="9405"/>
                  </a:lnTo>
                  <a:lnTo>
                    <a:pt x="1532" y="9405"/>
                  </a:lnTo>
                  <a:lnTo>
                    <a:pt x="1532" y="9405"/>
                  </a:lnTo>
                  <a:lnTo>
                    <a:pt x="1532" y="9405"/>
                  </a:lnTo>
                  <a:lnTo>
                    <a:pt x="1532" y="9405"/>
                  </a:lnTo>
                  <a:lnTo>
                    <a:pt x="1563" y="9405"/>
                  </a:lnTo>
                  <a:lnTo>
                    <a:pt x="1563" y="9374"/>
                  </a:lnTo>
                  <a:lnTo>
                    <a:pt x="1563" y="9374"/>
                  </a:lnTo>
                  <a:lnTo>
                    <a:pt x="1532" y="9374"/>
                  </a:lnTo>
                  <a:lnTo>
                    <a:pt x="1532" y="9374"/>
                  </a:lnTo>
                  <a:lnTo>
                    <a:pt x="1532" y="9374"/>
                  </a:lnTo>
                  <a:lnTo>
                    <a:pt x="1532" y="9343"/>
                  </a:lnTo>
                  <a:lnTo>
                    <a:pt x="1532" y="9343"/>
                  </a:lnTo>
                  <a:lnTo>
                    <a:pt x="1532" y="9343"/>
                  </a:lnTo>
                  <a:lnTo>
                    <a:pt x="1532" y="9311"/>
                  </a:lnTo>
                  <a:lnTo>
                    <a:pt x="1563" y="9311"/>
                  </a:lnTo>
                  <a:lnTo>
                    <a:pt x="1563" y="9343"/>
                  </a:lnTo>
                  <a:lnTo>
                    <a:pt x="1563" y="9343"/>
                  </a:lnTo>
                  <a:lnTo>
                    <a:pt x="1563" y="9343"/>
                  </a:lnTo>
                  <a:lnTo>
                    <a:pt x="1563" y="9343"/>
                  </a:lnTo>
                  <a:lnTo>
                    <a:pt x="1563" y="9343"/>
                  </a:lnTo>
                  <a:lnTo>
                    <a:pt x="1563" y="9343"/>
                  </a:lnTo>
                  <a:lnTo>
                    <a:pt x="1563" y="9343"/>
                  </a:lnTo>
                  <a:lnTo>
                    <a:pt x="1594" y="9343"/>
                  </a:lnTo>
                  <a:lnTo>
                    <a:pt x="1594" y="9343"/>
                  </a:lnTo>
                  <a:lnTo>
                    <a:pt x="1594" y="9343"/>
                  </a:lnTo>
                  <a:lnTo>
                    <a:pt x="1594" y="9343"/>
                  </a:lnTo>
                  <a:lnTo>
                    <a:pt x="1594" y="9343"/>
                  </a:lnTo>
                  <a:lnTo>
                    <a:pt x="1594" y="9343"/>
                  </a:lnTo>
                  <a:lnTo>
                    <a:pt x="1594" y="9343"/>
                  </a:lnTo>
                  <a:lnTo>
                    <a:pt x="1594" y="9343"/>
                  </a:lnTo>
                  <a:lnTo>
                    <a:pt x="1594" y="9343"/>
                  </a:lnTo>
                  <a:lnTo>
                    <a:pt x="1625" y="9343"/>
                  </a:lnTo>
                  <a:lnTo>
                    <a:pt x="1625" y="9343"/>
                  </a:lnTo>
                  <a:lnTo>
                    <a:pt x="1625" y="9343"/>
                  </a:lnTo>
                  <a:lnTo>
                    <a:pt x="1594" y="9343"/>
                  </a:lnTo>
                  <a:lnTo>
                    <a:pt x="1625" y="9343"/>
                  </a:lnTo>
                  <a:lnTo>
                    <a:pt x="1625" y="9343"/>
                  </a:lnTo>
                  <a:lnTo>
                    <a:pt x="1625" y="9343"/>
                  </a:lnTo>
                  <a:lnTo>
                    <a:pt x="1625" y="9343"/>
                  </a:lnTo>
                  <a:lnTo>
                    <a:pt x="1625" y="9343"/>
                  </a:lnTo>
                  <a:lnTo>
                    <a:pt x="1625" y="9343"/>
                  </a:lnTo>
                  <a:lnTo>
                    <a:pt x="1594" y="9343"/>
                  </a:lnTo>
                  <a:lnTo>
                    <a:pt x="1594" y="9374"/>
                  </a:lnTo>
                  <a:lnTo>
                    <a:pt x="1594" y="9374"/>
                  </a:lnTo>
                  <a:lnTo>
                    <a:pt x="1594" y="9374"/>
                  </a:lnTo>
                  <a:lnTo>
                    <a:pt x="1594" y="9374"/>
                  </a:lnTo>
                  <a:lnTo>
                    <a:pt x="1594" y="9374"/>
                  </a:lnTo>
                  <a:lnTo>
                    <a:pt x="1594" y="9374"/>
                  </a:lnTo>
                  <a:lnTo>
                    <a:pt x="1594" y="9374"/>
                  </a:lnTo>
                  <a:lnTo>
                    <a:pt x="1594" y="9374"/>
                  </a:lnTo>
                  <a:lnTo>
                    <a:pt x="1594" y="9374"/>
                  </a:lnTo>
                  <a:lnTo>
                    <a:pt x="1594" y="9405"/>
                  </a:lnTo>
                  <a:lnTo>
                    <a:pt x="1594" y="9405"/>
                  </a:lnTo>
                  <a:lnTo>
                    <a:pt x="1594" y="9405"/>
                  </a:lnTo>
                  <a:lnTo>
                    <a:pt x="1594" y="9405"/>
                  </a:lnTo>
                  <a:lnTo>
                    <a:pt x="1594" y="9405"/>
                  </a:lnTo>
                  <a:lnTo>
                    <a:pt x="1594" y="9405"/>
                  </a:lnTo>
                  <a:lnTo>
                    <a:pt x="1594" y="9405"/>
                  </a:lnTo>
                  <a:lnTo>
                    <a:pt x="1594" y="9405"/>
                  </a:lnTo>
                  <a:lnTo>
                    <a:pt x="1563" y="9405"/>
                  </a:lnTo>
                  <a:lnTo>
                    <a:pt x="1563" y="9405"/>
                  </a:lnTo>
                  <a:lnTo>
                    <a:pt x="1563" y="9405"/>
                  </a:lnTo>
                  <a:lnTo>
                    <a:pt x="1563" y="9436"/>
                  </a:lnTo>
                  <a:lnTo>
                    <a:pt x="1563" y="9436"/>
                  </a:lnTo>
                  <a:lnTo>
                    <a:pt x="1563" y="9436"/>
                  </a:lnTo>
                  <a:lnTo>
                    <a:pt x="1563" y="9436"/>
                  </a:lnTo>
                  <a:lnTo>
                    <a:pt x="1563" y="9405"/>
                  </a:lnTo>
                  <a:lnTo>
                    <a:pt x="1563" y="9405"/>
                  </a:lnTo>
                  <a:lnTo>
                    <a:pt x="1563" y="9405"/>
                  </a:lnTo>
                  <a:lnTo>
                    <a:pt x="1563" y="9436"/>
                  </a:lnTo>
                  <a:lnTo>
                    <a:pt x="1563" y="9436"/>
                  </a:lnTo>
                  <a:lnTo>
                    <a:pt x="1563" y="9436"/>
                  </a:lnTo>
                  <a:lnTo>
                    <a:pt x="1594" y="9405"/>
                  </a:lnTo>
                  <a:lnTo>
                    <a:pt x="1594" y="9405"/>
                  </a:lnTo>
                  <a:lnTo>
                    <a:pt x="1594" y="9436"/>
                  </a:lnTo>
                  <a:lnTo>
                    <a:pt x="1594" y="9436"/>
                  </a:lnTo>
                  <a:lnTo>
                    <a:pt x="1594" y="9436"/>
                  </a:lnTo>
                  <a:lnTo>
                    <a:pt x="1563" y="9436"/>
                  </a:lnTo>
                  <a:lnTo>
                    <a:pt x="1594" y="9436"/>
                  </a:lnTo>
                  <a:lnTo>
                    <a:pt x="1594" y="9436"/>
                  </a:lnTo>
                  <a:lnTo>
                    <a:pt x="1594" y="9436"/>
                  </a:lnTo>
                  <a:lnTo>
                    <a:pt x="1594" y="9436"/>
                  </a:lnTo>
                  <a:lnTo>
                    <a:pt x="1594" y="9436"/>
                  </a:lnTo>
                  <a:lnTo>
                    <a:pt x="1625" y="9436"/>
                  </a:lnTo>
                  <a:lnTo>
                    <a:pt x="1625" y="9436"/>
                  </a:lnTo>
                  <a:lnTo>
                    <a:pt x="1625" y="9436"/>
                  </a:lnTo>
                  <a:lnTo>
                    <a:pt x="1625" y="9436"/>
                  </a:lnTo>
                  <a:lnTo>
                    <a:pt x="1625" y="9436"/>
                  </a:lnTo>
                  <a:lnTo>
                    <a:pt x="1625" y="9436"/>
                  </a:lnTo>
                  <a:lnTo>
                    <a:pt x="1625" y="9405"/>
                  </a:lnTo>
                  <a:lnTo>
                    <a:pt x="1625" y="9405"/>
                  </a:lnTo>
                  <a:lnTo>
                    <a:pt x="1625" y="9405"/>
                  </a:lnTo>
                  <a:lnTo>
                    <a:pt x="1625" y="9405"/>
                  </a:lnTo>
                  <a:lnTo>
                    <a:pt x="1625" y="9405"/>
                  </a:lnTo>
                  <a:lnTo>
                    <a:pt x="1625" y="9405"/>
                  </a:lnTo>
                  <a:lnTo>
                    <a:pt x="1625" y="9405"/>
                  </a:lnTo>
                  <a:lnTo>
                    <a:pt x="1625" y="9405"/>
                  </a:lnTo>
                  <a:lnTo>
                    <a:pt x="1625" y="9405"/>
                  </a:lnTo>
                  <a:lnTo>
                    <a:pt x="1625" y="9405"/>
                  </a:lnTo>
                  <a:lnTo>
                    <a:pt x="1625" y="9405"/>
                  </a:lnTo>
                  <a:lnTo>
                    <a:pt x="1625" y="9405"/>
                  </a:lnTo>
                  <a:lnTo>
                    <a:pt x="1625" y="9405"/>
                  </a:lnTo>
                  <a:lnTo>
                    <a:pt x="1625" y="9405"/>
                  </a:lnTo>
                  <a:lnTo>
                    <a:pt x="1625" y="9405"/>
                  </a:lnTo>
                  <a:lnTo>
                    <a:pt x="1657" y="9436"/>
                  </a:lnTo>
                  <a:lnTo>
                    <a:pt x="1657" y="9436"/>
                  </a:lnTo>
                  <a:lnTo>
                    <a:pt x="1657" y="9405"/>
                  </a:lnTo>
                  <a:close/>
                  <a:moveTo>
                    <a:pt x="1750" y="9436"/>
                  </a:moveTo>
                  <a:lnTo>
                    <a:pt x="1750" y="9436"/>
                  </a:lnTo>
                  <a:lnTo>
                    <a:pt x="1750" y="9468"/>
                  </a:lnTo>
                  <a:lnTo>
                    <a:pt x="1750" y="9468"/>
                  </a:lnTo>
                  <a:lnTo>
                    <a:pt x="1782" y="9468"/>
                  </a:lnTo>
                  <a:lnTo>
                    <a:pt x="1782" y="9468"/>
                  </a:lnTo>
                  <a:lnTo>
                    <a:pt x="1782" y="9468"/>
                  </a:lnTo>
                  <a:lnTo>
                    <a:pt x="1782" y="9468"/>
                  </a:lnTo>
                  <a:lnTo>
                    <a:pt x="1782" y="9499"/>
                  </a:lnTo>
                  <a:lnTo>
                    <a:pt x="1750"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99"/>
                  </a:lnTo>
                  <a:lnTo>
                    <a:pt x="1782" y="9468"/>
                  </a:lnTo>
                  <a:lnTo>
                    <a:pt x="1782" y="9468"/>
                  </a:lnTo>
                  <a:lnTo>
                    <a:pt x="1782" y="9468"/>
                  </a:lnTo>
                  <a:lnTo>
                    <a:pt x="1813" y="9468"/>
                  </a:lnTo>
                  <a:lnTo>
                    <a:pt x="1813" y="9468"/>
                  </a:lnTo>
                  <a:lnTo>
                    <a:pt x="1813" y="9468"/>
                  </a:lnTo>
                  <a:lnTo>
                    <a:pt x="1813" y="9468"/>
                  </a:lnTo>
                  <a:lnTo>
                    <a:pt x="1813" y="9468"/>
                  </a:lnTo>
                  <a:lnTo>
                    <a:pt x="1813" y="9468"/>
                  </a:lnTo>
                  <a:lnTo>
                    <a:pt x="1813" y="9468"/>
                  </a:lnTo>
                  <a:lnTo>
                    <a:pt x="1782" y="9436"/>
                  </a:lnTo>
                  <a:lnTo>
                    <a:pt x="1782" y="9436"/>
                  </a:lnTo>
                  <a:lnTo>
                    <a:pt x="1782" y="9436"/>
                  </a:lnTo>
                  <a:lnTo>
                    <a:pt x="1782" y="9436"/>
                  </a:lnTo>
                  <a:lnTo>
                    <a:pt x="1782" y="9436"/>
                  </a:lnTo>
                  <a:lnTo>
                    <a:pt x="1782" y="9405"/>
                  </a:lnTo>
                  <a:lnTo>
                    <a:pt x="1782" y="9405"/>
                  </a:lnTo>
                  <a:lnTo>
                    <a:pt x="1782" y="9405"/>
                  </a:lnTo>
                  <a:lnTo>
                    <a:pt x="1782" y="9405"/>
                  </a:lnTo>
                  <a:lnTo>
                    <a:pt x="1782" y="9405"/>
                  </a:lnTo>
                  <a:lnTo>
                    <a:pt x="1782" y="9405"/>
                  </a:lnTo>
                  <a:lnTo>
                    <a:pt x="1782" y="9405"/>
                  </a:lnTo>
                  <a:lnTo>
                    <a:pt x="1782" y="9405"/>
                  </a:lnTo>
                  <a:lnTo>
                    <a:pt x="1782" y="9405"/>
                  </a:lnTo>
                  <a:lnTo>
                    <a:pt x="1782" y="9405"/>
                  </a:lnTo>
                  <a:lnTo>
                    <a:pt x="1782" y="9405"/>
                  </a:lnTo>
                  <a:lnTo>
                    <a:pt x="1782" y="9405"/>
                  </a:lnTo>
                  <a:lnTo>
                    <a:pt x="1782" y="9405"/>
                  </a:lnTo>
                  <a:lnTo>
                    <a:pt x="1782" y="9405"/>
                  </a:lnTo>
                  <a:lnTo>
                    <a:pt x="1782" y="9405"/>
                  </a:lnTo>
                  <a:lnTo>
                    <a:pt x="1782" y="9405"/>
                  </a:lnTo>
                  <a:lnTo>
                    <a:pt x="1813" y="9436"/>
                  </a:lnTo>
                  <a:lnTo>
                    <a:pt x="1813" y="9436"/>
                  </a:lnTo>
                  <a:lnTo>
                    <a:pt x="1813" y="9436"/>
                  </a:lnTo>
                  <a:lnTo>
                    <a:pt x="1844" y="9436"/>
                  </a:lnTo>
                  <a:lnTo>
                    <a:pt x="1844" y="9436"/>
                  </a:lnTo>
                  <a:lnTo>
                    <a:pt x="1813" y="9405"/>
                  </a:lnTo>
                  <a:lnTo>
                    <a:pt x="1813" y="9405"/>
                  </a:lnTo>
                  <a:lnTo>
                    <a:pt x="1813" y="9405"/>
                  </a:lnTo>
                  <a:lnTo>
                    <a:pt x="1813" y="9405"/>
                  </a:lnTo>
                  <a:lnTo>
                    <a:pt x="1813" y="9405"/>
                  </a:lnTo>
                  <a:lnTo>
                    <a:pt x="1813" y="9405"/>
                  </a:lnTo>
                  <a:lnTo>
                    <a:pt x="1813" y="9405"/>
                  </a:lnTo>
                  <a:lnTo>
                    <a:pt x="1813" y="9405"/>
                  </a:lnTo>
                  <a:lnTo>
                    <a:pt x="1813" y="9405"/>
                  </a:lnTo>
                  <a:lnTo>
                    <a:pt x="1813" y="9405"/>
                  </a:lnTo>
                  <a:lnTo>
                    <a:pt x="1813" y="9405"/>
                  </a:lnTo>
                  <a:lnTo>
                    <a:pt x="1813" y="9405"/>
                  </a:lnTo>
                  <a:lnTo>
                    <a:pt x="1813" y="9405"/>
                  </a:lnTo>
                  <a:lnTo>
                    <a:pt x="1813" y="9405"/>
                  </a:lnTo>
                  <a:lnTo>
                    <a:pt x="1813" y="9374"/>
                  </a:lnTo>
                  <a:lnTo>
                    <a:pt x="1813" y="9374"/>
                  </a:lnTo>
                  <a:lnTo>
                    <a:pt x="1813" y="9405"/>
                  </a:lnTo>
                  <a:lnTo>
                    <a:pt x="1813" y="9405"/>
                  </a:lnTo>
                  <a:lnTo>
                    <a:pt x="1813" y="9405"/>
                  </a:lnTo>
                  <a:lnTo>
                    <a:pt x="1813" y="9374"/>
                  </a:lnTo>
                  <a:lnTo>
                    <a:pt x="1813" y="9374"/>
                  </a:lnTo>
                  <a:lnTo>
                    <a:pt x="1813" y="9374"/>
                  </a:lnTo>
                  <a:lnTo>
                    <a:pt x="1844" y="9374"/>
                  </a:lnTo>
                  <a:lnTo>
                    <a:pt x="1813" y="9374"/>
                  </a:lnTo>
                  <a:lnTo>
                    <a:pt x="1813" y="9374"/>
                  </a:lnTo>
                  <a:lnTo>
                    <a:pt x="1813" y="9343"/>
                  </a:lnTo>
                  <a:lnTo>
                    <a:pt x="1813" y="9343"/>
                  </a:lnTo>
                  <a:lnTo>
                    <a:pt x="1813" y="9343"/>
                  </a:lnTo>
                  <a:lnTo>
                    <a:pt x="1813" y="9374"/>
                  </a:lnTo>
                  <a:lnTo>
                    <a:pt x="1813" y="9343"/>
                  </a:lnTo>
                  <a:lnTo>
                    <a:pt x="1813" y="9343"/>
                  </a:lnTo>
                  <a:lnTo>
                    <a:pt x="1813" y="9343"/>
                  </a:lnTo>
                  <a:lnTo>
                    <a:pt x="1813" y="9374"/>
                  </a:lnTo>
                  <a:lnTo>
                    <a:pt x="1782" y="9374"/>
                  </a:lnTo>
                  <a:lnTo>
                    <a:pt x="1782" y="9374"/>
                  </a:lnTo>
                  <a:lnTo>
                    <a:pt x="1782" y="9374"/>
                  </a:lnTo>
                  <a:lnTo>
                    <a:pt x="1782" y="9374"/>
                  </a:lnTo>
                  <a:lnTo>
                    <a:pt x="1782" y="9374"/>
                  </a:lnTo>
                  <a:lnTo>
                    <a:pt x="1782" y="9374"/>
                  </a:lnTo>
                  <a:lnTo>
                    <a:pt x="1782" y="9343"/>
                  </a:lnTo>
                  <a:lnTo>
                    <a:pt x="1782" y="9343"/>
                  </a:lnTo>
                  <a:lnTo>
                    <a:pt x="1782" y="9343"/>
                  </a:lnTo>
                  <a:lnTo>
                    <a:pt x="1750" y="9343"/>
                  </a:lnTo>
                  <a:lnTo>
                    <a:pt x="1750" y="9343"/>
                  </a:lnTo>
                  <a:lnTo>
                    <a:pt x="1750" y="9343"/>
                  </a:lnTo>
                  <a:lnTo>
                    <a:pt x="1782" y="9343"/>
                  </a:lnTo>
                  <a:lnTo>
                    <a:pt x="1782" y="9343"/>
                  </a:lnTo>
                  <a:lnTo>
                    <a:pt x="1750" y="9343"/>
                  </a:lnTo>
                  <a:lnTo>
                    <a:pt x="1750" y="9343"/>
                  </a:lnTo>
                  <a:lnTo>
                    <a:pt x="1750" y="9343"/>
                  </a:lnTo>
                  <a:lnTo>
                    <a:pt x="1750" y="9343"/>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50" y="9374"/>
                  </a:lnTo>
                  <a:lnTo>
                    <a:pt x="1719" y="9374"/>
                  </a:lnTo>
                  <a:lnTo>
                    <a:pt x="1719" y="9374"/>
                  </a:lnTo>
                  <a:lnTo>
                    <a:pt x="1719" y="9374"/>
                  </a:lnTo>
                  <a:lnTo>
                    <a:pt x="1719" y="9374"/>
                  </a:lnTo>
                  <a:lnTo>
                    <a:pt x="1719" y="9374"/>
                  </a:lnTo>
                  <a:lnTo>
                    <a:pt x="1719" y="9374"/>
                  </a:lnTo>
                  <a:lnTo>
                    <a:pt x="1719" y="9374"/>
                  </a:lnTo>
                  <a:lnTo>
                    <a:pt x="1719" y="9374"/>
                  </a:lnTo>
                  <a:lnTo>
                    <a:pt x="1719" y="9405"/>
                  </a:lnTo>
                  <a:lnTo>
                    <a:pt x="1719" y="9405"/>
                  </a:lnTo>
                  <a:lnTo>
                    <a:pt x="1719" y="9405"/>
                  </a:lnTo>
                  <a:lnTo>
                    <a:pt x="1719" y="9436"/>
                  </a:lnTo>
                  <a:lnTo>
                    <a:pt x="1719" y="9436"/>
                  </a:lnTo>
                  <a:lnTo>
                    <a:pt x="1719" y="9436"/>
                  </a:lnTo>
                  <a:lnTo>
                    <a:pt x="1719" y="9405"/>
                  </a:lnTo>
                  <a:lnTo>
                    <a:pt x="1750" y="9405"/>
                  </a:lnTo>
                  <a:lnTo>
                    <a:pt x="1750" y="9405"/>
                  </a:lnTo>
                  <a:lnTo>
                    <a:pt x="1750" y="9405"/>
                  </a:lnTo>
                  <a:lnTo>
                    <a:pt x="1750" y="9405"/>
                  </a:lnTo>
                  <a:lnTo>
                    <a:pt x="1750" y="9436"/>
                  </a:lnTo>
                  <a:close/>
                  <a:moveTo>
                    <a:pt x="1188" y="8718"/>
                  </a:moveTo>
                  <a:lnTo>
                    <a:pt x="1188" y="8718"/>
                  </a:lnTo>
                  <a:lnTo>
                    <a:pt x="1188" y="8718"/>
                  </a:lnTo>
                  <a:lnTo>
                    <a:pt x="1188" y="8718"/>
                  </a:lnTo>
                  <a:lnTo>
                    <a:pt x="1188" y="8718"/>
                  </a:lnTo>
                  <a:lnTo>
                    <a:pt x="1188" y="8718"/>
                  </a:lnTo>
                  <a:lnTo>
                    <a:pt x="1188" y="8718"/>
                  </a:lnTo>
                  <a:lnTo>
                    <a:pt x="1188" y="8718"/>
                  </a:lnTo>
                  <a:lnTo>
                    <a:pt x="1188" y="8686"/>
                  </a:lnTo>
                  <a:lnTo>
                    <a:pt x="1188" y="8686"/>
                  </a:lnTo>
                  <a:lnTo>
                    <a:pt x="1188" y="8686"/>
                  </a:lnTo>
                  <a:lnTo>
                    <a:pt x="1188" y="8686"/>
                  </a:lnTo>
                  <a:lnTo>
                    <a:pt x="1188" y="8655"/>
                  </a:lnTo>
                  <a:lnTo>
                    <a:pt x="1188" y="8655"/>
                  </a:lnTo>
                  <a:lnTo>
                    <a:pt x="1188" y="8655"/>
                  </a:lnTo>
                  <a:lnTo>
                    <a:pt x="1188" y="8655"/>
                  </a:lnTo>
                  <a:lnTo>
                    <a:pt x="1188" y="8655"/>
                  </a:lnTo>
                  <a:lnTo>
                    <a:pt x="1188" y="8655"/>
                  </a:lnTo>
                  <a:lnTo>
                    <a:pt x="1188" y="8655"/>
                  </a:lnTo>
                  <a:lnTo>
                    <a:pt x="1188" y="8655"/>
                  </a:lnTo>
                  <a:lnTo>
                    <a:pt x="1188" y="8624"/>
                  </a:lnTo>
                  <a:lnTo>
                    <a:pt x="1188" y="8624"/>
                  </a:lnTo>
                  <a:lnTo>
                    <a:pt x="1188" y="8624"/>
                  </a:lnTo>
                  <a:lnTo>
                    <a:pt x="1188" y="8624"/>
                  </a:lnTo>
                  <a:lnTo>
                    <a:pt x="1188" y="8624"/>
                  </a:lnTo>
                  <a:lnTo>
                    <a:pt x="1188" y="8624"/>
                  </a:lnTo>
                  <a:lnTo>
                    <a:pt x="1188" y="8593"/>
                  </a:lnTo>
                  <a:lnTo>
                    <a:pt x="1188" y="8593"/>
                  </a:lnTo>
                  <a:lnTo>
                    <a:pt x="1188" y="8593"/>
                  </a:lnTo>
                  <a:lnTo>
                    <a:pt x="1188" y="8593"/>
                  </a:lnTo>
                  <a:lnTo>
                    <a:pt x="1188" y="8593"/>
                  </a:lnTo>
                  <a:lnTo>
                    <a:pt x="1188" y="8593"/>
                  </a:lnTo>
                  <a:lnTo>
                    <a:pt x="1188" y="8593"/>
                  </a:lnTo>
                  <a:lnTo>
                    <a:pt x="1188" y="8593"/>
                  </a:lnTo>
                  <a:lnTo>
                    <a:pt x="1188" y="8593"/>
                  </a:lnTo>
                  <a:lnTo>
                    <a:pt x="1157" y="8593"/>
                  </a:lnTo>
                  <a:lnTo>
                    <a:pt x="1157" y="8593"/>
                  </a:lnTo>
                  <a:lnTo>
                    <a:pt x="1188" y="8624"/>
                  </a:lnTo>
                  <a:lnTo>
                    <a:pt x="1188" y="8624"/>
                  </a:lnTo>
                  <a:lnTo>
                    <a:pt x="1188" y="8624"/>
                  </a:lnTo>
                  <a:lnTo>
                    <a:pt x="1188" y="8624"/>
                  </a:lnTo>
                  <a:lnTo>
                    <a:pt x="1188" y="8624"/>
                  </a:lnTo>
                  <a:lnTo>
                    <a:pt x="1188" y="8624"/>
                  </a:lnTo>
                  <a:lnTo>
                    <a:pt x="1188" y="8624"/>
                  </a:lnTo>
                  <a:lnTo>
                    <a:pt x="1188" y="8624"/>
                  </a:lnTo>
                  <a:lnTo>
                    <a:pt x="1188" y="8624"/>
                  </a:lnTo>
                  <a:lnTo>
                    <a:pt x="1188" y="8624"/>
                  </a:lnTo>
                  <a:lnTo>
                    <a:pt x="1188" y="8624"/>
                  </a:lnTo>
                  <a:lnTo>
                    <a:pt x="1188" y="8624"/>
                  </a:lnTo>
                  <a:lnTo>
                    <a:pt x="1188" y="8655"/>
                  </a:lnTo>
                  <a:lnTo>
                    <a:pt x="1188" y="8655"/>
                  </a:lnTo>
                  <a:lnTo>
                    <a:pt x="1188" y="8655"/>
                  </a:lnTo>
                  <a:lnTo>
                    <a:pt x="1188" y="8655"/>
                  </a:lnTo>
                  <a:lnTo>
                    <a:pt x="1188" y="8655"/>
                  </a:lnTo>
                  <a:lnTo>
                    <a:pt x="1188" y="8655"/>
                  </a:lnTo>
                  <a:lnTo>
                    <a:pt x="1188" y="8655"/>
                  </a:lnTo>
                  <a:lnTo>
                    <a:pt x="1188" y="8655"/>
                  </a:lnTo>
                  <a:lnTo>
                    <a:pt x="1188" y="8655"/>
                  </a:lnTo>
                  <a:lnTo>
                    <a:pt x="1188" y="8655"/>
                  </a:lnTo>
                  <a:lnTo>
                    <a:pt x="1188" y="8655"/>
                  </a:lnTo>
                  <a:lnTo>
                    <a:pt x="1188" y="8655"/>
                  </a:lnTo>
                  <a:lnTo>
                    <a:pt x="1188" y="8655"/>
                  </a:lnTo>
                  <a:lnTo>
                    <a:pt x="1188" y="8655"/>
                  </a:lnTo>
                  <a:lnTo>
                    <a:pt x="1188" y="8686"/>
                  </a:lnTo>
                  <a:lnTo>
                    <a:pt x="1188" y="8686"/>
                  </a:lnTo>
                  <a:lnTo>
                    <a:pt x="1188" y="8686"/>
                  </a:lnTo>
                  <a:lnTo>
                    <a:pt x="1157" y="8686"/>
                  </a:lnTo>
                  <a:lnTo>
                    <a:pt x="1157" y="8686"/>
                  </a:lnTo>
                  <a:lnTo>
                    <a:pt x="1157" y="8655"/>
                  </a:lnTo>
                  <a:lnTo>
                    <a:pt x="1157" y="8655"/>
                  </a:lnTo>
                  <a:lnTo>
                    <a:pt x="1157" y="8655"/>
                  </a:lnTo>
                  <a:lnTo>
                    <a:pt x="1157" y="8686"/>
                  </a:lnTo>
                  <a:lnTo>
                    <a:pt x="1157" y="8686"/>
                  </a:lnTo>
                  <a:lnTo>
                    <a:pt x="1157" y="8686"/>
                  </a:lnTo>
                  <a:lnTo>
                    <a:pt x="1157" y="8686"/>
                  </a:lnTo>
                  <a:lnTo>
                    <a:pt x="1157" y="8686"/>
                  </a:lnTo>
                  <a:lnTo>
                    <a:pt x="1157" y="8686"/>
                  </a:lnTo>
                  <a:lnTo>
                    <a:pt x="1157" y="8686"/>
                  </a:lnTo>
                  <a:lnTo>
                    <a:pt x="1157" y="8718"/>
                  </a:lnTo>
                  <a:lnTo>
                    <a:pt x="1157" y="8718"/>
                  </a:lnTo>
                  <a:lnTo>
                    <a:pt x="1157" y="8718"/>
                  </a:lnTo>
                  <a:lnTo>
                    <a:pt x="1157" y="8718"/>
                  </a:lnTo>
                  <a:lnTo>
                    <a:pt x="1125" y="8718"/>
                  </a:lnTo>
                  <a:lnTo>
                    <a:pt x="1125" y="8718"/>
                  </a:lnTo>
                  <a:lnTo>
                    <a:pt x="1157" y="8718"/>
                  </a:lnTo>
                  <a:lnTo>
                    <a:pt x="1157" y="8718"/>
                  </a:lnTo>
                  <a:lnTo>
                    <a:pt x="1157" y="8718"/>
                  </a:lnTo>
                  <a:lnTo>
                    <a:pt x="1157" y="8718"/>
                  </a:lnTo>
                  <a:lnTo>
                    <a:pt x="1157" y="8749"/>
                  </a:lnTo>
                  <a:lnTo>
                    <a:pt x="1157" y="8718"/>
                  </a:lnTo>
                  <a:lnTo>
                    <a:pt x="1157" y="8749"/>
                  </a:lnTo>
                  <a:lnTo>
                    <a:pt x="1157" y="8749"/>
                  </a:lnTo>
                  <a:lnTo>
                    <a:pt x="1157" y="8749"/>
                  </a:lnTo>
                  <a:lnTo>
                    <a:pt x="1157" y="8749"/>
                  </a:lnTo>
                  <a:lnTo>
                    <a:pt x="1157" y="8749"/>
                  </a:lnTo>
                  <a:lnTo>
                    <a:pt x="1157" y="8749"/>
                  </a:lnTo>
                  <a:lnTo>
                    <a:pt x="1157" y="8749"/>
                  </a:lnTo>
                  <a:lnTo>
                    <a:pt x="1157" y="8749"/>
                  </a:lnTo>
                  <a:lnTo>
                    <a:pt x="1157" y="8749"/>
                  </a:lnTo>
                  <a:lnTo>
                    <a:pt x="1157" y="8749"/>
                  </a:lnTo>
                  <a:lnTo>
                    <a:pt x="1157" y="8749"/>
                  </a:lnTo>
                  <a:lnTo>
                    <a:pt x="1188" y="8749"/>
                  </a:lnTo>
                  <a:lnTo>
                    <a:pt x="1188" y="8718"/>
                  </a:lnTo>
                  <a:close/>
                  <a:moveTo>
                    <a:pt x="2562" y="9936"/>
                  </a:moveTo>
                  <a:lnTo>
                    <a:pt x="2562" y="9936"/>
                  </a:lnTo>
                  <a:lnTo>
                    <a:pt x="2562" y="9936"/>
                  </a:lnTo>
                  <a:lnTo>
                    <a:pt x="2562" y="9936"/>
                  </a:lnTo>
                  <a:lnTo>
                    <a:pt x="2562" y="9936"/>
                  </a:lnTo>
                  <a:lnTo>
                    <a:pt x="2562" y="9936"/>
                  </a:lnTo>
                  <a:lnTo>
                    <a:pt x="2562" y="9936"/>
                  </a:lnTo>
                  <a:lnTo>
                    <a:pt x="2562" y="9936"/>
                  </a:lnTo>
                  <a:lnTo>
                    <a:pt x="2562" y="9936"/>
                  </a:lnTo>
                  <a:lnTo>
                    <a:pt x="2562" y="9905"/>
                  </a:lnTo>
                  <a:lnTo>
                    <a:pt x="2562" y="9905"/>
                  </a:lnTo>
                  <a:lnTo>
                    <a:pt x="2562" y="9905"/>
                  </a:lnTo>
                  <a:lnTo>
                    <a:pt x="2562" y="9905"/>
                  </a:lnTo>
                  <a:lnTo>
                    <a:pt x="2531" y="9905"/>
                  </a:lnTo>
                  <a:lnTo>
                    <a:pt x="2531" y="9905"/>
                  </a:lnTo>
                  <a:lnTo>
                    <a:pt x="2531" y="9905"/>
                  </a:lnTo>
                  <a:lnTo>
                    <a:pt x="2531" y="9905"/>
                  </a:lnTo>
                  <a:lnTo>
                    <a:pt x="2531" y="9905"/>
                  </a:lnTo>
                  <a:lnTo>
                    <a:pt x="2531" y="9905"/>
                  </a:lnTo>
                  <a:lnTo>
                    <a:pt x="2531" y="9905"/>
                  </a:lnTo>
                  <a:lnTo>
                    <a:pt x="2531" y="9874"/>
                  </a:lnTo>
                  <a:lnTo>
                    <a:pt x="2531" y="9874"/>
                  </a:lnTo>
                  <a:lnTo>
                    <a:pt x="2531" y="9874"/>
                  </a:lnTo>
                  <a:lnTo>
                    <a:pt x="2531" y="9874"/>
                  </a:lnTo>
                  <a:lnTo>
                    <a:pt x="2531" y="9874"/>
                  </a:lnTo>
                  <a:lnTo>
                    <a:pt x="2531" y="9874"/>
                  </a:lnTo>
                  <a:lnTo>
                    <a:pt x="2531" y="9874"/>
                  </a:lnTo>
                  <a:lnTo>
                    <a:pt x="2531" y="9874"/>
                  </a:lnTo>
                  <a:lnTo>
                    <a:pt x="2531" y="9874"/>
                  </a:lnTo>
                  <a:lnTo>
                    <a:pt x="2499" y="9874"/>
                  </a:lnTo>
                  <a:lnTo>
                    <a:pt x="2499" y="9874"/>
                  </a:lnTo>
                  <a:lnTo>
                    <a:pt x="2499" y="9874"/>
                  </a:lnTo>
                  <a:lnTo>
                    <a:pt x="2499" y="9874"/>
                  </a:lnTo>
                  <a:lnTo>
                    <a:pt x="2499" y="9874"/>
                  </a:lnTo>
                  <a:lnTo>
                    <a:pt x="2499" y="9874"/>
                  </a:lnTo>
                  <a:lnTo>
                    <a:pt x="2499" y="9874"/>
                  </a:lnTo>
                  <a:lnTo>
                    <a:pt x="2499" y="9874"/>
                  </a:lnTo>
                  <a:lnTo>
                    <a:pt x="2499" y="9874"/>
                  </a:lnTo>
                  <a:lnTo>
                    <a:pt x="2499" y="9874"/>
                  </a:lnTo>
                  <a:lnTo>
                    <a:pt x="2499" y="9874"/>
                  </a:lnTo>
                  <a:lnTo>
                    <a:pt x="2499" y="9874"/>
                  </a:lnTo>
                  <a:lnTo>
                    <a:pt x="2499" y="9874"/>
                  </a:lnTo>
                  <a:lnTo>
                    <a:pt x="2499" y="9874"/>
                  </a:lnTo>
                  <a:lnTo>
                    <a:pt x="2499" y="9874"/>
                  </a:lnTo>
                  <a:lnTo>
                    <a:pt x="2499" y="9843"/>
                  </a:lnTo>
                  <a:lnTo>
                    <a:pt x="2499" y="9843"/>
                  </a:lnTo>
                  <a:lnTo>
                    <a:pt x="2499" y="9843"/>
                  </a:lnTo>
                  <a:lnTo>
                    <a:pt x="2468" y="9843"/>
                  </a:lnTo>
                  <a:lnTo>
                    <a:pt x="2468" y="9843"/>
                  </a:lnTo>
                  <a:lnTo>
                    <a:pt x="2468" y="9843"/>
                  </a:lnTo>
                  <a:lnTo>
                    <a:pt x="2468" y="9843"/>
                  </a:lnTo>
                  <a:lnTo>
                    <a:pt x="2437" y="9874"/>
                  </a:lnTo>
                  <a:lnTo>
                    <a:pt x="2437" y="9874"/>
                  </a:lnTo>
                  <a:lnTo>
                    <a:pt x="2437" y="9874"/>
                  </a:lnTo>
                  <a:lnTo>
                    <a:pt x="2437" y="9874"/>
                  </a:lnTo>
                  <a:lnTo>
                    <a:pt x="2437" y="9843"/>
                  </a:lnTo>
                  <a:lnTo>
                    <a:pt x="2468" y="9843"/>
                  </a:lnTo>
                  <a:lnTo>
                    <a:pt x="2437" y="9843"/>
                  </a:lnTo>
                  <a:lnTo>
                    <a:pt x="2437" y="9843"/>
                  </a:lnTo>
                  <a:lnTo>
                    <a:pt x="2437" y="9843"/>
                  </a:lnTo>
                  <a:lnTo>
                    <a:pt x="2437" y="9843"/>
                  </a:lnTo>
                  <a:lnTo>
                    <a:pt x="2437" y="9843"/>
                  </a:lnTo>
                  <a:lnTo>
                    <a:pt x="2437" y="9843"/>
                  </a:lnTo>
                  <a:lnTo>
                    <a:pt x="2437" y="9843"/>
                  </a:lnTo>
                  <a:lnTo>
                    <a:pt x="2437" y="9843"/>
                  </a:lnTo>
                  <a:lnTo>
                    <a:pt x="2437" y="9843"/>
                  </a:lnTo>
                  <a:lnTo>
                    <a:pt x="2437" y="9843"/>
                  </a:lnTo>
                  <a:lnTo>
                    <a:pt x="2437" y="9843"/>
                  </a:lnTo>
                  <a:lnTo>
                    <a:pt x="2437" y="9843"/>
                  </a:lnTo>
                  <a:lnTo>
                    <a:pt x="2406" y="9843"/>
                  </a:lnTo>
                  <a:lnTo>
                    <a:pt x="2437" y="9843"/>
                  </a:lnTo>
                  <a:lnTo>
                    <a:pt x="2437" y="9843"/>
                  </a:lnTo>
                  <a:lnTo>
                    <a:pt x="2437" y="9843"/>
                  </a:lnTo>
                  <a:lnTo>
                    <a:pt x="2437" y="9843"/>
                  </a:lnTo>
                  <a:lnTo>
                    <a:pt x="2437" y="9843"/>
                  </a:lnTo>
                  <a:lnTo>
                    <a:pt x="2437" y="9843"/>
                  </a:lnTo>
                  <a:lnTo>
                    <a:pt x="2437" y="9843"/>
                  </a:lnTo>
                  <a:lnTo>
                    <a:pt x="2468" y="9843"/>
                  </a:lnTo>
                  <a:lnTo>
                    <a:pt x="2468" y="9843"/>
                  </a:lnTo>
                  <a:lnTo>
                    <a:pt x="2468" y="9843"/>
                  </a:lnTo>
                  <a:lnTo>
                    <a:pt x="2468" y="9843"/>
                  </a:lnTo>
                  <a:lnTo>
                    <a:pt x="2468" y="9843"/>
                  </a:lnTo>
                  <a:lnTo>
                    <a:pt x="2468" y="9843"/>
                  </a:lnTo>
                  <a:lnTo>
                    <a:pt x="2468" y="9843"/>
                  </a:lnTo>
                  <a:lnTo>
                    <a:pt x="2499" y="9843"/>
                  </a:lnTo>
                  <a:lnTo>
                    <a:pt x="2499" y="9843"/>
                  </a:lnTo>
                  <a:lnTo>
                    <a:pt x="2499" y="9843"/>
                  </a:lnTo>
                  <a:lnTo>
                    <a:pt x="2499" y="9843"/>
                  </a:lnTo>
                  <a:lnTo>
                    <a:pt x="2531" y="9843"/>
                  </a:lnTo>
                  <a:lnTo>
                    <a:pt x="2531" y="9843"/>
                  </a:lnTo>
                  <a:lnTo>
                    <a:pt x="2531" y="9843"/>
                  </a:lnTo>
                  <a:lnTo>
                    <a:pt x="2531" y="9843"/>
                  </a:lnTo>
                  <a:lnTo>
                    <a:pt x="2531" y="9843"/>
                  </a:lnTo>
                  <a:lnTo>
                    <a:pt x="2531" y="9843"/>
                  </a:lnTo>
                  <a:lnTo>
                    <a:pt x="2531" y="9843"/>
                  </a:lnTo>
                  <a:lnTo>
                    <a:pt x="2531" y="9843"/>
                  </a:lnTo>
                  <a:lnTo>
                    <a:pt x="2499" y="9811"/>
                  </a:lnTo>
                  <a:lnTo>
                    <a:pt x="2499" y="9811"/>
                  </a:lnTo>
                  <a:lnTo>
                    <a:pt x="2499" y="9811"/>
                  </a:lnTo>
                  <a:lnTo>
                    <a:pt x="2499" y="9811"/>
                  </a:lnTo>
                  <a:lnTo>
                    <a:pt x="2499" y="9811"/>
                  </a:lnTo>
                  <a:lnTo>
                    <a:pt x="2499" y="9811"/>
                  </a:lnTo>
                  <a:lnTo>
                    <a:pt x="2499" y="9811"/>
                  </a:lnTo>
                  <a:lnTo>
                    <a:pt x="2468" y="9811"/>
                  </a:lnTo>
                  <a:lnTo>
                    <a:pt x="2437" y="9811"/>
                  </a:lnTo>
                  <a:lnTo>
                    <a:pt x="2437" y="9811"/>
                  </a:lnTo>
                  <a:lnTo>
                    <a:pt x="2437" y="9811"/>
                  </a:lnTo>
                  <a:lnTo>
                    <a:pt x="2406" y="9811"/>
                  </a:lnTo>
                  <a:lnTo>
                    <a:pt x="2406" y="9811"/>
                  </a:lnTo>
                  <a:lnTo>
                    <a:pt x="2374" y="9780"/>
                  </a:lnTo>
                  <a:lnTo>
                    <a:pt x="2374" y="9780"/>
                  </a:lnTo>
                  <a:lnTo>
                    <a:pt x="2374" y="9780"/>
                  </a:lnTo>
                  <a:lnTo>
                    <a:pt x="2374" y="9780"/>
                  </a:lnTo>
                  <a:lnTo>
                    <a:pt x="2374" y="9749"/>
                  </a:lnTo>
                  <a:lnTo>
                    <a:pt x="2374" y="9749"/>
                  </a:lnTo>
                  <a:lnTo>
                    <a:pt x="2374" y="9749"/>
                  </a:lnTo>
                  <a:lnTo>
                    <a:pt x="2374" y="9749"/>
                  </a:lnTo>
                  <a:lnTo>
                    <a:pt x="2343" y="9749"/>
                  </a:lnTo>
                  <a:lnTo>
                    <a:pt x="2343" y="9749"/>
                  </a:lnTo>
                  <a:lnTo>
                    <a:pt x="2343" y="9749"/>
                  </a:lnTo>
                  <a:lnTo>
                    <a:pt x="2343" y="9749"/>
                  </a:lnTo>
                  <a:lnTo>
                    <a:pt x="2374" y="9749"/>
                  </a:lnTo>
                  <a:lnTo>
                    <a:pt x="2374" y="9749"/>
                  </a:lnTo>
                  <a:lnTo>
                    <a:pt x="2374" y="9749"/>
                  </a:lnTo>
                  <a:lnTo>
                    <a:pt x="2374" y="9749"/>
                  </a:lnTo>
                  <a:lnTo>
                    <a:pt x="2374" y="9780"/>
                  </a:lnTo>
                  <a:lnTo>
                    <a:pt x="2406" y="9780"/>
                  </a:lnTo>
                  <a:lnTo>
                    <a:pt x="2406" y="9780"/>
                  </a:lnTo>
                  <a:lnTo>
                    <a:pt x="2406" y="9780"/>
                  </a:lnTo>
                  <a:lnTo>
                    <a:pt x="2406" y="9780"/>
                  </a:lnTo>
                  <a:lnTo>
                    <a:pt x="2437" y="9780"/>
                  </a:lnTo>
                  <a:lnTo>
                    <a:pt x="2437" y="9780"/>
                  </a:lnTo>
                  <a:lnTo>
                    <a:pt x="2437" y="9780"/>
                  </a:lnTo>
                  <a:lnTo>
                    <a:pt x="2437" y="9780"/>
                  </a:lnTo>
                  <a:lnTo>
                    <a:pt x="2437" y="9780"/>
                  </a:lnTo>
                  <a:lnTo>
                    <a:pt x="2437" y="9780"/>
                  </a:lnTo>
                  <a:lnTo>
                    <a:pt x="2468" y="9780"/>
                  </a:lnTo>
                  <a:lnTo>
                    <a:pt x="2468" y="9780"/>
                  </a:lnTo>
                  <a:lnTo>
                    <a:pt x="2437" y="9780"/>
                  </a:lnTo>
                  <a:lnTo>
                    <a:pt x="2437" y="9780"/>
                  </a:lnTo>
                  <a:lnTo>
                    <a:pt x="2437" y="9780"/>
                  </a:lnTo>
                  <a:lnTo>
                    <a:pt x="2437" y="9780"/>
                  </a:lnTo>
                  <a:lnTo>
                    <a:pt x="2437" y="9780"/>
                  </a:lnTo>
                  <a:lnTo>
                    <a:pt x="2437" y="9780"/>
                  </a:lnTo>
                  <a:lnTo>
                    <a:pt x="2437" y="9749"/>
                  </a:lnTo>
                  <a:lnTo>
                    <a:pt x="2437" y="9780"/>
                  </a:lnTo>
                  <a:lnTo>
                    <a:pt x="2468" y="9780"/>
                  </a:lnTo>
                  <a:lnTo>
                    <a:pt x="2468" y="9780"/>
                  </a:lnTo>
                  <a:lnTo>
                    <a:pt x="2468" y="9780"/>
                  </a:lnTo>
                  <a:lnTo>
                    <a:pt x="2468" y="9780"/>
                  </a:lnTo>
                  <a:lnTo>
                    <a:pt x="2468" y="9780"/>
                  </a:lnTo>
                  <a:lnTo>
                    <a:pt x="2468" y="9749"/>
                  </a:lnTo>
                  <a:lnTo>
                    <a:pt x="2468" y="9749"/>
                  </a:lnTo>
                  <a:lnTo>
                    <a:pt x="2468" y="9749"/>
                  </a:lnTo>
                  <a:lnTo>
                    <a:pt x="2468" y="9749"/>
                  </a:lnTo>
                  <a:lnTo>
                    <a:pt x="2499" y="9749"/>
                  </a:lnTo>
                  <a:lnTo>
                    <a:pt x="2499" y="9749"/>
                  </a:lnTo>
                  <a:lnTo>
                    <a:pt x="2499" y="9749"/>
                  </a:lnTo>
                  <a:lnTo>
                    <a:pt x="2499" y="9749"/>
                  </a:lnTo>
                  <a:lnTo>
                    <a:pt x="2499" y="9749"/>
                  </a:lnTo>
                  <a:lnTo>
                    <a:pt x="2499" y="9749"/>
                  </a:lnTo>
                  <a:lnTo>
                    <a:pt x="2499" y="9749"/>
                  </a:lnTo>
                  <a:lnTo>
                    <a:pt x="2499" y="9749"/>
                  </a:lnTo>
                  <a:lnTo>
                    <a:pt x="2499" y="9749"/>
                  </a:lnTo>
                  <a:lnTo>
                    <a:pt x="2499" y="9718"/>
                  </a:lnTo>
                  <a:lnTo>
                    <a:pt x="2499" y="9718"/>
                  </a:lnTo>
                  <a:lnTo>
                    <a:pt x="2499" y="9718"/>
                  </a:lnTo>
                  <a:lnTo>
                    <a:pt x="2468" y="9718"/>
                  </a:lnTo>
                  <a:lnTo>
                    <a:pt x="2468" y="9718"/>
                  </a:lnTo>
                  <a:lnTo>
                    <a:pt x="2468" y="9718"/>
                  </a:lnTo>
                  <a:lnTo>
                    <a:pt x="2468" y="9718"/>
                  </a:lnTo>
                  <a:lnTo>
                    <a:pt x="2468" y="9718"/>
                  </a:lnTo>
                  <a:lnTo>
                    <a:pt x="2437" y="9718"/>
                  </a:lnTo>
                  <a:lnTo>
                    <a:pt x="2437" y="9718"/>
                  </a:lnTo>
                  <a:lnTo>
                    <a:pt x="2406" y="9718"/>
                  </a:lnTo>
                  <a:lnTo>
                    <a:pt x="2406" y="9718"/>
                  </a:lnTo>
                  <a:lnTo>
                    <a:pt x="2374" y="9718"/>
                  </a:lnTo>
                  <a:lnTo>
                    <a:pt x="2374" y="9718"/>
                  </a:lnTo>
                  <a:lnTo>
                    <a:pt x="2343" y="9749"/>
                  </a:lnTo>
                  <a:lnTo>
                    <a:pt x="2343" y="9749"/>
                  </a:lnTo>
                  <a:lnTo>
                    <a:pt x="2343" y="9749"/>
                  </a:lnTo>
                  <a:lnTo>
                    <a:pt x="2343" y="9749"/>
                  </a:lnTo>
                  <a:lnTo>
                    <a:pt x="2343" y="9749"/>
                  </a:lnTo>
                  <a:lnTo>
                    <a:pt x="2343" y="9749"/>
                  </a:lnTo>
                  <a:lnTo>
                    <a:pt x="2313" y="9749"/>
                  </a:lnTo>
                  <a:lnTo>
                    <a:pt x="2313" y="9749"/>
                  </a:lnTo>
                  <a:lnTo>
                    <a:pt x="2343" y="9749"/>
                  </a:lnTo>
                  <a:lnTo>
                    <a:pt x="2343" y="9749"/>
                  </a:lnTo>
                  <a:lnTo>
                    <a:pt x="2313" y="9749"/>
                  </a:lnTo>
                  <a:lnTo>
                    <a:pt x="2313" y="9749"/>
                  </a:lnTo>
                  <a:lnTo>
                    <a:pt x="2313" y="9749"/>
                  </a:lnTo>
                  <a:lnTo>
                    <a:pt x="2313" y="9718"/>
                  </a:lnTo>
                  <a:lnTo>
                    <a:pt x="2313" y="9749"/>
                  </a:lnTo>
                  <a:lnTo>
                    <a:pt x="2282" y="9749"/>
                  </a:lnTo>
                  <a:lnTo>
                    <a:pt x="2313" y="9749"/>
                  </a:lnTo>
                  <a:lnTo>
                    <a:pt x="2313" y="9749"/>
                  </a:lnTo>
                  <a:lnTo>
                    <a:pt x="2313" y="9749"/>
                  </a:lnTo>
                  <a:lnTo>
                    <a:pt x="2282" y="9749"/>
                  </a:lnTo>
                  <a:lnTo>
                    <a:pt x="2282" y="9749"/>
                  </a:lnTo>
                  <a:lnTo>
                    <a:pt x="2282" y="9749"/>
                  </a:lnTo>
                  <a:lnTo>
                    <a:pt x="2282" y="9749"/>
                  </a:lnTo>
                  <a:lnTo>
                    <a:pt x="2282" y="9749"/>
                  </a:lnTo>
                  <a:lnTo>
                    <a:pt x="2282" y="9749"/>
                  </a:lnTo>
                  <a:lnTo>
                    <a:pt x="2282" y="9749"/>
                  </a:lnTo>
                  <a:lnTo>
                    <a:pt x="2282" y="9749"/>
                  </a:lnTo>
                  <a:lnTo>
                    <a:pt x="2282" y="9749"/>
                  </a:lnTo>
                  <a:lnTo>
                    <a:pt x="2282" y="9749"/>
                  </a:lnTo>
                  <a:lnTo>
                    <a:pt x="2282" y="9749"/>
                  </a:lnTo>
                  <a:lnTo>
                    <a:pt x="2282" y="9749"/>
                  </a:lnTo>
                  <a:lnTo>
                    <a:pt x="2250" y="9749"/>
                  </a:lnTo>
                  <a:lnTo>
                    <a:pt x="2250" y="9749"/>
                  </a:lnTo>
                  <a:lnTo>
                    <a:pt x="2250" y="9749"/>
                  </a:lnTo>
                  <a:lnTo>
                    <a:pt x="2250" y="9780"/>
                  </a:lnTo>
                  <a:lnTo>
                    <a:pt x="2250" y="9780"/>
                  </a:lnTo>
                  <a:lnTo>
                    <a:pt x="2250" y="9780"/>
                  </a:lnTo>
                  <a:lnTo>
                    <a:pt x="2250" y="9780"/>
                  </a:lnTo>
                  <a:lnTo>
                    <a:pt x="2250" y="9780"/>
                  </a:lnTo>
                  <a:lnTo>
                    <a:pt x="2250" y="9780"/>
                  </a:lnTo>
                  <a:lnTo>
                    <a:pt x="2250" y="9749"/>
                  </a:lnTo>
                  <a:lnTo>
                    <a:pt x="2250" y="9749"/>
                  </a:lnTo>
                  <a:lnTo>
                    <a:pt x="2250" y="9749"/>
                  </a:lnTo>
                  <a:lnTo>
                    <a:pt x="2250" y="9749"/>
                  </a:lnTo>
                  <a:lnTo>
                    <a:pt x="2219" y="9749"/>
                  </a:lnTo>
                  <a:lnTo>
                    <a:pt x="2188" y="9749"/>
                  </a:lnTo>
                  <a:lnTo>
                    <a:pt x="2188" y="9749"/>
                  </a:lnTo>
                  <a:lnTo>
                    <a:pt x="2188" y="9780"/>
                  </a:lnTo>
                  <a:lnTo>
                    <a:pt x="2188" y="9780"/>
                  </a:lnTo>
                  <a:lnTo>
                    <a:pt x="2188" y="9780"/>
                  </a:lnTo>
                  <a:lnTo>
                    <a:pt x="2157" y="9780"/>
                  </a:lnTo>
                  <a:lnTo>
                    <a:pt x="2157" y="9780"/>
                  </a:lnTo>
                  <a:lnTo>
                    <a:pt x="2157" y="9780"/>
                  </a:lnTo>
                  <a:lnTo>
                    <a:pt x="2157" y="9780"/>
                  </a:lnTo>
                  <a:lnTo>
                    <a:pt x="2157" y="9780"/>
                  </a:lnTo>
                  <a:lnTo>
                    <a:pt x="2157" y="9780"/>
                  </a:lnTo>
                  <a:lnTo>
                    <a:pt x="2157" y="9780"/>
                  </a:lnTo>
                  <a:lnTo>
                    <a:pt x="2157" y="9811"/>
                  </a:lnTo>
                  <a:lnTo>
                    <a:pt x="2157" y="9811"/>
                  </a:lnTo>
                  <a:lnTo>
                    <a:pt x="2188" y="9780"/>
                  </a:lnTo>
                  <a:lnTo>
                    <a:pt x="2188" y="9780"/>
                  </a:lnTo>
                  <a:lnTo>
                    <a:pt x="2188" y="9811"/>
                  </a:lnTo>
                  <a:lnTo>
                    <a:pt x="2188" y="9811"/>
                  </a:lnTo>
                  <a:lnTo>
                    <a:pt x="2188" y="9811"/>
                  </a:lnTo>
                  <a:lnTo>
                    <a:pt x="2188" y="9811"/>
                  </a:lnTo>
                  <a:lnTo>
                    <a:pt x="2188" y="9811"/>
                  </a:lnTo>
                  <a:lnTo>
                    <a:pt x="2188" y="9811"/>
                  </a:lnTo>
                  <a:lnTo>
                    <a:pt x="2188" y="9811"/>
                  </a:lnTo>
                  <a:lnTo>
                    <a:pt x="2188" y="9811"/>
                  </a:lnTo>
                  <a:lnTo>
                    <a:pt x="2188" y="9811"/>
                  </a:lnTo>
                  <a:lnTo>
                    <a:pt x="2188" y="9811"/>
                  </a:lnTo>
                  <a:lnTo>
                    <a:pt x="2188" y="9811"/>
                  </a:lnTo>
                  <a:lnTo>
                    <a:pt x="2188" y="9843"/>
                  </a:lnTo>
                  <a:lnTo>
                    <a:pt x="2188" y="9843"/>
                  </a:lnTo>
                  <a:lnTo>
                    <a:pt x="2219" y="9811"/>
                  </a:lnTo>
                  <a:lnTo>
                    <a:pt x="2219" y="9811"/>
                  </a:lnTo>
                  <a:lnTo>
                    <a:pt x="2219" y="9811"/>
                  </a:lnTo>
                  <a:lnTo>
                    <a:pt x="2219" y="9811"/>
                  </a:lnTo>
                  <a:lnTo>
                    <a:pt x="2219" y="9811"/>
                  </a:lnTo>
                  <a:lnTo>
                    <a:pt x="2219" y="9811"/>
                  </a:lnTo>
                  <a:lnTo>
                    <a:pt x="2219" y="9811"/>
                  </a:lnTo>
                  <a:lnTo>
                    <a:pt x="2250" y="9811"/>
                  </a:lnTo>
                  <a:lnTo>
                    <a:pt x="2250" y="9811"/>
                  </a:lnTo>
                  <a:lnTo>
                    <a:pt x="2250" y="9811"/>
                  </a:lnTo>
                  <a:lnTo>
                    <a:pt x="2250" y="9811"/>
                  </a:lnTo>
                  <a:lnTo>
                    <a:pt x="2250" y="9811"/>
                  </a:lnTo>
                  <a:lnTo>
                    <a:pt x="2250" y="9811"/>
                  </a:lnTo>
                  <a:lnTo>
                    <a:pt x="2250" y="9811"/>
                  </a:lnTo>
                  <a:lnTo>
                    <a:pt x="2250" y="9811"/>
                  </a:lnTo>
                  <a:lnTo>
                    <a:pt x="2250" y="9811"/>
                  </a:lnTo>
                  <a:lnTo>
                    <a:pt x="2250" y="9811"/>
                  </a:lnTo>
                  <a:lnTo>
                    <a:pt x="2250" y="9811"/>
                  </a:lnTo>
                  <a:lnTo>
                    <a:pt x="2250" y="9811"/>
                  </a:lnTo>
                  <a:lnTo>
                    <a:pt x="2219" y="9811"/>
                  </a:lnTo>
                  <a:lnTo>
                    <a:pt x="2219" y="9811"/>
                  </a:lnTo>
                  <a:lnTo>
                    <a:pt x="2219" y="9843"/>
                  </a:lnTo>
                  <a:lnTo>
                    <a:pt x="2219" y="9843"/>
                  </a:lnTo>
                  <a:lnTo>
                    <a:pt x="2250" y="9843"/>
                  </a:lnTo>
                  <a:lnTo>
                    <a:pt x="2250" y="9843"/>
                  </a:lnTo>
                  <a:lnTo>
                    <a:pt x="2250" y="9843"/>
                  </a:lnTo>
                  <a:lnTo>
                    <a:pt x="2250" y="9843"/>
                  </a:lnTo>
                  <a:lnTo>
                    <a:pt x="2219" y="9843"/>
                  </a:lnTo>
                  <a:lnTo>
                    <a:pt x="2219" y="9843"/>
                  </a:lnTo>
                  <a:lnTo>
                    <a:pt x="2219" y="9843"/>
                  </a:lnTo>
                  <a:lnTo>
                    <a:pt x="2219" y="9843"/>
                  </a:lnTo>
                  <a:lnTo>
                    <a:pt x="2219" y="9843"/>
                  </a:lnTo>
                  <a:lnTo>
                    <a:pt x="2219" y="9843"/>
                  </a:lnTo>
                  <a:lnTo>
                    <a:pt x="2219" y="9843"/>
                  </a:lnTo>
                  <a:lnTo>
                    <a:pt x="2219" y="9843"/>
                  </a:lnTo>
                  <a:lnTo>
                    <a:pt x="2219" y="9843"/>
                  </a:lnTo>
                  <a:lnTo>
                    <a:pt x="2219" y="9843"/>
                  </a:lnTo>
                  <a:lnTo>
                    <a:pt x="2219" y="9843"/>
                  </a:lnTo>
                  <a:lnTo>
                    <a:pt x="2219" y="9843"/>
                  </a:lnTo>
                  <a:lnTo>
                    <a:pt x="2250" y="9843"/>
                  </a:lnTo>
                  <a:lnTo>
                    <a:pt x="2250" y="9843"/>
                  </a:lnTo>
                  <a:lnTo>
                    <a:pt x="2250" y="9843"/>
                  </a:lnTo>
                  <a:lnTo>
                    <a:pt x="2250" y="9874"/>
                  </a:lnTo>
                  <a:lnTo>
                    <a:pt x="2250" y="9874"/>
                  </a:lnTo>
                  <a:lnTo>
                    <a:pt x="2250" y="9874"/>
                  </a:lnTo>
                  <a:lnTo>
                    <a:pt x="2250" y="9874"/>
                  </a:lnTo>
                  <a:lnTo>
                    <a:pt x="2250" y="9874"/>
                  </a:lnTo>
                  <a:lnTo>
                    <a:pt x="2250" y="9874"/>
                  </a:lnTo>
                  <a:lnTo>
                    <a:pt x="2250" y="9874"/>
                  </a:lnTo>
                  <a:lnTo>
                    <a:pt x="2282" y="9843"/>
                  </a:lnTo>
                  <a:lnTo>
                    <a:pt x="2282" y="9843"/>
                  </a:lnTo>
                  <a:lnTo>
                    <a:pt x="2282" y="9874"/>
                  </a:lnTo>
                  <a:lnTo>
                    <a:pt x="2282" y="9874"/>
                  </a:lnTo>
                  <a:lnTo>
                    <a:pt x="2282" y="9874"/>
                  </a:lnTo>
                  <a:lnTo>
                    <a:pt x="2282" y="9874"/>
                  </a:lnTo>
                  <a:lnTo>
                    <a:pt x="2282" y="9874"/>
                  </a:lnTo>
                  <a:lnTo>
                    <a:pt x="2250" y="9874"/>
                  </a:lnTo>
                  <a:lnTo>
                    <a:pt x="2250" y="9874"/>
                  </a:lnTo>
                  <a:lnTo>
                    <a:pt x="2250" y="9874"/>
                  </a:lnTo>
                  <a:lnTo>
                    <a:pt x="2282" y="9874"/>
                  </a:lnTo>
                  <a:lnTo>
                    <a:pt x="2282" y="9905"/>
                  </a:lnTo>
                  <a:lnTo>
                    <a:pt x="2282" y="9905"/>
                  </a:lnTo>
                  <a:lnTo>
                    <a:pt x="2282" y="9905"/>
                  </a:lnTo>
                  <a:lnTo>
                    <a:pt x="2282" y="9905"/>
                  </a:lnTo>
                  <a:lnTo>
                    <a:pt x="2282" y="9905"/>
                  </a:lnTo>
                  <a:lnTo>
                    <a:pt x="2282" y="9905"/>
                  </a:lnTo>
                  <a:lnTo>
                    <a:pt x="2282" y="9905"/>
                  </a:lnTo>
                  <a:lnTo>
                    <a:pt x="2282" y="9874"/>
                  </a:lnTo>
                  <a:lnTo>
                    <a:pt x="2282" y="9874"/>
                  </a:lnTo>
                  <a:lnTo>
                    <a:pt x="2282" y="9874"/>
                  </a:lnTo>
                  <a:lnTo>
                    <a:pt x="2282" y="9874"/>
                  </a:lnTo>
                  <a:lnTo>
                    <a:pt x="2282" y="9874"/>
                  </a:lnTo>
                  <a:lnTo>
                    <a:pt x="2282" y="9874"/>
                  </a:lnTo>
                  <a:lnTo>
                    <a:pt x="2282" y="9905"/>
                  </a:lnTo>
                  <a:lnTo>
                    <a:pt x="2282" y="9905"/>
                  </a:lnTo>
                  <a:lnTo>
                    <a:pt x="2313" y="9905"/>
                  </a:lnTo>
                  <a:lnTo>
                    <a:pt x="2313" y="9905"/>
                  </a:lnTo>
                  <a:lnTo>
                    <a:pt x="2313" y="9905"/>
                  </a:lnTo>
                  <a:lnTo>
                    <a:pt x="2313" y="9905"/>
                  </a:lnTo>
                  <a:lnTo>
                    <a:pt x="2313" y="9905"/>
                  </a:lnTo>
                  <a:lnTo>
                    <a:pt x="2313" y="9905"/>
                  </a:lnTo>
                  <a:lnTo>
                    <a:pt x="2343" y="9905"/>
                  </a:lnTo>
                  <a:lnTo>
                    <a:pt x="2343" y="9905"/>
                  </a:lnTo>
                  <a:lnTo>
                    <a:pt x="2343" y="9905"/>
                  </a:lnTo>
                  <a:lnTo>
                    <a:pt x="2343" y="9905"/>
                  </a:lnTo>
                  <a:lnTo>
                    <a:pt x="2343" y="9905"/>
                  </a:lnTo>
                  <a:lnTo>
                    <a:pt x="2343" y="9905"/>
                  </a:lnTo>
                  <a:lnTo>
                    <a:pt x="2343" y="9905"/>
                  </a:lnTo>
                  <a:lnTo>
                    <a:pt x="2343" y="9905"/>
                  </a:lnTo>
                  <a:lnTo>
                    <a:pt x="2343" y="9905"/>
                  </a:lnTo>
                  <a:lnTo>
                    <a:pt x="2313" y="9905"/>
                  </a:lnTo>
                  <a:lnTo>
                    <a:pt x="2313" y="9905"/>
                  </a:lnTo>
                  <a:lnTo>
                    <a:pt x="2313" y="9905"/>
                  </a:lnTo>
                  <a:lnTo>
                    <a:pt x="2313" y="9905"/>
                  </a:lnTo>
                  <a:lnTo>
                    <a:pt x="2313" y="9905"/>
                  </a:lnTo>
                  <a:lnTo>
                    <a:pt x="2313" y="9905"/>
                  </a:lnTo>
                  <a:lnTo>
                    <a:pt x="2313" y="9874"/>
                  </a:lnTo>
                  <a:lnTo>
                    <a:pt x="2313" y="9874"/>
                  </a:lnTo>
                  <a:lnTo>
                    <a:pt x="2313" y="9905"/>
                  </a:lnTo>
                  <a:lnTo>
                    <a:pt x="2313" y="9874"/>
                  </a:lnTo>
                  <a:lnTo>
                    <a:pt x="2313" y="9874"/>
                  </a:lnTo>
                  <a:lnTo>
                    <a:pt x="2313" y="9874"/>
                  </a:lnTo>
                  <a:lnTo>
                    <a:pt x="2313" y="9874"/>
                  </a:lnTo>
                  <a:lnTo>
                    <a:pt x="2313" y="9874"/>
                  </a:lnTo>
                  <a:lnTo>
                    <a:pt x="2313" y="9874"/>
                  </a:lnTo>
                  <a:lnTo>
                    <a:pt x="2313" y="9874"/>
                  </a:lnTo>
                  <a:lnTo>
                    <a:pt x="2313" y="9874"/>
                  </a:lnTo>
                  <a:lnTo>
                    <a:pt x="2313" y="9874"/>
                  </a:lnTo>
                  <a:lnTo>
                    <a:pt x="2313" y="9874"/>
                  </a:lnTo>
                  <a:lnTo>
                    <a:pt x="2313" y="9874"/>
                  </a:lnTo>
                  <a:lnTo>
                    <a:pt x="2313" y="9843"/>
                  </a:lnTo>
                  <a:lnTo>
                    <a:pt x="2313" y="9843"/>
                  </a:lnTo>
                  <a:lnTo>
                    <a:pt x="2313" y="9843"/>
                  </a:lnTo>
                  <a:lnTo>
                    <a:pt x="2313" y="9843"/>
                  </a:lnTo>
                  <a:lnTo>
                    <a:pt x="2313" y="9843"/>
                  </a:lnTo>
                  <a:lnTo>
                    <a:pt x="2313" y="9843"/>
                  </a:lnTo>
                  <a:lnTo>
                    <a:pt x="2313" y="9843"/>
                  </a:lnTo>
                  <a:lnTo>
                    <a:pt x="2313" y="9843"/>
                  </a:lnTo>
                  <a:lnTo>
                    <a:pt x="2313"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43"/>
                  </a:lnTo>
                  <a:lnTo>
                    <a:pt x="2282" y="9811"/>
                  </a:lnTo>
                  <a:lnTo>
                    <a:pt x="2282" y="9811"/>
                  </a:lnTo>
                  <a:lnTo>
                    <a:pt x="2282" y="9811"/>
                  </a:lnTo>
                  <a:lnTo>
                    <a:pt x="2282" y="9811"/>
                  </a:lnTo>
                  <a:lnTo>
                    <a:pt x="2282" y="9811"/>
                  </a:lnTo>
                  <a:lnTo>
                    <a:pt x="2282" y="9811"/>
                  </a:lnTo>
                  <a:lnTo>
                    <a:pt x="2282" y="9811"/>
                  </a:lnTo>
                  <a:lnTo>
                    <a:pt x="2282" y="9811"/>
                  </a:lnTo>
                  <a:lnTo>
                    <a:pt x="2282" y="9811"/>
                  </a:lnTo>
                  <a:lnTo>
                    <a:pt x="2282" y="9811"/>
                  </a:lnTo>
                  <a:lnTo>
                    <a:pt x="2313" y="9811"/>
                  </a:lnTo>
                  <a:lnTo>
                    <a:pt x="2313" y="9811"/>
                  </a:lnTo>
                  <a:lnTo>
                    <a:pt x="2313" y="9811"/>
                  </a:lnTo>
                  <a:lnTo>
                    <a:pt x="2313" y="9811"/>
                  </a:lnTo>
                  <a:lnTo>
                    <a:pt x="2313" y="9811"/>
                  </a:lnTo>
                  <a:lnTo>
                    <a:pt x="2313" y="9811"/>
                  </a:lnTo>
                  <a:lnTo>
                    <a:pt x="2313" y="9811"/>
                  </a:lnTo>
                  <a:lnTo>
                    <a:pt x="2313" y="9811"/>
                  </a:lnTo>
                  <a:lnTo>
                    <a:pt x="2313" y="9811"/>
                  </a:lnTo>
                  <a:lnTo>
                    <a:pt x="2282" y="9780"/>
                  </a:lnTo>
                  <a:lnTo>
                    <a:pt x="2282" y="9780"/>
                  </a:lnTo>
                  <a:lnTo>
                    <a:pt x="2282" y="9780"/>
                  </a:lnTo>
                  <a:lnTo>
                    <a:pt x="2282" y="9811"/>
                  </a:lnTo>
                  <a:lnTo>
                    <a:pt x="2282" y="9780"/>
                  </a:lnTo>
                  <a:lnTo>
                    <a:pt x="2282" y="9780"/>
                  </a:lnTo>
                  <a:lnTo>
                    <a:pt x="2282" y="9780"/>
                  </a:lnTo>
                  <a:lnTo>
                    <a:pt x="2313" y="9780"/>
                  </a:lnTo>
                  <a:lnTo>
                    <a:pt x="2313" y="9780"/>
                  </a:lnTo>
                  <a:lnTo>
                    <a:pt x="2313" y="9780"/>
                  </a:lnTo>
                  <a:lnTo>
                    <a:pt x="2313" y="9780"/>
                  </a:lnTo>
                  <a:lnTo>
                    <a:pt x="2313" y="9780"/>
                  </a:lnTo>
                  <a:lnTo>
                    <a:pt x="2313" y="9780"/>
                  </a:lnTo>
                  <a:lnTo>
                    <a:pt x="2313" y="9780"/>
                  </a:lnTo>
                  <a:lnTo>
                    <a:pt x="2313" y="9780"/>
                  </a:lnTo>
                  <a:lnTo>
                    <a:pt x="2313" y="9811"/>
                  </a:lnTo>
                  <a:lnTo>
                    <a:pt x="2313" y="9811"/>
                  </a:lnTo>
                  <a:lnTo>
                    <a:pt x="2313" y="9811"/>
                  </a:lnTo>
                  <a:lnTo>
                    <a:pt x="2313" y="9811"/>
                  </a:lnTo>
                  <a:lnTo>
                    <a:pt x="2313" y="9811"/>
                  </a:lnTo>
                  <a:lnTo>
                    <a:pt x="2313" y="9811"/>
                  </a:lnTo>
                  <a:lnTo>
                    <a:pt x="2343" y="9811"/>
                  </a:lnTo>
                  <a:lnTo>
                    <a:pt x="2343" y="9811"/>
                  </a:lnTo>
                  <a:lnTo>
                    <a:pt x="2343" y="9811"/>
                  </a:lnTo>
                  <a:lnTo>
                    <a:pt x="2343" y="9811"/>
                  </a:lnTo>
                  <a:lnTo>
                    <a:pt x="2343" y="9811"/>
                  </a:lnTo>
                  <a:lnTo>
                    <a:pt x="2343" y="9811"/>
                  </a:lnTo>
                  <a:lnTo>
                    <a:pt x="2343" y="9780"/>
                  </a:lnTo>
                  <a:lnTo>
                    <a:pt x="2343" y="9780"/>
                  </a:lnTo>
                  <a:lnTo>
                    <a:pt x="2343" y="9811"/>
                  </a:lnTo>
                  <a:lnTo>
                    <a:pt x="2343" y="9811"/>
                  </a:lnTo>
                  <a:lnTo>
                    <a:pt x="2343" y="9811"/>
                  </a:lnTo>
                  <a:lnTo>
                    <a:pt x="2343" y="9811"/>
                  </a:lnTo>
                  <a:lnTo>
                    <a:pt x="2343" y="9811"/>
                  </a:lnTo>
                  <a:lnTo>
                    <a:pt x="2343" y="9811"/>
                  </a:lnTo>
                  <a:lnTo>
                    <a:pt x="2343" y="9843"/>
                  </a:lnTo>
                  <a:lnTo>
                    <a:pt x="2343" y="9843"/>
                  </a:lnTo>
                  <a:lnTo>
                    <a:pt x="2374" y="9843"/>
                  </a:lnTo>
                  <a:lnTo>
                    <a:pt x="2374" y="9843"/>
                  </a:lnTo>
                  <a:lnTo>
                    <a:pt x="2374" y="9843"/>
                  </a:lnTo>
                  <a:lnTo>
                    <a:pt x="2374" y="9843"/>
                  </a:lnTo>
                  <a:lnTo>
                    <a:pt x="2374" y="9811"/>
                  </a:lnTo>
                  <a:lnTo>
                    <a:pt x="2374" y="9811"/>
                  </a:lnTo>
                  <a:lnTo>
                    <a:pt x="2374" y="9811"/>
                  </a:lnTo>
                  <a:lnTo>
                    <a:pt x="2406" y="9811"/>
                  </a:lnTo>
                  <a:lnTo>
                    <a:pt x="2406" y="9811"/>
                  </a:lnTo>
                  <a:lnTo>
                    <a:pt x="2406" y="9811"/>
                  </a:lnTo>
                  <a:lnTo>
                    <a:pt x="2406" y="9811"/>
                  </a:lnTo>
                  <a:lnTo>
                    <a:pt x="2406" y="9811"/>
                  </a:lnTo>
                  <a:lnTo>
                    <a:pt x="2406" y="9811"/>
                  </a:lnTo>
                  <a:lnTo>
                    <a:pt x="2406" y="9811"/>
                  </a:lnTo>
                  <a:lnTo>
                    <a:pt x="2406" y="9811"/>
                  </a:lnTo>
                  <a:lnTo>
                    <a:pt x="2406" y="9811"/>
                  </a:lnTo>
                  <a:lnTo>
                    <a:pt x="2406" y="9811"/>
                  </a:lnTo>
                  <a:lnTo>
                    <a:pt x="2406" y="9811"/>
                  </a:lnTo>
                  <a:lnTo>
                    <a:pt x="2406" y="9843"/>
                  </a:lnTo>
                  <a:lnTo>
                    <a:pt x="2374" y="9843"/>
                  </a:lnTo>
                  <a:lnTo>
                    <a:pt x="2374" y="9843"/>
                  </a:lnTo>
                  <a:lnTo>
                    <a:pt x="2374" y="9843"/>
                  </a:lnTo>
                  <a:lnTo>
                    <a:pt x="2374" y="9843"/>
                  </a:lnTo>
                  <a:lnTo>
                    <a:pt x="2374" y="9843"/>
                  </a:lnTo>
                  <a:lnTo>
                    <a:pt x="2374" y="9843"/>
                  </a:lnTo>
                  <a:lnTo>
                    <a:pt x="2374" y="9843"/>
                  </a:lnTo>
                  <a:lnTo>
                    <a:pt x="2374" y="9843"/>
                  </a:lnTo>
                  <a:lnTo>
                    <a:pt x="2374" y="9874"/>
                  </a:lnTo>
                  <a:lnTo>
                    <a:pt x="2374" y="9874"/>
                  </a:lnTo>
                  <a:lnTo>
                    <a:pt x="2374" y="9874"/>
                  </a:lnTo>
                  <a:lnTo>
                    <a:pt x="2374" y="9874"/>
                  </a:lnTo>
                  <a:lnTo>
                    <a:pt x="2406" y="9843"/>
                  </a:lnTo>
                  <a:lnTo>
                    <a:pt x="2406" y="9843"/>
                  </a:lnTo>
                  <a:lnTo>
                    <a:pt x="2406" y="9874"/>
                  </a:lnTo>
                  <a:lnTo>
                    <a:pt x="2406" y="9874"/>
                  </a:lnTo>
                  <a:lnTo>
                    <a:pt x="2406" y="9874"/>
                  </a:lnTo>
                  <a:lnTo>
                    <a:pt x="2406" y="9874"/>
                  </a:lnTo>
                  <a:lnTo>
                    <a:pt x="2406" y="9874"/>
                  </a:lnTo>
                  <a:lnTo>
                    <a:pt x="2406" y="9874"/>
                  </a:lnTo>
                  <a:lnTo>
                    <a:pt x="2374" y="9874"/>
                  </a:lnTo>
                  <a:lnTo>
                    <a:pt x="2374" y="9874"/>
                  </a:lnTo>
                  <a:lnTo>
                    <a:pt x="2374" y="9874"/>
                  </a:lnTo>
                  <a:lnTo>
                    <a:pt x="2374" y="9874"/>
                  </a:lnTo>
                  <a:lnTo>
                    <a:pt x="2374" y="9874"/>
                  </a:lnTo>
                  <a:lnTo>
                    <a:pt x="2374" y="9905"/>
                  </a:lnTo>
                  <a:lnTo>
                    <a:pt x="2374" y="9905"/>
                  </a:lnTo>
                  <a:lnTo>
                    <a:pt x="2374" y="9905"/>
                  </a:lnTo>
                  <a:lnTo>
                    <a:pt x="2374" y="9905"/>
                  </a:lnTo>
                  <a:lnTo>
                    <a:pt x="2374" y="9905"/>
                  </a:lnTo>
                  <a:lnTo>
                    <a:pt x="2374" y="9905"/>
                  </a:lnTo>
                  <a:lnTo>
                    <a:pt x="2374" y="9905"/>
                  </a:lnTo>
                  <a:lnTo>
                    <a:pt x="2406" y="9905"/>
                  </a:lnTo>
                  <a:lnTo>
                    <a:pt x="2406" y="9905"/>
                  </a:lnTo>
                  <a:lnTo>
                    <a:pt x="2406" y="9905"/>
                  </a:lnTo>
                  <a:lnTo>
                    <a:pt x="2406" y="9905"/>
                  </a:lnTo>
                  <a:lnTo>
                    <a:pt x="2406" y="9905"/>
                  </a:lnTo>
                  <a:lnTo>
                    <a:pt x="2406" y="9905"/>
                  </a:lnTo>
                  <a:lnTo>
                    <a:pt x="2406" y="9905"/>
                  </a:lnTo>
                  <a:lnTo>
                    <a:pt x="2406" y="9905"/>
                  </a:lnTo>
                  <a:lnTo>
                    <a:pt x="2406" y="9905"/>
                  </a:lnTo>
                  <a:lnTo>
                    <a:pt x="2406" y="9905"/>
                  </a:lnTo>
                  <a:lnTo>
                    <a:pt x="2406" y="9874"/>
                  </a:lnTo>
                  <a:lnTo>
                    <a:pt x="2406" y="9874"/>
                  </a:lnTo>
                  <a:lnTo>
                    <a:pt x="2406" y="9905"/>
                  </a:lnTo>
                  <a:lnTo>
                    <a:pt x="2437" y="9905"/>
                  </a:lnTo>
                  <a:lnTo>
                    <a:pt x="2437" y="9905"/>
                  </a:lnTo>
                  <a:lnTo>
                    <a:pt x="2437" y="9905"/>
                  </a:lnTo>
                  <a:lnTo>
                    <a:pt x="2437" y="9905"/>
                  </a:lnTo>
                  <a:lnTo>
                    <a:pt x="2437" y="9905"/>
                  </a:lnTo>
                  <a:lnTo>
                    <a:pt x="2437" y="9874"/>
                  </a:lnTo>
                  <a:lnTo>
                    <a:pt x="2437" y="9874"/>
                  </a:lnTo>
                  <a:lnTo>
                    <a:pt x="2437" y="9874"/>
                  </a:lnTo>
                  <a:lnTo>
                    <a:pt x="2437" y="9874"/>
                  </a:lnTo>
                  <a:lnTo>
                    <a:pt x="2437" y="9905"/>
                  </a:lnTo>
                  <a:lnTo>
                    <a:pt x="2437" y="9905"/>
                  </a:lnTo>
                  <a:lnTo>
                    <a:pt x="2437" y="9905"/>
                  </a:lnTo>
                  <a:lnTo>
                    <a:pt x="2437" y="9905"/>
                  </a:lnTo>
                  <a:lnTo>
                    <a:pt x="2437" y="9874"/>
                  </a:lnTo>
                  <a:lnTo>
                    <a:pt x="2468" y="9874"/>
                  </a:lnTo>
                  <a:lnTo>
                    <a:pt x="2468" y="9874"/>
                  </a:lnTo>
                  <a:lnTo>
                    <a:pt x="2468" y="9874"/>
                  </a:lnTo>
                  <a:lnTo>
                    <a:pt x="2468" y="9905"/>
                  </a:lnTo>
                  <a:lnTo>
                    <a:pt x="2468" y="9905"/>
                  </a:lnTo>
                  <a:lnTo>
                    <a:pt x="2468" y="9905"/>
                  </a:lnTo>
                  <a:lnTo>
                    <a:pt x="2468" y="9905"/>
                  </a:lnTo>
                  <a:lnTo>
                    <a:pt x="2468" y="9905"/>
                  </a:lnTo>
                  <a:lnTo>
                    <a:pt x="2468" y="9905"/>
                  </a:lnTo>
                  <a:lnTo>
                    <a:pt x="2499" y="9905"/>
                  </a:lnTo>
                  <a:lnTo>
                    <a:pt x="2499" y="9905"/>
                  </a:lnTo>
                  <a:lnTo>
                    <a:pt x="2499" y="9905"/>
                  </a:lnTo>
                  <a:lnTo>
                    <a:pt x="2499" y="9905"/>
                  </a:lnTo>
                  <a:lnTo>
                    <a:pt x="2499" y="9905"/>
                  </a:lnTo>
                  <a:lnTo>
                    <a:pt x="2531" y="9936"/>
                  </a:lnTo>
                  <a:lnTo>
                    <a:pt x="2531" y="9936"/>
                  </a:lnTo>
                  <a:lnTo>
                    <a:pt x="2531" y="9936"/>
                  </a:lnTo>
                  <a:lnTo>
                    <a:pt x="2499" y="9936"/>
                  </a:lnTo>
                  <a:lnTo>
                    <a:pt x="2499" y="9968"/>
                  </a:lnTo>
                  <a:lnTo>
                    <a:pt x="2499" y="9968"/>
                  </a:lnTo>
                  <a:lnTo>
                    <a:pt x="2531" y="9968"/>
                  </a:lnTo>
                  <a:lnTo>
                    <a:pt x="2531" y="9968"/>
                  </a:lnTo>
                  <a:lnTo>
                    <a:pt x="2531" y="9936"/>
                  </a:lnTo>
                  <a:lnTo>
                    <a:pt x="2531" y="9936"/>
                  </a:lnTo>
                  <a:lnTo>
                    <a:pt x="2531" y="9936"/>
                  </a:lnTo>
                  <a:lnTo>
                    <a:pt x="2531" y="9936"/>
                  </a:lnTo>
                  <a:lnTo>
                    <a:pt x="2531" y="9968"/>
                  </a:lnTo>
                  <a:lnTo>
                    <a:pt x="2531" y="9968"/>
                  </a:lnTo>
                  <a:lnTo>
                    <a:pt x="2531" y="9968"/>
                  </a:lnTo>
                  <a:lnTo>
                    <a:pt x="2531" y="9968"/>
                  </a:lnTo>
                  <a:lnTo>
                    <a:pt x="2531" y="9968"/>
                  </a:lnTo>
                  <a:lnTo>
                    <a:pt x="2531" y="9968"/>
                  </a:lnTo>
                  <a:lnTo>
                    <a:pt x="2531" y="9968"/>
                  </a:lnTo>
                  <a:lnTo>
                    <a:pt x="2531" y="9968"/>
                  </a:lnTo>
                  <a:lnTo>
                    <a:pt x="2531" y="9968"/>
                  </a:lnTo>
                  <a:lnTo>
                    <a:pt x="2531" y="9999"/>
                  </a:lnTo>
                  <a:lnTo>
                    <a:pt x="2562" y="9999"/>
                  </a:lnTo>
                  <a:lnTo>
                    <a:pt x="2562" y="9999"/>
                  </a:lnTo>
                  <a:lnTo>
                    <a:pt x="2562" y="9999"/>
                  </a:lnTo>
                  <a:lnTo>
                    <a:pt x="2562" y="9999"/>
                  </a:lnTo>
                  <a:lnTo>
                    <a:pt x="2562" y="9999"/>
                  </a:lnTo>
                  <a:lnTo>
                    <a:pt x="2562" y="9968"/>
                  </a:lnTo>
                  <a:lnTo>
                    <a:pt x="2562" y="9968"/>
                  </a:lnTo>
                  <a:lnTo>
                    <a:pt x="2562" y="9968"/>
                  </a:lnTo>
                  <a:lnTo>
                    <a:pt x="2562" y="9968"/>
                  </a:lnTo>
                  <a:lnTo>
                    <a:pt x="2562" y="9968"/>
                  </a:lnTo>
                  <a:lnTo>
                    <a:pt x="2562" y="9968"/>
                  </a:lnTo>
                  <a:lnTo>
                    <a:pt x="2562" y="9968"/>
                  </a:lnTo>
                  <a:lnTo>
                    <a:pt x="2562" y="9968"/>
                  </a:lnTo>
                  <a:lnTo>
                    <a:pt x="2562" y="9968"/>
                  </a:lnTo>
                  <a:lnTo>
                    <a:pt x="2562" y="9968"/>
                  </a:lnTo>
                  <a:lnTo>
                    <a:pt x="2562" y="9936"/>
                  </a:lnTo>
                  <a:close/>
                  <a:moveTo>
                    <a:pt x="1375" y="9061"/>
                  </a:moveTo>
                  <a:lnTo>
                    <a:pt x="1375" y="9061"/>
                  </a:lnTo>
                  <a:lnTo>
                    <a:pt x="1375" y="9093"/>
                  </a:lnTo>
                  <a:lnTo>
                    <a:pt x="1375" y="9093"/>
                  </a:lnTo>
                  <a:lnTo>
                    <a:pt x="1407" y="9093"/>
                  </a:lnTo>
                  <a:lnTo>
                    <a:pt x="1407" y="9093"/>
                  </a:lnTo>
                  <a:lnTo>
                    <a:pt x="1407" y="9093"/>
                  </a:lnTo>
                  <a:lnTo>
                    <a:pt x="1407" y="9093"/>
                  </a:lnTo>
                  <a:lnTo>
                    <a:pt x="1407" y="9093"/>
                  </a:lnTo>
                  <a:lnTo>
                    <a:pt x="1407" y="9093"/>
                  </a:lnTo>
                  <a:lnTo>
                    <a:pt x="1407" y="9093"/>
                  </a:lnTo>
                  <a:lnTo>
                    <a:pt x="1407" y="9093"/>
                  </a:lnTo>
                  <a:lnTo>
                    <a:pt x="1407" y="9093"/>
                  </a:lnTo>
                  <a:lnTo>
                    <a:pt x="1407" y="9093"/>
                  </a:lnTo>
                  <a:lnTo>
                    <a:pt x="1407" y="9093"/>
                  </a:lnTo>
                  <a:lnTo>
                    <a:pt x="1438" y="9124"/>
                  </a:lnTo>
                  <a:lnTo>
                    <a:pt x="1438" y="9124"/>
                  </a:lnTo>
                  <a:lnTo>
                    <a:pt x="1438" y="9124"/>
                  </a:lnTo>
                  <a:lnTo>
                    <a:pt x="1438" y="9124"/>
                  </a:lnTo>
                  <a:lnTo>
                    <a:pt x="1438" y="9124"/>
                  </a:lnTo>
                  <a:lnTo>
                    <a:pt x="1438" y="9124"/>
                  </a:lnTo>
                  <a:lnTo>
                    <a:pt x="1438" y="9124"/>
                  </a:lnTo>
                  <a:lnTo>
                    <a:pt x="1438" y="9124"/>
                  </a:lnTo>
                  <a:lnTo>
                    <a:pt x="1438" y="9124"/>
                  </a:lnTo>
                  <a:lnTo>
                    <a:pt x="1438" y="9124"/>
                  </a:lnTo>
                  <a:lnTo>
                    <a:pt x="1438" y="9124"/>
                  </a:lnTo>
                  <a:lnTo>
                    <a:pt x="1438" y="9124"/>
                  </a:lnTo>
                  <a:lnTo>
                    <a:pt x="1438" y="9124"/>
                  </a:lnTo>
                  <a:lnTo>
                    <a:pt x="1438" y="9124"/>
                  </a:lnTo>
                  <a:lnTo>
                    <a:pt x="1438" y="9124"/>
                  </a:lnTo>
                  <a:lnTo>
                    <a:pt x="1438" y="9155"/>
                  </a:lnTo>
                  <a:lnTo>
                    <a:pt x="1438" y="9155"/>
                  </a:lnTo>
                  <a:lnTo>
                    <a:pt x="1469" y="9155"/>
                  </a:lnTo>
                  <a:lnTo>
                    <a:pt x="1469" y="9155"/>
                  </a:lnTo>
                  <a:lnTo>
                    <a:pt x="1469" y="9155"/>
                  </a:lnTo>
                  <a:lnTo>
                    <a:pt x="1438" y="9155"/>
                  </a:lnTo>
                  <a:lnTo>
                    <a:pt x="1438" y="9155"/>
                  </a:lnTo>
                  <a:lnTo>
                    <a:pt x="1438" y="9155"/>
                  </a:lnTo>
                  <a:lnTo>
                    <a:pt x="1438" y="9155"/>
                  </a:lnTo>
                  <a:lnTo>
                    <a:pt x="1438" y="9155"/>
                  </a:lnTo>
                  <a:lnTo>
                    <a:pt x="1438" y="9155"/>
                  </a:lnTo>
                  <a:lnTo>
                    <a:pt x="1438" y="9155"/>
                  </a:lnTo>
                  <a:lnTo>
                    <a:pt x="1469" y="9155"/>
                  </a:lnTo>
                  <a:lnTo>
                    <a:pt x="1469" y="9155"/>
                  </a:lnTo>
                  <a:lnTo>
                    <a:pt x="1469" y="9155"/>
                  </a:lnTo>
                  <a:lnTo>
                    <a:pt x="1469" y="9155"/>
                  </a:lnTo>
                  <a:lnTo>
                    <a:pt x="1469" y="9155"/>
                  </a:lnTo>
                  <a:lnTo>
                    <a:pt x="1469" y="9155"/>
                  </a:lnTo>
                  <a:lnTo>
                    <a:pt x="1469" y="9155"/>
                  </a:lnTo>
                  <a:lnTo>
                    <a:pt x="1500" y="9155"/>
                  </a:lnTo>
                  <a:lnTo>
                    <a:pt x="1500" y="9155"/>
                  </a:lnTo>
                  <a:lnTo>
                    <a:pt x="1500" y="9155"/>
                  </a:lnTo>
                  <a:lnTo>
                    <a:pt x="1500" y="9155"/>
                  </a:lnTo>
                  <a:lnTo>
                    <a:pt x="1500" y="9155"/>
                  </a:lnTo>
                  <a:lnTo>
                    <a:pt x="1500" y="9155"/>
                  </a:lnTo>
                  <a:lnTo>
                    <a:pt x="1500" y="9155"/>
                  </a:lnTo>
                  <a:lnTo>
                    <a:pt x="1500" y="9155"/>
                  </a:lnTo>
                  <a:lnTo>
                    <a:pt x="1500" y="9186"/>
                  </a:lnTo>
                  <a:lnTo>
                    <a:pt x="1500" y="9186"/>
                  </a:lnTo>
                  <a:lnTo>
                    <a:pt x="1500" y="9186"/>
                  </a:lnTo>
                  <a:lnTo>
                    <a:pt x="1532" y="9186"/>
                  </a:lnTo>
                  <a:lnTo>
                    <a:pt x="1532" y="9186"/>
                  </a:lnTo>
                  <a:lnTo>
                    <a:pt x="1532" y="9186"/>
                  </a:lnTo>
                  <a:lnTo>
                    <a:pt x="1532" y="9155"/>
                  </a:lnTo>
                  <a:lnTo>
                    <a:pt x="1532" y="9155"/>
                  </a:lnTo>
                  <a:lnTo>
                    <a:pt x="1532" y="9155"/>
                  </a:lnTo>
                  <a:lnTo>
                    <a:pt x="1532" y="9155"/>
                  </a:lnTo>
                  <a:lnTo>
                    <a:pt x="1532" y="9155"/>
                  </a:lnTo>
                  <a:lnTo>
                    <a:pt x="1532" y="9155"/>
                  </a:lnTo>
                  <a:lnTo>
                    <a:pt x="1532" y="9155"/>
                  </a:lnTo>
                  <a:lnTo>
                    <a:pt x="1500" y="9155"/>
                  </a:lnTo>
                  <a:lnTo>
                    <a:pt x="1500" y="9155"/>
                  </a:lnTo>
                  <a:lnTo>
                    <a:pt x="1500" y="9155"/>
                  </a:lnTo>
                  <a:lnTo>
                    <a:pt x="1469" y="9155"/>
                  </a:lnTo>
                  <a:lnTo>
                    <a:pt x="1500" y="9124"/>
                  </a:lnTo>
                  <a:lnTo>
                    <a:pt x="1469" y="9124"/>
                  </a:lnTo>
                  <a:lnTo>
                    <a:pt x="1469" y="9124"/>
                  </a:lnTo>
                  <a:lnTo>
                    <a:pt x="1500" y="9124"/>
                  </a:lnTo>
                  <a:lnTo>
                    <a:pt x="1500" y="9124"/>
                  </a:lnTo>
                  <a:lnTo>
                    <a:pt x="1500" y="9124"/>
                  </a:lnTo>
                  <a:lnTo>
                    <a:pt x="1500" y="9124"/>
                  </a:lnTo>
                  <a:lnTo>
                    <a:pt x="1500" y="9124"/>
                  </a:lnTo>
                  <a:lnTo>
                    <a:pt x="1500" y="9124"/>
                  </a:lnTo>
                  <a:lnTo>
                    <a:pt x="1469" y="9124"/>
                  </a:lnTo>
                  <a:lnTo>
                    <a:pt x="1469" y="9124"/>
                  </a:lnTo>
                  <a:lnTo>
                    <a:pt x="1469" y="9124"/>
                  </a:lnTo>
                  <a:lnTo>
                    <a:pt x="1469" y="9093"/>
                  </a:lnTo>
                  <a:lnTo>
                    <a:pt x="1469" y="9093"/>
                  </a:lnTo>
                  <a:lnTo>
                    <a:pt x="1469" y="9093"/>
                  </a:lnTo>
                  <a:lnTo>
                    <a:pt x="1469" y="9093"/>
                  </a:lnTo>
                  <a:lnTo>
                    <a:pt x="1469" y="9093"/>
                  </a:lnTo>
                  <a:lnTo>
                    <a:pt x="1469" y="9093"/>
                  </a:lnTo>
                  <a:lnTo>
                    <a:pt x="1469" y="9093"/>
                  </a:lnTo>
                  <a:lnTo>
                    <a:pt x="1469" y="9093"/>
                  </a:lnTo>
                  <a:lnTo>
                    <a:pt x="1469" y="9124"/>
                  </a:lnTo>
                  <a:lnTo>
                    <a:pt x="1469" y="9124"/>
                  </a:lnTo>
                  <a:lnTo>
                    <a:pt x="1469" y="9124"/>
                  </a:lnTo>
                  <a:lnTo>
                    <a:pt x="1469" y="9124"/>
                  </a:lnTo>
                  <a:lnTo>
                    <a:pt x="1469" y="9124"/>
                  </a:lnTo>
                  <a:lnTo>
                    <a:pt x="1469" y="9124"/>
                  </a:lnTo>
                  <a:lnTo>
                    <a:pt x="1469" y="9124"/>
                  </a:lnTo>
                  <a:lnTo>
                    <a:pt x="1469" y="9124"/>
                  </a:lnTo>
                  <a:lnTo>
                    <a:pt x="1469" y="9124"/>
                  </a:lnTo>
                  <a:lnTo>
                    <a:pt x="1469" y="9124"/>
                  </a:lnTo>
                  <a:lnTo>
                    <a:pt x="1469" y="9155"/>
                  </a:lnTo>
                  <a:lnTo>
                    <a:pt x="1469" y="9124"/>
                  </a:lnTo>
                  <a:lnTo>
                    <a:pt x="1438" y="9124"/>
                  </a:lnTo>
                  <a:lnTo>
                    <a:pt x="1438" y="9124"/>
                  </a:lnTo>
                  <a:lnTo>
                    <a:pt x="1438" y="9124"/>
                  </a:lnTo>
                  <a:lnTo>
                    <a:pt x="1438" y="9124"/>
                  </a:lnTo>
                  <a:lnTo>
                    <a:pt x="1438" y="9124"/>
                  </a:lnTo>
                  <a:lnTo>
                    <a:pt x="1438" y="9124"/>
                  </a:lnTo>
                  <a:lnTo>
                    <a:pt x="1438" y="9093"/>
                  </a:lnTo>
                  <a:lnTo>
                    <a:pt x="1438" y="9093"/>
                  </a:lnTo>
                  <a:lnTo>
                    <a:pt x="1438" y="9093"/>
                  </a:lnTo>
                  <a:lnTo>
                    <a:pt x="1438" y="9093"/>
                  </a:lnTo>
                  <a:lnTo>
                    <a:pt x="1438" y="9093"/>
                  </a:lnTo>
                  <a:lnTo>
                    <a:pt x="1438" y="9093"/>
                  </a:lnTo>
                  <a:lnTo>
                    <a:pt x="1438" y="9093"/>
                  </a:lnTo>
                  <a:lnTo>
                    <a:pt x="1438" y="9093"/>
                  </a:lnTo>
                  <a:lnTo>
                    <a:pt x="1438" y="9093"/>
                  </a:lnTo>
                  <a:lnTo>
                    <a:pt x="1438" y="9093"/>
                  </a:lnTo>
                  <a:lnTo>
                    <a:pt x="1438" y="9093"/>
                  </a:lnTo>
                  <a:lnTo>
                    <a:pt x="1438" y="9093"/>
                  </a:lnTo>
                  <a:lnTo>
                    <a:pt x="1438" y="9093"/>
                  </a:lnTo>
                  <a:lnTo>
                    <a:pt x="1438" y="9093"/>
                  </a:lnTo>
                  <a:lnTo>
                    <a:pt x="1438" y="9061"/>
                  </a:lnTo>
                  <a:lnTo>
                    <a:pt x="1438" y="9061"/>
                  </a:lnTo>
                  <a:lnTo>
                    <a:pt x="1438" y="9061"/>
                  </a:lnTo>
                  <a:lnTo>
                    <a:pt x="1438" y="9061"/>
                  </a:lnTo>
                  <a:lnTo>
                    <a:pt x="1438" y="9093"/>
                  </a:lnTo>
                  <a:lnTo>
                    <a:pt x="1438" y="9093"/>
                  </a:lnTo>
                  <a:lnTo>
                    <a:pt x="1438" y="9093"/>
                  </a:lnTo>
                  <a:lnTo>
                    <a:pt x="1438" y="9093"/>
                  </a:lnTo>
                  <a:lnTo>
                    <a:pt x="1438" y="9093"/>
                  </a:lnTo>
                  <a:lnTo>
                    <a:pt x="1438" y="9093"/>
                  </a:lnTo>
                  <a:lnTo>
                    <a:pt x="1438" y="9093"/>
                  </a:lnTo>
                  <a:lnTo>
                    <a:pt x="1438" y="9093"/>
                  </a:lnTo>
                  <a:lnTo>
                    <a:pt x="1407" y="9093"/>
                  </a:lnTo>
                  <a:lnTo>
                    <a:pt x="1407" y="9061"/>
                  </a:lnTo>
                  <a:lnTo>
                    <a:pt x="1407" y="9061"/>
                  </a:lnTo>
                  <a:lnTo>
                    <a:pt x="1407" y="9061"/>
                  </a:lnTo>
                  <a:lnTo>
                    <a:pt x="1407" y="9061"/>
                  </a:lnTo>
                  <a:lnTo>
                    <a:pt x="1407" y="9061"/>
                  </a:lnTo>
                  <a:lnTo>
                    <a:pt x="1407" y="9061"/>
                  </a:lnTo>
                  <a:lnTo>
                    <a:pt x="1407" y="9061"/>
                  </a:lnTo>
                  <a:lnTo>
                    <a:pt x="1407" y="9061"/>
                  </a:lnTo>
                  <a:lnTo>
                    <a:pt x="1407" y="9061"/>
                  </a:lnTo>
                  <a:lnTo>
                    <a:pt x="1407" y="9061"/>
                  </a:lnTo>
                  <a:lnTo>
                    <a:pt x="1407"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75" y="9061"/>
                  </a:lnTo>
                  <a:lnTo>
                    <a:pt x="1344" y="9030"/>
                  </a:lnTo>
                  <a:lnTo>
                    <a:pt x="1344" y="9030"/>
                  </a:lnTo>
                  <a:lnTo>
                    <a:pt x="1344" y="9030"/>
                  </a:lnTo>
                  <a:lnTo>
                    <a:pt x="1344" y="9030"/>
                  </a:lnTo>
                  <a:lnTo>
                    <a:pt x="1344" y="9030"/>
                  </a:lnTo>
                  <a:lnTo>
                    <a:pt x="1344" y="9030"/>
                  </a:lnTo>
                  <a:lnTo>
                    <a:pt x="1344" y="9030"/>
                  </a:lnTo>
                  <a:lnTo>
                    <a:pt x="1344" y="9030"/>
                  </a:lnTo>
                  <a:lnTo>
                    <a:pt x="1344" y="9030"/>
                  </a:lnTo>
                  <a:lnTo>
                    <a:pt x="1344" y="9030"/>
                  </a:lnTo>
                  <a:lnTo>
                    <a:pt x="1313" y="9061"/>
                  </a:lnTo>
                  <a:lnTo>
                    <a:pt x="1313" y="9030"/>
                  </a:lnTo>
                  <a:lnTo>
                    <a:pt x="1313" y="9030"/>
                  </a:lnTo>
                  <a:lnTo>
                    <a:pt x="1313" y="9030"/>
                  </a:lnTo>
                  <a:lnTo>
                    <a:pt x="1313" y="9030"/>
                  </a:lnTo>
                  <a:lnTo>
                    <a:pt x="1313" y="9030"/>
                  </a:lnTo>
                  <a:lnTo>
                    <a:pt x="1313" y="9030"/>
                  </a:lnTo>
                  <a:lnTo>
                    <a:pt x="1313" y="9030"/>
                  </a:lnTo>
                  <a:lnTo>
                    <a:pt x="1313" y="9030"/>
                  </a:lnTo>
                  <a:lnTo>
                    <a:pt x="1313" y="9030"/>
                  </a:lnTo>
                  <a:lnTo>
                    <a:pt x="1313" y="9030"/>
                  </a:lnTo>
                  <a:lnTo>
                    <a:pt x="1313" y="9030"/>
                  </a:lnTo>
                  <a:lnTo>
                    <a:pt x="1313" y="9030"/>
                  </a:lnTo>
                  <a:lnTo>
                    <a:pt x="1313" y="9030"/>
                  </a:lnTo>
                  <a:lnTo>
                    <a:pt x="1313" y="9030"/>
                  </a:lnTo>
                  <a:lnTo>
                    <a:pt x="1313" y="9030"/>
                  </a:lnTo>
                  <a:lnTo>
                    <a:pt x="1282" y="9030"/>
                  </a:lnTo>
                  <a:lnTo>
                    <a:pt x="1282" y="9030"/>
                  </a:lnTo>
                  <a:lnTo>
                    <a:pt x="1282" y="9030"/>
                  </a:lnTo>
                  <a:lnTo>
                    <a:pt x="1282" y="9030"/>
                  </a:lnTo>
                  <a:lnTo>
                    <a:pt x="1282" y="9030"/>
                  </a:lnTo>
                  <a:lnTo>
                    <a:pt x="1282" y="8999"/>
                  </a:lnTo>
                  <a:lnTo>
                    <a:pt x="1282" y="8999"/>
                  </a:lnTo>
                  <a:lnTo>
                    <a:pt x="1282" y="8999"/>
                  </a:lnTo>
                  <a:lnTo>
                    <a:pt x="1282" y="8999"/>
                  </a:lnTo>
                  <a:lnTo>
                    <a:pt x="1282" y="8999"/>
                  </a:lnTo>
                  <a:lnTo>
                    <a:pt x="1282" y="8999"/>
                  </a:lnTo>
                  <a:lnTo>
                    <a:pt x="1250" y="8999"/>
                  </a:lnTo>
                  <a:lnTo>
                    <a:pt x="1250" y="8999"/>
                  </a:lnTo>
                  <a:lnTo>
                    <a:pt x="1250" y="8999"/>
                  </a:lnTo>
                  <a:lnTo>
                    <a:pt x="1250" y="8999"/>
                  </a:lnTo>
                  <a:lnTo>
                    <a:pt x="1250" y="8999"/>
                  </a:lnTo>
                  <a:lnTo>
                    <a:pt x="1250" y="8999"/>
                  </a:lnTo>
                  <a:lnTo>
                    <a:pt x="1250" y="8968"/>
                  </a:lnTo>
                  <a:lnTo>
                    <a:pt x="1250"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68"/>
                  </a:lnTo>
                  <a:lnTo>
                    <a:pt x="1219" y="8999"/>
                  </a:lnTo>
                  <a:lnTo>
                    <a:pt x="1250" y="8999"/>
                  </a:lnTo>
                  <a:lnTo>
                    <a:pt x="1250" y="8999"/>
                  </a:lnTo>
                  <a:lnTo>
                    <a:pt x="1250" y="8999"/>
                  </a:lnTo>
                  <a:lnTo>
                    <a:pt x="1250" y="8999"/>
                  </a:lnTo>
                  <a:lnTo>
                    <a:pt x="1250" y="8999"/>
                  </a:lnTo>
                  <a:lnTo>
                    <a:pt x="1250" y="8999"/>
                  </a:lnTo>
                  <a:lnTo>
                    <a:pt x="1250" y="8999"/>
                  </a:lnTo>
                  <a:lnTo>
                    <a:pt x="1250" y="8999"/>
                  </a:lnTo>
                  <a:lnTo>
                    <a:pt x="1250" y="9030"/>
                  </a:lnTo>
                  <a:lnTo>
                    <a:pt x="1250" y="9030"/>
                  </a:lnTo>
                  <a:lnTo>
                    <a:pt x="1250" y="9030"/>
                  </a:lnTo>
                  <a:lnTo>
                    <a:pt x="1250" y="9030"/>
                  </a:lnTo>
                  <a:lnTo>
                    <a:pt x="1250" y="9030"/>
                  </a:lnTo>
                  <a:lnTo>
                    <a:pt x="1250" y="9030"/>
                  </a:lnTo>
                  <a:lnTo>
                    <a:pt x="1250" y="9030"/>
                  </a:lnTo>
                  <a:lnTo>
                    <a:pt x="1250" y="9030"/>
                  </a:lnTo>
                  <a:lnTo>
                    <a:pt x="1250" y="9030"/>
                  </a:lnTo>
                  <a:lnTo>
                    <a:pt x="1250" y="9030"/>
                  </a:lnTo>
                  <a:lnTo>
                    <a:pt x="1250" y="9030"/>
                  </a:lnTo>
                  <a:lnTo>
                    <a:pt x="1282" y="9030"/>
                  </a:lnTo>
                  <a:lnTo>
                    <a:pt x="1282" y="9030"/>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61"/>
                  </a:lnTo>
                  <a:lnTo>
                    <a:pt x="1282" y="9093"/>
                  </a:lnTo>
                  <a:lnTo>
                    <a:pt x="1282" y="9093"/>
                  </a:lnTo>
                  <a:lnTo>
                    <a:pt x="1282" y="9093"/>
                  </a:lnTo>
                  <a:lnTo>
                    <a:pt x="1282" y="9093"/>
                  </a:lnTo>
                  <a:lnTo>
                    <a:pt x="1282" y="9093"/>
                  </a:lnTo>
                  <a:lnTo>
                    <a:pt x="1313" y="9093"/>
                  </a:lnTo>
                  <a:lnTo>
                    <a:pt x="1313" y="9093"/>
                  </a:lnTo>
                  <a:lnTo>
                    <a:pt x="1313" y="9093"/>
                  </a:lnTo>
                  <a:lnTo>
                    <a:pt x="1313" y="9093"/>
                  </a:lnTo>
                  <a:lnTo>
                    <a:pt x="1313" y="9093"/>
                  </a:lnTo>
                  <a:lnTo>
                    <a:pt x="1313" y="9061"/>
                  </a:lnTo>
                  <a:lnTo>
                    <a:pt x="1313" y="9061"/>
                  </a:lnTo>
                  <a:lnTo>
                    <a:pt x="1313" y="9061"/>
                  </a:lnTo>
                  <a:lnTo>
                    <a:pt x="1313" y="9061"/>
                  </a:lnTo>
                  <a:lnTo>
                    <a:pt x="1313" y="9093"/>
                  </a:lnTo>
                  <a:lnTo>
                    <a:pt x="1313" y="9093"/>
                  </a:lnTo>
                  <a:lnTo>
                    <a:pt x="1344" y="9093"/>
                  </a:lnTo>
                  <a:lnTo>
                    <a:pt x="1344" y="9093"/>
                  </a:lnTo>
                  <a:lnTo>
                    <a:pt x="1344" y="9093"/>
                  </a:lnTo>
                  <a:lnTo>
                    <a:pt x="1344" y="9093"/>
                  </a:lnTo>
                  <a:lnTo>
                    <a:pt x="1344" y="9093"/>
                  </a:lnTo>
                  <a:lnTo>
                    <a:pt x="1344" y="9093"/>
                  </a:lnTo>
                  <a:lnTo>
                    <a:pt x="1344" y="9093"/>
                  </a:lnTo>
                  <a:lnTo>
                    <a:pt x="1344" y="9093"/>
                  </a:lnTo>
                  <a:lnTo>
                    <a:pt x="1344" y="9093"/>
                  </a:lnTo>
                  <a:lnTo>
                    <a:pt x="1344" y="9093"/>
                  </a:lnTo>
                  <a:lnTo>
                    <a:pt x="1344" y="9093"/>
                  </a:lnTo>
                  <a:lnTo>
                    <a:pt x="1344" y="9093"/>
                  </a:lnTo>
                  <a:lnTo>
                    <a:pt x="1344" y="9093"/>
                  </a:lnTo>
                  <a:lnTo>
                    <a:pt x="1344" y="9061"/>
                  </a:lnTo>
                  <a:lnTo>
                    <a:pt x="1344" y="9061"/>
                  </a:lnTo>
                  <a:lnTo>
                    <a:pt x="1344" y="9061"/>
                  </a:lnTo>
                  <a:lnTo>
                    <a:pt x="1375" y="9093"/>
                  </a:lnTo>
                  <a:lnTo>
                    <a:pt x="1375" y="9093"/>
                  </a:lnTo>
                  <a:lnTo>
                    <a:pt x="1375" y="9093"/>
                  </a:lnTo>
                  <a:lnTo>
                    <a:pt x="1375" y="9061"/>
                  </a:lnTo>
                  <a:close/>
                  <a:moveTo>
                    <a:pt x="1188" y="7530"/>
                  </a:moveTo>
                  <a:lnTo>
                    <a:pt x="1188" y="7530"/>
                  </a:lnTo>
                  <a:lnTo>
                    <a:pt x="1188" y="7561"/>
                  </a:lnTo>
                  <a:lnTo>
                    <a:pt x="1188" y="7561"/>
                  </a:lnTo>
                  <a:lnTo>
                    <a:pt x="1188" y="7561"/>
                  </a:lnTo>
                  <a:lnTo>
                    <a:pt x="1188" y="7593"/>
                  </a:lnTo>
                  <a:lnTo>
                    <a:pt x="1219" y="7593"/>
                  </a:lnTo>
                  <a:lnTo>
                    <a:pt x="1219" y="7593"/>
                  </a:lnTo>
                  <a:lnTo>
                    <a:pt x="1219" y="7593"/>
                  </a:lnTo>
                  <a:lnTo>
                    <a:pt x="1219" y="7593"/>
                  </a:lnTo>
                  <a:lnTo>
                    <a:pt x="1219" y="7624"/>
                  </a:lnTo>
                  <a:lnTo>
                    <a:pt x="1188" y="7624"/>
                  </a:lnTo>
                  <a:lnTo>
                    <a:pt x="1188" y="7624"/>
                  </a:lnTo>
                  <a:lnTo>
                    <a:pt x="1188" y="7593"/>
                  </a:lnTo>
                  <a:lnTo>
                    <a:pt x="1188" y="7593"/>
                  </a:lnTo>
                  <a:lnTo>
                    <a:pt x="1188" y="7593"/>
                  </a:lnTo>
                  <a:lnTo>
                    <a:pt x="1188" y="7593"/>
                  </a:lnTo>
                  <a:lnTo>
                    <a:pt x="1188" y="7593"/>
                  </a:lnTo>
                  <a:lnTo>
                    <a:pt x="1188" y="7593"/>
                  </a:lnTo>
                  <a:lnTo>
                    <a:pt x="1188" y="7593"/>
                  </a:lnTo>
                  <a:lnTo>
                    <a:pt x="1188" y="7593"/>
                  </a:lnTo>
                  <a:lnTo>
                    <a:pt x="1157" y="7593"/>
                  </a:lnTo>
                  <a:lnTo>
                    <a:pt x="1157" y="7593"/>
                  </a:lnTo>
                  <a:lnTo>
                    <a:pt x="1157" y="7593"/>
                  </a:lnTo>
                  <a:lnTo>
                    <a:pt x="1157" y="7593"/>
                  </a:lnTo>
                  <a:lnTo>
                    <a:pt x="1157" y="7624"/>
                  </a:lnTo>
                  <a:lnTo>
                    <a:pt x="1157" y="7624"/>
                  </a:lnTo>
                  <a:lnTo>
                    <a:pt x="1157" y="7624"/>
                  </a:lnTo>
                  <a:lnTo>
                    <a:pt x="1157" y="7624"/>
                  </a:lnTo>
                  <a:lnTo>
                    <a:pt x="1157" y="7655"/>
                  </a:lnTo>
                  <a:lnTo>
                    <a:pt x="1157" y="7655"/>
                  </a:lnTo>
                  <a:lnTo>
                    <a:pt x="1157" y="7655"/>
                  </a:lnTo>
                  <a:lnTo>
                    <a:pt x="1157" y="7655"/>
                  </a:lnTo>
                  <a:lnTo>
                    <a:pt x="1188" y="7655"/>
                  </a:lnTo>
                  <a:lnTo>
                    <a:pt x="1188" y="7655"/>
                  </a:lnTo>
                  <a:lnTo>
                    <a:pt x="1188" y="7655"/>
                  </a:lnTo>
                  <a:lnTo>
                    <a:pt x="1188" y="7655"/>
                  </a:lnTo>
                  <a:lnTo>
                    <a:pt x="1219" y="7655"/>
                  </a:lnTo>
                  <a:lnTo>
                    <a:pt x="1219" y="7655"/>
                  </a:lnTo>
                  <a:lnTo>
                    <a:pt x="1219" y="7655"/>
                  </a:lnTo>
                  <a:lnTo>
                    <a:pt x="1219" y="7655"/>
                  </a:lnTo>
                  <a:lnTo>
                    <a:pt x="1219" y="7655"/>
                  </a:lnTo>
                  <a:lnTo>
                    <a:pt x="1219" y="7655"/>
                  </a:lnTo>
                  <a:lnTo>
                    <a:pt x="1219" y="7655"/>
                  </a:lnTo>
                  <a:lnTo>
                    <a:pt x="1219" y="7686"/>
                  </a:lnTo>
                  <a:lnTo>
                    <a:pt x="1219" y="7686"/>
                  </a:lnTo>
                  <a:lnTo>
                    <a:pt x="1250" y="7686"/>
                  </a:lnTo>
                  <a:lnTo>
                    <a:pt x="1250" y="7655"/>
                  </a:lnTo>
                  <a:lnTo>
                    <a:pt x="1250" y="7655"/>
                  </a:lnTo>
                  <a:lnTo>
                    <a:pt x="1250" y="7655"/>
                  </a:lnTo>
                  <a:lnTo>
                    <a:pt x="1250" y="7655"/>
                  </a:lnTo>
                  <a:lnTo>
                    <a:pt x="1250" y="7655"/>
                  </a:lnTo>
                  <a:lnTo>
                    <a:pt x="1250" y="7655"/>
                  </a:lnTo>
                  <a:lnTo>
                    <a:pt x="1250" y="7655"/>
                  </a:lnTo>
                  <a:lnTo>
                    <a:pt x="1250" y="7655"/>
                  </a:lnTo>
                  <a:lnTo>
                    <a:pt x="1250" y="7655"/>
                  </a:lnTo>
                  <a:lnTo>
                    <a:pt x="1250" y="7655"/>
                  </a:lnTo>
                  <a:lnTo>
                    <a:pt x="1250" y="7655"/>
                  </a:lnTo>
                  <a:lnTo>
                    <a:pt x="1250" y="7655"/>
                  </a:lnTo>
                  <a:lnTo>
                    <a:pt x="1250" y="7655"/>
                  </a:lnTo>
                  <a:lnTo>
                    <a:pt x="1250" y="7624"/>
                  </a:lnTo>
                  <a:lnTo>
                    <a:pt x="1250" y="7624"/>
                  </a:lnTo>
                  <a:lnTo>
                    <a:pt x="1219" y="7624"/>
                  </a:lnTo>
                  <a:lnTo>
                    <a:pt x="1219" y="7624"/>
                  </a:lnTo>
                  <a:lnTo>
                    <a:pt x="1219" y="7593"/>
                  </a:lnTo>
                  <a:lnTo>
                    <a:pt x="1219" y="7593"/>
                  </a:lnTo>
                  <a:lnTo>
                    <a:pt x="1219" y="7593"/>
                  </a:lnTo>
                  <a:lnTo>
                    <a:pt x="1219" y="7593"/>
                  </a:lnTo>
                  <a:lnTo>
                    <a:pt x="1219" y="7593"/>
                  </a:lnTo>
                  <a:lnTo>
                    <a:pt x="1219" y="7593"/>
                  </a:lnTo>
                  <a:lnTo>
                    <a:pt x="1219" y="7593"/>
                  </a:lnTo>
                  <a:lnTo>
                    <a:pt x="1250" y="7593"/>
                  </a:lnTo>
                  <a:lnTo>
                    <a:pt x="1250" y="7593"/>
                  </a:lnTo>
                  <a:lnTo>
                    <a:pt x="1250" y="7561"/>
                  </a:lnTo>
                  <a:lnTo>
                    <a:pt x="1219" y="7561"/>
                  </a:lnTo>
                  <a:lnTo>
                    <a:pt x="1219" y="7561"/>
                  </a:lnTo>
                  <a:lnTo>
                    <a:pt x="1219" y="7561"/>
                  </a:lnTo>
                  <a:lnTo>
                    <a:pt x="1219" y="7561"/>
                  </a:lnTo>
                  <a:lnTo>
                    <a:pt x="1219" y="7530"/>
                  </a:lnTo>
                  <a:lnTo>
                    <a:pt x="1219" y="7530"/>
                  </a:lnTo>
                  <a:lnTo>
                    <a:pt x="1219" y="7530"/>
                  </a:lnTo>
                  <a:lnTo>
                    <a:pt x="1219" y="7530"/>
                  </a:lnTo>
                  <a:lnTo>
                    <a:pt x="1219" y="7530"/>
                  </a:lnTo>
                  <a:lnTo>
                    <a:pt x="1219" y="7530"/>
                  </a:lnTo>
                  <a:lnTo>
                    <a:pt x="1219" y="7530"/>
                  </a:lnTo>
                  <a:lnTo>
                    <a:pt x="1219" y="7530"/>
                  </a:lnTo>
                  <a:lnTo>
                    <a:pt x="1219" y="7530"/>
                  </a:lnTo>
                  <a:lnTo>
                    <a:pt x="1219" y="7530"/>
                  </a:lnTo>
                  <a:lnTo>
                    <a:pt x="1219" y="7530"/>
                  </a:lnTo>
                  <a:lnTo>
                    <a:pt x="1219" y="7530"/>
                  </a:lnTo>
                  <a:lnTo>
                    <a:pt x="1219" y="7499"/>
                  </a:lnTo>
                  <a:lnTo>
                    <a:pt x="1219" y="7499"/>
                  </a:lnTo>
                  <a:lnTo>
                    <a:pt x="1219" y="7499"/>
                  </a:lnTo>
                  <a:lnTo>
                    <a:pt x="1219" y="7499"/>
                  </a:lnTo>
                  <a:lnTo>
                    <a:pt x="1219" y="7499"/>
                  </a:lnTo>
                  <a:lnTo>
                    <a:pt x="1188" y="7499"/>
                  </a:lnTo>
                  <a:lnTo>
                    <a:pt x="1188" y="7530"/>
                  </a:lnTo>
                  <a:close/>
                  <a:moveTo>
                    <a:pt x="1032" y="7655"/>
                  </a:moveTo>
                  <a:lnTo>
                    <a:pt x="1032" y="7655"/>
                  </a:lnTo>
                  <a:lnTo>
                    <a:pt x="1032" y="7655"/>
                  </a:lnTo>
                  <a:lnTo>
                    <a:pt x="1032" y="7655"/>
                  </a:lnTo>
                  <a:lnTo>
                    <a:pt x="1032" y="7655"/>
                  </a:lnTo>
                  <a:lnTo>
                    <a:pt x="1032" y="7655"/>
                  </a:lnTo>
                  <a:lnTo>
                    <a:pt x="1032" y="7655"/>
                  </a:lnTo>
                  <a:lnTo>
                    <a:pt x="1063" y="7655"/>
                  </a:lnTo>
                  <a:lnTo>
                    <a:pt x="1063" y="7655"/>
                  </a:lnTo>
                  <a:lnTo>
                    <a:pt x="1032" y="7655"/>
                  </a:lnTo>
                  <a:lnTo>
                    <a:pt x="1032" y="7655"/>
                  </a:lnTo>
                  <a:lnTo>
                    <a:pt x="1063" y="7655"/>
                  </a:lnTo>
                  <a:lnTo>
                    <a:pt x="1063" y="7655"/>
                  </a:lnTo>
                  <a:lnTo>
                    <a:pt x="1063" y="7655"/>
                  </a:lnTo>
                  <a:lnTo>
                    <a:pt x="1063" y="7655"/>
                  </a:lnTo>
                  <a:lnTo>
                    <a:pt x="1063" y="7655"/>
                  </a:lnTo>
                  <a:lnTo>
                    <a:pt x="1063" y="7655"/>
                  </a:lnTo>
                  <a:lnTo>
                    <a:pt x="1032" y="7655"/>
                  </a:lnTo>
                  <a:lnTo>
                    <a:pt x="1032" y="7655"/>
                  </a:lnTo>
                  <a:lnTo>
                    <a:pt x="1032" y="7655"/>
                  </a:lnTo>
                  <a:lnTo>
                    <a:pt x="1032" y="7655"/>
                  </a:lnTo>
                  <a:lnTo>
                    <a:pt x="1032" y="7655"/>
                  </a:lnTo>
                  <a:lnTo>
                    <a:pt x="1032" y="7686"/>
                  </a:lnTo>
                  <a:lnTo>
                    <a:pt x="1032" y="7686"/>
                  </a:lnTo>
                  <a:lnTo>
                    <a:pt x="1032" y="7686"/>
                  </a:lnTo>
                  <a:lnTo>
                    <a:pt x="1032" y="7686"/>
                  </a:lnTo>
                  <a:lnTo>
                    <a:pt x="1032" y="7686"/>
                  </a:lnTo>
                  <a:lnTo>
                    <a:pt x="1063" y="7686"/>
                  </a:lnTo>
                  <a:lnTo>
                    <a:pt x="1094" y="7655"/>
                  </a:lnTo>
                  <a:lnTo>
                    <a:pt x="1094" y="7655"/>
                  </a:lnTo>
                  <a:lnTo>
                    <a:pt x="1094" y="7655"/>
                  </a:lnTo>
                  <a:lnTo>
                    <a:pt x="1094" y="7624"/>
                  </a:lnTo>
                  <a:lnTo>
                    <a:pt x="1094" y="7624"/>
                  </a:lnTo>
                  <a:lnTo>
                    <a:pt x="1094" y="7624"/>
                  </a:lnTo>
                  <a:lnTo>
                    <a:pt x="1094" y="7624"/>
                  </a:lnTo>
                  <a:lnTo>
                    <a:pt x="1094" y="7624"/>
                  </a:lnTo>
                  <a:lnTo>
                    <a:pt x="1094" y="7624"/>
                  </a:lnTo>
                  <a:lnTo>
                    <a:pt x="1094" y="7624"/>
                  </a:lnTo>
                  <a:lnTo>
                    <a:pt x="1094" y="7624"/>
                  </a:lnTo>
                  <a:lnTo>
                    <a:pt x="1094" y="7624"/>
                  </a:lnTo>
                  <a:lnTo>
                    <a:pt x="1094" y="7593"/>
                  </a:lnTo>
                  <a:lnTo>
                    <a:pt x="1094" y="7593"/>
                  </a:lnTo>
                  <a:lnTo>
                    <a:pt x="1094" y="7593"/>
                  </a:lnTo>
                  <a:lnTo>
                    <a:pt x="1094" y="7593"/>
                  </a:lnTo>
                  <a:lnTo>
                    <a:pt x="1094" y="7593"/>
                  </a:lnTo>
                  <a:lnTo>
                    <a:pt x="1094"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63" y="7593"/>
                  </a:lnTo>
                  <a:lnTo>
                    <a:pt x="1032" y="7593"/>
                  </a:lnTo>
                  <a:lnTo>
                    <a:pt x="1032" y="7593"/>
                  </a:lnTo>
                  <a:lnTo>
                    <a:pt x="1032" y="7593"/>
                  </a:lnTo>
                  <a:lnTo>
                    <a:pt x="1032" y="7593"/>
                  </a:lnTo>
                  <a:lnTo>
                    <a:pt x="1032" y="7593"/>
                  </a:lnTo>
                  <a:lnTo>
                    <a:pt x="1032" y="7593"/>
                  </a:lnTo>
                  <a:lnTo>
                    <a:pt x="1032" y="7593"/>
                  </a:lnTo>
                  <a:lnTo>
                    <a:pt x="1032" y="7593"/>
                  </a:lnTo>
                  <a:lnTo>
                    <a:pt x="1032" y="7593"/>
                  </a:lnTo>
                  <a:lnTo>
                    <a:pt x="1032" y="7593"/>
                  </a:lnTo>
                  <a:lnTo>
                    <a:pt x="1032" y="7624"/>
                  </a:lnTo>
                  <a:lnTo>
                    <a:pt x="1032" y="7624"/>
                  </a:lnTo>
                  <a:lnTo>
                    <a:pt x="1032" y="7624"/>
                  </a:lnTo>
                  <a:lnTo>
                    <a:pt x="1032" y="7624"/>
                  </a:lnTo>
                  <a:lnTo>
                    <a:pt x="1032" y="7624"/>
                  </a:lnTo>
                  <a:lnTo>
                    <a:pt x="1032" y="7624"/>
                  </a:lnTo>
                  <a:lnTo>
                    <a:pt x="1032" y="7655"/>
                  </a:lnTo>
                  <a:close/>
                  <a:moveTo>
                    <a:pt x="1313" y="6624"/>
                  </a:moveTo>
                  <a:lnTo>
                    <a:pt x="1313" y="6624"/>
                  </a:lnTo>
                  <a:lnTo>
                    <a:pt x="1313" y="6624"/>
                  </a:lnTo>
                  <a:lnTo>
                    <a:pt x="1313" y="6624"/>
                  </a:lnTo>
                  <a:lnTo>
                    <a:pt x="1313" y="6624"/>
                  </a:lnTo>
                  <a:lnTo>
                    <a:pt x="1344" y="6624"/>
                  </a:lnTo>
                  <a:lnTo>
                    <a:pt x="1344" y="6624"/>
                  </a:lnTo>
                  <a:lnTo>
                    <a:pt x="1344" y="6624"/>
                  </a:lnTo>
                  <a:lnTo>
                    <a:pt x="1344" y="6624"/>
                  </a:lnTo>
                  <a:lnTo>
                    <a:pt x="1344" y="6624"/>
                  </a:lnTo>
                  <a:lnTo>
                    <a:pt x="1344" y="6624"/>
                  </a:lnTo>
                  <a:lnTo>
                    <a:pt x="1344" y="6624"/>
                  </a:lnTo>
                  <a:lnTo>
                    <a:pt x="1344" y="6624"/>
                  </a:lnTo>
                  <a:lnTo>
                    <a:pt x="1344" y="6655"/>
                  </a:lnTo>
                  <a:lnTo>
                    <a:pt x="1344" y="6655"/>
                  </a:lnTo>
                  <a:lnTo>
                    <a:pt x="1344" y="6655"/>
                  </a:lnTo>
                  <a:lnTo>
                    <a:pt x="1375" y="6655"/>
                  </a:lnTo>
                  <a:lnTo>
                    <a:pt x="1375" y="6655"/>
                  </a:lnTo>
                  <a:lnTo>
                    <a:pt x="1375" y="6655"/>
                  </a:lnTo>
                  <a:lnTo>
                    <a:pt x="1375" y="6655"/>
                  </a:lnTo>
                  <a:lnTo>
                    <a:pt x="1407" y="6655"/>
                  </a:lnTo>
                  <a:lnTo>
                    <a:pt x="1407" y="6655"/>
                  </a:lnTo>
                  <a:lnTo>
                    <a:pt x="1407" y="6655"/>
                  </a:lnTo>
                  <a:lnTo>
                    <a:pt x="1407" y="6655"/>
                  </a:lnTo>
                  <a:lnTo>
                    <a:pt x="1407" y="6655"/>
                  </a:lnTo>
                  <a:lnTo>
                    <a:pt x="1407" y="6655"/>
                  </a:lnTo>
                  <a:lnTo>
                    <a:pt x="1407" y="6655"/>
                  </a:lnTo>
                  <a:lnTo>
                    <a:pt x="1407" y="6655"/>
                  </a:lnTo>
                  <a:lnTo>
                    <a:pt x="1407" y="6624"/>
                  </a:lnTo>
                  <a:lnTo>
                    <a:pt x="1407" y="6624"/>
                  </a:lnTo>
                  <a:lnTo>
                    <a:pt x="1407" y="6624"/>
                  </a:lnTo>
                  <a:lnTo>
                    <a:pt x="1407" y="6624"/>
                  </a:lnTo>
                  <a:lnTo>
                    <a:pt x="1407" y="6624"/>
                  </a:lnTo>
                  <a:lnTo>
                    <a:pt x="1407" y="6624"/>
                  </a:lnTo>
                  <a:lnTo>
                    <a:pt x="1407" y="6593"/>
                  </a:lnTo>
                  <a:lnTo>
                    <a:pt x="1407" y="6593"/>
                  </a:lnTo>
                  <a:lnTo>
                    <a:pt x="1407" y="6593"/>
                  </a:lnTo>
                  <a:lnTo>
                    <a:pt x="1407" y="6593"/>
                  </a:lnTo>
                  <a:lnTo>
                    <a:pt x="1407" y="6593"/>
                  </a:lnTo>
                  <a:lnTo>
                    <a:pt x="1407" y="6593"/>
                  </a:lnTo>
                  <a:lnTo>
                    <a:pt x="1375" y="6593"/>
                  </a:lnTo>
                  <a:lnTo>
                    <a:pt x="1375" y="6593"/>
                  </a:lnTo>
                  <a:lnTo>
                    <a:pt x="1375" y="6593"/>
                  </a:lnTo>
                  <a:lnTo>
                    <a:pt x="1375" y="6593"/>
                  </a:lnTo>
                  <a:lnTo>
                    <a:pt x="1375" y="6593"/>
                  </a:lnTo>
                  <a:lnTo>
                    <a:pt x="1375" y="6593"/>
                  </a:lnTo>
                  <a:lnTo>
                    <a:pt x="1344" y="6593"/>
                  </a:lnTo>
                  <a:lnTo>
                    <a:pt x="1344" y="6593"/>
                  </a:lnTo>
                  <a:lnTo>
                    <a:pt x="1344" y="6593"/>
                  </a:lnTo>
                  <a:lnTo>
                    <a:pt x="1344" y="6593"/>
                  </a:lnTo>
                  <a:lnTo>
                    <a:pt x="1344" y="6593"/>
                  </a:lnTo>
                  <a:lnTo>
                    <a:pt x="1313" y="6593"/>
                  </a:lnTo>
                  <a:lnTo>
                    <a:pt x="1313" y="6593"/>
                  </a:lnTo>
                  <a:lnTo>
                    <a:pt x="1313" y="6593"/>
                  </a:lnTo>
                  <a:lnTo>
                    <a:pt x="1313" y="6593"/>
                  </a:lnTo>
                  <a:lnTo>
                    <a:pt x="1313" y="6624"/>
                  </a:lnTo>
                  <a:close/>
                  <a:moveTo>
                    <a:pt x="1282" y="6468"/>
                  </a:moveTo>
                  <a:lnTo>
                    <a:pt x="1282" y="6499"/>
                  </a:lnTo>
                  <a:lnTo>
                    <a:pt x="1282" y="6499"/>
                  </a:lnTo>
                  <a:lnTo>
                    <a:pt x="1282" y="6499"/>
                  </a:lnTo>
                  <a:lnTo>
                    <a:pt x="1282" y="6499"/>
                  </a:lnTo>
                  <a:lnTo>
                    <a:pt x="1282" y="6499"/>
                  </a:lnTo>
                  <a:lnTo>
                    <a:pt x="1282" y="6499"/>
                  </a:lnTo>
                  <a:lnTo>
                    <a:pt x="1282" y="6499"/>
                  </a:lnTo>
                  <a:lnTo>
                    <a:pt x="1282" y="6499"/>
                  </a:lnTo>
                  <a:lnTo>
                    <a:pt x="1282" y="6499"/>
                  </a:lnTo>
                  <a:lnTo>
                    <a:pt x="1282" y="6499"/>
                  </a:lnTo>
                  <a:lnTo>
                    <a:pt x="1282" y="6530"/>
                  </a:lnTo>
                  <a:lnTo>
                    <a:pt x="1282" y="6530"/>
                  </a:lnTo>
                  <a:lnTo>
                    <a:pt x="1282" y="6530"/>
                  </a:lnTo>
                  <a:lnTo>
                    <a:pt x="1313" y="6530"/>
                  </a:lnTo>
                  <a:lnTo>
                    <a:pt x="1313" y="6530"/>
                  </a:lnTo>
                  <a:lnTo>
                    <a:pt x="1313" y="6530"/>
                  </a:lnTo>
                  <a:lnTo>
                    <a:pt x="1313" y="6530"/>
                  </a:lnTo>
                  <a:lnTo>
                    <a:pt x="1313" y="6530"/>
                  </a:lnTo>
                  <a:lnTo>
                    <a:pt x="1344" y="6530"/>
                  </a:lnTo>
                  <a:lnTo>
                    <a:pt x="1344" y="6499"/>
                  </a:lnTo>
                  <a:lnTo>
                    <a:pt x="1375" y="6499"/>
                  </a:lnTo>
                  <a:lnTo>
                    <a:pt x="1375" y="6499"/>
                  </a:lnTo>
                  <a:lnTo>
                    <a:pt x="1375" y="6499"/>
                  </a:lnTo>
                  <a:lnTo>
                    <a:pt x="1375" y="6499"/>
                  </a:lnTo>
                  <a:lnTo>
                    <a:pt x="1375" y="6468"/>
                  </a:lnTo>
                  <a:lnTo>
                    <a:pt x="1375" y="6468"/>
                  </a:lnTo>
                  <a:lnTo>
                    <a:pt x="1344" y="6468"/>
                  </a:lnTo>
                  <a:lnTo>
                    <a:pt x="1313" y="6468"/>
                  </a:lnTo>
                  <a:lnTo>
                    <a:pt x="1282" y="6468"/>
                  </a:lnTo>
                  <a:close/>
                  <a:moveTo>
                    <a:pt x="1500" y="6468"/>
                  </a:moveTo>
                  <a:lnTo>
                    <a:pt x="1500" y="6468"/>
                  </a:lnTo>
                  <a:lnTo>
                    <a:pt x="1500" y="6468"/>
                  </a:lnTo>
                  <a:lnTo>
                    <a:pt x="1469" y="6468"/>
                  </a:lnTo>
                  <a:lnTo>
                    <a:pt x="1469" y="6468"/>
                  </a:lnTo>
                  <a:lnTo>
                    <a:pt x="1469" y="6468"/>
                  </a:lnTo>
                  <a:lnTo>
                    <a:pt x="1469" y="6468"/>
                  </a:lnTo>
                  <a:lnTo>
                    <a:pt x="1469" y="6468"/>
                  </a:lnTo>
                  <a:lnTo>
                    <a:pt x="1469" y="6468"/>
                  </a:lnTo>
                  <a:lnTo>
                    <a:pt x="1469" y="6499"/>
                  </a:lnTo>
                  <a:lnTo>
                    <a:pt x="1469" y="6499"/>
                  </a:lnTo>
                  <a:lnTo>
                    <a:pt x="1469" y="6499"/>
                  </a:lnTo>
                  <a:lnTo>
                    <a:pt x="1469" y="6499"/>
                  </a:lnTo>
                  <a:lnTo>
                    <a:pt x="1469" y="6499"/>
                  </a:lnTo>
                  <a:lnTo>
                    <a:pt x="1469" y="6530"/>
                  </a:lnTo>
                  <a:lnTo>
                    <a:pt x="1469" y="6530"/>
                  </a:lnTo>
                  <a:lnTo>
                    <a:pt x="1469" y="6530"/>
                  </a:lnTo>
                  <a:lnTo>
                    <a:pt x="1469" y="6530"/>
                  </a:lnTo>
                  <a:lnTo>
                    <a:pt x="1469" y="6530"/>
                  </a:lnTo>
                  <a:lnTo>
                    <a:pt x="1469" y="6530"/>
                  </a:lnTo>
                  <a:lnTo>
                    <a:pt x="1500" y="6530"/>
                  </a:lnTo>
                  <a:lnTo>
                    <a:pt x="1500" y="6530"/>
                  </a:lnTo>
                  <a:lnTo>
                    <a:pt x="1500" y="6530"/>
                  </a:lnTo>
                  <a:lnTo>
                    <a:pt x="1500" y="6530"/>
                  </a:lnTo>
                  <a:lnTo>
                    <a:pt x="1500" y="6530"/>
                  </a:lnTo>
                  <a:lnTo>
                    <a:pt x="1532" y="6530"/>
                  </a:lnTo>
                  <a:lnTo>
                    <a:pt x="1532" y="6530"/>
                  </a:lnTo>
                  <a:lnTo>
                    <a:pt x="1500" y="6530"/>
                  </a:lnTo>
                  <a:lnTo>
                    <a:pt x="1500" y="6530"/>
                  </a:lnTo>
                  <a:lnTo>
                    <a:pt x="1500" y="6530"/>
                  </a:lnTo>
                  <a:lnTo>
                    <a:pt x="1500" y="6530"/>
                  </a:lnTo>
                  <a:lnTo>
                    <a:pt x="1500" y="6530"/>
                  </a:lnTo>
                  <a:lnTo>
                    <a:pt x="1500" y="6530"/>
                  </a:lnTo>
                  <a:lnTo>
                    <a:pt x="1500" y="6530"/>
                  </a:lnTo>
                  <a:lnTo>
                    <a:pt x="1500" y="6530"/>
                  </a:lnTo>
                  <a:lnTo>
                    <a:pt x="1469" y="6530"/>
                  </a:lnTo>
                  <a:lnTo>
                    <a:pt x="1469" y="6530"/>
                  </a:lnTo>
                  <a:lnTo>
                    <a:pt x="1469" y="6530"/>
                  </a:lnTo>
                  <a:lnTo>
                    <a:pt x="1469" y="6561"/>
                  </a:lnTo>
                  <a:lnTo>
                    <a:pt x="1500" y="6561"/>
                  </a:lnTo>
                  <a:lnTo>
                    <a:pt x="1500" y="6561"/>
                  </a:lnTo>
                  <a:lnTo>
                    <a:pt x="1500" y="6561"/>
                  </a:lnTo>
                  <a:lnTo>
                    <a:pt x="1500" y="6561"/>
                  </a:lnTo>
                  <a:lnTo>
                    <a:pt x="1532" y="6561"/>
                  </a:lnTo>
                  <a:lnTo>
                    <a:pt x="1532" y="6561"/>
                  </a:lnTo>
                  <a:lnTo>
                    <a:pt x="1532" y="6530"/>
                  </a:lnTo>
                  <a:lnTo>
                    <a:pt x="1563" y="6530"/>
                  </a:lnTo>
                  <a:lnTo>
                    <a:pt x="1563" y="6530"/>
                  </a:lnTo>
                  <a:lnTo>
                    <a:pt x="1563" y="6530"/>
                  </a:lnTo>
                  <a:lnTo>
                    <a:pt x="1563" y="6530"/>
                  </a:lnTo>
                  <a:lnTo>
                    <a:pt x="1563" y="6530"/>
                  </a:lnTo>
                  <a:lnTo>
                    <a:pt x="1563" y="6530"/>
                  </a:lnTo>
                  <a:lnTo>
                    <a:pt x="1563" y="6530"/>
                  </a:lnTo>
                  <a:lnTo>
                    <a:pt x="1594" y="6499"/>
                  </a:lnTo>
                  <a:lnTo>
                    <a:pt x="1594" y="6499"/>
                  </a:lnTo>
                  <a:lnTo>
                    <a:pt x="1594" y="6499"/>
                  </a:lnTo>
                  <a:lnTo>
                    <a:pt x="1594" y="6499"/>
                  </a:lnTo>
                  <a:lnTo>
                    <a:pt x="1563" y="6499"/>
                  </a:lnTo>
                  <a:lnTo>
                    <a:pt x="1563" y="6499"/>
                  </a:lnTo>
                  <a:lnTo>
                    <a:pt x="1563" y="6468"/>
                  </a:lnTo>
                  <a:lnTo>
                    <a:pt x="1563" y="6468"/>
                  </a:lnTo>
                  <a:lnTo>
                    <a:pt x="1563" y="6468"/>
                  </a:lnTo>
                  <a:lnTo>
                    <a:pt x="1563" y="6468"/>
                  </a:lnTo>
                  <a:lnTo>
                    <a:pt x="1563" y="6468"/>
                  </a:lnTo>
                  <a:lnTo>
                    <a:pt x="1563" y="6468"/>
                  </a:lnTo>
                  <a:lnTo>
                    <a:pt x="1594" y="6468"/>
                  </a:lnTo>
                  <a:lnTo>
                    <a:pt x="1594" y="6468"/>
                  </a:lnTo>
                  <a:lnTo>
                    <a:pt x="1594" y="6468"/>
                  </a:lnTo>
                  <a:lnTo>
                    <a:pt x="1625" y="6468"/>
                  </a:lnTo>
                  <a:lnTo>
                    <a:pt x="1625" y="6436"/>
                  </a:lnTo>
                  <a:lnTo>
                    <a:pt x="1625" y="6436"/>
                  </a:lnTo>
                  <a:lnTo>
                    <a:pt x="1594" y="6436"/>
                  </a:lnTo>
                  <a:lnTo>
                    <a:pt x="1594" y="6436"/>
                  </a:lnTo>
                  <a:lnTo>
                    <a:pt x="1594" y="6436"/>
                  </a:lnTo>
                  <a:lnTo>
                    <a:pt x="1594" y="6436"/>
                  </a:lnTo>
                  <a:lnTo>
                    <a:pt x="1594" y="6436"/>
                  </a:lnTo>
                  <a:lnTo>
                    <a:pt x="1594" y="6436"/>
                  </a:lnTo>
                  <a:lnTo>
                    <a:pt x="1563" y="6436"/>
                  </a:lnTo>
                  <a:lnTo>
                    <a:pt x="1563" y="6436"/>
                  </a:lnTo>
                  <a:lnTo>
                    <a:pt x="1563" y="6436"/>
                  </a:lnTo>
                  <a:lnTo>
                    <a:pt x="1563" y="6436"/>
                  </a:lnTo>
                  <a:lnTo>
                    <a:pt x="1563" y="6436"/>
                  </a:lnTo>
                  <a:lnTo>
                    <a:pt x="1563" y="6405"/>
                  </a:lnTo>
                  <a:lnTo>
                    <a:pt x="1563" y="6405"/>
                  </a:lnTo>
                  <a:lnTo>
                    <a:pt x="1563" y="6405"/>
                  </a:lnTo>
                  <a:lnTo>
                    <a:pt x="1563" y="6405"/>
                  </a:lnTo>
                  <a:lnTo>
                    <a:pt x="1563" y="6405"/>
                  </a:lnTo>
                  <a:lnTo>
                    <a:pt x="1532" y="6405"/>
                  </a:lnTo>
                  <a:lnTo>
                    <a:pt x="1532" y="6405"/>
                  </a:lnTo>
                  <a:lnTo>
                    <a:pt x="1532" y="6405"/>
                  </a:lnTo>
                  <a:lnTo>
                    <a:pt x="1532" y="6405"/>
                  </a:lnTo>
                  <a:lnTo>
                    <a:pt x="1532" y="6405"/>
                  </a:lnTo>
                  <a:lnTo>
                    <a:pt x="1563" y="6436"/>
                  </a:lnTo>
                  <a:lnTo>
                    <a:pt x="1563" y="6436"/>
                  </a:lnTo>
                  <a:lnTo>
                    <a:pt x="1563" y="6436"/>
                  </a:lnTo>
                  <a:lnTo>
                    <a:pt x="1563" y="6436"/>
                  </a:lnTo>
                  <a:lnTo>
                    <a:pt x="1532" y="6436"/>
                  </a:lnTo>
                  <a:lnTo>
                    <a:pt x="1532" y="6436"/>
                  </a:lnTo>
                  <a:lnTo>
                    <a:pt x="1532" y="6436"/>
                  </a:lnTo>
                  <a:lnTo>
                    <a:pt x="1532" y="6436"/>
                  </a:lnTo>
                  <a:lnTo>
                    <a:pt x="1532" y="6436"/>
                  </a:lnTo>
                  <a:lnTo>
                    <a:pt x="1532" y="6436"/>
                  </a:lnTo>
                  <a:lnTo>
                    <a:pt x="1532" y="6436"/>
                  </a:lnTo>
                  <a:lnTo>
                    <a:pt x="1532" y="6436"/>
                  </a:lnTo>
                  <a:lnTo>
                    <a:pt x="1532" y="6436"/>
                  </a:lnTo>
                  <a:lnTo>
                    <a:pt x="1532" y="6436"/>
                  </a:lnTo>
                  <a:lnTo>
                    <a:pt x="1532" y="6405"/>
                  </a:lnTo>
                  <a:lnTo>
                    <a:pt x="1532" y="6405"/>
                  </a:lnTo>
                  <a:lnTo>
                    <a:pt x="1500" y="6405"/>
                  </a:lnTo>
                  <a:lnTo>
                    <a:pt x="1500" y="6436"/>
                  </a:lnTo>
                  <a:lnTo>
                    <a:pt x="1500" y="6436"/>
                  </a:lnTo>
                  <a:lnTo>
                    <a:pt x="1500" y="6436"/>
                  </a:lnTo>
                  <a:lnTo>
                    <a:pt x="1500" y="6436"/>
                  </a:lnTo>
                  <a:lnTo>
                    <a:pt x="1532" y="6468"/>
                  </a:lnTo>
                  <a:lnTo>
                    <a:pt x="1532" y="6468"/>
                  </a:lnTo>
                  <a:lnTo>
                    <a:pt x="1532" y="6468"/>
                  </a:lnTo>
                  <a:lnTo>
                    <a:pt x="1532" y="6468"/>
                  </a:lnTo>
                  <a:lnTo>
                    <a:pt x="1532" y="6468"/>
                  </a:lnTo>
                  <a:lnTo>
                    <a:pt x="1532" y="6468"/>
                  </a:lnTo>
                  <a:lnTo>
                    <a:pt x="1532" y="6468"/>
                  </a:lnTo>
                  <a:lnTo>
                    <a:pt x="1532" y="6468"/>
                  </a:lnTo>
                  <a:lnTo>
                    <a:pt x="1500" y="6468"/>
                  </a:lnTo>
                  <a:close/>
                  <a:moveTo>
                    <a:pt x="2063" y="9249"/>
                  </a:moveTo>
                  <a:lnTo>
                    <a:pt x="2063" y="9249"/>
                  </a:lnTo>
                  <a:lnTo>
                    <a:pt x="2063" y="9249"/>
                  </a:lnTo>
                  <a:lnTo>
                    <a:pt x="2063" y="9249"/>
                  </a:lnTo>
                  <a:lnTo>
                    <a:pt x="2063" y="9249"/>
                  </a:lnTo>
                  <a:lnTo>
                    <a:pt x="2063" y="9249"/>
                  </a:lnTo>
                  <a:lnTo>
                    <a:pt x="2032" y="9280"/>
                  </a:lnTo>
                  <a:lnTo>
                    <a:pt x="2032" y="9280"/>
                  </a:lnTo>
                  <a:lnTo>
                    <a:pt x="2032" y="9280"/>
                  </a:lnTo>
                  <a:lnTo>
                    <a:pt x="2032" y="9280"/>
                  </a:lnTo>
                  <a:lnTo>
                    <a:pt x="2032" y="9280"/>
                  </a:lnTo>
                  <a:lnTo>
                    <a:pt x="2032" y="9280"/>
                  </a:lnTo>
                  <a:lnTo>
                    <a:pt x="2032" y="9280"/>
                  </a:lnTo>
                  <a:lnTo>
                    <a:pt x="2032" y="9280"/>
                  </a:lnTo>
                  <a:lnTo>
                    <a:pt x="2032" y="9280"/>
                  </a:lnTo>
                  <a:lnTo>
                    <a:pt x="2032" y="9311"/>
                  </a:lnTo>
                  <a:lnTo>
                    <a:pt x="2032" y="9311"/>
                  </a:lnTo>
                  <a:lnTo>
                    <a:pt x="2032" y="9311"/>
                  </a:lnTo>
                  <a:lnTo>
                    <a:pt x="2032" y="9311"/>
                  </a:lnTo>
                  <a:lnTo>
                    <a:pt x="2032" y="9311"/>
                  </a:lnTo>
                  <a:lnTo>
                    <a:pt x="2032" y="9311"/>
                  </a:lnTo>
                  <a:lnTo>
                    <a:pt x="2032" y="9311"/>
                  </a:lnTo>
                  <a:lnTo>
                    <a:pt x="2032" y="9343"/>
                  </a:lnTo>
                  <a:lnTo>
                    <a:pt x="2032" y="9343"/>
                  </a:lnTo>
                  <a:lnTo>
                    <a:pt x="2032" y="9343"/>
                  </a:lnTo>
                  <a:lnTo>
                    <a:pt x="2000" y="9343"/>
                  </a:lnTo>
                  <a:lnTo>
                    <a:pt x="2000" y="9343"/>
                  </a:lnTo>
                  <a:lnTo>
                    <a:pt x="2000" y="9343"/>
                  </a:lnTo>
                  <a:lnTo>
                    <a:pt x="2000" y="9343"/>
                  </a:lnTo>
                  <a:lnTo>
                    <a:pt x="1969" y="9343"/>
                  </a:lnTo>
                  <a:lnTo>
                    <a:pt x="1969" y="9343"/>
                  </a:lnTo>
                  <a:lnTo>
                    <a:pt x="2000" y="9374"/>
                  </a:lnTo>
                  <a:lnTo>
                    <a:pt x="2000" y="9374"/>
                  </a:lnTo>
                  <a:lnTo>
                    <a:pt x="1969" y="9374"/>
                  </a:lnTo>
                  <a:lnTo>
                    <a:pt x="1969" y="9374"/>
                  </a:lnTo>
                  <a:lnTo>
                    <a:pt x="2000" y="9405"/>
                  </a:lnTo>
                  <a:lnTo>
                    <a:pt x="2000" y="9405"/>
                  </a:lnTo>
                  <a:lnTo>
                    <a:pt x="2000" y="9405"/>
                  </a:lnTo>
                  <a:lnTo>
                    <a:pt x="2000" y="9405"/>
                  </a:lnTo>
                  <a:lnTo>
                    <a:pt x="2000" y="9436"/>
                  </a:lnTo>
                  <a:lnTo>
                    <a:pt x="2000" y="9436"/>
                  </a:lnTo>
                  <a:lnTo>
                    <a:pt x="2032" y="9468"/>
                  </a:lnTo>
                  <a:lnTo>
                    <a:pt x="2032" y="9468"/>
                  </a:lnTo>
                  <a:lnTo>
                    <a:pt x="2063" y="9468"/>
                  </a:lnTo>
                  <a:lnTo>
                    <a:pt x="2063" y="9468"/>
                  </a:lnTo>
                  <a:lnTo>
                    <a:pt x="2063" y="9468"/>
                  </a:lnTo>
                  <a:lnTo>
                    <a:pt x="2063" y="9468"/>
                  </a:lnTo>
                  <a:lnTo>
                    <a:pt x="2063" y="9468"/>
                  </a:lnTo>
                  <a:lnTo>
                    <a:pt x="2063" y="9468"/>
                  </a:lnTo>
                  <a:lnTo>
                    <a:pt x="2063" y="9468"/>
                  </a:lnTo>
                  <a:lnTo>
                    <a:pt x="2063" y="9436"/>
                  </a:lnTo>
                  <a:lnTo>
                    <a:pt x="2063" y="9436"/>
                  </a:lnTo>
                  <a:lnTo>
                    <a:pt x="2063" y="9436"/>
                  </a:lnTo>
                  <a:lnTo>
                    <a:pt x="2063" y="9436"/>
                  </a:lnTo>
                  <a:lnTo>
                    <a:pt x="2063" y="9436"/>
                  </a:lnTo>
                  <a:lnTo>
                    <a:pt x="2032" y="9436"/>
                  </a:lnTo>
                  <a:lnTo>
                    <a:pt x="2063" y="9436"/>
                  </a:lnTo>
                  <a:lnTo>
                    <a:pt x="2063" y="9405"/>
                  </a:lnTo>
                  <a:lnTo>
                    <a:pt x="2063" y="9405"/>
                  </a:lnTo>
                  <a:lnTo>
                    <a:pt x="2063" y="9405"/>
                  </a:lnTo>
                  <a:lnTo>
                    <a:pt x="2032" y="9405"/>
                  </a:lnTo>
                  <a:lnTo>
                    <a:pt x="2032" y="9405"/>
                  </a:lnTo>
                  <a:lnTo>
                    <a:pt x="2032" y="9374"/>
                  </a:lnTo>
                  <a:lnTo>
                    <a:pt x="2032" y="9374"/>
                  </a:lnTo>
                  <a:lnTo>
                    <a:pt x="2032" y="9374"/>
                  </a:lnTo>
                  <a:lnTo>
                    <a:pt x="2032" y="9374"/>
                  </a:lnTo>
                  <a:lnTo>
                    <a:pt x="2063" y="9405"/>
                  </a:lnTo>
                  <a:lnTo>
                    <a:pt x="2063" y="9405"/>
                  </a:lnTo>
                  <a:lnTo>
                    <a:pt x="2063" y="9405"/>
                  </a:lnTo>
                  <a:lnTo>
                    <a:pt x="2094" y="9405"/>
                  </a:lnTo>
                  <a:lnTo>
                    <a:pt x="2094" y="9374"/>
                  </a:lnTo>
                  <a:lnTo>
                    <a:pt x="2094" y="9374"/>
                  </a:lnTo>
                  <a:lnTo>
                    <a:pt x="2094" y="9374"/>
                  </a:lnTo>
                  <a:lnTo>
                    <a:pt x="2094" y="9374"/>
                  </a:lnTo>
                  <a:lnTo>
                    <a:pt x="2094" y="9374"/>
                  </a:lnTo>
                  <a:lnTo>
                    <a:pt x="2063" y="9343"/>
                  </a:lnTo>
                  <a:lnTo>
                    <a:pt x="2063" y="9343"/>
                  </a:lnTo>
                  <a:lnTo>
                    <a:pt x="2063" y="9343"/>
                  </a:lnTo>
                  <a:lnTo>
                    <a:pt x="2063" y="9280"/>
                  </a:lnTo>
                  <a:lnTo>
                    <a:pt x="2063" y="9280"/>
                  </a:lnTo>
                  <a:lnTo>
                    <a:pt x="2063" y="9280"/>
                  </a:lnTo>
                  <a:lnTo>
                    <a:pt x="2063" y="9280"/>
                  </a:lnTo>
                  <a:lnTo>
                    <a:pt x="2063" y="9280"/>
                  </a:lnTo>
                  <a:lnTo>
                    <a:pt x="2063" y="9249"/>
                  </a:lnTo>
                  <a:close/>
                  <a:moveTo>
                    <a:pt x="1094" y="7593"/>
                  </a:moveTo>
                  <a:lnTo>
                    <a:pt x="1094" y="7593"/>
                  </a:lnTo>
                  <a:lnTo>
                    <a:pt x="1094" y="7624"/>
                  </a:lnTo>
                  <a:lnTo>
                    <a:pt x="1094" y="7624"/>
                  </a:lnTo>
                  <a:lnTo>
                    <a:pt x="1094" y="7624"/>
                  </a:lnTo>
                  <a:lnTo>
                    <a:pt x="1094" y="7624"/>
                  </a:lnTo>
                  <a:lnTo>
                    <a:pt x="1094" y="7624"/>
                  </a:lnTo>
                  <a:lnTo>
                    <a:pt x="1094" y="7624"/>
                  </a:lnTo>
                  <a:lnTo>
                    <a:pt x="1094" y="7655"/>
                  </a:lnTo>
                  <a:lnTo>
                    <a:pt x="1094" y="7655"/>
                  </a:lnTo>
                  <a:lnTo>
                    <a:pt x="1094" y="7655"/>
                  </a:lnTo>
                  <a:lnTo>
                    <a:pt x="1094" y="7655"/>
                  </a:lnTo>
                  <a:lnTo>
                    <a:pt x="1094" y="7655"/>
                  </a:lnTo>
                  <a:lnTo>
                    <a:pt x="1094" y="7655"/>
                  </a:lnTo>
                  <a:lnTo>
                    <a:pt x="1094" y="7655"/>
                  </a:lnTo>
                  <a:lnTo>
                    <a:pt x="1094" y="7655"/>
                  </a:lnTo>
                  <a:lnTo>
                    <a:pt x="1094" y="7655"/>
                  </a:lnTo>
                  <a:lnTo>
                    <a:pt x="1094" y="7655"/>
                  </a:lnTo>
                  <a:lnTo>
                    <a:pt x="1094" y="7655"/>
                  </a:lnTo>
                  <a:lnTo>
                    <a:pt x="1094" y="7655"/>
                  </a:lnTo>
                  <a:lnTo>
                    <a:pt x="1094" y="7655"/>
                  </a:lnTo>
                  <a:lnTo>
                    <a:pt x="1094" y="7655"/>
                  </a:lnTo>
                  <a:lnTo>
                    <a:pt x="1094" y="7655"/>
                  </a:lnTo>
                  <a:lnTo>
                    <a:pt x="1094" y="7655"/>
                  </a:lnTo>
                  <a:lnTo>
                    <a:pt x="1094" y="7686"/>
                  </a:lnTo>
                  <a:lnTo>
                    <a:pt x="1094" y="7686"/>
                  </a:lnTo>
                  <a:lnTo>
                    <a:pt x="1094" y="7686"/>
                  </a:lnTo>
                  <a:lnTo>
                    <a:pt x="1125" y="7686"/>
                  </a:lnTo>
                  <a:lnTo>
                    <a:pt x="1125" y="7655"/>
                  </a:lnTo>
                  <a:lnTo>
                    <a:pt x="1125" y="7655"/>
                  </a:lnTo>
                  <a:lnTo>
                    <a:pt x="1125" y="7655"/>
                  </a:lnTo>
                  <a:lnTo>
                    <a:pt x="1125" y="7655"/>
                  </a:lnTo>
                  <a:lnTo>
                    <a:pt x="1125" y="7655"/>
                  </a:lnTo>
                  <a:lnTo>
                    <a:pt x="1125" y="7655"/>
                  </a:lnTo>
                  <a:lnTo>
                    <a:pt x="1125" y="7655"/>
                  </a:lnTo>
                  <a:lnTo>
                    <a:pt x="1125" y="7624"/>
                  </a:lnTo>
                  <a:lnTo>
                    <a:pt x="1125" y="7624"/>
                  </a:lnTo>
                  <a:lnTo>
                    <a:pt x="1125" y="7624"/>
                  </a:lnTo>
                  <a:lnTo>
                    <a:pt x="1125" y="7624"/>
                  </a:lnTo>
                  <a:lnTo>
                    <a:pt x="1125" y="7624"/>
                  </a:lnTo>
                  <a:lnTo>
                    <a:pt x="1125" y="7624"/>
                  </a:lnTo>
                  <a:lnTo>
                    <a:pt x="1125" y="7624"/>
                  </a:lnTo>
                  <a:lnTo>
                    <a:pt x="1125" y="7624"/>
                  </a:lnTo>
                  <a:lnTo>
                    <a:pt x="1125" y="7624"/>
                  </a:lnTo>
                  <a:lnTo>
                    <a:pt x="1125" y="7593"/>
                  </a:lnTo>
                  <a:lnTo>
                    <a:pt x="1125" y="7593"/>
                  </a:lnTo>
                  <a:lnTo>
                    <a:pt x="1125" y="7593"/>
                  </a:lnTo>
                  <a:lnTo>
                    <a:pt x="1125" y="7593"/>
                  </a:lnTo>
                  <a:lnTo>
                    <a:pt x="1125" y="7593"/>
                  </a:lnTo>
                  <a:lnTo>
                    <a:pt x="1125" y="7593"/>
                  </a:lnTo>
                  <a:lnTo>
                    <a:pt x="1125" y="7593"/>
                  </a:lnTo>
                  <a:lnTo>
                    <a:pt x="1125" y="7561"/>
                  </a:lnTo>
                  <a:lnTo>
                    <a:pt x="1125" y="7561"/>
                  </a:lnTo>
                  <a:lnTo>
                    <a:pt x="1125" y="7561"/>
                  </a:lnTo>
                  <a:lnTo>
                    <a:pt x="1125" y="7561"/>
                  </a:lnTo>
                  <a:lnTo>
                    <a:pt x="1125" y="7561"/>
                  </a:lnTo>
                  <a:lnTo>
                    <a:pt x="1125" y="7561"/>
                  </a:lnTo>
                  <a:lnTo>
                    <a:pt x="1125" y="7561"/>
                  </a:lnTo>
                  <a:lnTo>
                    <a:pt x="1094" y="7530"/>
                  </a:lnTo>
                  <a:lnTo>
                    <a:pt x="1094" y="7530"/>
                  </a:lnTo>
                  <a:lnTo>
                    <a:pt x="1094" y="7530"/>
                  </a:lnTo>
                  <a:lnTo>
                    <a:pt x="1094" y="7530"/>
                  </a:lnTo>
                  <a:lnTo>
                    <a:pt x="1094" y="7530"/>
                  </a:lnTo>
                  <a:lnTo>
                    <a:pt x="1094" y="7530"/>
                  </a:lnTo>
                  <a:lnTo>
                    <a:pt x="1094" y="7530"/>
                  </a:lnTo>
                  <a:lnTo>
                    <a:pt x="1094" y="7530"/>
                  </a:lnTo>
                  <a:lnTo>
                    <a:pt x="1094" y="7530"/>
                  </a:lnTo>
                  <a:lnTo>
                    <a:pt x="1094" y="7530"/>
                  </a:lnTo>
                  <a:lnTo>
                    <a:pt x="1094" y="7530"/>
                  </a:lnTo>
                  <a:lnTo>
                    <a:pt x="1094" y="7530"/>
                  </a:lnTo>
                  <a:lnTo>
                    <a:pt x="1094" y="7530"/>
                  </a:lnTo>
                  <a:lnTo>
                    <a:pt x="1094" y="7530"/>
                  </a:lnTo>
                  <a:lnTo>
                    <a:pt x="1094" y="7530"/>
                  </a:lnTo>
                  <a:lnTo>
                    <a:pt x="1094" y="7499"/>
                  </a:lnTo>
                  <a:lnTo>
                    <a:pt x="1094" y="7499"/>
                  </a:lnTo>
                  <a:lnTo>
                    <a:pt x="1094" y="7499"/>
                  </a:lnTo>
                  <a:lnTo>
                    <a:pt x="1094" y="7499"/>
                  </a:lnTo>
                  <a:lnTo>
                    <a:pt x="1094" y="7499"/>
                  </a:lnTo>
                  <a:lnTo>
                    <a:pt x="1094" y="7499"/>
                  </a:lnTo>
                  <a:lnTo>
                    <a:pt x="1094" y="7499"/>
                  </a:lnTo>
                  <a:lnTo>
                    <a:pt x="1094" y="7499"/>
                  </a:lnTo>
                  <a:lnTo>
                    <a:pt x="1094" y="7499"/>
                  </a:lnTo>
                  <a:lnTo>
                    <a:pt x="1094" y="7468"/>
                  </a:lnTo>
                  <a:lnTo>
                    <a:pt x="1094" y="7468"/>
                  </a:lnTo>
                  <a:lnTo>
                    <a:pt x="1094" y="7468"/>
                  </a:lnTo>
                  <a:lnTo>
                    <a:pt x="1094" y="7468"/>
                  </a:lnTo>
                  <a:lnTo>
                    <a:pt x="1094" y="7468"/>
                  </a:lnTo>
                  <a:lnTo>
                    <a:pt x="1063" y="7468"/>
                  </a:lnTo>
                  <a:lnTo>
                    <a:pt x="1063" y="7468"/>
                  </a:lnTo>
                  <a:lnTo>
                    <a:pt x="1063" y="7468"/>
                  </a:lnTo>
                  <a:lnTo>
                    <a:pt x="1063" y="7468"/>
                  </a:lnTo>
                  <a:lnTo>
                    <a:pt x="1063" y="7499"/>
                  </a:lnTo>
                  <a:lnTo>
                    <a:pt x="1063" y="7468"/>
                  </a:lnTo>
                  <a:lnTo>
                    <a:pt x="1063" y="7468"/>
                  </a:lnTo>
                  <a:lnTo>
                    <a:pt x="1063" y="7468"/>
                  </a:lnTo>
                  <a:lnTo>
                    <a:pt x="1032" y="7468"/>
                  </a:lnTo>
                  <a:lnTo>
                    <a:pt x="1032" y="7468"/>
                  </a:lnTo>
                  <a:lnTo>
                    <a:pt x="1032" y="7499"/>
                  </a:lnTo>
                  <a:lnTo>
                    <a:pt x="1032" y="7499"/>
                  </a:lnTo>
                  <a:lnTo>
                    <a:pt x="1032" y="7499"/>
                  </a:lnTo>
                  <a:lnTo>
                    <a:pt x="1032" y="7499"/>
                  </a:lnTo>
                  <a:lnTo>
                    <a:pt x="1032" y="7499"/>
                  </a:lnTo>
                  <a:lnTo>
                    <a:pt x="1032" y="7530"/>
                  </a:lnTo>
                  <a:lnTo>
                    <a:pt x="1032" y="7530"/>
                  </a:lnTo>
                  <a:lnTo>
                    <a:pt x="1032" y="7530"/>
                  </a:lnTo>
                  <a:lnTo>
                    <a:pt x="1032" y="7530"/>
                  </a:lnTo>
                  <a:lnTo>
                    <a:pt x="1032" y="7530"/>
                  </a:lnTo>
                  <a:lnTo>
                    <a:pt x="1032" y="7530"/>
                  </a:lnTo>
                  <a:lnTo>
                    <a:pt x="1032" y="7530"/>
                  </a:lnTo>
                  <a:lnTo>
                    <a:pt x="1032" y="7530"/>
                  </a:lnTo>
                  <a:lnTo>
                    <a:pt x="1032" y="7530"/>
                  </a:lnTo>
                  <a:lnTo>
                    <a:pt x="1063" y="7530"/>
                  </a:lnTo>
                  <a:lnTo>
                    <a:pt x="1063" y="7530"/>
                  </a:lnTo>
                  <a:lnTo>
                    <a:pt x="1063" y="7530"/>
                  </a:lnTo>
                  <a:lnTo>
                    <a:pt x="1063" y="7530"/>
                  </a:lnTo>
                  <a:lnTo>
                    <a:pt x="1063" y="7530"/>
                  </a:lnTo>
                  <a:lnTo>
                    <a:pt x="1063" y="7530"/>
                  </a:lnTo>
                  <a:lnTo>
                    <a:pt x="1032" y="7561"/>
                  </a:lnTo>
                  <a:lnTo>
                    <a:pt x="1032" y="7561"/>
                  </a:lnTo>
                  <a:lnTo>
                    <a:pt x="1032" y="7561"/>
                  </a:lnTo>
                  <a:lnTo>
                    <a:pt x="1032" y="7561"/>
                  </a:lnTo>
                  <a:lnTo>
                    <a:pt x="1032" y="7561"/>
                  </a:lnTo>
                  <a:lnTo>
                    <a:pt x="1032" y="7561"/>
                  </a:lnTo>
                  <a:lnTo>
                    <a:pt x="1063" y="7561"/>
                  </a:lnTo>
                  <a:lnTo>
                    <a:pt x="1063" y="7561"/>
                  </a:lnTo>
                  <a:lnTo>
                    <a:pt x="1063" y="7561"/>
                  </a:lnTo>
                  <a:lnTo>
                    <a:pt x="1063" y="7561"/>
                  </a:lnTo>
                  <a:lnTo>
                    <a:pt x="1063" y="7561"/>
                  </a:lnTo>
                  <a:lnTo>
                    <a:pt x="1063" y="7561"/>
                  </a:lnTo>
                  <a:lnTo>
                    <a:pt x="1063" y="7561"/>
                  </a:lnTo>
                  <a:lnTo>
                    <a:pt x="1063" y="7561"/>
                  </a:lnTo>
                  <a:lnTo>
                    <a:pt x="1063" y="7561"/>
                  </a:lnTo>
                  <a:lnTo>
                    <a:pt x="1063" y="7561"/>
                  </a:lnTo>
                  <a:lnTo>
                    <a:pt x="1063" y="7561"/>
                  </a:lnTo>
                  <a:lnTo>
                    <a:pt x="1063" y="7561"/>
                  </a:lnTo>
                  <a:lnTo>
                    <a:pt x="1094" y="7561"/>
                  </a:lnTo>
                  <a:lnTo>
                    <a:pt x="1094" y="7561"/>
                  </a:lnTo>
                  <a:lnTo>
                    <a:pt x="1094" y="7561"/>
                  </a:lnTo>
                  <a:lnTo>
                    <a:pt x="1063" y="7561"/>
                  </a:lnTo>
                  <a:lnTo>
                    <a:pt x="1063" y="7561"/>
                  </a:lnTo>
                  <a:lnTo>
                    <a:pt x="1063" y="7561"/>
                  </a:lnTo>
                  <a:lnTo>
                    <a:pt x="1063" y="7561"/>
                  </a:lnTo>
                  <a:lnTo>
                    <a:pt x="1063" y="7561"/>
                  </a:lnTo>
                  <a:lnTo>
                    <a:pt x="1032" y="7561"/>
                  </a:lnTo>
                  <a:lnTo>
                    <a:pt x="1032" y="7593"/>
                  </a:lnTo>
                  <a:lnTo>
                    <a:pt x="1032" y="7593"/>
                  </a:lnTo>
                  <a:lnTo>
                    <a:pt x="1032" y="7593"/>
                  </a:lnTo>
                  <a:lnTo>
                    <a:pt x="1063" y="7593"/>
                  </a:lnTo>
                  <a:lnTo>
                    <a:pt x="1063" y="7593"/>
                  </a:lnTo>
                  <a:lnTo>
                    <a:pt x="1063" y="7593"/>
                  </a:lnTo>
                  <a:lnTo>
                    <a:pt x="1063" y="7593"/>
                  </a:lnTo>
                  <a:lnTo>
                    <a:pt x="1063" y="7593"/>
                  </a:lnTo>
                  <a:lnTo>
                    <a:pt x="1063" y="7593"/>
                  </a:lnTo>
                  <a:lnTo>
                    <a:pt x="1063" y="7593"/>
                  </a:lnTo>
                  <a:lnTo>
                    <a:pt x="1063" y="7593"/>
                  </a:lnTo>
                  <a:lnTo>
                    <a:pt x="1094" y="7593"/>
                  </a:lnTo>
                  <a:lnTo>
                    <a:pt x="1094" y="7593"/>
                  </a:lnTo>
                  <a:lnTo>
                    <a:pt x="1094" y="7561"/>
                  </a:lnTo>
                  <a:lnTo>
                    <a:pt x="1094" y="7561"/>
                  </a:lnTo>
                  <a:lnTo>
                    <a:pt x="1094" y="7561"/>
                  </a:lnTo>
                  <a:lnTo>
                    <a:pt x="1094" y="7561"/>
                  </a:lnTo>
                  <a:lnTo>
                    <a:pt x="1094" y="7593"/>
                  </a:lnTo>
                  <a:close/>
                </a:path>
              </a:pathLst>
            </a:custGeom>
            <a:grpFill/>
            <a:ln w="9525" cap="flat">
              <a:solidFill>
                <a:srgbClr val="FFFFFF"/>
              </a:solidFill>
              <a:bevel/>
              <a:headEnd/>
              <a:tailEnd/>
            </a:ln>
            <a:effectLst/>
          </p:spPr>
          <p:txBody>
            <a:bodyPr wrap="none" anchor="ctr"/>
            <a:lstStyle/>
            <a:p>
              <a:endParaRPr lang="en-US"/>
            </a:p>
          </p:txBody>
        </p:sp>
        <p:sp>
          <p:nvSpPr>
            <p:cNvPr id="53" name="Freeform 7">
              <a:extLst>
                <a:ext uri="{FF2B5EF4-FFF2-40B4-BE49-F238E27FC236}">
                  <a16:creationId xmlns:a16="http://schemas.microsoft.com/office/drawing/2014/main" id="{D358F50B-23E9-D342-AF87-A38D0A876A14}"/>
                </a:ext>
              </a:extLst>
            </p:cNvPr>
            <p:cNvSpPr>
              <a:spLocks noChangeArrowheads="1"/>
            </p:cNvSpPr>
            <p:nvPr/>
          </p:nvSpPr>
          <p:spPr bwMode="auto">
            <a:xfrm>
              <a:off x="19602260" y="4067734"/>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8">
              <a:extLst>
                <a:ext uri="{FF2B5EF4-FFF2-40B4-BE49-F238E27FC236}">
                  <a16:creationId xmlns:a16="http://schemas.microsoft.com/office/drawing/2014/main" id="{8C97939C-0D23-754E-9659-5B6B3EF765BC}"/>
                </a:ext>
              </a:extLst>
            </p:cNvPr>
            <p:cNvSpPr>
              <a:spLocks noChangeArrowheads="1"/>
            </p:cNvSpPr>
            <p:nvPr/>
          </p:nvSpPr>
          <p:spPr bwMode="auto">
            <a:xfrm>
              <a:off x="16397097" y="3245409"/>
              <a:ext cx="990600" cy="844550"/>
            </a:xfrm>
            <a:custGeom>
              <a:avLst/>
              <a:gdLst>
                <a:gd name="T0" fmla="*/ 1562 w 2750"/>
                <a:gd name="T1" fmla="*/ 407 h 2345"/>
                <a:gd name="T2" fmla="*/ 2530 w 2750"/>
                <a:gd name="T3" fmla="*/ 626 h 2345"/>
                <a:gd name="T4" fmla="*/ 1905 w 2750"/>
                <a:gd name="T5" fmla="*/ 282 h 2345"/>
                <a:gd name="T6" fmla="*/ 1843 w 2750"/>
                <a:gd name="T7" fmla="*/ 251 h 2345"/>
                <a:gd name="T8" fmla="*/ 1905 w 2750"/>
                <a:gd name="T9" fmla="*/ 219 h 2345"/>
                <a:gd name="T10" fmla="*/ 2530 w 2750"/>
                <a:gd name="T11" fmla="*/ 657 h 2345"/>
                <a:gd name="T12" fmla="*/ 2499 w 2750"/>
                <a:gd name="T13" fmla="*/ 751 h 2345"/>
                <a:gd name="T14" fmla="*/ 2405 w 2750"/>
                <a:gd name="T15" fmla="*/ 751 h 2345"/>
                <a:gd name="T16" fmla="*/ 2530 w 2750"/>
                <a:gd name="T17" fmla="*/ 626 h 2345"/>
                <a:gd name="T18" fmla="*/ 2530 w 2750"/>
                <a:gd name="T19" fmla="*/ 563 h 2345"/>
                <a:gd name="T20" fmla="*/ 2374 w 2750"/>
                <a:gd name="T21" fmla="*/ 469 h 2345"/>
                <a:gd name="T22" fmla="*/ 2343 w 2750"/>
                <a:gd name="T23" fmla="*/ 501 h 2345"/>
                <a:gd name="T24" fmla="*/ 2280 w 2750"/>
                <a:gd name="T25" fmla="*/ 469 h 2345"/>
                <a:gd name="T26" fmla="*/ 2155 w 2750"/>
                <a:gd name="T27" fmla="*/ 438 h 2345"/>
                <a:gd name="T28" fmla="*/ 2124 w 2750"/>
                <a:gd name="T29" fmla="*/ 438 h 2345"/>
                <a:gd name="T30" fmla="*/ 2155 w 2750"/>
                <a:gd name="T31" fmla="*/ 376 h 2345"/>
                <a:gd name="T32" fmla="*/ 2155 w 2750"/>
                <a:gd name="T33" fmla="*/ 376 h 2345"/>
                <a:gd name="T34" fmla="*/ 2312 w 2750"/>
                <a:gd name="T35" fmla="*/ 313 h 2345"/>
                <a:gd name="T36" fmla="*/ 2093 w 2750"/>
                <a:gd name="T37" fmla="*/ 313 h 2345"/>
                <a:gd name="T38" fmla="*/ 1937 w 2750"/>
                <a:gd name="T39" fmla="*/ 313 h 2345"/>
                <a:gd name="T40" fmla="*/ 1905 w 2750"/>
                <a:gd name="T41" fmla="*/ 313 h 2345"/>
                <a:gd name="T42" fmla="*/ 1812 w 2750"/>
                <a:gd name="T43" fmla="*/ 376 h 2345"/>
                <a:gd name="T44" fmla="*/ 1780 w 2750"/>
                <a:gd name="T45" fmla="*/ 407 h 2345"/>
                <a:gd name="T46" fmla="*/ 1530 w 2750"/>
                <a:gd name="T47" fmla="*/ 376 h 2345"/>
                <a:gd name="T48" fmla="*/ 1187 w 2750"/>
                <a:gd name="T49" fmla="*/ 344 h 2345"/>
                <a:gd name="T50" fmla="*/ 1030 w 2750"/>
                <a:gd name="T51" fmla="*/ 219 h 2345"/>
                <a:gd name="T52" fmla="*/ 813 w 2750"/>
                <a:gd name="T53" fmla="*/ 126 h 2345"/>
                <a:gd name="T54" fmla="*/ 656 w 2750"/>
                <a:gd name="T55" fmla="*/ 94 h 2345"/>
                <a:gd name="T56" fmla="*/ 750 w 2750"/>
                <a:gd name="T57" fmla="*/ 126 h 2345"/>
                <a:gd name="T58" fmla="*/ 688 w 2750"/>
                <a:gd name="T59" fmla="*/ 126 h 2345"/>
                <a:gd name="T60" fmla="*/ 563 w 2750"/>
                <a:gd name="T61" fmla="*/ 188 h 2345"/>
                <a:gd name="T62" fmla="*/ 406 w 2750"/>
                <a:gd name="T63" fmla="*/ 344 h 2345"/>
                <a:gd name="T64" fmla="*/ 469 w 2750"/>
                <a:gd name="T65" fmla="*/ 532 h 2345"/>
                <a:gd name="T66" fmla="*/ 344 w 2750"/>
                <a:gd name="T67" fmla="*/ 594 h 2345"/>
                <a:gd name="T68" fmla="*/ 281 w 2750"/>
                <a:gd name="T69" fmla="*/ 563 h 2345"/>
                <a:gd name="T70" fmla="*/ 344 w 2750"/>
                <a:gd name="T71" fmla="*/ 376 h 2345"/>
                <a:gd name="T72" fmla="*/ 344 w 2750"/>
                <a:gd name="T73" fmla="*/ 219 h 2345"/>
                <a:gd name="T74" fmla="*/ 250 w 2750"/>
                <a:gd name="T75" fmla="*/ 188 h 2345"/>
                <a:gd name="T76" fmla="*/ 63 w 2750"/>
                <a:gd name="T77" fmla="*/ 532 h 2345"/>
                <a:gd name="T78" fmla="*/ 125 w 2750"/>
                <a:gd name="T79" fmla="*/ 626 h 2345"/>
                <a:gd name="T80" fmla="*/ 188 w 2750"/>
                <a:gd name="T81" fmla="*/ 876 h 2345"/>
                <a:gd name="T82" fmla="*/ 344 w 2750"/>
                <a:gd name="T83" fmla="*/ 1032 h 2345"/>
                <a:gd name="T84" fmla="*/ 469 w 2750"/>
                <a:gd name="T85" fmla="*/ 1063 h 2345"/>
                <a:gd name="T86" fmla="*/ 813 w 2750"/>
                <a:gd name="T87" fmla="*/ 1219 h 2345"/>
                <a:gd name="T88" fmla="*/ 1124 w 2750"/>
                <a:gd name="T89" fmla="*/ 1188 h 2345"/>
                <a:gd name="T90" fmla="*/ 1155 w 2750"/>
                <a:gd name="T91" fmla="*/ 1376 h 2345"/>
                <a:gd name="T92" fmla="*/ 1124 w 2750"/>
                <a:gd name="T93" fmla="*/ 1501 h 2345"/>
                <a:gd name="T94" fmla="*/ 1155 w 2750"/>
                <a:gd name="T95" fmla="*/ 1688 h 2345"/>
                <a:gd name="T96" fmla="*/ 1187 w 2750"/>
                <a:gd name="T97" fmla="*/ 1907 h 2345"/>
                <a:gd name="T98" fmla="*/ 1249 w 2750"/>
                <a:gd name="T99" fmla="*/ 2032 h 2345"/>
                <a:gd name="T100" fmla="*/ 1468 w 2750"/>
                <a:gd name="T101" fmla="*/ 2313 h 2345"/>
                <a:gd name="T102" fmla="*/ 1655 w 2750"/>
                <a:gd name="T103" fmla="*/ 2282 h 2345"/>
                <a:gd name="T104" fmla="*/ 1843 w 2750"/>
                <a:gd name="T105" fmla="*/ 2188 h 2345"/>
                <a:gd name="T106" fmla="*/ 1905 w 2750"/>
                <a:gd name="T107" fmla="*/ 1969 h 2345"/>
                <a:gd name="T108" fmla="*/ 1749 w 2750"/>
                <a:gd name="T109" fmla="*/ 1626 h 2345"/>
                <a:gd name="T110" fmla="*/ 2093 w 2750"/>
                <a:gd name="T111" fmla="*/ 1719 h 2345"/>
                <a:gd name="T112" fmla="*/ 2218 w 2750"/>
                <a:gd name="T113" fmla="*/ 1626 h 2345"/>
                <a:gd name="T114" fmla="*/ 2468 w 2750"/>
                <a:gd name="T115" fmla="*/ 1563 h 2345"/>
                <a:gd name="T116" fmla="*/ 2468 w 2750"/>
                <a:gd name="T117" fmla="*/ 1219 h 2345"/>
                <a:gd name="T118" fmla="*/ 2530 w 2750"/>
                <a:gd name="T119" fmla="*/ 1094 h 2345"/>
                <a:gd name="T120" fmla="*/ 2624 w 2750"/>
                <a:gd name="T121" fmla="*/ 1032 h 2345"/>
                <a:gd name="T122" fmla="*/ 2593 w 2750"/>
                <a:gd name="T123" fmla="*/ 907 h 2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0" h="2345">
                  <a:moveTo>
                    <a:pt x="2093" y="157"/>
                  </a:moveTo>
                  <a:lnTo>
                    <a:pt x="2093" y="157"/>
                  </a:lnTo>
                  <a:close/>
                  <a:moveTo>
                    <a:pt x="2093" y="157"/>
                  </a:moveTo>
                  <a:lnTo>
                    <a:pt x="2093" y="157"/>
                  </a:lnTo>
                  <a:close/>
                  <a:moveTo>
                    <a:pt x="2093" y="157"/>
                  </a:moveTo>
                  <a:lnTo>
                    <a:pt x="2093" y="157"/>
                  </a:lnTo>
                  <a:close/>
                  <a:moveTo>
                    <a:pt x="2093" y="157"/>
                  </a:moveTo>
                  <a:lnTo>
                    <a:pt x="2093" y="157"/>
                  </a:lnTo>
                  <a:close/>
                  <a:moveTo>
                    <a:pt x="2093" y="157"/>
                  </a:moveTo>
                  <a:lnTo>
                    <a:pt x="2093" y="157"/>
                  </a:lnTo>
                  <a:close/>
                  <a:moveTo>
                    <a:pt x="2093" y="157"/>
                  </a:moveTo>
                  <a:lnTo>
                    <a:pt x="2093" y="157"/>
                  </a:lnTo>
                  <a:close/>
                  <a:moveTo>
                    <a:pt x="2093" y="157"/>
                  </a:moveTo>
                  <a:lnTo>
                    <a:pt x="2093" y="157"/>
                  </a:lnTo>
                  <a:close/>
                  <a:moveTo>
                    <a:pt x="2093" y="157"/>
                  </a:moveTo>
                  <a:lnTo>
                    <a:pt x="2093" y="157"/>
                  </a:lnTo>
                  <a:close/>
                  <a:moveTo>
                    <a:pt x="2093" y="157"/>
                  </a:moveTo>
                  <a:lnTo>
                    <a:pt x="2093" y="157"/>
                  </a:lnTo>
                  <a:close/>
                  <a:moveTo>
                    <a:pt x="2093" y="157"/>
                  </a:moveTo>
                  <a:lnTo>
                    <a:pt x="2093" y="157"/>
                  </a:lnTo>
                  <a:close/>
                  <a:moveTo>
                    <a:pt x="2093" y="157"/>
                  </a:moveTo>
                  <a:lnTo>
                    <a:pt x="2093" y="157"/>
                  </a:lnTo>
                  <a:close/>
                  <a:moveTo>
                    <a:pt x="1968" y="188"/>
                  </a:moveTo>
                  <a:lnTo>
                    <a:pt x="1968" y="188"/>
                  </a:lnTo>
                  <a:close/>
                  <a:moveTo>
                    <a:pt x="1812" y="376"/>
                  </a:moveTo>
                  <a:lnTo>
                    <a:pt x="1780" y="376"/>
                  </a:lnTo>
                  <a:lnTo>
                    <a:pt x="1780" y="376"/>
                  </a:lnTo>
                  <a:lnTo>
                    <a:pt x="1812" y="376"/>
                  </a:lnTo>
                  <a:lnTo>
                    <a:pt x="1812" y="376"/>
                  </a:lnTo>
                  <a:lnTo>
                    <a:pt x="1812" y="376"/>
                  </a:lnTo>
                  <a:lnTo>
                    <a:pt x="1812" y="376"/>
                  </a:lnTo>
                  <a:lnTo>
                    <a:pt x="1812" y="376"/>
                  </a:lnTo>
                  <a:lnTo>
                    <a:pt x="1780" y="376"/>
                  </a:lnTo>
                  <a:lnTo>
                    <a:pt x="1812" y="376"/>
                  </a:lnTo>
                  <a:close/>
                  <a:moveTo>
                    <a:pt x="1718" y="407"/>
                  </a:moveTo>
                  <a:lnTo>
                    <a:pt x="1718" y="407"/>
                  </a:lnTo>
                  <a:close/>
                  <a:moveTo>
                    <a:pt x="2093" y="157"/>
                  </a:moveTo>
                  <a:lnTo>
                    <a:pt x="2093" y="157"/>
                  </a:lnTo>
                  <a:close/>
                  <a:moveTo>
                    <a:pt x="1812" y="376"/>
                  </a:moveTo>
                  <a:lnTo>
                    <a:pt x="1812" y="376"/>
                  </a:lnTo>
                  <a:close/>
                  <a:moveTo>
                    <a:pt x="1749" y="376"/>
                  </a:moveTo>
                  <a:lnTo>
                    <a:pt x="1749" y="376"/>
                  </a:lnTo>
                  <a:close/>
                  <a:moveTo>
                    <a:pt x="1530" y="407"/>
                  </a:moveTo>
                  <a:lnTo>
                    <a:pt x="1530" y="407"/>
                  </a:lnTo>
                  <a:lnTo>
                    <a:pt x="1562" y="407"/>
                  </a:lnTo>
                  <a:lnTo>
                    <a:pt x="1562" y="407"/>
                  </a:lnTo>
                  <a:lnTo>
                    <a:pt x="1562" y="407"/>
                  </a:lnTo>
                  <a:lnTo>
                    <a:pt x="1562" y="407"/>
                  </a:lnTo>
                  <a:lnTo>
                    <a:pt x="1562" y="407"/>
                  </a:lnTo>
                  <a:lnTo>
                    <a:pt x="1562" y="407"/>
                  </a:lnTo>
                  <a:lnTo>
                    <a:pt x="1562" y="407"/>
                  </a:lnTo>
                  <a:lnTo>
                    <a:pt x="1562" y="407"/>
                  </a:lnTo>
                  <a:lnTo>
                    <a:pt x="1530" y="376"/>
                  </a:lnTo>
                  <a:lnTo>
                    <a:pt x="1530" y="376"/>
                  </a:lnTo>
                  <a:lnTo>
                    <a:pt x="1530" y="376"/>
                  </a:lnTo>
                  <a:lnTo>
                    <a:pt x="1530" y="376"/>
                  </a:lnTo>
                  <a:lnTo>
                    <a:pt x="1530" y="407"/>
                  </a:lnTo>
                  <a:close/>
                  <a:moveTo>
                    <a:pt x="2530" y="626"/>
                  </a:moveTo>
                  <a:lnTo>
                    <a:pt x="2530" y="626"/>
                  </a:lnTo>
                  <a:lnTo>
                    <a:pt x="2530" y="626"/>
                  </a:lnTo>
                  <a:lnTo>
                    <a:pt x="2530" y="626"/>
                  </a:lnTo>
                  <a:lnTo>
                    <a:pt x="2530" y="594"/>
                  </a:lnTo>
                  <a:lnTo>
                    <a:pt x="2530" y="594"/>
                  </a:lnTo>
                  <a:lnTo>
                    <a:pt x="2530" y="594"/>
                  </a:lnTo>
                  <a:lnTo>
                    <a:pt x="2530" y="626"/>
                  </a:lnTo>
                  <a:close/>
                  <a:moveTo>
                    <a:pt x="2499" y="657"/>
                  </a:moveTo>
                  <a:lnTo>
                    <a:pt x="2499" y="657"/>
                  </a:lnTo>
                  <a:lnTo>
                    <a:pt x="2499" y="657"/>
                  </a:lnTo>
                  <a:lnTo>
                    <a:pt x="2499" y="657"/>
                  </a:lnTo>
                  <a:lnTo>
                    <a:pt x="2499" y="657"/>
                  </a:lnTo>
                  <a:lnTo>
                    <a:pt x="2499" y="657"/>
                  </a:lnTo>
                  <a:lnTo>
                    <a:pt x="2499" y="657"/>
                  </a:lnTo>
                  <a:lnTo>
                    <a:pt x="2499" y="657"/>
                  </a:lnTo>
                  <a:lnTo>
                    <a:pt x="2499" y="657"/>
                  </a:lnTo>
                  <a:lnTo>
                    <a:pt x="2499" y="657"/>
                  </a:lnTo>
                  <a:lnTo>
                    <a:pt x="2499" y="657"/>
                  </a:lnTo>
                  <a:lnTo>
                    <a:pt x="2499" y="657"/>
                  </a:lnTo>
                  <a:lnTo>
                    <a:pt x="2499" y="657"/>
                  </a:lnTo>
                  <a:lnTo>
                    <a:pt x="2499" y="657"/>
                  </a:lnTo>
                  <a:lnTo>
                    <a:pt x="2530" y="657"/>
                  </a:lnTo>
                  <a:lnTo>
                    <a:pt x="2530" y="626"/>
                  </a:lnTo>
                  <a:lnTo>
                    <a:pt x="2530" y="626"/>
                  </a:lnTo>
                  <a:lnTo>
                    <a:pt x="2530" y="626"/>
                  </a:lnTo>
                  <a:lnTo>
                    <a:pt x="2530" y="626"/>
                  </a:lnTo>
                  <a:lnTo>
                    <a:pt x="2530" y="626"/>
                  </a:lnTo>
                  <a:lnTo>
                    <a:pt x="2530" y="626"/>
                  </a:lnTo>
                  <a:lnTo>
                    <a:pt x="2530" y="626"/>
                  </a:lnTo>
                  <a:lnTo>
                    <a:pt x="2530" y="626"/>
                  </a:lnTo>
                  <a:lnTo>
                    <a:pt x="2530" y="626"/>
                  </a:lnTo>
                  <a:lnTo>
                    <a:pt x="2530" y="626"/>
                  </a:lnTo>
                  <a:lnTo>
                    <a:pt x="2530" y="626"/>
                  </a:lnTo>
                  <a:lnTo>
                    <a:pt x="2530" y="626"/>
                  </a:lnTo>
                  <a:lnTo>
                    <a:pt x="2530" y="626"/>
                  </a:lnTo>
                  <a:lnTo>
                    <a:pt x="2530" y="626"/>
                  </a:lnTo>
                  <a:lnTo>
                    <a:pt x="2530" y="657"/>
                  </a:lnTo>
                  <a:lnTo>
                    <a:pt x="2499" y="657"/>
                  </a:lnTo>
                  <a:close/>
                  <a:moveTo>
                    <a:pt x="2562" y="594"/>
                  </a:moveTo>
                  <a:lnTo>
                    <a:pt x="2562" y="594"/>
                  </a:lnTo>
                  <a:lnTo>
                    <a:pt x="2562" y="626"/>
                  </a:lnTo>
                  <a:lnTo>
                    <a:pt x="2530" y="626"/>
                  </a:lnTo>
                  <a:lnTo>
                    <a:pt x="2562" y="626"/>
                  </a:lnTo>
                  <a:lnTo>
                    <a:pt x="2562" y="626"/>
                  </a:lnTo>
                  <a:lnTo>
                    <a:pt x="2562" y="626"/>
                  </a:lnTo>
                  <a:lnTo>
                    <a:pt x="2562" y="626"/>
                  </a:lnTo>
                  <a:lnTo>
                    <a:pt x="2562" y="594"/>
                  </a:lnTo>
                  <a:close/>
                  <a:moveTo>
                    <a:pt x="2499" y="751"/>
                  </a:moveTo>
                  <a:lnTo>
                    <a:pt x="2499" y="751"/>
                  </a:lnTo>
                  <a:lnTo>
                    <a:pt x="2530" y="719"/>
                  </a:lnTo>
                  <a:lnTo>
                    <a:pt x="2530" y="719"/>
                  </a:lnTo>
                  <a:lnTo>
                    <a:pt x="2499" y="719"/>
                  </a:lnTo>
                  <a:lnTo>
                    <a:pt x="2499" y="719"/>
                  </a:lnTo>
                  <a:lnTo>
                    <a:pt x="2499" y="719"/>
                  </a:lnTo>
                  <a:lnTo>
                    <a:pt x="2499" y="719"/>
                  </a:lnTo>
                  <a:lnTo>
                    <a:pt x="2499" y="719"/>
                  </a:lnTo>
                  <a:lnTo>
                    <a:pt x="2499" y="719"/>
                  </a:lnTo>
                  <a:lnTo>
                    <a:pt x="2499" y="719"/>
                  </a:lnTo>
                  <a:lnTo>
                    <a:pt x="2499" y="719"/>
                  </a:lnTo>
                  <a:lnTo>
                    <a:pt x="2499" y="719"/>
                  </a:lnTo>
                  <a:lnTo>
                    <a:pt x="2499" y="751"/>
                  </a:lnTo>
                  <a:lnTo>
                    <a:pt x="2499" y="751"/>
                  </a:lnTo>
                  <a:lnTo>
                    <a:pt x="2499" y="751"/>
                  </a:lnTo>
                  <a:lnTo>
                    <a:pt x="2499" y="751"/>
                  </a:lnTo>
                  <a:lnTo>
                    <a:pt x="2499" y="751"/>
                  </a:lnTo>
                  <a:lnTo>
                    <a:pt x="2499" y="751"/>
                  </a:lnTo>
                  <a:lnTo>
                    <a:pt x="2468" y="719"/>
                  </a:lnTo>
                  <a:lnTo>
                    <a:pt x="2468" y="719"/>
                  </a:lnTo>
                  <a:lnTo>
                    <a:pt x="2468" y="719"/>
                  </a:lnTo>
                  <a:lnTo>
                    <a:pt x="2468" y="751"/>
                  </a:lnTo>
                  <a:lnTo>
                    <a:pt x="2468" y="751"/>
                  </a:lnTo>
                  <a:lnTo>
                    <a:pt x="2468" y="751"/>
                  </a:lnTo>
                  <a:lnTo>
                    <a:pt x="2468" y="751"/>
                  </a:lnTo>
                  <a:lnTo>
                    <a:pt x="2499" y="751"/>
                  </a:lnTo>
                  <a:close/>
                  <a:moveTo>
                    <a:pt x="1905" y="282"/>
                  </a:moveTo>
                  <a:lnTo>
                    <a:pt x="1937" y="282"/>
                  </a:lnTo>
                  <a:lnTo>
                    <a:pt x="1937" y="282"/>
                  </a:lnTo>
                  <a:lnTo>
                    <a:pt x="1937" y="282"/>
                  </a:lnTo>
                  <a:lnTo>
                    <a:pt x="1937" y="282"/>
                  </a:lnTo>
                  <a:lnTo>
                    <a:pt x="1905" y="282"/>
                  </a:lnTo>
                  <a:close/>
                  <a:moveTo>
                    <a:pt x="1874" y="282"/>
                  </a:moveTo>
                  <a:lnTo>
                    <a:pt x="1874" y="282"/>
                  </a:lnTo>
                  <a:close/>
                  <a:moveTo>
                    <a:pt x="2155" y="344"/>
                  </a:moveTo>
                  <a:lnTo>
                    <a:pt x="2155" y="344"/>
                  </a:lnTo>
                  <a:lnTo>
                    <a:pt x="2155" y="344"/>
                  </a:lnTo>
                  <a:lnTo>
                    <a:pt x="2155" y="344"/>
                  </a:lnTo>
                  <a:lnTo>
                    <a:pt x="2155" y="344"/>
                  </a:lnTo>
                  <a:lnTo>
                    <a:pt x="2155" y="344"/>
                  </a:lnTo>
                  <a:lnTo>
                    <a:pt x="2155" y="344"/>
                  </a:lnTo>
                  <a:lnTo>
                    <a:pt x="2155" y="344"/>
                  </a:lnTo>
                  <a:lnTo>
                    <a:pt x="2155" y="344"/>
                  </a:lnTo>
                  <a:lnTo>
                    <a:pt x="2155" y="344"/>
                  </a:lnTo>
                  <a:lnTo>
                    <a:pt x="2155" y="376"/>
                  </a:lnTo>
                  <a:lnTo>
                    <a:pt x="2155" y="376"/>
                  </a:lnTo>
                  <a:lnTo>
                    <a:pt x="2187" y="376"/>
                  </a:lnTo>
                  <a:lnTo>
                    <a:pt x="2187" y="376"/>
                  </a:lnTo>
                  <a:lnTo>
                    <a:pt x="2187" y="376"/>
                  </a:lnTo>
                  <a:lnTo>
                    <a:pt x="2187" y="376"/>
                  </a:lnTo>
                  <a:lnTo>
                    <a:pt x="2187" y="376"/>
                  </a:lnTo>
                  <a:lnTo>
                    <a:pt x="2187" y="376"/>
                  </a:lnTo>
                  <a:lnTo>
                    <a:pt x="2187" y="376"/>
                  </a:lnTo>
                  <a:lnTo>
                    <a:pt x="2187" y="376"/>
                  </a:lnTo>
                  <a:lnTo>
                    <a:pt x="2187" y="376"/>
                  </a:lnTo>
                  <a:lnTo>
                    <a:pt x="2187" y="376"/>
                  </a:lnTo>
                  <a:lnTo>
                    <a:pt x="2155" y="344"/>
                  </a:lnTo>
                  <a:close/>
                  <a:moveTo>
                    <a:pt x="2249" y="438"/>
                  </a:moveTo>
                  <a:lnTo>
                    <a:pt x="2249" y="438"/>
                  </a:lnTo>
                  <a:lnTo>
                    <a:pt x="2249" y="438"/>
                  </a:lnTo>
                  <a:lnTo>
                    <a:pt x="2249" y="438"/>
                  </a:lnTo>
                  <a:lnTo>
                    <a:pt x="2249" y="438"/>
                  </a:lnTo>
                  <a:lnTo>
                    <a:pt x="2249" y="438"/>
                  </a:lnTo>
                  <a:lnTo>
                    <a:pt x="2249" y="438"/>
                  </a:lnTo>
                  <a:lnTo>
                    <a:pt x="2249" y="438"/>
                  </a:lnTo>
                  <a:lnTo>
                    <a:pt x="2249" y="438"/>
                  </a:lnTo>
                  <a:lnTo>
                    <a:pt x="2249" y="438"/>
                  </a:lnTo>
                  <a:lnTo>
                    <a:pt x="2280" y="438"/>
                  </a:lnTo>
                  <a:lnTo>
                    <a:pt x="2249" y="438"/>
                  </a:lnTo>
                  <a:close/>
                  <a:moveTo>
                    <a:pt x="2218" y="438"/>
                  </a:moveTo>
                  <a:lnTo>
                    <a:pt x="2218" y="438"/>
                  </a:lnTo>
                  <a:close/>
                  <a:moveTo>
                    <a:pt x="2249" y="469"/>
                  </a:moveTo>
                  <a:lnTo>
                    <a:pt x="2249" y="469"/>
                  </a:lnTo>
                  <a:close/>
                  <a:moveTo>
                    <a:pt x="1843" y="251"/>
                  </a:moveTo>
                  <a:lnTo>
                    <a:pt x="1843" y="251"/>
                  </a:lnTo>
                  <a:lnTo>
                    <a:pt x="1843" y="251"/>
                  </a:lnTo>
                  <a:lnTo>
                    <a:pt x="1843" y="251"/>
                  </a:lnTo>
                  <a:lnTo>
                    <a:pt x="1843" y="251"/>
                  </a:lnTo>
                  <a:lnTo>
                    <a:pt x="1843" y="251"/>
                  </a:lnTo>
                  <a:lnTo>
                    <a:pt x="1874" y="251"/>
                  </a:lnTo>
                  <a:lnTo>
                    <a:pt x="1874" y="251"/>
                  </a:lnTo>
                  <a:lnTo>
                    <a:pt x="1874" y="251"/>
                  </a:lnTo>
                  <a:lnTo>
                    <a:pt x="1874" y="251"/>
                  </a:lnTo>
                  <a:lnTo>
                    <a:pt x="1874" y="251"/>
                  </a:lnTo>
                  <a:lnTo>
                    <a:pt x="1874" y="251"/>
                  </a:lnTo>
                  <a:lnTo>
                    <a:pt x="1874" y="251"/>
                  </a:lnTo>
                  <a:lnTo>
                    <a:pt x="1905" y="251"/>
                  </a:lnTo>
                  <a:lnTo>
                    <a:pt x="1905" y="251"/>
                  </a:lnTo>
                  <a:lnTo>
                    <a:pt x="1905" y="282"/>
                  </a:lnTo>
                  <a:lnTo>
                    <a:pt x="1905" y="282"/>
                  </a:lnTo>
                  <a:lnTo>
                    <a:pt x="1905" y="251"/>
                  </a:lnTo>
                  <a:lnTo>
                    <a:pt x="1905" y="251"/>
                  </a:lnTo>
                  <a:lnTo>
                    <a:pt x="1937" y="251"/>
                  </a:lnTo>
                  <a:lnTo>
                    <a:pt x="1937" y="251"/>
                  </a:lnTo>
                  <a:lnTo>
                    <a:pt x="1937" y="251"/>
                  </a:lnTo>
                  <a:lnTo>
                    <a:pt x="1937" y="251"/>
                  </a:lnTo>
                  <a:lnTo>
                    <a:pt x="1937" y="251"/>
                  </a:lnTo>
                  <a:lnTo>
                    <a:pt x="1937" y="251"/>
                  </a:lnTo>
                  <a:lnTo>
                    <a:pt x="1937" y="251"/>
                  </a:lnTo>
                  <a:lnTo>
                    <a:pt x="1937" y="251"/>
                  </a:lnTo>
                  <a:lnTo>
                    <a:pt x="1937" y="251"/>
                  </a:lnTo>
                  <a:lnTo>
                    <a:pt x="1937" y="251"/>
                  </a:lnTo>
                  <a:lnTo>
                    <a:pt x="1937" y="251"/>
                  </a:lnTo>
                  <a:lnTo>
                    <a:pt x="1937" y="251"/>
                  </a:lnTo>
                  <a:lnTo>
                    <a:pt x="1937" y="219"/>
                  </a:lnTo>
                  <a:lnTo>
                    <a:pt x="1937" y="219"/>
                  </a:lnTo>
                  <a:lnTo>
                    <a:pt x="1937" y="219"/>
                  </a:lnTo>
                  <a:lnTo>
                    <a:pt x="1937" y="219"/>
                  </a:lnTo>
                  <a:lnTo>
                    <a:pt x="1937" y="219"/>
                  </a:lnTo>
                  <a:lnTo>
                    <a:pt x="1937" y="219"/>
                  </a:lnTo>
                  <a:lnTo>
                    <a:pt x="1937" y="219"/>
                  </a:lnTo>
                  <a:lnTo>
                    <a:pt x="1937" y="188"/>
                  </a:lnTo>
                  <a:lnTo>
                    <a:pt x="1937" y="219"/>
                  </a:lnTo>
                  <a:lnTo>
                    <a:pt x="1937" y="219"/>
                  </a:lnTo>
                  <a:lnTo>
                    <a:pt x="1905" y="219"/>
                  </a:lnTo>
                  <a:lnTo>
                    <a:pt x="1905" y="219"/>
                  </a:lnTo>
                  <a:lnTo>
                    <a:pt x="1905" y="219"/>
                  </a:lnTo>
                  <a:lnTo>
                    <a:pt x="1905" y="219"/>
                  </a:lnTo>
                  <a:lnTo>
                    <a:pt x="1905" y="219"/>
                  </a:lnTo>
                  <a:lnTo>
                    <a:pt x="1905" y="219"/>
                  </a:lnTo>
                  <a:lnTo>
                    <a:pt x="1905" y="219"/>
                  </a:lnTo>
                  <a:lnTo>
                    <a:pt x="1905" y="219"/>
                  </a:lnTo>
                  <a:lnTo>
                    <a:pt x="1905" y="219"/>
                  </a:lnTo>
                  <a:lnTo>
                    <a:pt x="1905" y="219"/>
                  </a:lnTo>
                  <a:lnTo>
                    <a:pt x="1905" y="219"/>
                  </a:lnTo>
                  <a:lnTo>
                    <a:pt x="1905" y="219"/>
                  </a:lnTo>
                  <a:lnTo>
                    <a:pt x="1905" y="251"/>
                  </a:lnTo>
                  <a:lnTo>
                    <a:pt x="1905" y="251"/>
                  </a:lnTo>
                  <a:lnTo>
                    <a:pt x="1905" y="251"/>
                  </a:lnTo>
                  <a:lnTo>
                    <a:pt x="1905" y="251"/>
                  </a:lnTo>
                  <a:lnTo>
                    <a:pt x="1874" y="251"/>
                  </a:lnTo>
                  <a:lnTo>
                    <a:pt x="1874" y="219"/>
                  </a:lnTo>
                  <a:lnTo>
                    <a:pt x="1874" y="219"/>
                  </a:lnTo>
                  <a:lnTo>
                    <a:pt x="1874" y="219"/>
                  </a:lnTo>
                  <a:lnTo>
                    <a:pt x="1874" y="219"/>
                  </a:lnTo>
                  <a:lnTo>
                    <a:pt x="1874" y="219"/>
                  </a:lnTo>
                  <a:lnTo>
                    <a:pt x="1874" y="219"/>
                  </a:lnTo>
                  <a:lnTo>
                    <a:pt x="1874" y="219"/>
                  </a:lnTo>
                  <a:lnTo>
                    <a:pt x="1874" y="219"/>
                  </a:lnTo>
                  <a:lnTo>
                    <a:pt x="1843" y="219"/>
                  </a:lnTo>
                  <a:lnTo>
                    <a:pt x="1843" y="219"/>
                  </a:lnTo>
                  <a:lnTo>
                    <a:pt x="1843" y="219"/>
                  </a:lnTo>
                  <a:lnTo>
                    <a:pt x="1843" y="219"/>
                  </a:lnTo>
                  <a:lnTo>
                    <a:pt x="1843" y="219"/>
                  </a:lnTo>
                  <a:lnTo>
                    <a:pt x="1843" y="219"/>
                  </a:lnTo>
                  <a:lnTo>
                    <a:pt x="1843" y="219"/>
                  </a:lnTo>
                  <a:lnTo>
                    <a:pt x="1843" y="219"/>
                  </a:lnTo>
                  <a:lnTo>
                    <a:pt x="1843" y="219"/>
                  </a:lnTo>
                  <a:lnTo>
                    <a:pt x="1843" y="219"/>
                  </a:lnTo>
                  <a:lnTo>
                    <a:pt x="1843" y="251"/>
                  </a:lnTo>
                  <a:lnTo>
                    <a:pt x="1812" y="251"/>
                  </a:lnTo>
                  <a:lnTo>
                    <a:pt x="1843" y="251"/>
                  </a:lnTo>
                  <a:close/>
                  <a:moveTo>
                    <a:pt x="2562" y="657"/>
                  </a:moveTo>
                  <a:lnTo>
                    <a:pt x="2530" y="657"/>
                  </a:lnTo>
                  <a:lnTo>
                    <a:pt x="2530" y="657"/>
                  </a:lnTo>
                  <a:lnTo>
                    <a:pt x="2530" y="626"/>
                  </a:lnTo>
                  <a:lnTo>
                    <a:pt x="2530" y="657"/>
                  </a:lnTo>
                  <a:lnTo>
                    <a:pt x="2530" y="657"/>
                  </a:lnTo>
                  <a:lnTo>
                    <a:pt x="2530" y="657"/>
                  </a:lnTo>
                  <a:lnTo>
                    <a:pt x="2530" y="657"/>
                  </a:lnTo>
                  <a:lnTo>
                    <a:pt x="2530" y="657"/>
                  </a:lnTo>
                  <a:lnTo>
                    <a:pt x="2530" y="657"/>
                  </a:lnTo>
                  <a:lnTo>
                    <a:pt x="2530" y="657"/>
                  </a:lnTo>
                  <a:lnTo>
                    <a:pt x="2530" y="657"/>
                  </a:lnTo>
                  <a:lnTo>
                    <a:pt x="2530" y="657"/>
                  </a:lnTo>
                  <a:lnTo>
                    <a:pt x="2499" y="657"/>
                  </a:lnTo>
                  <a:lnTo>
                    <a:pt x="2499" y="688"/>
                  </a:lnTo>
                  <a:lnTo>
                    <a:pt x="2499" y="688"/>
                  </a:lnTo>
                  <a:lnTo>
                    <a:pt x="2499" y="688"/>
                  </a:lnTo>
                  <a:lnTo>
                    <a:pt x="2530" y="657"/>
                  </a:lnTo>
                  <a:lnTo>
                    <a:pt x="2530" y="657"/>
                  </a:lnTo>
                  <a:lnTo>
                    <a:pt x="2530" y="657"/>
                  </a:lnTo>
                  <a:lnTo>
                    <a:pt x="2530" y="657"/>
                  </a:lnTo>
                  <a:lnTo>
                    <a:pt x="2530" y="657"/>
                  </a:lnTo>
                  <a:lnTo>
                    <a:pt x="2530" y="657"/>
                  </a:lnTo>
                  <a:lnTo>
                    <a:pt x="2562" y="657"/>
                  </a:lnTo>
                  <a:close/>
                  <a:moveTo>
                    <a:pt x="2749" y="782"/>
                  </a:moveTo>
                  <a:lnTo>
                    <a:pt x="2718" y="751"/>
                  </a:lnTo>
                  <a:lnTo>
                    <a:pt x="2718" y="751"/>
                  </a:lnTo>
                  <a:lnTo>
                    <a:pt x="2718" y="751"/>
                  </a:lnTo>
                  <a:lnTo>
                    <a:pt x="2687" y="719"/>
                  </a:lnTo>
                  <a:lnTo>
                    <a:pt x="2687" y="719"/>
                  </a:lnTo>
                  <a:lnTo>
                    <a:pt x="2687" y="719"/>
                  </a:lnTo>
                  <a:lnTo>
                    <a:pt x="2687" y="719"/>
                  </a:lnTo>
                  <a:lnTo>
                    <a:pt x="2655" y="719"/>
                  </a:lnTo>
                  <a:lnTo>
                    <a:pt x="2624" y="719"/>
                  </a:lnTo>
                  <a:lnTo>
                    <a:pt x="2624" y="719"/>
                  </a:lnTo>
                  <a:lnTo>
                    <a:pt x="2624" y="751"/>
                  </a:lnTo>
                  <a:lnTo>
                    <a:pt x="2624" y="751"/>
                  </a:lnTo>
                  <a:lnTo>
                    <a:pt x="2624" y="751"/>
                  </a:lnTo>
                  <a:lnTo>
                    <a:pt x="2624" y="751"/>
                  </a:lnTo>
                  <a:lnTo>
                    <a:pt x="2593" y="751"/>
                  </a:lnTo>
                  <a:lnTo>
                    <a:pt x="2593" y="751"/>
                  </a:lnTo>
                  <a:lnTo>
                    <a:pt x="2593" y="751"/>
                  </a:lnTo>
                  <a:lnTo>
                    <a:pt x="2593" y="751"/>
                  </a:lnTo>
                  <a:lnTo>
                    <a:pt x="2593" y="719"/>
                  </a:lnTo>
                  <a:lnTo>
                    <a:pt x="2593" y="719"/>
                  </a:lnTo>
                  <a:lnTo>
                    <a:pt x="2593" y="719"/>
                  </a:lnTo>
                  <a:lnTo>
                    <a:pt x="2562" y="719"/>
                  </a:lnTo>
                  <a:lnTo>
                    <a:pt x="2562" y="719"/>
                  </a:lnTo>
                  <a:lnTo>
                    <a:pt x="2530" y="719"/>
                  </a:lnTo>
                  <a:lnTo>
                    <a:pt x="2530" y="719"/>
                  </a:lnTo>
                  <a:lnTo>
                    <a:pt x="2530" y="751"/>
                  </a:lnTo>
                  <a:lnTo>
                    <a:pt x="2530" y="719"/>
                  </a:lnTo>
                  <a:lnTo>
                    <a:pt x="2530" y="719"/>
                  </a:lnTo>
                  <a:lnTo>
                    <a:pt x="2530" y="751"/>
                  </a:lnTo>
                  <a:lnTo>
                    <a:pt x="2530" y="751"/>
                  </a:lnTo>
                  <a:lnTo>
                    <a:pt x="2530" y="751"/>
                  </a:lnTo>
                  <a:lnTo>
                    <a:pt x="2530" y="751"/>
                  </a:lnTo>
                  <a:lnTo>
                    <a:pt x="2530" y="751"/>
                  </a:lnTo>
                  <a:lnTo>
                    <a:pt x="2499" y="751"/>
                  </a:lnTo>
                  <a:lnTo>
                    <a:pt x="2499" y="751"/>
                  </a:lnTo>
                  <a:lnTo>
                    <a:pt x="2499" y="751"/>
                  </a:lnTo>
                  <a:lnTo>
                    <a:pt x="2499" y="751"/>
                  </a:lnTo>
                  <a:lnTo>
                    <a:pt x="2499" y="751"/>
                  </a:lnTo>
                  <a:lnTo>
                    <a:pt x="2499" y="751"/>
                  </a:lnTo>
                  <a:lnTo>
                    <a:pt x="2499" y="751"/>
                  </a:lnTo>
                  <a:lnTo>
                    <a:pt x="2499" y="751"/>
                  </a:lnTo>
                  <a:lnTo>
                    <a:pt x="2499" y="751"/>
                  </a:lnTo>
                  <a:lnTo>
                    <a:pt x="2499" y="751"/>
                  </a:lnTo>
                  <a:lnTo>
                    <a:pt x="2499" y="751"/>
                  </a:lnTo>
                  <a:lnTo>
                    <a:pt x="2499" y="782"/>
                  </a:lnTo>
                  <a:lnTo>
                    <a:pt x="2499" y="782"/>
                  </a:lnTo>
                  <a:lnTo>
                    <a:pt x="2499" y="782"/>
                  </a:lnTo>
                  <a:lnTo>
                    <a:pt x="2499" y="751"/>
                  </a:lnTo>
                  <a:lnTo>
                    <a:pt x="2499" y="751"/>
                  </a:lnTo>
                  <a:lnTo>
                    <a:pt x="2499" y="751"/>
                  </a:lnTo>
                  <a:lnTo>
                    <a:pt x="2499" y="751"/>
                  </a:lnTo>
                  <a:lnTo>
                    <a:pt x="2499" y="751"/>
                  </a:lnTo>
                  <a:lnTo>
                    <a:pt x="2499" y="751"/>
                  </a:lnTo>
                  <a:lnTo>
                    <a:pt x="2499" y="751"/>
                  </a:lnTo>
                  <a:lnTo>
                    <a:pt x="2499" y="751"/>
                  </a:lnTo>
                  <a:lnTo>
                    <a:pt x="2499" y="751"/>
                  </a:lnTo>
                  <a:lnTo>
                    <a:pt x="2468" y="751"/>
                  </a:lnTo>
                  <a:lnTo>
                    <a:pt x="2468" y="751"/>
                  </a:lnTo>
                  <a:lnTo>
                    <a:pt x="2468" y="751"/>
                  </a:lnTo>
                  <a:lnTo>
                    <a:pt x="2468" y="751"/>
                  </a:lnTo>
                  <a:lnTo>
                    <a:pt x="2468" y="751"/>
                  </a:lnTo>
                  <a:lnTo>
                    <a:pt x="2468" y="751"/>
                  </a:lnTo>
                  <a:lnTo>
                    <a:pt x="2468" y="751"/>
                  </a:lnTo>
                  <a:lnTo>
                    <a:pt x="2468" y="751"/>
                  </a:lnTo>
                  <a:lnTo>
                    <a:pt x="2468" y="782"/>
                  </a:lnTo>
                  <a:lnTo>
                    <a:pt x="2468" y="782"/>
                  </a:lnTo>
                  <a:lnTo>
                    <a:pt x="2437" y="751"/>
                  </a:lnTo>
                  <a:lnTo>
                    <a:pt x="2437" y="751"/>
                  </a:lnTo>
                  <a:lnTo>
                    <a:pt x="2437" y="751"/>
                  </a:lnTo>
                  <a:lnTo>
                    <a:pt x="2437" y="751"/>
                  </a:lnTo>
                  <a:lnTo>
                    <a:pt x="2437" y="751"/>
                  </a:lnTo>
                  <a:lnTo>
                    <a:pt x="2437" y="751"/>
                  </a:lnTo>
                  <a:lnTo>
                    <a:pt x="2437" y="751"/>
                  </a:lnTo>
                  <a:lnTo>
                    <a:pt x="2437" y="751"/>
                  </a:lnTo>
                  <a:lnTo>
                    <a:pt x="2437" y="751"/>
                  </a:lnTo>
                  <a:lnTo>
                    <a:pt x="2437" y="751"/>
                  </a:lnTo>
                  <a:lnTo>
                    <a:pt x="2437" y="751"/>
                  </a:lnTo>
                  <a:lnTo>
                    <a:pt x="2437" y="751"/>
                  </a:lnTo>
                  <a:lnTo>
                    <a:pt x="2405" y="751"/>
                  </a:lnTo>
                  <a:lnTo>
                    <a:pt x="2405" y="751"/>
                  </a:lnTo>
                  <a:lnTo>
                    <a:pt x="2405" y="751"/>
                  </a:lnTo>
                  <a:lnTo>
                    <a:pt x="2405" y="751"/>
                  </a:lnTo>
                  <a:lnTo>
                    <a:pt x="2405" y="751"/>
                  </a:lnTo>
                  <a:lnTo>
                    <a:pt x="2405" y="751"/>
                  </a:lnTo>
                  <a:lnTo>
                    <a:pt x="2405" y="751"/>
                  </a:lnTo>
                  <a:lnTo>
                    <a:pt x="2405" y="751"/>
                  </a:lnTo>
                  <a:lnTo>
                    <a:pt x="2405" y="751"/>
                  </a:lnTo>
                  <a:lnTo>
                    <a:pt x="2405" y="751"/>
                  </a:lnTo>
                  <a:lnTo>
                    <a:pt x="2405" y="751"/>
                  </a:lnTo>
                  <a:lnTo>
                    <a:pt x="2405" y="751"/>
                  </a:lnTo>
                  <a:lnTo>
                    <a:pt x="2405" y="751"/>
                  </a:lnTo>
                  <a:lnTo>
                    <a:pt x="2374" y="719"/>
                  </a:lnTo>
                  <a:lnTo>
                    <a:pt x="2374" y="719"/>
                  </a:lnTo>
                  <a:lnTo>
                    <a:pt x="2374" y="719"/>
                  </a:lnTo>
                  <a:lnTo>
                    <a:pt x="2374" y="719"/>
                  </a:lnTo>
                  <a:lnTo>
                    <a:pt x="2374" y="719"/>
                  </a:lnTo>
                  <a:lnTo>
                    <a:pt x="2405" y="719"/>
                  </a:lnTo>
                  <a:lnTo>
                    <a:pt x="2405" y="719"/>
                  </a:lnTo>
                  <a:lnTo>
                    <a:pt x="2405" y="719"/>
                  </a:lnTo>
                  <a:lnTo>
                    <a:pt x="2437" y="719"/>
                  </a:lnTo>
                  <a:lnTo>
                    <a:pt x="2437" y="719"/>
                  </a:lnTo>
                  <a:lnTo>
                    <a:pt x="2468" y="719"/>
                  </a:lnTo>
                  <a:lnTo>
                    <a:pt x="2468" y="719"/>
                  </a:lnTo>
                  <a:lnTo>
                    <a:pt x="2468" y="719"/>
                  </a:lnTo>
                  <a:lnTo>
                    <a:pt x="2468" y="719"/>
                  </a:lnTo>
                  <a:lnTo>
                    <a:pt x="2468" y="719"/>
                  </a:lnTo>
                  <a:lnTo>
                    <a:pt x="2468" y="688"/>
                  </a:lnTo>
                  <a:lnTo>
                    <a:pt x="2499" y="688"/>
                  </a:lnTo>
                  <a:lnTo>
                    <a:pt x="2499" y="688"/>
                  </a:lnTo>
                  <a:lnTo>
                    <a:pt x="2499" y="688"/>
                  </a:lnTo>
                  <a:lnTo>
                    <a:pt x="2499" y="657"/>
                  </a:lnTo>
                  <a:lnTo>
                    <a:pt x="2499" y="657"/>
                  </a:lnTo>
                  <a:lnTo>
                    <a:pt x="2499" y="657"/>
                  </a:lnTo>
                  <a:lnTo>
                    <a:pt x="2499" y="657"/>
                  </a:lnTo>
                  <a:lnTo>
                    <a:pt x="2499" y="657"/>
                  </a:lnTo>
                  <a:lnTo>
                    <a:pt x="2499" y="657"/>
                  </a:lnTo>
                  <a:lnTo>
                    <a:pt x="2499" y="657"/>
                  </a:lnTo>
                  <a:lnTo>
                    <a:pt x="2499" y="626"/>
                  </a:lnTo>
                  <a:lnTo>
                    <a:pt x="2499" y="626"/>
                  </a:lnTo>
                  <a:lnTo>
                    <a:pt x="2499" y="626"/>
                  </a:lnTo>
                  <a:lnTo>
                    <a:pt x="2499" y="626"/>
                  </a:lnTo>
                  <a:lnTo>
                    <a:pt x="2499" y="626"/>
                  </a:lnTo>
                  <a:lnTo>
                    <a:pt x="2499" y="626"/>
                  </a:lnTo>
                  <a:lnTo>
                    <a:pt x="2499" y="626"/>
                  </a:lnTo>
                  <a:lnTo>
                    <a:pt x="2530" y="626"/>
                  </a:lnTo>
                  <a:lnTo>
                    <a:pt x="2530" y="626"/>
                  </a:lnTo>
                  <a:lnTo>
                    <a:pt x="2530" y="626"/>
                  </a:lnTo>
                  <a:lnTo>
                    <a:pt x="2530" y="626"/>
                  </a:lnTo>
                  <a:lnTo>
                    <a:pt x="2530" y="626"/>
                  </a:lnTo>
                  <a:lnTo>
                    <a:pt x="2530" y="626"/>
                  </a:lnTo>
                  <a:lnTo>
                    <a:pt x="2530" y="626"/>
                  </a:lnTo>
                  <a:lnTo>
                    <a:pt x="2530" y="626"/>
                  </a:lnTo>
                  <a:lnTo>
                    <a:pt x="2530" y="626"/>
                  </a:lnTo>
                  <a:lnTo>
                    <a:pt x="2499" y="626"/>
                  </a:lnTo>
                  <a:lnTo>
                    <a:pt x="2499" y="626"/>
                  </a:lnTo>
                  <a:lnTo>
                    <a:pt x="2499" y="626"/>
                  </a:lnTo>
                  <a:lnTo>
                    <a:pt x="2499" y="626"/>
                  </a:lnTo>
                  <a:lnTo>
                    <a:pt x="2499" y="626"/>
                  </a:lnTo>
                  <a:lnTo>
                    <a:pt x="2499" y="626"/>
                  </a:lnTo>
                  <a:lnTo>
                    <a:pt x="2499" y="626"/>
                  </a:lnTo>
                  <a:lnTo>
                    <a:pt x="2499" y="626"/>
                  </a:lnTo>
                  <a:lnTo>
                    <a:pt x="2499" y="626"/>
                  </a:lnTo>
                  <a:lnTo>
                    <a:pt x="2499" y="626"/>
                  </a:lnTo>
                  <a:lnTo>
                    <a:pt x="2530" y="594"/>
                  </a:lnTo>
                  <a:lnTo>
                    <a:pt x="2530" y="594"/>
                  </a:lnTo>
                  <a:lnTo>
                    <a:pt x="2530" y="594"/>
                  </a:lnTo>
                  <a:lnTo>
                    <a:pt x="2530" y="594"/>
                  </a:lnTo>
                  <a:lnTo>
                    <a:pt x="2530" y="594"/>
                  </a:lnTo>
                  <a:lnTo>
                    <a:pt x="2530" y="594"/>
                  </a:lnTo>
                  <a:lnTo>
                    <a:pt x="2530" y="594"/>
                  </a:lnTo>
                  <a:lnTo>
                    <a:pt x="2530" y="594"/>
                  </a:lnTo>
                  <a:lnTo>
                    <a:pt x="2530" y="594"/>
                  </a:lnTo>
                  <a:lnTo>
                    <a:pt x="2530" y="594"/>
                  </a:lnTo>
                  <a:lnTo>
                    <a:pt x="2530" y="594"/>
                  </a:lnTo>
                  <a:lnTo>
                    <a:pt x="2530" y="594"/>
                  </a:lnTo>
                  <a:lnTo>
                    <a:pt x="2562" y="594"/>
                  </a:lnTo>
                  <a:lnTo>
                    <a:pt x="2562" y="594"/>
                  </a:lnTo>
                  <a:lnTo>
                    <a:pt x="2562" y="594"/>
                  </a:lnTo>
                  <a:lnTo>
                    <a:pt x="2562" y="594"/>
                  </a:lnTo>
                  <a:lnTo>
                    <a:pt x="2562" y="594"/>
                  </a:lnTo>
                  <a:lnTo>
                    <a:pt x="2562" y="594"/>
                  </a:lnTo>
                  <a:lnTo>
                    <a:pt x="2562" y="594"/>
                  </a:lnTo>
                  <a:lnTo>
                    <a:pt x="2562" y="594"/>
                  </a:lnTo>
                  <a:lnTo>
                    <a:pt x="2562" y="594"/>
                  </a:lnTo>
                  <a:lnTo>
                    <a:pt x="2562" y="563"/>
                  </a:lnTo>
                  <a:lnTo>
                    <a:pt x="2562" y="563"/>
                  </a:lnTo>
                  <a:lnTo>
                    <a:pt x="2562" y="563"/>
                  </a:lnTo>
                  <a:lnTo>
                    <a:pt x="2562" y="563"/>
                  </a:lnTo>
                  <a:lnTo>
                    <a:pt x="2562" y="563"/>
                  </a:lnTo>
                  <a:lnTo>
                    <a:pt x="2562" y="563"/>
                  </a:lnTo>
                  <a:lnTo>
                    <a:pt x="2562" y="563"/>
                  </a:lnTo>
                  <a:lnTo>
                    <a:pt x="2562" y="563"/>
                  </a:lnTo>
                  <a:lnTo>
                    <a:pt x="2562" y="563"/>
                  </a:lnTo>
                  <a:lnTo>
                    <a:pt x="2562" y="563"/>
                  </a:lnTo>
                  <a:lnTo>
                    <a:pt x="2530" y="563"/>
                  </a:lnTo>
                  <a:lnTo>
                    <a:pt x="2530" y="563"/>
                  </a:lnTo>
                  <a:lnTo>
                    <a:pt x="2530" y="563"/>
                  </a:lnTo>
                  <a:lnTo>
                    <a:pt x="2530" y="563"/>
                  </a:lnTo>
                  <a:lnTo>
                    <a:pt x="2530" y="563"/>
                  </a:lnTo>
                  <a:lnTo>
                    <a:pt x="2530" y="532"/>
                  </a:lnTo>
                  <a:lnTo>
                    <a:pt x="2530" y="532"/>
                  </a:lnTo>
                  <a:lnTo>
                    <a:pt x="2530" y="563"/>
                  </a:lnTo>
                  <a:lnTo>
                    <a:pt x="2530" y="563"/>
                  </a:lnTo>
                  <a:lnTo>
                    <a:pt x="2530" y="532"/>
                  </a:lnTo>
                  <a:lnTo>
                    <a:pt x="2530" y="532"/>
                  </a:lnTo>
                  <a:lnTo>
                    <a:pt x="2530" y="532"/>
                  </a:lnTo>
                  <a:lnTo>
                    <a:pt x="2530" y="532"/>
                  </a:lnTo>
                  <a:lnTo>
                    <a:pt x="2530" y="532"/>
                  </a:lnTo>
                  <a:lnTo>
                    <a:pt x="2530" y="532"/>
                  </a:lnTo>
                  <a:lnTo>
                    <a:pt x="2530" y="532"/>
                  </a:lnTo>
                  <a:lnTo>
                    <a:pt x="2530" y="532"/>
                  </a:lnTo>
                  <a:lnTo>
                    <a:pt x="2499" y="532"/>
                  </a:lnTo>
                  <a:lnTo>
                    <a:pt x="2499" y="532"/>
                  </a:lnTo>
                  <a:lnTo>
                    <a:pt x="2499" y="532"/>
                  </a:lnTo>
                  <a:lnTo>
                    <a:pt x="2499" y="532"/>
                  </a:lnTo>
                  <a:lnTo>
                    <a:pt x="2499" y="532"/>
                  </a:lnTo>
                  <a:lnTo>
                    <a:pt x="2499" y="532"/>
                  </a:lnTo>
                  <a:lnTo>
                    <a:pt x="2468" y="532"/>
                  </a:lnTo>
                  <a:lnTo>
                    <a:pt x="2468" y="532"/>
                  </a:lnTo>
                  <a:lnTo>
                    <a:pt x="2468" y="532"/>
                  </a:lnTo>
                  <a:lnTo>
                    <a:pt x="2468" y="532"/>
                  </a:lnTo>
                  <a:lnTo>
                    <a:pt x="2468" y="532"/>
                  </a:lnTo>
                  <a:lnTo>
                    <a:pt x="2468" y="532"/>
                  </a:lnTo>
                  <a:lnTo>
                    <a:pt x="2468" y="532"/>
                  </a:lnTo>
                  <a:lnTo>
                    <a:pt x="2437" y="532"/>
                  </a:lnTo>
                  <a:lnTo>
                    <a:pt x="2437" y="532"/>
                  </a:lnTo>
                  <a:lnTo>
                    <a:pt x="2437" y="501"/>
                  </a:lnTo>
                  <a:lnTo>
                    <a:pt x="2437" y="501"/>
                  </a:lnTo>
                  <a:lnTo>
                    <a:pt x="2437" y="501"/>
                  </a:lnTo>
                  <a:lnTo>
                    <a:pt x="2437" y="501"/>
                  </a:lnTo>
                  <a:lnTo>
                    <a:pt x="2437" y="501"/>
                  </a:lnTo>
                  <a:lnTo>
                    <a:pt x="2437" y="501"/>
                  </a:lnTo>
                  <a:lnTo>
                    <a:pt x="2437" y="501"/>
                  </a:lnTo>
                  <a:lnTo>
                    <a:pt x="2405" y="469"/>
                  </a:lnTo>
                  <a:lnTo>
                    <a:pt x="2405" y="469"/>
                  </a:lnTo>
                  <a:lnTo>
                    <a:pt x="2405" y="469"/>
                  </a:lnTo>
                  <a:lnTo>
                    <a:pt x="2405" y="469"/>
                  </a:lnTo>
                  <a:lnTo>
                    <a:pt x="2374" y="469"/>
                  </a:lnTo>
                  <a:lnTo>
                    <a:pt x="2374" y="469"/>
                  </a:lnTo>
                  <a:lnTo>
                    <a:pt x="2374" y="469"/>
                  </a:lnTo>
                  <a:lnTo>
                    <a:pt x="2374" y="469"/>
                  </a:lnTo>
                  <a:lnTo>
                    <a:pt x="2374" y="469"/>
                  </a:lnTo>
                  <a:lnTo>
                    <a:pt x="2374" y="469"/>
                  </a:lnTo>
                  <a:lnTo>
                    <a:pt x="2374" y="469"/>
                  </a:lnTo>
                  <a:lnTo>
                    <a:pt x="2374" y="469"/>
                  </a:lnTo>
                  <a:lnTo>
                    <a:pt x="2374" y="469"/>
                  </a:lnTo>
                  <a:lnTo>
                    <a:pt x="2405" y="469"/>
                  </a:lnTo>
                  <a:lnTo>
                    <a:pt x="2405" y="469"/>
                  </a:lnTo>
                  <a:lnTo>
                    <a:pt x="2405" y="469"/>
                  </a:lnTo>
                  <a:lnTo>
                    <a:pt x="2405" y="469"/>
                  </a:lnTo>
                  <a:lnTo>
                    <a:pt x="2405" y="469"/>
                  </a:lnTo>
                  <a:lnTo>
                    <a:pt x="2405" y="501"/>
                  </a:lnTo>
                  <a:lnTo>
                    <a:pt x="2405" y="501"/>
                  </a:lnTo>
                  <a:lnTo>
                    <a:pt x="2374" y="501"/>
                  </a:lnTo>
                  <a:lnTo>
                    <a:pt x="2374" y="469"/>
                  </a:lnTo>
                  <a:lnTo>
                    <a:pt x="2343" y="469"/>
                  </a:lnTo>
                  <a:lnTo>
                    <a:pt x="2343" y="469"/>
                  </a:lnTo>
                  <a:lnTo>
                    <a:pt x="2343" y="469"/>
                  </a:lnTo>
                  <a:lnTo>
                    <a:pt x="2343" y="469"/>
                  </a:lnTo>
                  <a:lnTo>
                    <a:pt x="2343" y="469"/>
                  </a:lnTo>
                  <a:lnTo>
                    <a:pt x="2343" y="469"/>
                  </a:lnTo>
                  <a:lnTo>
                    <a:pt x="2343" y="469"/>
                  </a:lnTo>
                  <a:lnTo>
                    <a:pt x="2343" y="501"/>
                  </a:lnTo>
                  <a:lnTo>
                    <a:pt x="2343" y="501"/>
                  </a:lnTo>
                  <a:lnTo>
                    <a:pt x="2343" y="501"/>
                  </a:lnTo>
                  <a:lnTo>
                    <a:pt x="2374" y="501"/>
                  </a:lnTo>
                  <a:lnTo>
                    <a:pt x="2374" y="501"/>
                  </a:lnTo>
                  <a:lnTo>
                    <a:pt x="2374" y="501"/>
                  </a:lnTo>
                  <a:lnTo>
                    <a:pt x="2374" y="501"/>
                  </a:lnTo>
                  <a:lnTo>
                    <a:pt x="2374" y="501"/>
                  </a:lnTo>
                  <a:lnTo>
                    <a:pt x="2374" y="501"/>
                  </a:lnTo>
                  <a:lnTo>
                    <a:pt x="2374" y="501"/>
                  </a:lnTo>
                  <a:lnTo>
                    <a:pt x="2374" y="501"/>
                  </a:lnTo>
                  <a:lnTo>
                    <a:pt x="2374" y="501"/>
                  </a:lnTo>
                  <a:lnTo>
                    <a:pt x="2374" y="532"/>
                  </a:lnTo>
                  <a:lnTo>
                    <a:pt x="2374" y="532"/>
                  </a:lnTo>
                  <a:lnTo>
                    <a:pt x="2374" y="532"/>
                  </a:lnTo>
                  <a:lnTo>
                    <a:pt x="2374" y="501"/>
                  </a:lnTo>
                  <a:lnTo>
                    <a:pt x="2374" y="501"/>
                  </a:lnTo>
                  <a:lnTo>
                    <a:pt x="2374" y="501"/>
                  </a:lnTo>
                  <a:lnTo>
                    <a:pt x="2374" y="501"/>
                  </a:lnTo>
                  <a:lnTo>
                    <a:pt x="2343" y="501"/>
                  </a:lnTo>
                  <a:lnTo>
                    <a:pt x="2343" y="501"/>
                  </a:lnTo>
                  <a:lnTo>
                    <a:pt x="2343" y="501"/>
                  </a:lnTo>
                  <a:lnTo>
                    <a:pt x="2343" y="501"/>
                  </a:lnTo>
                  <a:lnTo>
                    <a:pt x="2343" y="501"/>
                  </a:lnTo>
                  <a:lnTo>
                    <a:pt x="2343" y="501"/>
                  </a:lnTo>
                  <a:lnTo>
                    <a:pt x="2343" y="501"/>
                  </a:lnTo>
                  <a:lnTo>
                    <a:pt x="2343" y="501"/>
                  </a:lnTo>
                  <a:lnTo>
                    <a:pt x="2343" y="501"/>
                  </a:lnTo>
                  <a:lnTo>
                    <a:pt x="2343" y="501"/>
                  </a:lnTo>
                  <a:lnTo>
                    <a:pt x="2343" y="501"/>
                  </a:lnTo>
                  <a:lnTo>
                    <a:pt x="2343" y="501"/>
                  </a:lnTo>
                  <a:lnTo>
                    <a:pt x="2343" y="501"/>
                  </a:lnTo>
                  <a:lnTo>
                    <a:pt x="2343" y="469"/>
                  </a:lnTo>
                  <a:lnTo>
                    <a:pt x="2343" y="469"/>
                  </a:lnTo>
                  <a:lnTo>
                    <a:pt x="2312" y="438"/>
                  </a:lnTo>
                  <a:lnTo>
                    <a:pt x="2312" y="438"/>
                  </a:lnTo>
                  <a:lnTo>
                    <a:pt x="2280" y="438"/>
                  </a:lnTo>
                  <a:lnTo>
                    <a:pt x="2280" y="438"/>
                  </a:lnTo>
                  <a:lnTo>
                    <a:pt x="2280" y="438"/>
                  </a:lnTo>
                  <a:lnTo>
                    <a:pt x="2280" y="438"/>
                  </a:lnTo>
                  <a:lnTo>
                    <a:pt x="2280" y="438"/>
                  </a:lnTo>
                  <a:lnTo>
                    <a:pt x="2249" y="438"/>
                  </a:lnTo>
                  <a:lnTo>
                    <a:pt x="2280" y="438"/>
                  </a:lnTo>
                  <a:lnTo>
                    <a:pt x="2280" y="469"/>
                  </a:lnTo>
                  <a:lnTo>
                    <a:pt x="2280" y="469"/>
                  </a:lnTo>
                  <a:lnTo>
                    <a:pt x="2280" y="469"/>
                  </a:lnTo>
                  <a:lnTo>
                    <a:pt x="2280" y="469"/>
                  </a:lnTo>
                  <a:lnTo>
                    <a:pt x="2280" y="469"/>
                  </a:lnTo>
                  <a:lnTo>
                    <a:pt x="2280" y="469"/>
                  </a:lnTo>
                  <a:lnTo>
                    <a:pt x="2312" y="469"/>
                  </a:lnTo>
                  <a:lnTo>
                    <a:pt x="2312" y="469"/>
                  </a:lnTo>
                  <a:lnTo>
                    <a:pt x="2312" y="469"/>
                  </a:lnTo>
                  <a:lnTo>
                    <a:pt x="2312" y="469"/>
                  </a:lnTo>
                  <a:lnTo>
                    <a:pt x="2312" y="469"/>
                  </a:lnTo>
                  <a:lnTo>
                    <a:pt x="2312" y="469"/>
                  </a:lnTo>
                  <a:lnTo>
                    <a:pt x="2312" y="469"/>
                  </a:lnTo>
                  <a:lnTo>
                    <a:pt x="2280" y="469"/>
                  </a:lnTo>
                  <a:lnTo>
                    <a:pt x="2280" y="469"/>
                  </a:lnTo>
                  <a:lnTo>
                    <a:pt x="2280" y="469"/>
                  </a:lnTo>
                  <a:lnTo>
                    <a:pt x="2280" y="469"/>
                  </a:lnTo>
                  <a:lnTo>
                    <a:pt x="2280" y="469"/>
                  </a:lnTo>
                  <a:lnTo>
                    <a:pt x="2280" y="469"/>
                  </a:lnTo>
                  <a:lnTo>
                    <a:pt x="2280" y="469"/>
                  </a:lnTo>
                  <a:lnTo>
                    <a:pt x="2280" y="469"/>
                  </a:lnTo>
                  <a:lnTo>
                    <a:pt x="2280" y="469"/>
                  </a:lnTo>
                  <a:lnTo>
                    <a:pt x="2280" y="469"/>
                  </a:lnTo>
                  <a:lnTo>
                    <a:pt x="2280" y="501"/>
                  </a:lnTo>
                  <a:lnTo>
                    <a:pt x="2280" y="501"/>
                  </a:lnTo>
                  <a:lnTo>
                    <a:pt x="2280" y="501"/>
                  </a:lnTo>
                  <a:lnTo>
                    <a:pt x="2280" y="532"/>
                  </a:lnTo>
                  <a:lnTo>
                    <a:pt x="2280" y="501"/>
                  </a:lnTo>
                  <a:lnTo>
                    <a:pt x="2280" y="501"/>
                  </a:lnTo>
                  <a:lnTo>
                    <a:pt x="2280" y="469"/>
                  </a:lnTo>
                  <a:lnTo>
                    <a:pt x="2280" y="469"/>
                  </a:lnTo>
                  <a:lnTo>
                    <a:pt x="2280" y="469"/>
                  </a:lnTo>
                  <a:lnTo>
                    <a:pt x="2249" y="438"/>
                  </a:lnTo>
                  <a:lnTo>
                    <a:pt x="2249" y="438"/>
                  </a:lnTo>
                  <a:lnTo>
                    <a:pt x="2249" y="469"/>
                  </a:lnTo>
                  <a:lnTo>
                    <a:pt x="2249" y="469"/>
                  </a:lnTo>
                  <a:lnTo>
                    <a:pt x="2249" y="469"/>
                  </a:lnTo>
                  <a:lnTo>
                    <a:pt x="2249" y="501"/>
                  </a:lnTo>
                  <a:lnTo>
                    <a:pt x="2249" y="501"/>
                  </a:lnTo>
                  <a:lnTo>
                    <a:pt x="2249" y="501"/>
                  </a:lnTo>
                  <a:lnTo>
                    <a:pt x="2249" y="501"/>
                  </a:lnTo>
                  <a:lnTo>
                    <a:pt x="2249" y="501"/>
                  </a:lnTo>
                  <a:lnTo>
                    <a:pt x="2249" y="501"/>
                  </a:lnTo>
                  <a:lnTo>
                    <a:pt x="2249" y="501"/>
                  </a:lnTo>
                  <a:lnTo>
                    <a:pt x="2249" y="501"/>
                  </a:lnTo>
                  <a:lnTo>
                    <a:pt x="2249" y="469"/>
                  </a:lnTo>
                  <a:lnTo>
                    <a:pt x="2218" y="469"/>
                  </a:lnTo>
                  <a:lnTo>
                    <a:pt x="2218" y="469"/>
                  </a:lnTo>
                  <a:lnTo>
                    <a:pt x="2218" y="469"/>
                  </a:lnTo>
                  <a:lnTo>
                    <a:pt x="2218" y="469"/>
                  </a:lnTo>
                  <a:lnTo>
                    <a:pt x="2218" y="438"/>
                  </a:lnTo>
                  <a:lnTo>
                    <a:pt x="2218" y="438"/>
                  </a:lnTo>
                  <a:lnTo>
                    <a:pt x="2218" y="438"/>
                  </a:lnTo>
                  <a:lnTo>
                    <a:pt x="2218" y="438"/>
                  </a:lnTo>
                  <a:lnTo>
                    <a:pt x="2218" y="438"/>
                  </a:lnTo>
                  <a:lnTo>
                    <a:pt x="2218" y="438"/>
                  </a:lnTo>
                  <a:lnTo>
                    <a:pt x="2218" y="438"/>
                  </a:lnTo>
                  <a:lnTo>
                    <a:pt x="2218" y="438"/>
                  </a:lnTo>
                  <a:lnTo>
                    <a:pt x="2218" y="407"/>
                  </a:lnTo>
                  <a:lnTo>
                    <a:pt x="2218" y="407"/>
                  </a:lnTo>
                  <a:lnTo>
                    <a:pt x="2187" y="407"/>
                  </a:lnTo>
                  <a:lnTo>
                    <a:pt x="2187" y="407"/>
                  </a:lnTo>
                  <a:lnTo>
                    <a:pt x="2187" y="407"/>
                  </a:lnTo>
                  <a:lnTo>
                    <a:pt x="2187" y="407"/>
                  </a:lnTo>
                  <a:lnTo>
                    <a:pt x="2187" y="407"/>
                  </a:lnTo>
                  <a:lnTo>
                    <a:pt x="2187" y="407"/>
                  </a:lnTo>
                  <a:lnTo>
                    <a:pt x="2187" y="407"/>
                  </a:lnTo>
                  <a:lnTo>
                    <a:pt x="2187" y="407"/>
                  </a:lnTo>
                  <a:lnTo>
                    <a:pt x="2187" y="438"/>
                  </a:lnTo>
                  <a:lnTo>
                    <a:pt x="2187" y="438"/>
                  </a:lnTo>
                  <a:lnTo>
                    <a:pt x="2187"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093" y="438"/>
                  </a:lnTo>
                  <a:lnTo>
                    <a:pt x="2093" y="438"/>
                  </a:lnTo>
                  <a:lnTo>
                    <a:pt x="2124" y="438"/>
                  </a:lnTo>
                  <a:lnTo>
                    <a:pt x="2124" y="438"/>
                  </a:lnTo>
                  <a:lnTo>
                    <a:pt x="2124" y="407"/>
                  </a:lnTo>
                  <a:lnTo>
                    <a:pt x="2124" y="407"/>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24"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55" y="438"/>
                  </a:lnTo>
                  <a:lnTo>
                    <a:pt x="2187" y="438"/>
                  </a:lnTo>
                  <a:lnTo>
                    <a:pt x="2187" y="438"/>
                  </a:lnTo>
                  <a:lnTo>
                    <a:pt x="2187" y="438"/>
                  </a:lnTo>
                  <a:lnTo>
                    <a:pt x="2187" y="438"/>
                  </a:lnTo>
                  <a:lnTo>
                    <a:pt x="2187" y="407"/>
                  </a:lnTo>
                  <a:lnTo>
                    <a:pt x="2187" y="407"/>
                  </a:lnTo>
                  <a:lnTo>
                    <a:pt x="2187" y="407"/>
                  </a:lnTo>
                  <a:lnTo>
                    <a:pt x="2187" y="407"/>
                  </a:lnTo>
                  <a:lnTo>
                    <a:pt x="2187" y="407"/>
                  </a:lnTo>
                  <a:lnTo>
                    <a:pt x="2187" y="407"/>
                  </a:lnTo>
                  <a:lnTo>
                    <a:pt x="2187" y="407"/>
                  </a:lnTo>
                  <a:lnTo>
                    <a:pt x="2187" y="407"/>
                  </a:lnTo>
                  <a:lnTo>
                    <a:pt x="2187" y="407"/>
                  </a:lnTo>
                  <a:lnTo>
                    <a:pt x="2187" y="407"/>
                  </a:lnTo>
                  <a:lnTo>
                    <a:pt x="2187" y="407"/>
                  </a:lnTo>
                  <a:lnTo>
                    <a:pt x="2187" y="407"/>
                  </a:lnTo>
                  <a:lnTo>
                    <a:pt x="2187" y="376"/>
                  </a:lnTo>
                  <a:lnTo>
                    <a:pt x="2187" y="376"/>
                  </a:lnTo>
                  <a:lnTo>
                    <a:pt x="2187" y="376"/>
                  </a:lnTo>
                  <a:lnTo>
                    <a:pt x="2187" y="376"/>
                  </a:lnTo>
                  <a:lnTo>
                    <a:pt x="2155" y="376"/>
                  </a:lnTo>
                  <a:lnTo>
                    <a:pt x="2155" y="376"/>
                  </a:lnTo>
                  <a:lnTo>
                    <a:pt x="2155" y="376"/>
                  </a:lnTo>
                  <a:lnTo>
                    <a:pt x="2155" y="376"/>
                  </a:lnTo>
                  <a:lnTo>
                    <a:pt x="2155" y="376"/>
                  </a:lnTo>
                  <a:lnTo>
                    <a:pt x="2155" y="376"/>
                  </a:lnTo>
                  <a:lnTo>
                    <a:pt x="2155" y="376"/>
                  </a:lnTo>
                  <a:lnTo>
                    <a:pt x="2155" y="376"/>
                  </a:lnTo>
                  <a:lnTo>
                    <a:pt x="2155" y="376"/>
                  </a:lnTo>
                  <a:lnTo>
                    <a:pt x="2155" y="376"/>
                  </a:lnTo>
                  <a:lnTo>
                    <a:pt x="2155" y="376"/>
                  </a:lnTo>
                  <a:lnTo>
                    <a:pt x="2155"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76"/>
                  </a:lnTo>
                  <a:lnTo>
                    <a:pt x="2124" y="344"/>
                  </a:lnTo>
                  <a:lnTo>
                    <a:pt x="2124" y="344"/>
                  </a:lnTo>
                  <a:lnTo>
                    <a:pt x="2124" y="376"/>
                  </a:lnTo>
                  <a:lnTo>
                    <a:pt x="2124" y="376"/>
                  </a:lnTo>
                  <a:lnTo>
                    <a:pt x="2124" y="376"/>
                  </a:lnTo>
                  <a:lnTo>
                    <a:pt x="2124" y="376"/>
                  </a:lnTo>
                  <a:lnTo>
                    <a:pt x="2155" y="376"/>
                  </a:lnTo>
                  <a:lnTo>
                    <a:pt x="2155" y="376"/>
                  </a:lnTo>
                  <a:lnTo>
                    <a:pt x="2155" y="376"/>
                  </a:lnTo>
                  <a:lnTo>
                    <a:pt x="2155" y="344"/>
                  </a:lnTo>
                  <a:lnTo>
                    <a:pt x="2155" y="344"/>
                  </a:lnTo>
                  <a:lnTo>
                    <a:pt x="2155" y="344"/>
                  </a:lnTo>
                  <a:lnTo>
                    <a:pt x="2155" y="344"/>
                  </a:lnTo>
                  <a:lnTo>
                    <a:pt x="2124" y="344"/>
                  </a:lnTo>
                  <a:lnTo>
                    <a:pt x="2124" y="344"/>
                  </a:lnTo>
                  <a:lnTo>
                    <a:pt x="2124" y="344"/>
                  </a:lnTo>
                  <a:lnTo>
                    <a:pt x="2124" y="344"/>
                  </a:lnTo>
                  <a:lnTo>
                    <a:pt x="2093" y="344"/>
                  </a:lnTo>
                  <a:lnTo>
                    <a:pt x="2093" y="344"/>
                  </a:lnTo>
                  <a:lnTo>
                    <a:pt x="2124" y="344"/>
                  </a:lnTo>
                  <a:lnTo>
                    <a:pt x="2124" y="344"/>
                  </a:lnTo>
                  <a:lnTo>
                    <a:pt x="2124" y="344"/>
                  </a:lnTo>
                  <a:lnTo>
                    <a:pt x="2124" y="344"/>
                  </a:lnTo>
                  <a:lnTo>
                    <a:pt x="2124" y="344"/>
                  </a:lnTo>
                  <a:lnTo>
                    <a:pt x="2124" y="344"/>
                  </a:lnTo>
                  <a:lnTo>
                    <a:pt x="2187" y="313"/>
                  </a:lnTo>
                  <a:lnTo>
                    <a:pt x="2187" y="344"/>
                  </a:lnTo>
                  <a:lnTo>
                    <a:pt x="2218" y="344"/>
                  </a:lnTo>
                  <a:lnTo>
                    <a:pt x="2218" y="344"/>
                  </a:lnTo>
                  <a:lnTo>
                    <a:pt x="2218" y="344"/>
                  </a:lnTo>
                  <a:lnTo>
                    <a:pt x="2218" y="344"/>
                  </a:lnTo>
                  <a:lnTo>
                    <a:pt x="2218" y="344"/>
                  </a:lnTo>
                  <a:lnTo>
                    <a:pt x="2218" y="344"/>
                  </a:lnTo>
                  <a:lnTo>
                    <a:pt x="2218" y="344"/>
                  </a:lnTo>
                  <a:lnTo>
                    <a:pt x="2218" y="344"/>
                  </a:lnTo>
                  <a:lnTo>
                    <a:pt x="2218" y="344"/>
                  </a:lnTo>
                  <a:lnTo>
                    <a:pt x="2218" y="344"/>
                  </a:lnTo>
                  <a:lnTo>
                    <a:pt x="2249" y="344"/>
                  </a:lnTo>
                  <a:lnTo>
                    <a:pt x="2249" y="344"/>
                  </a:lnTo>
                  <a:lnTo>
                    <a:pt x="2249" y="344"/>
                  </a:lnTo>
                  <a:lnTo>
                    <a:pt x="2249" y="344"/>
                  </a:lnTo>
                  <a:lnTo>
                    <a:pt x="2249" y="313"/>
                  </a:lnTo>
                  <a:lnTo>
                    <a:pt x="2249" y="313"/>
                  </a:lnTo>
                  <a:lnTo>
                    <a:pt x="2249" y="313"/>
                  </a:lnTo>
                  <a:lnTo>
                    <a:pt x="2280" y="313"/>
                  </a:lnTo>
                  <a:lnTo>
                    <a:pt x="2280" y="313"/>
                  </a:lnTo>
                  <a:lnTo>
                    <a:pt x="2312" y="313"/>
                  </a:lnTo>
                  <a:lnTo>
                    <a:pt x="2312" y="313"/>
                  </a:lnTo>
                  <a:lnTo>
                    <a:pt x="2312" y="313"/>
                  </a:lnTo>
                  <a:lnTo>
                    <a:pt x="2312" y="313"/>
                  </a:lnTo>
                  <a:lnTo>
                    <a:pt x="2312" y="313"/>
                  </a:lnTo>
                  <a:lnTo>
                    <a:pt x="2312" y="313"/>
                  </a:lnTo>
                  <a:lnTo>
                    <a:pt x="2312" y="313"/>
                  </a:lnTo>
                  <a:lnTo>
                    <a:pt x="2312" y="313"/>
                  </a:lnTo>
                  <a:lnTo>
                    <a:pt x="2312" y="313"/>
                  </a:lnTo>
                  <a:lnTo>
                    <a:pt x="2343" y="313"/>
                  </a:lnTo>
                  <a:lnTo>
                    <a:pt x="2343" y="313"/>
                  </a:lnTo>
                  <a:lnTo>
                    <a:pt x="2343" y="313"/>
                  </a:lnTo>
                  <a:lnTo>
                    <a:pt x="2343" y="313"/>
                  </a:lnTo>
                  <a:lnTo>
                    <a:pt x="2343" y="313"/>
                  </a:lnTo>
                  <a:lnTo>
                    <a:pt x="2343" y="313"/>
                  </a:lnTo>
                  <a:lnTo>
                    <a:pt x="2343" y="282"/>
                  </a:lnTo>
                  <a:lnTo>
                    <a:pt x="2343" y="282"/>
                  </a:lnTo>
                  <a:lnTo>
                    <a:pt x="2343" y="282"/>
                  </a:lnTo>
                  <a:lnTo>
                    <a:pt x="2343" y="282"/>
                  </a:lnTo>
                  <a:lnTo>
                    <a:pt x="2343" y="282"/>
                  </a:lnTo>
                  <a:lnTo>
                    <a:pt x="2343" y="282"/>
                  </a:lnTo>
                  <a:lnTo>
                    <a:pt x="2312" y="282"/>
                  </a:lnTo>
                  <a:lnTo>
                    <a:pt x="2312" y="282"/>
                  </a:lnTo>
                  <a:lnTo>
                    <a:pt x="2312" y="282"/>
                  </a:lnTo>
                  <a:lnTo>
                    <a:pt x="2312" y="282"/>
                  </a:lnTo>
                  <a:lnTo>
                    <a:pt x="2312" y="282"/>
                  </a:lnTo>
                  <a:lnTo>
                    <a:pt x="2312" y="313"/>
                  </a:lnTo>
                  <a:lnTo>
                    <a:pt x="2280" y="313"/>
                  </a:lnTo>
                  <a:lnTo>
                    <a:pt x="2280" y="313"/>
                  </a:lnTo>
                  <a:lnTo>
                    <a:pt x="2280" y="313"/>
                  </a:lnTo>
                  <a:lnTo>
                    <a:pt x="2280" y="313"/>
                  </a:lnTo>
                  <a:lnTo>
                    <a:pt x="2280" y="313"/>
                  </a:lnTo>
                  <a:lnTo>
                    <a:pt x="2280" y="313"/>
                  </a:lnTo>
                  <a:lnTo>
                    <a:pt x="2249" y="313"/>
                  </a:lnTo>
                  <a:lnTo>
                    <a:pt x="2249" y="313"/>
                  </a:lnTo>
                  <a:lnTo>
                    <a:pt x="2218" y="313"/>
                  </a:lnTo>
                  <a:lnTo>
                    <a:pt x="2218" y="282"/>
                  </a:lnTo>
                  <a:lnTo>
                    <a:pt x="2187" y="282"/>
                  </a:lnTo>
                  <a:lnTo>
                    <a:pt x="2187" y="282"/>
                  </a:lnTo>
                  <a:lnTo>
                    <a:pt x="2187" y="282"/>
                  </a:lnTo>
                  <a:lnTo>
                    <a:pt x="2187" y="282"/>
                  </a:lnTo>
                  <a:lnTo>
                    <a:pt x="2155" y="282"/>
                  </a:lnTo>
                  <a:lnTo>
                    <a:pt x="2155" y="282"/>
                  </a:lnTo>
                  <a:lnTo>
                    <a:pt x="2155" y="282"/>
                  </a:lnTo>
                  <a:lnTo>
                    <a:pt x="2124" y="282"/>
                  </a:lnTo>
                  <a:lnTo>
                    <a:pt x="2124" y="313"/>
                  </a:lnTo>
                  <a:lnTo>
                    <a:pt x="2124" y="313"/>
                  </a:lnTo>
                  <a:lnTo>
                    <a:pt x="2124" y="313"/>
                  </a:lnTo>
                  <a:lnTo>
                    <a:pt x="2124" y="282"/>
                  </a:lnTo>
                  <a:lnTo>
                    <a:pt x="2093" y="282"/>
                  </a:lnTo>
                  <a:lnTo>
                    <a:pt x="2093" y="313"/>
                  </a:lnTo>
                  <a:lnTo>
                    <a:pt x="2093" y="282"/>
                  </a:lnTo>
                  <a:lnTo>
                    <a:pt x="2093" y="313"/>
                  </a:lnTo>
                  <a:lnTo>
                    <a:pt x="2093" y="313"/>
                  </a:lnTo>
                  <a:lnTo>
                    <a:pt x="2093" y="313"/>
                  </a:lnTo>
                  <a:lnTo>
                    <a:pt x="2093" y="313"/>
                  </a:lnTo>
                  <a:lnTo>
                    <a:pt x="2093" y="313"/>
                  </a:lnTo>
                  <a:lnTo>
                    <a:pt x="2093" y="282"/>
                  </a:lnTo>
                  <a:lnTo>
                    <a:pt x="2093" y="282"/>
                  </a:lnTo>
                  <a:lnTo>
                    <a:pt x="2093" y="282"/>
                  </a:lnTo>
                  <a:lnTo>
                    <a:pt x="2062" y="282"/>
                  </a:lnTo>
                  <a:lnTo>
                    <a:pt x="2062" y="313"/>
                  </a:lnTo>
                  <a:lnTo>
                    <a:pt x="2062" y="313"/>
                  </a:lnTo>
                  <a:lnTo>
                    <a:pt x="2062" y="313"/>
                  </a:lnTo>
                  <a:lnTo>
                    <a:pt x="2062" y="313"/>
                  </a:lnTo>
                  <a:lnTo>
                    <a:pt x="2062" y="313"/>
                  </a:lnTo>
                  <a:lnTo>
                    <a:pt x="2062" y="313"/>
                  </a:lnTo>
                  <a:lnTo>
                    <a:pt x="2062" y="313"/>
                  </a:lnTo>
                  <a:lnTo>
                    <a:pt x="2062"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2030" y="313"/>
                  </a:lnTo>
                  <a:lnTo>
                    <a:pt x="1999" y="313"/>
                  </a:lnTo>
                  <a:lnTo>
                    <a:pt x="1999" y="313"/>
                  </a:lnTo>
                  <a:lnTo>
                    <a:pt x="1999" y="313"/>
                  </a:lnTo>
                  <a:lnTo>
                    <a:pt x="1968" y="313"/>
                  </a:lnTo>
                  <a:lnTo>
                    <a:pt x="1968" y="313"/>
                  </a:lnTo>
                  <a:lnTo>
                    <a:pt x="1937" y="313"/>
                  </a:lnTo>
                  <a:lnTo>
                    <a:pt x="1937" y="313"/>
                  </a:lnTo>
                  <a:lnTo>
                    <a:pt x="1937" y="313"/>
                  </a:lnTo>
                  <a:lnTo>
                    <a:pt x="1937" y="313"/>
                  </a:lnTo>
                  <a:lnTo>
                    <a:pt x="1937" y="313"/>
                  </a:lnTo>
                  <a:lnTo>
                    <a:pt x="1937" y="313"/>
                  </a:lnTo>
                  <a:lnTo>
                    <a:pt x="1937" y="313"/>
                  </a:lnTo>
                  <a:lnTo>
                    <a:pt x="1937" y="313"/>
                  </a:lnTo>
                  <a:lnTo>
                    <a:pt x="1937" y="313"/>
                  </a:lnTo>
                  <a:lnTo>
                    <a:pt x="1937" y="313"/>
                  </a:lnTo>
                  <a:lnTo>
                    <a:pt x="1937" y="313"/>
                  </a:lnTo>
                  <a:lnTo>
                    <a:pt x="1905" y="313"/>
                  </a:lnTo>
                  <a:lnTo>
                    <a:pt x="1905" y="313"/>
                  </a:lnTo>
                  <a:lnTo>
                    <a:pt x="1905" y="313"/>
                  </a:lnTo>
                  <a:lnTo>
                    <a:pt x="1905" y="313"/>
                  </a:lnTo>
                  <a:lnTo>
                    <a:pt x="1905" y="313"/>
                  </a:lnTo>
                  <a:lnTo>
                    <a:pt x="1905" y="313"/>
                  </a:lnTo>
                  <a:lnTo>
                    <a:pt x="1905" y="313"/>
                  </a:lnTo>
                  <a:lnTo>
                    <a:pt x="1905" y="313"/>
                  </a:lnTo>
                  <a:lnTo>
                    <a:pt x="1874" y="313"/>
                  </a:lnTo>
                  <a:lnTo>
                    <a:pt x="1874" y="313"/>
                  </a:lnTo>
                  <a:lnTo>
                    <a:pt x="1874" y="313"/>
                  </a:lnTo>
                  <a:lnTo>
                    <a:pt x="1874" y="313"/>
                  </a:lnTo>
                  <a:lnTo>
                    <a:pt x="1874" y="313"/>
                  </a:lnTo>
                  <a:lnTo>
                    <a:pt x="1874" y="313"/>
                  </a:lnTo>
                  <a:lnTo>
                    <a:pt x="1843" y="313"/>
                  </a:lnTo>
                  <a:lnTo>
                    <a:pt x="1843" y="313"/>
                  </a:lnTo>
                  <a:lnTo>
                    <a:pt x="1843" y="313"/>
                  </a:lnTo>
                  <a:lnTo>
                    <a:pt x="1843" y="313"/>
                  </a:lnTo>
                  <a:lnTo>
                    <a:pt x="1843" y="313"/>
                  </a:lnTo>
                  <a:lnTo>
                    <a:pt x="1843" y="313"/>
                  </a:lnTo>
                  <a:lnTo>
                    <a:pt x="1843" y="313"/>
                  </a:lnTo>
                  <a:lnTo>
                    <a:pt x="1843" y="313"/>
                  </a:lnTo>
                  <a:lnTo>
                    <a:pt x="1843" y="313"/>
                  </a:lnTo>
                  <a:lnTo>
                    <a:pt x="1843" y="313"/>
                  </a:lnTo>
                  <a:lnTo>
                    <a:pt x="1843" y="344"/>
                  </a:lnTo>
                  <a:lnTo>
                    <a:pt x="1843" y="344"/>
                  </a:lnTo>
                  <a:lnTo>
                    <a:pt x="1843" y="344"/>
                  </a:lnTo>
                  <a:lnTo>
                    <a:pt x="1843" y="344"/>
                  </a:lnTo>
                  <a:lnTo>
                    <a:pt x="1874" y="344"/>
                  </a:lnTo>
                  <a:lnTo>
                    <a:pt x="1874" y="344"/>
                  </a:lnTo>
                  <a:lnTo>
                    <a:pt x="1874" y="344"/>
                  </a:lnTo>
                  <a:lnTo>
                    <a:pt x="1874" y="344"/>
                  </a:lnTo>
                  <a:lnTo>
                    <a:pt x="1874" y="344"/>
                  </a:lnTo>
                  <a:lnTo>
                    <a:pt x="1874" y="313"/>
                  </a:lnTo>
                  <a:lnTo>
                    <a:pt x="1874" y="313"/>
                  </a:lnTo>
                  <a:lnTo>
                    <a:pt x="1905" y="313"/>
                  </a:lnTo>
                  <a:lnTo>
                    <a:pt x="1905" y="313"/>
                  </a:lnTo>
                  <a:lnTo>
                    <a:pt x="1905" y="313"/>
                  </a:lnTo>
                  <a:lnTo>
                    <a:pt x="1905" y="313"/>
                  </a:lnTo>
                  <a:lnTo>
                    <a:pt x="1905" y="313"/>
                  </a:lnTo>
                  <a:lnTo>
                    <a:pt x="1905" y="313"/>
                  </a:lnTo>
                  <a:lnTo>
                    <a:pt x="1905" y="313"/>
                  </a:lnTo>
                  <a:lnTo>
                    <a:pt x="1905" y="313"/>
                  </a:lnTo>
                  <a:lnTo>
                    <a:pt x="1905" y="313"/>
                  </a:lnTo>
                  <a:lnTo>
                    <a:pt x="1905" y="313"/>
                  </a:lnTo>
                  <a:lnTo>
                    <a:pt x="1905" y="313"/>
                  </a:lnTo>
                  <a:lnTo>
                    <a:pt x="1937" y="344"/>
                  </a:lnTo>
                  <a:lnTo>
                    <a:pt x="1937" y="344"/>
                  </a:lnTo>
                  <a:lnTo>
                    <a:pt x="1937" y="344"/>
                  </a:lnTo>
                  <a:lnTo>
                    <a:pt x="1937" y="344"/>
                  </a:lnTo>
                  <a:lnTo>
                    <a:pt x="1968" y="344"/>
                  </a:lnTo>
                  <a:lnTo>
                    <a:pt x="1968" y="344"/>
                  </a:lnTo>
                  <a:lnTo>
                    <a:pt x="1968" y="344"/>
                  </a:lnTo>
                  <a:lnTo>
                    <a:pt x="1968" y="344"/>
                  </a:lnTo>
                  <a:lnTo>
                    <a:pt x="1968" y="344"/>
                  </a:lnTo>
                  <a:lnTo>
                    <a:pt x="1968" y="344"/>
                  </a:lnTo>
                  <a:lnTo>
                    <a:pt x="1968" y="344"/>
                  </a:lnTo>
                  <a:lnTo>
                    <a:pt x="1937" y="344"/>
                  </a:lnTo>
                  <a:lnTo>
                    <a:pt x="1937" y="344"/>
                  </a:lnTo>
                  <a:lnTo>
                    <a:pt x="1937" y="344"/>
                  </a:lnTo>
                  <a:lnTo>
                    <a:pt x="1937" y="344"/>
                  </a:lnTo>
                  <a:lnTo>
                    <a:pt x="1905" y="344"/>
                  </a:lnTo>
                  <a:lnTo>
                    <a:pt x="1905" y="344"/>
                  </a:lnTo>
                  <a:lnTo>
                    <a:pt x="1905" y="344"/>
                  </a:lnTo>
                  <a:lnTo>
                    <a:pt x="1905" y="344"/>
                  </a:lnTo>
                  <a:lnTo>
                    <a:pt x="1905" y="344"/>
                  </a:lnTo>
                  <a:lnTo>
                    <a:pt x="1874" y="344"/>
                  </a:lnTo>
                  <a:lnTo>
                    <a:pt x="1874" y="344"/>
                  </a:lnTo>
                  <a:lnTo>
                    <a:pt x="1874" y="344"/>
                  </a:lnTo>
                  <a:lnTo>
                    <a:pt x="1874" y="344"/>
                  </a:lnTo>
                  <a:lnTo>
                    <a:pt x="1874" y="344"/>
                  </a:lnTo>
                  <a:lnTo>
                    <a:pt x="1874" y="344"/>
                  </a:lnTo>
                  <a:lnTo>
                    <a:pt x="1874" y="344"/>
                  </a:lnTo>
                  <a:lnTo>
                    <a:pt x="1874" y="344"/>
                  </a:lnTo>
                  <a:lnTo>
                    <a:pt x="1843" y="344"/>
                  </a:lnTo>
                  <a:lnTo>
                    <a:pt x="1843" y="376"/>
                  </a:lnTo>
                  <a:lnTo>
                    <a:pt x="1843" y="376"/>
                  </a:lnTo>
                  <a:lnTo>
                    <a:pt x="1843" y="376"/>
                  </a:lnTo>
                  <a:lnTo>
                    <a:pt x="1843" y="376"/>
                  </a:lnTo>
                  <a:lnTo>
                    <a:pt x="1843" y="376"/>
                  </a:lnTo>
                  <a:lnTo>
                    <a:pt x="1843" y="376"/>
                  </a:lnTo>
                  <a:lnTo>
                    <a:pt x="1843" y="376"/>
                  </a:lnTo>
                  <a:lnTo>
                    <a:pt x="1843" y="376"/>
                  </a:lnTo>
                  <a:lnTo>
                    <a:pt x="1843" y="376"/>
                  </a:lnTo>
                  <a:lnTo>
                    <a:pt x="1843" y="376"/>
                  </a:lnTo>
                  <a:lnTo>
                    <a:pt x="1812" y="376"/>
                  </a:lnTo>
                  <a:lnTo>
                    <a:pt x="1812" y="376"/>
                  </a:lnTo>
                  <a:lnTo>
                    <a:pt x="1843" y="376"/>
                  </a:lnTo>
                  <a:lnTo>
                    <a:pt x="1843" y="376"/>
                  </a:lnTo>
                  <a:lnTo>
                    <a:pt x="1843" y="376"/>
                  </a:lnTo>
                  <a:lnTo>
                    <a:pt x="1843" y="376"/>
                  </a:lnTo>
                  <a:lnTo>
                    <a:pt x="1843" y="376"/>
                  </a:lnTo>
                  <a:lnTo>
                    <a:pt x="1812" y="376"/>
                  </a:lnTo>
                  <a:lnTo>
                    <a:pt x="1812" y="376"/>
                  </a:lnTo>
                  <a:lnTo>
                    <a:pt x="1812" y="376"/>
                  </a:lnTo>
                  <a:lnTo>
                    <a:pt x="1812" y="376"/>
                  </a:lnTo>
                  <a:lnTo>
                    <a:pt x="1812" y="376"/>
                  </a:lnTo>
                  <a:lnTo>
                    <a:pt x="1812" y="376"/>
                  </a:lnTo>
                  <a:lnTo>
                    <a:pt x="1812" y="376"/>
                  </a:lnTo>
                  <a:lnTo>
                    <a:pt x="1812" y="376"/>
                  </a:lnTo>
                  <a:lnTo>
                    <a:pt x="1812" y="376"/>
                  </a:lnTo>
                  <a:lnTo>
                    <a:pt x="1843" y="376"/>
                  </a:lnTo>
                  <a:lnTo>
                    <a:pt x="1843" y="376"/>
                  </a:lnTo>
                  <a:lnTo>
                    <a:pt x="1843" y="376"/>
                  </a:lnTo>
                  <a:lnTo>
                    <a:pt x="1843" y="376"/>
                  </a:lnTo>
                  <a:lnTo>
                    <a:pt x="1843" y="376"/>
                  </a:lnTo>
                  <a:lnTo>
                    <a:pt x="1812" y="376"/>
                  </a:lnTo>
                  <a:lnTo>
                    <a:pt x="1812" y="376"/>
                  </a:lnTo>
                  <a:lnTo>
                    <a:pt x="1812" y="407"/>
                  </a:lnTo>
                  <a:lnTo>
                    <a:pt x="1812" y="407"/>
                  </a:lnTo>
                  <a:lnTo>
                    <a:pt x="1812" y="407"/>
                  </a:lnTo>
                  <a:lnTo>
                    <a:pt x="1812" y="407"/>
                  </a:lnTo>
                  <a:lnTo>
                    <a:pt x="1812" y="407"/>
                  </a:lnTo>
                  <a:lnTo>
                    <a:pt x="1812" y="407"/>
                  </a:lnTo>
                  <a:lnTo>
                    <a:pt x="1812" y="407"/>
                  </a:lnTo>
                  <a:lnTo>
                    <a:pt x="1812" y="407"/>
                  </a:lnTo>
                  <a:lnTo>
                    <a:pt x="1780" y="407"/>
                  </a:lnTo>
                  <a:lnTo>
                    <a:pt x="1780" y="407"/>
                  </a:lnTo>
                  <a:lnTo>
                    <a:pt x="1780" y="407"/>
                  </a:lnTo>
                  <a:lnTo>
                    <a:pt x="1780" y="407"/>
                  </a:lnTo>
                  <a:lnTo>
                    <a:pt x="1780" y="407"/>
                  </a:lnTo>
                  <a:lnTo>
                    <a:pt x="1780" y="407"/>
                  </a:lnTo>
                  <a:lnTo>
                    <a:pt x="1780" y="376"/>
                  </a:lnTo>
                  <a:lnTo>
                    <a:pt x="1780" y="376"/>
                  </a:lnTo>
                  <a:lnTo>
                    <a:pt x="1780" y="407"/>
                  </a:lnTo>
                  <a:lnTo>
                    <a:pt x="1780" y="407"/>
                  </a:lnTo>
                  <a:lnTo>
                    <a:pt x="1780" y="407"/>
                  </a:lnTo>
                  <a:lnTo>
                    <a:pt x="1780" y="407"/>
                  </a:lnTo>
                  <a:lnTo>
                    <a:pt x="1780" y="407"/>
                  </a:lnTo>
                  <a:lnTo>
                    <a:pt x="1780" y="407"/>
                  </a:lnTo>
                  <a:lnTo>
                    <a:pt x="1780" y="407"/>
                  </a:lnTo>
                  <a:lnTo>
                    <a:pt x="1780" y="407"/>
                  </a:lnTo>
                  <a:lnTo>
                    <a:pt x="1780" y="407"/>
                  </a:lnTo>
                  <a:lnTo>
                    <a:pt x="1780" y="407"/>
                  </a:lnTo>
                  <a:lnTo>
                    <a:pt x="1780" y="407"/>
                  </a:lnTo>
                  <a:lnTo>
                    <a:pt x="1780" y="407"/>
                  </a:lnTo>
                  <a:lnTo>
                    <a:pt x="1780" y="407"/>
                  </a:lnTo>
                  <a:lnTo>
                    <a:pt x="1749" y="407"/>
                  </a:lnTo>
                  <a:lnTo>
                    <a:pt x="1749" y="407"/>
                  </a:lnTo>
                  <a:lnTo>
                    <a:pt x="1749" y="407"/>
                  </a:lnTo>
                  <a:lnTo>
                    <a:pt x="1749" y="407"/>
                  </a:lnTo>
                  <a:lnTo>
                    <a:pt x="1749" y="407"/>
                  </a:lnTo>
                  <a:lnTo>
                    <a:pt x="1749" y="407"/>
                  </a:lnTo>
                  <a:lnTo>
                    <a:pt x="1749" y="407"/>
                  </a:lnTo>
                  <a:lnTo>
                    <a:pt x="1749" y="407"/>
                  </a:lnTo>
                  <a:lnTo>
                    <a:pt x="1749" y="438"/>
                  </a:lnTo>
                  <a:lnTo>
                    <a:pt x="1749" y="438"/>
                  </a:lnTo>
                  <a:lnTo>
                    <a:pt x="1718" y="438"/>
                  </a:lnTo>
                  <a:lnTo>
                    <a:pt x="1718" y="438"/>
                  </a:lnTo>
                  <a:lnTo>
                    <a:pt x="1718" y="438"/>
                  </a:lnTo>
                  <a:lnTo>
                    <a:pt x="1718" y="438"/>
                  </a:lnTo>
                  <a:lnTo>
                    <a:pt x="1718" y="438"/>
                  </a:lnTo>
                  <a:lnTo>
                    <a:pt x="1687" y="438"/>
                  </a:lnTo>
                  <a:lnTo>
                    <a:pt x="1687" y="438"/>
                  </a:lnTo>
                  <a:lnTo>
                    <a:pt x="1687" y="438"/>
                  </a:lnTo>
                  <a:lnTo>
                    <a:pt x="1687" y="438"/>
                  </a:lnTo>
                  <a:lnTo>
                    <a:pt x="1687" y="438"/>
                  </a:lnTo>
                  <a:lnTo>
                    <a:pt x="1687" y="438"/>
                  </a:lnTo>
                  <a:lnTo>
                    <a:pt x="1687" y="438"/>
                  </a:lnTo>
                  <a:lnTo>
                    <a:pt x="1655" y="438"/>
                  </a:lnTo>
                  <a:lnTo>
                    <a:pt x="1687" y="438"/>
                  </a:lnTo>
                  <a:lnTo>
                    <a:pt x="1687" y="438"/>
                  </a:lnTo>
                  <a:lnTo>
                    <a:pt x="1687" y="438"/>
                  </a:lnTo>
                  <a:lnTo>
                    <a:pt x="1687" y="438"/>
                  </a:lnTo>
                  <a:lnTo>
                    <a:pt x="1687" y="438"/>
                  </a:lnTo>
                  <a:lnTo>
                    <a:pt x="1687" y="438"/>
                  </a:lnTo>
                  <a:lnTo>
                    <a:pt x="1655" y="407"/>
                  </a:lnTo>
                  <a:lnTo>
                    <a:pt x="1624" y="407"/>
                  </a:lnTo>
                  <a:lnTo>
                    <a:pt x="1593" y="407"/>
                  </a:lnTo>
                  <a:lnTo>
                    <a:pt x="1530" y="376"/>
                  </a:lnTo>
                  <a:lnTo>
                    <a:pt x="1530" y="376"/>
                  </a:lnTo>
                  <a:lnTo>
                    <a:pt x="1562" y="407"/>
                  </a:lnTo>
                  <a:lnTo>
                    <a:pt x="1562" y="407"/>
                  </a:lnTo>
                  <a:lnTo>
                    <a:pt x="1562" y="407"/>
                  </a:lnTo>
                  <a:lnTo>
                    <a:pt x="1530" y="407"/>
                  </a:lnTo>
                  <a:lnTo>
                    <a:pt x="1530" y="407"/>
                  </a:lnTo>
                  <a:lnTo>
                    <a:pt x="1530" y="376"/>
                  </a:lnTo>
                  <a:lnTo>
                    <a:pt x="1530" y="376"/>
                  </a:lnTo>
                  <a:lnTo>
                    <a:pt x="1530" y="376"/>
                  </a:lnTo>
                  <a:lnTo>
                    <a:pt x="1530" y="376"/>
                  </a:lnTo>
                  <a:lnTo>
                    <a:pt x="1530" y="376"/>
                  </a:lnTo>
                  <a:lnTo>
                    <a:pt x="1530" y="376"/>
                  </a:lnTo>
                  <a:lnTo>
                    <a:pt x="1530" y="376"/>
                  </a:lnTo>
                  <a:lnTo>
                    <a:pt x="1530" y="376"/>
                  </a:lnTo>
                  <a:lnTo>
                    <a:pt x="1530" y="376"/>
                  </a:lnTo>
                  <a:lnTo>
                    <a:pt x="1530" y="376"/>
                  </a:lnTo>
                  <a:lnTo>
                    <a:pt x="1499" y="376"/>
                  </a:lnTo>
                  <a:lnTo>
                    <a:pt x="1499" y="376"/>
                  </a:lnTo>
                  <a:lnTo>
                    <a:pt x="1499" y="376"/>
                  </a:lnTo>
                  <a:lnTo>
                    <a:pt x="1499" y="376"/>
                  </a:lnTo>
                  <a:lnTo>
                    <a:pt x="1499" y="344"/>
                  </a:lnTo>
                  <a:lnTo>
                    <a:pt x="1468" y="344"/>
                  </a:lnTo>
                  <a:lnTo>
                    <a:pt x="1468" y="344"/>
                  </a:lnTo>
                  <a:lnTo>
                    <a:pt x="1468" y="344"/>
                  </a:lnTo>
                  <a:lnTo>
                    <a:pt x="1468" y="344"/>
                  </a:lnTo>
                  <a:lnTo>
                    <a:pt x="1468" y="344"/>
                  </a:lnTo>
                  <a:lnTo>
                    <a:pt x="1499" y="344"/>
                  </a:lnTo>
                  <a:lnTo>
                    <a:pt x="1499" y="344"/>
                  </a:lnTo>
                  <a:lnTo>
                    <a:pt x="1499" y="313"/>
                  </a:lnTo>
                  <a:lnTo>
                    <a:pt x="1499" y="313"/>
                  </a:lnTo>
                  <a:lnTo>
                    <a:pt x="1468" y="313"/>
                  </a:lnTo>
                  <a:lnTo>
                    <a:pt x="1468" y="313"/>
                  </a:lnTo>
                  <a:lnTo>
                    <a:pt x="1468" y="313"/>
                  </a:lnTo>
                  <a:lnTo>
                    <a:pt x="1468" y="313"/>
                  </a:lnTo>
                  <a:lnTo>
                    <a:pt x="1437" y="313"/>
                  </a:lnTo>
                  <a:lnTo>
                    <a:pt x="1437" y="313"/>
                  </a:lnTo>
                  <a:lnTo>
                    <a:pt x="1437" y="313"/>
                  </a:lnTo>
                  <a:lnTo>
                    <a:pt x="1437" y="313"/>
                  </a:lnTo>
                  <a:lnTo>
                    <a:pt x="1437" y="313"/>
                  </a:lnTo>
                  <a:lnTo>
                    <a:pt x="1437" y="313"/>
                  </a:lnTo>
                  <a:lnTo>
                    <a:pt x="1437" y="313"/>
                  </a:lnTo>
                  <a:lnTo>
                    <a:pt x="1405" y="313"/>
                  </a:lnTo>
                  <a:lnTo>
                    <a:pt x="1405" y="313"/>
                  </a:lnTo>
                  <a:lnTo>
                    <a:pt x="1405" y="313"/>
                  </a:lnTo>
                  <a:lnTo>
                    <a:pt x="1343" y="313"/>
                  </a:lnTo>
                  <a:lnTo>
                    <a:pt x="1312" y="313"/>
                  </a:lnTo>
                  <a:lnTo>
                    <a:pt x="1312" y="313"/>
                  </a:lnTo>
                  <a:lnTo>
                    <a:pt x="1280" y="313"/>
                  </a:lnTo>
                  <a:lnTo>
                    <a:pt x="1280" y="313"/>
                  </a:lnTo>
                  <a:lnTo>
                    <a:pt x="1280" y="313"/>
                  </a:lnTo>
                  <a:lnTo>
                    <a:pt x="1280" y="344"/>
                  </a:lnTo>
                  <a:lnTo>
                    <a:pt x="1249" y="344"/>
                  </a:lnTo>
                  <a:lnTo>
                    <a:pt x="1249" y="344"/>
                  </a:lnTo>
                  <a:lnTo>
                    <a:pt x="1218" y="344"/>
                  </a:lnTo>
                  <a:lnTo>
                    <a:pt x="1187" y="344"/>
                  </a:lnTo>
                  <a:lnTo>
                    <a:pt x="1155" y="344"/>
                  </a:lnTo>
                  <a:lnTo>
                    <a:pt x="1155" y="344"/>
                  </a:lnTo>
                  <a:lnTo>
                    <a:pt x="1124" y="344"/>
                  </a:lnTo>
                  <a:lnTo>
                    <a:pt x="1124" y="344"/>
                  </a:lnTo>
                  <a:lnTo>
                    <a:pt x="1124" y="344"/>
                  </a:lnTo>
                  <a:lnTo>
                    <a:pt x="1124" y="344"/>
                  </a:lnTo>
                  <a:lnTo>
                    <a:pt x="1124" y="344"/>
                  </a:lnTo>
                  <a:lnTo>
                    <a:pt x="1124" y="344"/>
                  </a:lnTo>
                  <a:lnTo>
                    <a:pt x="1124" y="344"/>
                  </a:lnTo>
                  <a:lnTo>
                    <a:pt x="1124" y="344"/>
                  </a:lnTo>
                  <a:lnTo>
                    <a:pt x="1124" y="344"/>
                  </a:lnTo>
                  <a:lnTo>
                    <a:pt x="1124" y="344"/>
                  </a:lnTo>
                  <a:lnTo>
                    <a:pt x="1124" y="344"/>
                  </a:lnTo>
                  <a:lnTo>
                    <a:pt x="1124" y="344"/>
                  </a:lnTo>
                  <a:lnTo>
                    <a:pt x="1124" y="344"/>
                  </a:lnTo>
                  <a:lnTo>
                    <a:pt x="1093" y="344"/>
                  </a:lnTo>
                  <a:lnTo>
                    <a:pt x="1093" y="344"/>
                  </a:lnTo>
                  <a:lnTo>
                    <a:pt x="1093" y="344"/>
                  </a:lnTo>
                  <a:lnTo>
                    <a:pt x="1062" y="344"/>
                  </a:lnTo>
                  <a:lnTo>
                    <a:pt x="1062" y="344"/>
                  </a:lnTo>
                  <a:lnTo>
                    <a:pt x="1062" y="344"/>
                  </a:lnTo>
                  <a:lnTo>
                    <a:pt x="1062" y="313"/>
                  </a:lnTo>
                  <a:lnTo>
                    <a:pt x="1030" y="313"/>
                  </a:lnTo>
                  <a:lnTo>
                    <a:pt x="1030" y="282"/>
                  </a:lnTo>
                  <a:lnTo>
                    <a:pt x="1030" y="282"/>
                  </a:lnTo>
                  <a:lnTo>
                    <a:pt x="1030" y="282"/>
                  </a:lnTo>
                  <a:lnTo>
                    <a:pt x="1030" y="282"/>
                  </a:lnTo>
                  <a:lnTo>
                    <a:pt x="1030" y="282"/>
                  </a:lnTo>
                  <a:lnTo>
                    <a:pt x="1030" y="282"/>
                  </a:lnTo>
                  <a:lnTo>
                    <a:pt x="1062" y="282"/>
                  </a:lnTo>
                  <a:lnTo>
                    <a:pt x="1062" y="251"/>
                  </a:lnTo>
                  <a:lnTo>
                    <a:pt x="1062" y="251"/>
                  </a:lnTo>
                  <a:lnTo>
                    <a:pt x="1030" y="251"/>
                  </a:lnTo>
                  <a:lnTo>
                    <a:pt x="1030" y="251"/>
                  </a:lnTo>
                  <a:lnTo>
                    <a:pt x="1030" y="251"/>
                  </a:lnTo>
                  <a:lnTo>
                    <a:pt x="1030" y="251"/>
                  </a:lnTo>
                  <a:lnTo>
                    <a:pt x="1030" y="251"/>
                  </a:lnTo>
                  <a:lnTo>
                    <a:pt x="1030" y="251"/>
                  </a:lnTo>
                  <a:lnTo>
                    <a:pt x="1030" y="251"/>
                  </a:lnTo>
                  <a:lnTo>
                    <a:pt x="1030" y="251"/>
                  </a:lnTo>
                  <a:lnTo>
                    <a:pt x="1030" y="251"/>
                  </a:lnTo>
                  <a:lnTo>
                    <a:pt x="1030" y="251"/>
                  </a:lnTo>
                  <a:lnTo>
                    <a:pt x="1030" y="251"/>
                  </a:lnTo>
                  <a:lnTo>
                    <a:pt x="1030" y="251"/>
                  </a:lnTo>
                  <a:lnTo>
                    <a:pt x="1030" y="219"/>
                  </a:lnTo>
                  <a:lnTo>
                    <a:pt x="1030" y="219"/>
                  </a:lnTo>
                  <a:lnTo>
                    <a:pt x="1030" y="219"/>
                  </a:lnTo>
                  <a:lnTo>
                    <a:pt x="1030" y="219"/>
                  </a:lnTo>
                  <a:lnTo>
                    <a:pt x="1030" y="188"/>
                  </a:lnTo>
                  <a:lnTo>
                    <a:pt x="1030" y="188"/>
                  </a:lnTo>
                  <a:lnTo>
                    <a:pt x="1030" y="188"/>
                  </a:lnTo>
                  <a:lnTo>
                    <a:pt x="1030" y="188"/>
                  </a:lnTo>
                  <a:lnTo>
                    <a:pt x="1030" y="188"/>
                  </a:lnTo>
                  <a:lnTo>
                    <a:pt x="1030" y="188"/>
                  </a:lnTo>
                  <a:lnTo>
                    <a:pt x="999" y="188"/>
                  </a:lnTo>
                  <a:lnTo>
                    <a:pt x="999" y="188"/>
                  </a:lnTo>
                  <a:lnTo>
                    <a:pt x="999" y="188"/>
                  </a:lnTo>
                  <a:lnTo>
                    <a:pt x="999" y="188"/>
                  </a:lnTo>
                  <a:lnTo>
                    <a:pt x="999" y="188"/>
                  </a:lnTo>
                  <a:lnTo>
                    <a:pt x="999" y="188"/>
                  </a:lnTo>
                  <a:lnTo>
                    <a:pt x="968" y="188"/>
                  </a:lnTo>
                  <a:lnTo>
                    <a:pt x="968" y="188"/>
                  </a:lnTo>
                  <a:lnTo>
                    <a:pt x="968" y="157"/>
                  </a:lnTo>
                  <a:lnTo>
                    <a:pt x="968" y="157"/>
                  </a:lnTo>
                  <a:lnTo>
                    <a:pt x="968" y="157"/>
                  </a:lnTo>
                  <a:lnTo>
                    <a:pt x="968" y="157"/>
                  </a:lnTo>
                  <a:lnTo>
                    <a:pt x="968" y="157"/>
                  </a:lnTo>
                  <a:lnTo>
                    <a:pt x="968" y="157"/>
                  </a:lnTo>
                  <a:lnTo>
                    <a:pt x="968" y="157"/>
                  </a:lnTo>
                  <a:lnTo>
                    <a:pt x="937" y="157"/>
                  </a:lnTo>
                  <a:lnTo>
                    <a:pt x="937" y="157"/>
                  </a:lnTo>
                  <a:lnTo>
                    <a:pt x="937" y="157"/>
                  </a:lnTo>
                  <a:lnTo>
                    <a:pt x="937" y="157"/>
                  </a:lnTo>
                  <a:lnTo>
                    <a:pt x="937" y="157"/>
                  </a:lnTo>
                  <a:lnTo>
                    <a:pt x="937" y="157"/>
                  </a:lnTo>
                  <a:lnTo>
                    <a:pt x="905" y="157"/>
                  </a:lnTo>
                  <a:lnTo>
                    <a:pt x="874" y="157"/>
                  </a:lnTo>
                  <a:lnTo>
                    <a:pt x="874" y="157"/>
                  </a:lnTo>
                  <a:lnTo>
                    <a:pt x="874" y="157"/>
                  </a:lnTo>
                  <a:lnTo>
                    <a:pt x="874" y="126"/>
                  </a:lnTo>
                  <a:lnTo>
                    <a:pt x="874" y="126"/>
                  </a:lnTo>
                  <a:lnTo>
                    <a:pt x="874" y="126"/>
                  </a:lnTo>
                  <a:lnTo>
                    <a:pt x="874" y="126"/>
                  </a:lnTo>
                  <a:lnTo>
                    <a:pt x="844" y="126"/>
                  </a:lnTo>
                  <a:lnTo>
                    <a:pt x="844" y="126"/>
                  </a:lnTo>
                  <a:lnTo>
                    <a:pt x="844" y="126"/>
                  </a:lnTo>
                  <a:lnTo>
                    <a:pt x="844" y="126"/>
                  </a:lnTo>
                  <a:lnTo>
                    <a:pt x="844" y="126"/>
                  </a:lnTo>
                  <a:lnTo>
                    <a:pt x="844" y="126"/>
                  </a:lnTo>
                  <a:lnTo>
                    <a:pt x="844" y="126"/>
                  </a:lnTo>
                  <a:lnTo>
                    <a:pt x="844" y="126"/>
                  </a:lnTo>
                  <a:lnTo>
                    <a:pt x="813" y="126"/>
                  </a:lnTo>
                  <a:lnTo>
                    <a:pt x="813" y="126"/>
                  </a:lnTo>
                  <a:lnTo>
                    <a:pt x="781" y="126"/>
                  </a:lnTo>
                  <a:lnTo>
                    <a:pt x="781" y="126"/>
                  </a:lnTo>
                  <a:lnTo>
                    <a:pt x="781" y="157"/>
                  </a:lnTo>
                  <a:lnTo>
                    <a:pt x="781" y="157"/>
                  </a:lnTo>
                  <a:lnTo>
                    <a:pt x="781" y="157"/>
                  </a:lnTo>
                  <a:lnTo>
                    <a:pt x="750" y="126"/>
                  </a:lnTo>
                  <a:lnTo>
                    <a:pt x="750" y="126"/>
                  </a:lnTo>
                  <a:lnTo>
                    <a:pt x="750" y="94"/>
                  </a:lnTo>
                  <a:lnTo>
                    <a:pt x="719" y="63"/>
                  </a:lnTo>
                  <a:lnTo>
                    <a:pt x="719" y="63"/>
                  </a:lnTo>
                  <a:lnTo>
                    <a:pt x="719" y="63"/>
                  </a:lnTo>
                  <a:lnTo>
                    <a:pt x="719" y="32"/>
                  </a:lnTo>
                  <a:lnTo>
                    <a:pt x="719" y="32"/>
                  </a:lnTo>
                  <a:lnTo>
                    <a:pt x="719" y="0"/>
                  </a:lnTo>
                  <a:lnTo>
                    <a:pt x="719" y="0"/>
                  </a:lnTo>
                  <a:lnTo>
                    <a:pt x="688" y="0"/>
                  </a:lnTo>
                  <a:lnTo>
                    <a:pt x="688" y="0"/>
                  </a:lnTo>
                  <a:lnTo>
                    <a:pt x="688" y="0"/>
                  </a:lnTo>
                  <a:lnTo>
                    <a:pt x="688" y="0"/>
                  </a:lnTo>
                  <a:lnTo>
                    <a:pt x="688" y="0"/>
                  </a:lnTo>
                  <a:lnTo>
                    <a:pt x="656" y="0"/>
                  </a:lnTo>
                  <a:lnTo>
                    <a:pt x="656" y="0"/>
                  </a:lnTo>
                  <a:lnTo>
                    <a:pt x="656" y="0"/>
                  </a:lnTo>
                  <a:lnTo>
                    <a:pt x="656" y="0"/>
                  </a:lnTo>
                  <a:lnTo>
                    <a:pt x="656" y="0"/>
                  </a:lnTo>
                  <a:lnTo>
                    <a:pt x="656" y="32"/>
                  </a:lnTo>
                  <a:lnTo>
                    <a:pt x="656" y="32"/>
                  </a:lnTo>
                  <a:lnTo>
                    <a:pt x="656" y="32"/>
                  </a:lnTo>
                  <a:lnTo>
                    <a:pt x="656" y="32"/>
                  </a:lnTo>
                  <a:lnTo>
                    <a:pt x="656" y="32"/>
                  </a:lnTo>
                  <a:lnTo>
                    <a:pt x="656" y="32"/>
                  </a:lnTo>
                  <a:lnTo>
                    <a:pt x="625" y="32"/>
                  </a:lnTo>
                  <a:lnTo>
                    <a:pt x="625" y="63"/>
                  </a:lnTo>
                  <a:lnTo>
                    <a:pt x="625" y="63"/>
                  </a:lnTo>
                  <a:lnTo>
                    <a:pt x="625" y="63"/>
                  </a:lnTo>
                  <a:lnTo>
                    <a:pt x="625" y="63"/>
                  </a:lnTo>
                  <a:lnTo>
                    <a:pt x="625" y="63"/>
                  </a:lnTo>
                  <a:lnTo>
                    <a:pt x="625" y="63"/>
                  </a:lnTo>
                  <a:lnTo>
                    <a:pt x="625" y="63"/>
                  </a:lnTo>
                  <a:lnTo>
                    <a:pt x="625" y="63"/>
                  </a:lnTo>
                  <a:lnTo>
                    <a:pt x="625" y="63"/>
                  </a:lnTo>
                  <a:lnTo>
                    <a:pt x="625" y="63"/>
                  </a:lnTo>
                  <a:lnTo>
                    <a:pt x="656" y="63"/>
                  </a:lnTo>
                  <a:lnTo>
                    <a:pt x="656" y="94"/>
                  </a:lnTo>
                  <a:lnTo>
                    <a:pt x="656" y="94"/>
                  </a:lnTo>
                  <a:lnTo>
                    <a:pt x="656" y="94"/>
                  </a:lnTo>
                  <a:lnTo>
                    <a:pt x="656" y="94"/>
                  </a:lnTo>
                  <a:lnTo>
                    <a:pt x="656" y="63"/>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94"/>
                  </a:lnTo>
                  <a:lnTo>
                    <a:pt x="656" y="126"/>
                  </a:lnTo>
                  <a:lnTo>
                    <a:pt x="656" y="126"/>
                  </a:lnTo>
                  <a:lnTo>
                    <a:pt x="656" y="126"/>
                  </a:lnTo>
                  <a:lnTo>
                    <a:pt x="656" y="126"/>
                  </a:lnTo>
                  <a:lnTo>
                    <a:pt x="688" y="94"/>
                  </a:lnTo>
                  <a:lnTo>
                    <a:pt x="688" y="94"/>
                  </a:lnTo>
                  <a:lnTo>
                    <a:pt x="688" y="94"/>
                  </a:lnTo>
                  <a:lnTo>
                    <a:pt x="688" y="94"/>
                  </a:lnTo>
                  <a:lnTo>
                    <a:pt x="688" y="94"/>
                  </a:lnTo>
                  <a:lnTo>
                    <a:pt x="688" y="94"/>
                  </a:lnTo>
                  <a:lnTo>
                    <a:pt x="719" y="94"/>
                  </a:lnTo>
                  <a:lnTo>
                    <a:pt x="719" y="94"/>
                  </a:lnTo>
                  <a:lnTo>
                    <a:pt x="719" y="94"/>
                  </a:lnTo>
                  <a:lnTo>
                    <a:pt x="719" y="94"/>
                  </a:lnTo>
                  <a:lnTo>
                    <a:pt x="719" y="94"/>
                  </a:lnTo>
                  <a:lnTo>
                    <a:pt x="719" y="94"/>
                  </a:lnTo>
                  <a:lnTo>
                    <a:pt x="719" y="94"/>
                  </a:lnTo>
                  <a:lnTo>
                    <a:pt x="719" y="94"/>
                  </a:lnTo>
                  <a:lnTo>
                    <a:pt x="719" y="94"/>
                  </a:lnTo>
                  <a:lnTo>
                    <a:pt x="719" y="94"/>
                  </a:lnTo>
                  <a:lnTo>
                    <a:pt x="719" y="94"/>
                  </a:lnTo>
                  <a:lnTo>
                    <a:pt x="719" y="94"/>
                  </a:lnTo>
                  <a:lnTo>
                    <a:pt x="719" y="94"/>
                  </a:lnTo>
                  <a:lnTo>
                    <a:pt x="750" y="94"/>
                  </a:lnTo>
                  <a:lnTo>
                    <a:pt x="750" y="126"/>
                  </a:lnTo>
                  <a:lnTo>
                    <a:pt x="750" y="126"/>
                  </a:lnTo>
                  <a:lnTo>
                    <a:pt x="750" y="126"/>
                  </a:lnTo>
                  <a:lnTo>
                    <a:pt x="750" y="126"/>
                  </a:lnTo>
                  <a:lnTo>
                    <a:pt x="750" y="126"/>
                  </a:lnTo>
                  <a:lnTo>
                    <a:pt x="750" y="126"/>
                  </a:lnTo>
                  <a:lnTo>
                    <a:pt x="750" y="157"/>
                  </a:lnTo>
                  <a:lnTo>
                    <a:pt x="750" y="157"/>
                  </a:lnTo>
                  <a:lnTo>
                    <a:pt x="750" y="157"/>
                  </a:lnTo>
                  <a:lnTo>
                    <a:pt x="719" y="157"/>
                  </a:lnTo>
                  <a:lnTo>
                    <a:pt x="719" y="157"/>
                  </a:lnTo>
                  <a:lnTo>
                    <a:pt x="719" y="157"/>
                  </a:lnTo>
                  <a:lnTo>
                    <a:pt x="719" y="157"/>
                  </a:lnTo>
                  <a:lnTo>
                    <a:pt x="719" y="157"/>
                  </a:lnTo>
                  <a:lnTo>
                    <a:pt x="719" y="126"/>
                  </a:lnTo>
                  <a:lnTo>
                    <a:pt x="688" y="126"/>
                  </a:lnTo>
                  <a:lnTo>
                    <a:pt x="688" y="126"/>
                  </a:lnTo>
                  <a:lnTo>
                    <a:pt x="688" y="126"/>
                  </a:lnTo>
                  <a:lnTo>
                    <a:pt x="688" y="126"/>
                  </a:lnTo>
                  <a:lnTo>
                    <a:pt x="688" y="126"/>
                  </a:lnTo>
                  <a:lnTo>
                    <a:pt x="688" y="126"/>
                  </a:lnTo>
                  <a:lnTo>
                    <a:pt x="688" y="126"/>
                  </a:lnTo>
                  <a:lnTo>
                    <a:pt x="688" y="126"/>
                  </a:lnTo>
                  <a:lnTo>
                    <a:pt x="688" y="126"/>
                  </a:lnTo>
                  <a:lnTo>
                    <a:pt x="688" y="126"/>
                  </a:lnTo>
                  <a:lnTo>
                    <a:pt x="688" y="126"/>
                  </a:lnTo>
                  <a:lnTo>
                    <a:pt x="688" y="126"/>
                  </a:lnTo>
                  <a:lnTo>
                    <a:pt x="688" y="126"/>
                  </a:lnTo>
                  <a:lnTo>
                    <a:pt x="656" y="126"/>
                  </a:lnTo>
                  <a:lnTo>
                    <a:pt x="656" y="126"/>
                  </a:lnTo>
                  <a:lnTo>
                    <a:pt x="656" y="126"/>
                  </a:lnTo>
                  <a:lnTo>
                    <a:pt x="656" y="126"/>
                  </a:lnTo>
                  <a:lnTo>
                    <a:pt x="688" y="126"/>
                  </a:lnTo>
                  <a:lnTo>
                    <a:pt x="688" y="126"/>
                  </a:lnTo>
                  <a:lnTo>
                    <a:pt x="688" y="126"/>
                  </a:lnTo>
                  <a:lnTo>
                    <a:pt x="688" y="126"/>
                  </a:lnTo>
                  <a:lnTo>
                    <a:pt x="656" y="126"/>
                  </a:lnTo>
                  <a:lnTo>
                    <a:pt x="656" y="126"/>
                  </a:lnTo>
                  <a:lnTo>
                    <a:pt x="656" y="126"/>
                  </a:lnTo>
                  <a:lnTo>
                    <a:pt x="688" y="126"/>
                  </a:lnTo>
                  <a:lnTo>
                    <a:pt x="688" y="126"/>
                  </a:lnTo>
                  <a:lnTo>
                    <a:pt x="688" y="126"/>
                  </a:lnTo>
                  <a:lnTo>
                    <a:pt x="688" y="126"/>
                  </a:lnTo>
                  <a:lnTo>
                    <a:pt x="688" y="126"/>
                  </a:lnTo>
                  <a:lnTo>
                    <a:pt x="688" y="126"/>
                  </a:lnTo>
                  <a:lnTo>
                    <a:pt x="688" y="126"/>
                  </a:lnTo>
                  <a:lnTo>
                    <a:pt x="688" y="126"/>
                  </a:lnTo>
                  <a:lnTo>
                    <a:pt x="688" y="157"/>
                  </a:lnTo>
                  <a:lnTo>
                    <a:pt x="688" y="157"/>
                  </a:lnTo>
                  <a:lnTo>
                    <a:pt x="688" y="157"/>
                  </a:lnTo>
                  <a:lnTo>
                    <a:pt x="688" y="157"/>
                  </a:lnTo>
                  <a:lnTo>
                    <a:pt x="688" y="157"/>
                  </a:lnTo>
                  <a:lnTo>
                    <a:pt x="688" y="157"/>
                  </a:lnTo>
                  <a:lnTo>
                    <a:pt x="688" y="157"/>
                  </a:lnTo>
                  <a:lnTo>
                    <a:pt x="688" y="157"/>
                  </a:lnTo>
                  <a:lnTo>
                    <a:pt x="688" y="157"/>
                  </a:lnTo>
                  <a:lnTo>
                    <a:pt x="688" y="157"/>
                  </a:lnTo>
                  <a:lnTo>
                    <a:pt x="688" y="157"/>
                  </a:lnTo>
                  <a:lnTo>
                    <a:pt x="688" y="157"/>
                  </a:lnTo>
                  <a:lnTo>
                    <a:pt x="688" y="157"/>
                  </a:lnTo>
                  <a:lnTo>
                    <a:pt x="688" y="157"/>
                  </a:lnTo>
                  <a:lnTo>
                    <a:pt x="688" y="157"/>
                  </a:lnTo>
                  <a:lnTo>
                    <a:pt x="688" y="157"/>
                  </a:lnTo>
                  <a:lnTo>
                    <a:pt x="688" y="157"/>
                  </a:lnTo>
                  <a:lnTo>
                    <a:pt x="656" y="157"/>
                  </a:lnTo>
                  <a:lnTo>
                    <a:pt x="656" y="157"/>
                  </a:lnTo>
                  <a:lnTo>
                    <a:pt x="656" y="157"/>
                  </a:lnTo>
                  <a:lnTo>
                    <a:pt x="656" y="157"/>
                  </a:lnTo>
                  <a:lnTo>
                    <a:pt x="656" y="157"/>
                  </a:lnTo>
                  <a:lnTo>
                    <a:pt x="656" y="157"/>
                  </a:lnTo>
                  <a:lnTo>
                    <a:pt x="656" y="157"/>
                  </a:lnTo>
                  <a:lnTo>
                    <a:pt x="656" y="157"/>
                  </a:lnTo>
                  <a:lnTo>
                    <a:pt x="656" y="157"/>
                  </a:lnTo>
                  <a:lnTo>
                    <a:pt x="656" y="157"/>
                  </a:lnTo>
                  <a:lnTo>
                    <a:pt x="656" y="157"/>
                  </a:lnTo>
                  <a:lnTo>
                    <a:pt x="656" y="157"/>
                  </a:lnTo>
                  <a:lnTo>
                    <a:pt x="656" y="157"/>
                  </a:lnTo>
                  <a:lnTo>
                    <a:pt x="625" y="157"/>
                  </a:lnTo>
                  <a:lnTo>
                    <a:pt x="625" y="157"/>
                  </a:lnTo>
                  <a:lnTo>
                    <a:pt x="625" y="188"/>
                  </a:lnTo>
                  <a:lnTo>
                    <a:pt x="625" y="188"/>
                  </a:lnTo>
                  <a:lnTo>
                    <a:pt x="594" y="188"/>
                  </a:lnTo>
                  <a:lnTo>
                    <a:pt x="594" y="188"/>
                  </a:lnTo>
                  <a:lnTo>
                    <a:pt x="594" y="188"/>
                  </a:lnTo>
                  <a:lnTo>
                    <a:pt x="594" y="188"/>
                  </a:lnTo>
                  <a:lnTo>
                    <a:pt x="594" y="188"/>
                  </a:lnTo>
                  <a:lnTo>
                    <a:pt x="594" y="188"/>
                  </a:lnTo>
                  <a:lnTo>
                    <a:pt x="594" y="188"/>
                  </a:lnTo>
                  <a:lnTo>
                    <a:pt x="594" y="188"/>
                  </a:lnTo>
                  <a:lnTo>
                    <a:pt x="594" y="188"/>
                  </a:lnTo>
                  <a:lnTo>
                    <a:pt x="563" y="188"/>
                  </a:lnTo>
                  <a:lnTo>
                    <a:pt x="563" y="188"/>
                  </a:lnTo>
                  <a:lnTo>
                    <a:pt x="563" y="188"/>
                  </a:lnTo>
                  <a:lnTo>
                    <a:pt x="563" y="188"/>
                  </a:lnTo>
                  <a:lnTo>
                    <a:pt x="531" y="188"/>
                  </a:lnTo>
                  <a:lnTo>
                    <a:pt x="469" y="219"/>
                  </a:lnTo>
                  <a:lnTo>
                    <a:pt x="469" y="219"/>
                  </a:lnTo>
                  <a:lnTo>
                    <a:pt x="469" y="219"/>
                  </a:lnTo>
                  <a:lnTo>
                    <a:pt x="469" y="219"/>
                  </a:lnTo>
                  <a:lnTo>
                    <a:pt x="438" y="251"/>
                  </a:lnTo>
                  <a:lnTo>
                    <a:pt x="438" y="251"/>
                  </a:lnTo>
                  <a:lnTo>
                    <a:pt x="406" y="251"/>
                  </a:lnTo>
                  <a:lnTo>
                    <a:pt x="406" y="251"/>
                  </a:lnTo>
                  <a:lnTo>
                    <a:pt x="406" y="251"/>
                  </a:lnTo>
                  <a:lnTo>
                    <a:pt x="406" y="251"/>
                  </a:lnTo>
                  <a:lnTo>
                    <a:pt x="406" y="251"/>
                  </a:lnTo>
                  <a:lnTo>
                    <a:pt x="406" y="251"/>
                  </a:lnTo>
                  <a:lnTo>
                    <a:pt x="406" y="251"/>
                  </a:lnTo>
                  <a:lnTo>
                    <a:pt x="406" y="251"/>
                  </a:lnTo>
                  <a:lnTo>
                    <a:pt x="406" y="251"/>
                  </a:lnTo>
                  <a:lnTo>
                    <a:pt x="406" y="251"/>
                  </a:lnTo>
                  <a:lnTo>
                    <a:pt x="406" y="251"/>
                  </a:lnTo>
                  <a:lnTo>
                    <a:pt x="406" y="251"/>
                  </a:lnTo>
                  <a:lnTo>
                    <a:pt x="406" y="282"/>
                  </a:lnTo>
                  <a:lnTo>
                    <a:pt x="406" y="282"/>
                  </a:lnTo>
                  <a:lnTo>
                    <a:pt x="406" y="282"/>
                  </a:lnTo>
                  <a:lnTo>
                    <a:pt x="406" y="282"/>
                  </a:lnTo>
                  <a:lnTo>
                    <a:pt x="406" y="282"/>
                  </a:lnTo>
                  <a:lnTo>
                    <a:pt x="375" y="282"/>
                  </a:lnTo>
                  <a:lnTo>
                    <a:pt x="375" y="282"/>
                  </a:lnTo>
                  <a:lnTo>
                    <a:pt x="375" y="282"/>
                  </a:lnTo>
                  <a:lnTo>
                    <a:pt x="375" y="282"/>
                  </a:lnTo>
                  <a:lnTo>
                    <a:pt x="375" y="282"/>
                  </a:lnTo>
                  <a:lnTo>
                    <a:pt x="375" y="282"/>
                  </a:lnTo>
                  <a:lnTo>
                    <a:pt x="375" y="282"/>
                  </a:lnTo>
                  <a:lnTo>
                    <a:pt x="375" y="282"/>
                  </a:lnTo>
                  <a:lnTo>
                    <a:pt x="375" y="282"/>
                  </a:lnTo>
                  <a:lnTo>
                    <a:pt x="375" y="282"/>
                  </a:lnTo>
                  <a:lnTo>
                    <a:pt x="375" y="313"/>
                  </a:lnTo>
                  <a:lnTo>
                    <a:pt x="375" y="313"/>
                  </a:lnTo>
                  <a:lnTo>
                    <a:pt x="375" y="313"/>
                  </a:lnTo>
                  <a:lnTo>
                    <a:pt x="406" y="313"/>
                  </a:lnTo>
                  <a:lnTo>
                    <a:pt x="406" y="313"/>
                  </a:lnTo>
                  <a:lnTo>
                    <a:pt x="406" y="313"/>
                  </a:lnTo>
                  <a:lnTo>
                    <a:pt x="375" y="313"/>
                  </a:lnTo>
                  <a:lnTo>
                    <a:pt x="375" y="313"/>
                  </a:lnTo>
                  <a:lnTo>
                    <a:pt x="375" y="313"/>
                  </a:lnTo>
                  <a:lnTo>
                    <a:pt x="375" y="344"/>
                  </a:lnTo>
                  <a:lnTo>
                    <a:pt x="406" y="344"/>
                  </a:lnTo>
                  <a:lnTo>
                    <a:pt x="406" y="344"/>
                  </a:lnTo>
                  <a:lnTo>
                    <a:pt x="406" y="344"/>
                  </a:lnTo>
                  <a:lnTo>
                    <a:pt x="406" y="344"/>
                  </a:lnTo>
                  <a:lnTo>
                    <a:pt x="406" y="344"/>
                  </a:lnTo>
                  <a:lnTo>
                    <a:pt x="406" y="344"/>
                  </a:lnTo>
                  <a:lnTo>
                    <a:pt x="406" y="376"/>
                  </a:lnTo>
                  <a:lnTo>
                    <a:pt x="406" y="376"/>
                  </a:lnTo>
                  <a:lnTo>
                    <a:pt x="406" y="376"/>
                  </a:lnTo>
                  <a:lnTo>
                    <a:pt x="406" y="376"/>
                  </a:lnTo>
                  <a:lnTo>
                    <a:pt x="406" y="376"/>
                  </a:lnTo>
                  <a:lnTo>
                    <a:pt x="406" y="376"/>
                  </a:lnTo>
                  <a:lnTo>
                    <a:pt x="406" y="376"/>
                  </a:lnTo>
                  <a:lnTo>
                    <a:pt x="406" y="376"/>
                  </a:lnTo>
                  <a:lnTo>
                    <a:pt x="406" y="407"/>
                  </a:lnTo>
                  <a:lnTo>
                    <a:pt x="406" y="407"/>
                  </a:lnTo>
                  <a:lnTo>
                    <a:pt x="438" y="407"/>
                  </a:lnTo>
                  <a:lnTo>
                    <a:pt x="438" y="407"/>
                  </a:lnTo>
                  <a:lnTo>
                    <a:pt x="438" y="407"/>
                  </a:lnTo>
                  <a:lnTo>
                    <a:pt x="438" y="407"/>
                  </a:lnTo>
                  <a:lnTo>
                    <a:pt x="438" y="438"/>
                  </a:lnTo>
                  <a:lnTo>
                    <a:pt x="438" y="438"/>
                  </a:lnTo>
                  <a:lnTo>
                    <a:pt x="469" y="438"/>
                  </a:lnTo>
                  <a:lnTo>
                    <a:pt x="469" y="438"/>
                  </a:lnTo>
                  <a:lnTo>
                    <a:pt x="469" y="469"/>
                  </a:lnTo>
                  <a:lnTo>
                    <a:pt x="469" y="469"/>
                  </a:lnTo>
                  <a:lnTo>
                    <a:pt x="469" y="469"/>
                  </a:lnTo>
                  <a:lnTo>
                    <a:pt x="469" y="469"/>
                  </a:lnTo>
                  <a:lnTo>
                    <a:pt x="469" y="469"/>
                  </a:lnTo>
                  <a:lnTo>
                    <a:pt x="469" y="469"/>
                  </a:lnTo>
                  <a:lnTo>
                    <a:pt x="469" y="469"/>
                  </a:lnTo>
                  <a:lnTo>
                    <a:pt x="469" y="469"/>
                  </a:lnTo>
                  <a:lnTo>
                    <a:pt x="469" y="501"/>
                  </a:lnTo>
                  <a:lnTo>
                    <a:pt x="469" y="501"/>
                  </a:lnTo>
                  <a:lnTo>
                    <a:pt x="500" y="501"/>
                  </a:lnTo>
                  <a:lnTo>
                    <a:pt x="500" y="501"/>
                  </a:lnTo>
                  <a:lnTo>
                    <a:pt x="500" y="501"/>
                  </a:lnTo>
                  <a:lnTo>
                    <a:pt x="500" y="501"/>
                  </a:lnTo>
                  <a:lnTo>
                    <a:pt x="500" y="501"/>
                  </a:lnTo>
                  <a:lnTo>
                    <a:pt x="469" y="501"/>
                  </a:lnTo>
                  <a:lnTo>
                    <a:pt x="469" y="501"/>
                  </a:lnTo>
                  <a:lnTo>
                    <a:pt x="469" y="532"/>
                  </a:lnTo>
                  <a:lnTo>
                    <a:pt x="469" y="532"/>
                  </a:lnTo>
                  <a:lnTo>
                    <a:pt x="469" y="532"/>
                  </a:lnTo>
                  <a:lnTo>
                    <a:pt x="469" y="532"/>
                  </a:lnTo>
                  <a:lnTo>
                    <a:pt x="469" y="532"/>
                  </a:lnTo>
                  <a:lnTo>
                    <a:pt x="469" y="532"/>
                  </a:lnTo>
                  <a:lnTo>
                    <a:pt x="469" y="532"/>
                  </a:lnTo>
                  <a:lnTo>
                    <a:pt x="469" y="532"/>
                  </a:lnTo>
                  <a:lnTo>
                    <a:pt x="469" y="563"/>
                  </a:lnTo>
                  <a:lnTo>
                    <a:pt x="469" y="563"/>
                  </a:lnTo>
                  <a:lnTo>
                    <a:pt x="469" y="563"/>
                  </a:lnTo>
                  <a:lnTo>
                    <a:pt x="469" y="594"/>
                  </a:lnTo>
                  <a:lnTo>
                    <a:pt x="469" y="594"/>
                  </a:lnTo>
                  <a:lnTo>
                    <a:pt x="469" y="594"/>
                  </a:lnTo>
                  <a:lnTo>
                    <a:pt x="469" y="594"/>
                  </a:lnTo>
                  <a:lnTo>
                    <a:pt x="469" y="594"/>
                  </a:lnTo>
                  <a:lnTo>
                    <a:pt x="469" y="594"/>
                  </a:lnTo>
                  <a:lnTo>
                    <a:pt x="469" y="594"/>
                  </a:lnTo>
                  <a:lnTo>
                    <a:pt x="469" y="594"/>
                  </a:lnTo>
                  <a:lnTo>
                    <a:pt x="469" y="594"/>
                  </a:lnTo>
                  <a:lnTo>
                    <a:pt x="469" y="594"/>
                  </a:lnTo>
                  <a:lnTo>
                    <a:pt x="469" y="594"/>
                  </a:lnTo>
                  <a:lnTo>
                    <a:pt x="438" y="594"/>
                  </a:lnTo>
                  <a:lnTo>
                    <a:pt x="438" y="626"/>
                  </a:lnTo>
                  <a:lnTo>
                    <a:pt x="438" y="626"/>
                  </a:lnTo>
                  <a:lnTo>
                    <a:pt x="438" y="626"/>
                  </a:lnTo>
                  <a:lnTo>
                    <a:pt x="406" y="626"/>
                  </a:lnTo>
                  <a:lnTo>
                    <a:pt x="375" y="626"/>
                  </a:lnTo>
                  <a:lnTo>
                    <a:pt x="375" y="626"/>
                  </a:lnTo>
                  <a:lnTo>
                    <a:pt x="375" y="626"/>
                  </a:lnTo>
                  <a:lnTo>
                    <a:pt x="375" y="626"/>
                  </a:lnTo>
                  <a:lnTo>
                    <a:pt x="344" y="626"/>
                  </a:lnTo>
                  <a:lnTo>
                    <a:pt x="344" y="626"/>
                  </a:lnTo>
                  <a:lnTo>
                    <a:pt x="344" y="626"/>
                  </a:lnTo>
                  <a:lnTo>
                    <a:pt x="344" y="626"/>
                  </a:lnTo>
                  <a:lnTo>
                    <a:pt x="344" y="626"/>
                  </a:lnTo>
                  <a:lnTo>
                    <a:pt x="344" y="626"/>
                  </a:lnTo>
                  <a:lnTo>
                    <a:pt x="344" y="626"/>
                  </a:lnTo>
                  <a:lnTo>
                    <a:pt x="344" y="626"/>
                  </a:lnTo>
                  <a:lnTo>
                    <a:pt x="344" y="626"/>
                  </a:lnTo>
                  <a:lnTo>
                    <a:pt x="344" y="626"/>
                  </a:lnTo>
                  <a:lnTo>
                    <a:pt x="344" y="626"/>
                  </a:lnTo>
                  <a:lnTo>
                    <a:pt x="344" y="626"/>
                  </a:lnTo>
                  <a:lnTo>
                    <a:pt x="344" y="626"/>
                  </a:lnTo>
                  <a:lnTo>
                    <a:pt x="344" y="626"/>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94"/>
                  </a:lnTo>
                  <a:lnTo>
                    <a:pt x="344" y="563"/>
                  </a:lnTo>
                  <a:lnTo>
                    <a:pt x="344" y="563"/>
                  </a:lnTo>
                  <a:lnTo>
                    <a:pt x="344" y="563"/>
                  </a:lnTo>
                  <a:lnTo>
                    <a:pt x="344" y="563"/>
                  </a:lnTo>
                  <a:lnTo>
                    <a:pt x="344" y="563"/>
                  </a:lnTo>
                  <a:lnTo>
                    <a:pt x="344" y="563"/>
                  </a:lnTo>
                  <a:lnTo>
                    <a:pt x="344" y="563"/>
                  </a:lnTo>
                  <a:lnTo>
                    <a:pt x="344" y="563"/>
                  </a:lnTo>
                  <a:lnTo>
                    <a:pt x="344" y="563"/>
                  </a:lnTo>
                  <a:lnTo>
                    <a:pt x="344" y="563"/>
                  </a:lnTo>
                  <a:lnTo>
                    <a:pt x="313" y="563"/>
                  </a:lnTo>
                  <a:lnTo>
                    <a:pt x="313" y="563"/>
                  </a:lnTo>
                  <a:lnTo>
                    <a:pt x="313" y="563"/>
                  </a:lnTo>
                  <a:lnTo>
                    <a:pt x="313" y="563"/>
                  </a:lnTo>
                  <a:lnTo>
                    <a:pt x="313" y="563"/>
                  </a:lnTo>
                  <a:lnTo>
                    <a:pt x="313" y="563"/>
                  </a:lnTo>
                  <a:lnTo>
                    <a:pt x="313" y="563"/>
                  </a:lnTo>
                  <a:lnTo>
                    <a:pt x="313" y="563"/>
                  </a:lnTo>
                  <a:lnTo>
                    <a:pt x="313" y="563"/>
                  </a:lnTo>
                  <a:lnTo>
                    <a:pt x="313" y="563"/>
                  </a:lnTo>
                  <a:lnTo>
                    <a:pt x="313" y="563"/>
                  </a:lnTo>
                  <a:lnTo>
                    <a:pt x="313" y="563"/>
                  </a:lnTo>
                  <a:lnTo>
                    <a:pt x="313" y="532"/>
                  </a:lnTo>
                  <a:lnTo>
                    <a:pt x="313" y="532"/>
                  </a:lnTo>
                  <a:lnTo>
                    <a:pt x="313" y="563"/>
                  </a:lnTo>
                  <a:lnTo>
                    <a:pt x="313" y="563"/>
                  </a:lnTo>
                  <a:lnTo>
                    <a:pt x="313" y="532"/>
                  </a:lnTo>
                  <a:lnTo>
                    <a:pt x="313" y="563"/>
                  </a:lnTo>
                  <a:lnTo>
                    <a:pt x="281" y="563"/>
                  </a:lnTo>
                  <a:lnTo>
                    <a:pt x="281" y="563"/>
                  </a:lnTo>
                  <a:lnTo>
                    <a:pt x="281" y="563"/>
                  </a:lnTo>
                  <a:lnTo>
                    <a:pt x="281" y="532"/>
                  </a:lnTo>
                  <a:lnTo>
                    <a:pt x="281" y="532"/>
                  </a:lnTo>
                  <a:lnTo>
                    <a:pt x="281" y="532"/>
                  </a:lnTo>
                  <a:lnTo>
                    <a:pt x="281" y="532"/>
                  </a:lnTo>
                  <a:lnTo>
                    <a:pt x="313" y="532"/>
                  </a:lnTo>
                  <a:lnTo>
                    <a:pt x="313" y="532"/>
                  </a:lnTo>
                  <a:lnTo>
                    <a:pt x="313" y="532"/>
                  </a:lnTo>
                  <a:lnTo>
                    <a:pt x="281" y="532"/>
                  </a:lnTo>
                  <a:lnTo>
                    <a:pt x="281" y="532"/>
                  </a:lnTo>
                  <a:lnTo>
                    <a:pt x="281" y="532"/>
                  </a:lnTo>
                  <a:lnTo>
                    <a:pt x="281" y="532"/>
                  </a:lnTo>
                  <a:lnTo>
                    <a:pt x="281" y="532"/>
                  </a:lnTo>
                  <a:lnTo>
                    <a:pt x="281" y="532"/>
                  </a:lnTo>
                  <a:lnTo>
                    <a:pt x="281" y="532"/>
                  </a:lnTo>
                  <a:lnTo>
                    <a:pt x="281" y="532"/>
                  </a:lnTo>
                  <a:lnTo>
                    <a:pt x="281" y="532"/>
                  </a:lnTo>
                  <a:lnTo>
                    <a:pt x="281" y="532"/>
                  </a:lnTo>
                  <a:lnTo>
                    <a:pt x="281" y="532"/>
                  </a:lnTo>
                  <a:lnTo>
                    <a:pt x="281" y="532"/>
                  </a:lnTo>
                  <a:lnTo>
                    <a:pt x="281" y="532"/>
                  </a:lnTo>
                  <a:lnTo>
                    <a:pt x="313" y="532"/>
                  </a:lnTo>
                  <a:lnTo>
                    <a:pt x="313" y="532"/>
                  </a:lnTo>
                  <a:lnTo>
                    <a:pt x="281" y="501"/>
                  </a:lnTo>
                  <a:lnTo>
                    <a:pt x="281" y="501"/>
                  </a:lnTo>
                  <a:lnTo>
                    <a:pt x="281" y="501"/>
                  </a:lnTo>
                  <a:lnTo>
                    <a:pt x="281" y="501"/>
                  </a:lnTo>
                  <a:lnTo>
                    <a:pt x="281" y="469"/>
                  </a:lnTo>
                  <a:lnTo>
                    <a:pt x="281" y="469"/>
                  </a:lnTo>
                  <a:lnTo>
                    <a:pt x="281" y="469"/>
                  </a:lnTo>
                  <a:lnTo>
                    <a:pt x="281" y="469"/>
                  </a:lnTo>
                  <a:lnTo>
                    <a:pt x="281" y="438"/>
                  </a:lnTo>
                  <a:lnTo>
                    <a:pt x="281" y="438"/>
                  </a:lnTo>
                  <a:lnTo>
                    <a:pt x="281" y="438"/>
                  </a:lnTo>
                  <a:lnTo>
                    <a:pt x="281" y="438"/>
                  </a:lnTo>
                  <a:lnTo>
                    <a:pt x="313" y="407"/>
                  </a:lnTo>
                  <a:lnTo>
                    <a:pt x="313" y="407"/>
                  </a:lnTo>
                  <a:lnTo>
                    <a:pt x="313" y="407"/>
                  </a:lnTo>
                  <a:lnTo>
                    <a:pt x="313" y="407"/>
                  </a:lnTo>
                  <a:lnTo>
                    <a:pt x="313" y="407"/>
                  </a:lnTo>
                  <a:lnTo>
                    <a:pt x="313" y="407"/>
                  </a:lnTo>
                  <a:lnTo>
                    <a:pt x="344" y="376"/>
                  </a:lnTo>
                  <a:lnTo>
                    <a:pt x="344" y="376"/>
                  </a:lnTo>
                  <a:lnTo>
                    <a:pt x="344" y="376"/>
                  </a:lnTo>
                  <a:lnTo>
                    <a:pt x="344" y="376"/>
                  </a:lnTo>
                  <a:lnTo>
                    <a:pt x="344" y="376"/>
                  </a:lnTo>
                  <a:lnTo>
                    <a:pt x="344" y="376"/>
                  </a:lnTo>
                  <a:lnTo>
                    <a:pt x="344" y="344"/>
                  </a:lnTo>
                  <a:lnTo>
                    <a:pt x="375" y="344"/>
                  </a:lnTo>
                  <a:lnTo>
                    <a:pt x="375" y="344"/>
                  </a:lnTo>
                  <a:lnTo>
                    <a:pt x="375" y="344"/>
                  </a:lnTo>
                  <a:lnTo>
                    <a:pt x="375" y="344"/>
                  </a:lnTo>
                  <a:lnTo>
                    <a:pt x="375" y="344"/>
                  </a:lnTo>
                  <a:lnTo>
                    <a:pt x="375" y="344"/>
                  </a:lnTo>
                  <a:lnTo>
                    <a:pt x="375" y="344"/>
                  </a:lnTo>
                  <a:lnTo>
                    <a:pt x="375" y="344"/>
                  </a:lnTo>
                  <a:lnTo>
                    <a:pt x="375" y="313"/>
                  </a:lnTo>
                  <a:lnTo>
                    <a:pt x="375" y="313"/>
                  </a:lnTo>
                  <a:lnTo>
                    <a:pt x="375" y="313"/>
                  </a:lnTo>
                  <a:lnTo>
                    <a:pt x="375" y="313"/>
                  </a:lnTo>
                  <a:lnTo>
                    <a:pt x="375" y="313"/>
                  </a:lnTo>
                  <a:lnTo>
                    <a:pt x="375" y="313"/>
                  </a:lnTo>
                  <a:lnTo>
                    <a:pt x="375" y="313"/>
                  </a:lnTo>
                  <a:lnTo>
                    <a:pt x="375" y="313"/>
                  </a:lnTo>
                  <a:lnTo>
                    <a:pt x="375" y="282"/>
                  </a:lnTo>
                  <a:lnTo>
                    <a:pt x="375" y="282"/>
                  </a:lnTo>
                  <a:lnTo>
                    <a:pt x="375" y="282"/>
                  </a:lnTo>
                  <a:lnTo>
                    <a:pt x="344" y="282"/>
                  </a:lnTo>
                  <a:lnTo>
                    <a:pt x="344" y="282"/>
                  </a:lnTo>
                  <a:lnTo>
                    <a:pt x="344" y="251"/>
                  </a:lnTo>
                  <a:lnTo>
                    <a:pt x="344" y="251"/>
                  </a:lnTo>
                  <a:lnTo>
                    <a:pt x="344" y="251"/>
                  </a:lnTo>
                  <a:lnTo>
                    <a:pt x="344" y="251"/>
                  </a:lnTo>
                  <a:lnTo>
                    <a:pt x="344" y="251"/>
                  </a:lnTo>
                  <a:lnTo>
                    <a:pt x="344" y="251"/>
                  </a:lnTo>
                  <a:lnTo>
                    <a:pt x="344" y="251"/>
                  </a:lnTo>
                  <a:lnTo>
                    <a:pt x="344" y="251"/>
                  </a:lnTo>
                  <a:lnTo>
                    <a:pt x="344" y="219"/>
                  </a:lnTo>
                  <a:lnTo>
                    <a:pt x="344" y="219"/>
                  </a:lnTo>
                  <a:lnTo>
                    <a:pt x="344" y="219"/>
                  </a:lnTo>
                  <a:lnTo>
                    <a:pt x="344" y="219"/>
                  </a:lnTo>
                  <a:lnTo>
                    <a:pt x="344" y="219"/>
                  </a:lnTo>
                  <a:lnTo>
                    <a:pt x="344" y="219"/>
                  </a:lnTo>
                  <a:lnTo>
                    <a:pt x="344" y="219"/>
                  </a:lnTo>
                  <a:lnTo>
                    <a:pt x="344" y="251"/>
                  </a:lnTo>
                  <a:lnTo>
                    <a:pt x="344" y="251"/>
                  </a:lnTo>
                  <a:lnTo>
                    <a:pt x="344" y="251"/>
                  </a:lnTo>
                  <a:lnTo>
                    <a:pt x="375" y="251"/>
                  </a:lnTo>
                  <a:lnTo>
                    <a:pt x="375" y="251"/>
                  </a:lnTo>
                  <a:lnTo>
                    <a:pt x="375" y="251"/>
                  </a:lnTo>
                  <a:lnTo>
                    <a:pt x="375" y="219"/>
                  </a:lnTo>
                  <a:lnTo>
                    <a:pt x="375" y="219"/>
                  </a:lnTo>
                  <a:lnTo>
                    <a:pt x="344" y="219"/>
                  </a:lnTo>
                  <a:lnTo>
                    <a:pt x="344" y="219"/>
                  </a:lnTo>
                  <a:lnTo>
                    <a:pt x="313" y="188"/>
                  </a:lnTo>
                  <a:lnTo>
                    <a:pt x="313" y="157"/>
                  </a:lnTo>
                  <a:lnTo>
                    <a:pt x="313" y="126"/>
                  </a:lnTo>
                  <a:lnTo>
                    <a:pt x="313" y="126"/>
                  </a:lnTo>
                  <a:lnTo>
                    <a:pt x="313" y="126"/>
                  </a:lnTo>
                  <a:lnTo>
                    <a:pt x="313" y="126"/>
                  </a:lnTo>
                  <a:lnTo>
                    <a:pt x="313" y="126"/>
                  </a:lnTo>
                  <a:lnTo>
                    <a:pt x="313" y="126"/>
                  </a:lnTo>
                  <a:lnTo>
                    <a:pt x="313" y="126"/>
                  </a:lnTo>
                  <a:lnTo>
                    <a:pt x="344" y="94"/>
                  </a:lnTo>
                  <a:lnTo>
                    <a:pt x="406" y="94"/>
                  </a:lnTo>
                  <a:lnTo>
                    <a:pt x="406" y="94"/>
                  </a:lnTo>
                  <a:lnTo>
                    <a:pt x="406" y="94"/>
                  </a:lnTo>
                  <a:lnTo>
                    <a:pt x="406" y="94"/>
                  </a:lnTo>
                  <a:lnTo>
                    <a:pt x="406" y="94"/>
                  </a:lnTo>
                  <a:lnTo>
                    <a:pt x="406" y="94"/>
                  </a:lnTo>
                  <a:lnTo>
                    <a:pt x="406" y="94"/>
                  </a:lnTo>
                  <a:lnTo>
                    <a:pt x="406" y="94"/>
                  </a:lnTo>
                  <a:lnTo>
                    <a:pt x="406" y="63"/>
                  </a:lnTo>
                  <a:lnTo>
                    <a:pt x="438" y="63"/>
                  </a:lnTo>
                  <a:lnTo>
                    <a:pt x="438" y="63"/>
                  </a:lnTo>
                  <a:lnTo>
                    <a:pt x="438" y="63"/>
                  </a:lnTo>
                  <a:lnTo>
                    <a:pt x="438" y="63"/>
                  </a:lnTo>
                  <a:lnTo>
                    <a:pt x="406" y="63"/>
                  </a:lnTo>
                  <a:lnTo>
                    <a:pt x="406" y="63"/>
                  </a:lnTo>
                  <a:lnTo>
                    <a:pt x="406" y="63"/>
                  </a:lnTo>
                  <a:lnTo>
                    <a:pt x="406" y="63"/>
                  </a:lnTo>
                  <a:lnTo>
                    <a:pt x="406" y="63"/>
                  </a:lnTo>
                  <a:lnTo>
                    <a:pt x="375" y="94"/>
                  </a:lnTo>
                  <a:lnTo>
                    <a:pt x="375" y="94"/>
                  </a:lnTo>
                  <a:lnTo>
                    <a:pt x="344" y="94"/>
                  </a:lnTo>
                  <a:lnTo>
                    <a:pt x="344" y="94"/>
                  </a:lnTo>
                  <a:lnTo>
                    <a:pt x="313" y="94"/>
                  </a:lnTo>
                  <a:lnTo>
                    <a:pt x="313" y="94"/>
                  </a:lnTo>
                  <a:lnTo>
                    <a:pt x="313" y="94"/>
                  </a:lnTo>
                  <a:lnTo>
                    <a:pt x="281" y="94"/>
                  </a:lnTo>
                  <a:lnTo>
                    <a:pt x="281" y="126"/>
                  </a:lnTo>
                  <a:lnTo>
                    <a:pt x="281" y="126"/>
                  </a:lnTo>
                  <a:lnTo>
                    <a:pt x="281" y="126"/>
                  </a:lnTo>
                  <a:lnTo>
                    <a:pt x="281" y="126"/>
                  </a:lnTo>
                  <a:lnTo>
                    <a:pt x="281" y="157"/>
                  </a:lnTo>
                  <a:lnTo>
                    <a:pt x="250" y="157"/>
                  </a:lnTo>
                  <a:lnTo>
                    <a:pt x="250" y="157"/>
                  </a:lnTo>
                  <a:lnTo>
                    <a:pt x="250" y="188"/>
                  </a:lnTo>
                  <a:lnTo>
                    <a:pt x="250" y="188"/>
                  </a:lnTo>
                  <a:lnTo>
                    <a:pt x="250" y="219"/>
                  </a:lnTo>
                  <a:lnTo>
                    <a:pt x="250" y="219"/>
                  </a:lnTo>
                  <a:lnTo>
                    <a:pt x="219" y="219"/>
                  </a:lnTo>
                  <a:lnTo>
                    <a:pt x="219" y="219"/>
                  </a:lnTo>
                  <a:lnTo>
                    <a:pt x="219" y="219"/>
                  </a:lnTo>
                  <a:lnTo>
                    <a:pt x="219" y="219"/>
                  </a:lnTo>
                  <a:lnTo>
                    <a:pt x="219" y="219"/>
                  </a:lnTo>
                  <a:lnTo>
                    <a:pt x="188" y="219"/>
                  </a:lnTo>
                  <a:lnTo>
                    <a:pt x="188" y="219"/>
                  </a:lnTo>
                  <a:lnTo>
                    <a:pt x="188" y="219"/>
                  </a:lnTo>
                  <a:lnTo>
                    <a:pt x="188" y="219"/>
                  </a:lnTo>
                  <a:lnTo>
                    <a:pt x="188" y="219"/>
                  </a:lnTo>
                  <a:lnTo>
                    <a:pt x="188" y="219"/>
                  </a:lnTo>
                  <a:lnTo>
                    <a:pt x="188" y="219"/>
                  </a:lnTo>
                  <a:lnTo>
                    <a:pt x="188" y="219"/>
                  </a:lnTo>
                  <a:lnTo>
                    <a:pt x="188" y="219"/>
                  </a:lnTo>
                  <a:lnTo>
                    <a:pt x="188" y="251"/>
                  </a:lnTo>
                  <a:lnTo>
                    <a:pt x="156" y="251"/>
                  </a:lnTo>
                  <a:lnTo>
                    <a:pt x="156" y="251"/>
                  </a:lnTo>
                  <a:lnTo>
                    <a:pt x="156" y="251"/>
                  </a:lnTo>
                  <a:lnTo>
                    <a:pt x="156" y="282"/>
                  </a:lnTo>
                  <a:lnTo>
                    <a:pt x="156" y="282"/>
                  </a:lnTo>
                  <a:lnTo>
                    <a:pt x="125" y="313"/>
                  </a:lnTo>
                  <a:lnTo>
                    <a:pt x="125" y="313"/>
                  </a:lnTo>
                  <a:lnTo>
                    <a:pt x="125" y="344"/>
                  </a:lnTo>
                  <a:lnTo>
                    <a:pt x="125" y="344"/>
                  </a:lnTo>
                  <a:lnTo>
                    <a:pt x="125" y="344"/>
                  </a:lnTo>
                  <a:lnTo>
                    <a:pt x="125" y="344"/>
                  </a:lnTo>
                  <a:lnTo>
                    <a:pt x="94" y="344"/>
                  </a:lnTo>
                  <a:lnTo>
                    <a:pt x="94" y="344"/>
                  </a:lnTo>
                  <a:lnTo>
                    <a:pt x="94" y="344"/>
                  </a:lnTo>
                  <a:lnTo>
                    <a:pt x="94" y="376"/>
                  </a:lnTo>
                  <a:lnTo>
                    <a:pt x="94" y="407"/>
                  </a:lnTo>
                  <a:lnTo>
                    <a:pt x="94" y="438"/>
                  </a:lnTo>
                  <a:lnTo>
                    <a:pt x="94" y="438"/>
                  </a:lnTo>
                  <a:lnTo>
                    <a:pt x="94" y="469"/>
                  </a:lnTo>
                  <a:lnTo>
                    <a:pt x="94" y="469"/>
                  </a:lnTo>
                  <a:lnTo>
                    <a:pt x="94" y="469"/>
                  </a:lnTo>
                  <a:lnTo>
                    <a:pt x="94" y="469"/>
                  </a:lnTo>
                  <a:lnTo>
                    <a:pt x="94" y="469"/>
                  </a:lnTo>
                  <a:lnTo>
                    <a:pt x="94" y="469"/>
                  </a:lnTo>
                  <a:lnTo>
                    <a:pt x="94" y="501"/>
                  </a:lnTo>
                  <a:lnTo>
                    <a:pt x="63" y="501"/>
                  </a:lnTo>
                  <a:lnTo>
                    <a:pt x="63" y="532"/>
                  </a:lnTo>
                  <a:lnTo>
                    <a:pt x="63" y="532"/>
                  </a:lnTo>
                  <a:lnTo>
                    <a:pt x="63" y="532"/>
                  </a:lnTo>
                  <a:lnTo>
                    <a:pt x="63" y="532"/>
                  </a:lnTo>
                  <a:lnTo>
                    <a:pt x="63" y="532"/>
                  </a:lnTo>
                  <a:lnTo>
                    <a:pt x="63" y="563"/>
                  </a:lnTo>
                  <a:lnTo>
                    <a:pt x="31" y="563"/>
                  </a:lnTo>
                  <a:lnTo>
                    <a:pt x="31" y="594"/>
                  </a:lnTo>
                  <a:lnTo>
                    <a:pt x="31" y="594"/>
                  </a:lnTo>
                  <a:lnTo>
                    <a:pt x="31" y="594"/>
                  </a:lnTo>
                  <a:lnTo>
                    <a:pt x="0" y="594"/>
                  </a:lnTo>
                  <a:lnTo>
                    <a:pt x="0" y="594"/>
                  </a:lnTo>
                  <a:lnTo>
                    <a:pt x="0" y="626"/>
                  </a:lnTo>
                  <a:lnTo>
                    <a:pt x="0" y="626"/>
                  </a:lnTo>
                  <a:lnTo>
                    <a:pt x="31" y="626"/>
                  </a:lnTo>
                  <a:lnTo>
                    <a:pt x="31" y="626"/>
                  </a:lnTo>
                  <a:lnTo>
                    <a:pt x="63" y="594"/>
                  </a:lnTo>
                  <a:lnTo>
                    <a:pt x="63" y="594"/>
                  </a:lnTo>
                  <a:lnTo>
                    <a:pt x="63" y="594"/>
                  </a:lnTo>
                  <a:lnTo>
                    <a:pt x="63" y="594"/>
                  </a:lnTo>
                  <a:lnTo>
                    <a:pt x="63" y="594"/>
                  </a:lnTo>
                  <a:lnTo>
                    <a:pt x="94" y="594"/>
                  </a:lnTo>
                  <a:lnTo>
                    <a:pt x="94" y="594"/>
                  </a:lnTo>
                  <a:lnTo>
                    <a:pt x="94" y="594"/>
                  </a:lnTo>
                  <a:lnTo>
                    <a:pt x="94" y="594"/>
                  </a:lnTo>
                  <a:lnTo>
                    <a:pt x="94" y="594"/>
                  </a:lnTo>
                  <a:lnTo>
                    <a:pt x="94" y="594"/>
                  </a:lnTo>
                  <a:lnTo>
                    <a:pt x="94" y="594"/>
                  </a:lnTo>
                  <a:lnTo>
                    <a:pt x="94" y="594"/>
                  </a:lnTo>
                  <a:lnTo>
                    <a:pt x="94" y="594"/>
                  </a:lnTo>
                  <a:lnTo>
                    <a:pt x="94" y="594"/>
                  </a:lnTo>
                  <a:lnTo>
                    <a:pt x="94" y="594"/>
                  </a:lnTo>
                  <a:lnTo>
                    <a:pt x="94" y="626"/>
                  </a:lnTo>
                  <a:lnTo>
                    <a:pt x="94" y="626"/>
                  </a:lnTo>
                  <a:lnTo>
                    <a:pt x="94" y="626"/>
                  </a:lnTo>
                  <a:lnTo>
                    <a:pt x="94" y="626"/>
                  </a:lnTo>
                  <a:lnTo>
                    <a:pt x="94" y="626"/>
                  </a:lnTo>
                  <a:lnTo>
                    <a:pt x="125" y="626"/>
                  </a:lnTo>
                  <a:lnTo>
                    <a:pt x="125" y="626"/>
                  </a:lnTo>
                  <a:lnTo>
                    <a:pt x="125" y="626"/>
                  </a:lnTo>
                  <a:lnTo>
                    <a:pt x="125" y="626"/>
                  </a:lnTo>
                  <a:lnTo>
                    <a:pt x="125" y="626"/>
                  </a:lnTo>
                  <a:lnTo>
                    <a:pt x="125" y="626"/>
                  </a:lnTo>
                  <a:lnTo>
                    <a:pt x="125" y="626"/>
                  </a:lnTo>
                  <a:lnTo>
                    <a:pt x="125" y="626"/>
                  </a:lnTo>
                  <a:lnTo>
                    <a:pt x="125" y="626"/>
                  </a:lnTo>
                  <a:lnTo>
                    <a:pt x="125" y="626"/>
                  </a:lnTo>
                  <a:lnTo>
                    <a:pt x="125" y="626"/>
                  </a:lnTo>
                  <a:lnTo>
                    <a:pt x="125" y="626"/>
                  </a:lnTo>
                  <a:lnTo>
                    <a:pt x="125" y="626"/>
                  </a:lnTo>
                  <a:lnTo>
                    <a:pt x="125" y="657"/>
                  </a:lnTo>
                  <a:lnTo>
                    <a:pt x="125" y="657"/>
                  </a:lnTo>
                  <a:lnTo>
                    <a:pt x="156" y="657"/>
                  </a:lnTo>
                  <a:lnTo>
                    <a:pt x="156" y="688"/>
                  </a:lnTo>
                  <a:lnTo>
                    <a:pt x="156" y="688"/>
                  </a:lnTo>
                  <a:lnTo>
                    <a:pt x="156" y="719"/>
                  </a:lnTo>
                  <a:lnTo>
                    <a:pt x="156" y="719"/>
                  </a:lnTo>
                  <a:lnTo>
                    <a:pt x="156" y="719"/>
                  </a:lnTo>
                  <a:lnTo>
                    <a:pt x="156" y="719"/>
                  </a:lnTo>
                  <a:lnTo>
                    <a:pt x="156" y="751"/>
                  </a:lnTo>
                  <a:lnTo>
                    <a:pt x="188" y="751"/>
                  </a:lnTo>
                  <a:lnTo>
                    <a:pt x="188" y="751"/>
                  </a:lnTo>
                  <a:lnTo>
                    <a:pt x="188" y="751"/>
                  </a:lnTo>
                  <a:lnTo>
                    <a:pt x="188" y="751"/>
                  </a:lnTo>
                  <a:lnTo>
                    <a:pt x="188" y="751"/>
                  </a:lnTo>
                  <a:lnTo>
                    <a:pt x="188" y="782"/>
                  </a:lnTo>
                  <a:lnTo>
                    <a:pt x="188" y="782"/>
                  </a:lnTo>
                  <a:lnTo>
                    <a:pt x="219" y="782"/>
                  </a:lnTo>
                  <a:lnTo>
                    <a:pt x="219" y="782"/>
                  </a:lnTo>
                  <a:lnTo>
                    <a:pt x="219" y="782"/>
                  </a:lnTo>
                  <a:lnTo>
                    <a:pt x="219" y="782"/>
                  </a:lnTo>
                  <a:lnTo>
                    <a:pt x="219" y="782"/>
                  </a:lnTo>
                  <a:lnTo>
                    <a:pt x="219" y="782"/>
                  </a:lnTo>
                  <a:lnTo>
                    <a:pt x="219" y="782"/>
                  </a:lnTo>
                  <a:lnTo>
                    <a:pt x="219" y="782"/>
                  </a:lnTo>
                  <a:lnTo>
                    <a:pt x="219" y="782"/>
                  </a:lnTo>
                  <a:lnTo>
                    <a:pt x="219" y="813"/>
                  </a:lnTo>
                  <a:lnTo>
                    <a:pt x="219" y="813"/>
                  </a:lnTo>
                  <a:lnTo>
                    <a:pt x="219" y="813"/>
                  </a:lnTo>
                  <a:lnTo>
                    <a:pt x="219" y="844"/>
                  </a:lnTo>
                  <a:lnTo>
                    <a:pt x="219" y="844"/>
                  </a:lnTo>
                  <a:lnTo>
                    <a:pt x="219" y="844"/>
                  </a:lnTo>
                  <a:lnTo>
                    <a:pt x="219" y="844"/>
                  </a:lnTo>
                  <a:lnTo>
                    <a:pt x="219" y="844"/>
                  </a:lnTo>
                  <a:lnTo>
                    <a:pt x="219" y="844"/>
                  </a:lnTo>
                  <a:lnTo>
                    <a:pt x="219" y="844"/>
                  </a:lnTo>
                  <a:lnTo>
                    <a:pt x="219" y="844"/>
                  </a:lnTo>
                  <a:lnTo>
                    <a:pt x="219" y="844"/>
                  </a:lnTo>
                  <a:lnTo>
                    <a:pt x="188" y="844"/>
                  </a:lnTo>
                  <a:lnTo>
                    <a:pt x="188" y="844"/>
                  </a:lnTo>
                  <a:lnTo>
                    <a:pt x="188" y="844"/>
                  </a:lnTo>
                  <a:lnTo>
                    <a:pt x="188" y="844"/>
                  </a:lnTo>
                  <a:lnTo>
                    <a:pt x="188" y="876"/>
                  </a:lnTo>
                  <a:lnTo>
                    <a:pt x="188" y="876"/>
                  </a:lnTo>
                  <a:lnTo>
                    <a:pt x="188" y="876"/>
                  </a:lnTo>
                  <a:lnTo>
                    <a:pt x="188" y="876"/>
                  </a:lnTo>
                  <a:lnTo>
                    <a:pt x="188" y="876"/>
                  </a:lnTo>
                  <a:lnTo>
                    <a:pt x="188" y="876"/>
                  </a:lnTo>
                  <a:lnTo>
                    <a:pt x="188" y="876"/>
                  </a:lnTo>
                  <a:lnTo>
                    <a:pt x="188" y="876"/>
                  </a:lnTo>
                  <a:lnTo>
                    <a:pt x="188" y="907"/>
                  </a:lnTo>
                  <a:lnTo>
                    <a:pt x="188" y="907"/>
                  </a:lnTo>
                  <a:lnTo>
                    <a:pt x="188" y="938"/>
                  </a:lnTo>
                  <a:lnTo>
                    <a:pt x="188" y="938"/>
                  </a:lnTo>
                  <a:lnTo>
                    <a:pt x="188" y="938"/>
                  </a:lnTo>
                  <a:lnTo>
                    <a:pt x="188" y="938"/>
                  </a:lnTo>
                  <a:lnTo>
                    <a:pt x="188" y="938"/>
                  </a:lnTo>
                  <a:lnTo>
                    <a:pt x="188" y="938"/>
                  </a:lnTo>
                  <a:lnTo>
                    <a:pt x="188" y="969"/>
                  </a:lnTo>
                  <a:lnTo>
                    <a:pt x="188" y="969"/>
                  </a:lnTo>
                  <a:lnTo>
                    <a:pt x="219" y="969"/>
                  </a:lnTo>
                  <a:lnTo>
                    <a:pt x="219" y="969"/>
                  </a:lnTo>
                  <a:lnTo>
                    <a:pt x="219" y="969"/>
                  </a:lnTo>
                  <a:lnTo>
                    <a:pt x="250" y="969"/>
                  </a:lnTo>
                  <a:lnTo>
                    <a:pt x="250" y="969"/>
                  </a:lnTo>
                  <a:lnTo>
                    <a:pt x="250" y="969"/>
                  </a:lnTo>
                  <a:lnTo>
                    <a:pt x="250" y="1001"/>
                  </a:lnTo>
                  <a:lnTo>
                    <a:pt x="250" y="1001"/>
                  </a:lnTo>
                  <a:lnTo>
                    <a:pt x="250" y="1001"/>
                  </a:lnTo>
                  <a:lnTo>
                    <a:pt x="250" y="1001"/>
                  </a:lnTo>
                  <a:lnTo>
                    <a:pt x="250" y="1001"/>
                  </a:lnTo>
                  <a:lnTo>
                    <a:pt x="250" y="1001"/>
                  </a:lnTo>
                  <a:lnTo>
                    <a:pt x="250" y="1001"/>
                  </a:lnTo>
                  <a:lnTo>
                    <a:pt x="281" y="1032"/>
                  </a:lnTo>
                  <a:lnTo>
                    <a:pt x="281" y="1032"/>
                  </a:lnTo>
                  <a:lnTo>
                    <a:pt x="281" y="1032"/>
                  </a:lnTo>
                  <a:lnTo>
                    <a:pt x="281" y="1032"/>
                  </a:lnTo>
                  <a:lnTo>
                    <a:pt x="281" y="1032"/>
                  </a:lnTo>
                  <a:lnTo>
                    <a:pt x="281" y="1063"/>
                  </a:lnTo>
                  <a:lnTo>
                    <a:pt x="281" y="1063"/>
                  </a:lnTo>
                  <a:lnTo>
                    <a:pt x="313" y="1063"/>
                  </a:lnTo>
                  <a:lnTo>
                    <a:pt x="313" y="1063"/>
                  </a:lnTo>
                  <a:lnTo>
                    <a:pt x="313" y="1063"/>
                  </a:lnTo>
                  <a:lnTo>
                    <a:pt x="313" y="1063"/>
                  </a:lnTo>
                  <a:lnTo>
                    <a:pt x="344" y="1063"/>
                  </a:lnTo>
                  <a:lnTo>
                    <a:pt x="344" y="1063"/>
                  </a:lnTo>
                  <a:lnTo>
                    <a:pt x="344" y="1063"/>
                  </a:lnTo>
                  <a:lnTo>
                    <a:pt x="344" y="1063"/>
                  </a:lnTo>
                  <a:lnTo>
                    <a:pt x="344" y="1063"/>
                  </a:lnTo>
                  <a:lnTo>
                    <a:pt x="344" y="1032"/>
                  </a:lnTo>
                  <a:lnTo>
                    <a:pt x="344" y="1032"/>
                  </a:lnTo>
                  <a:lnTo>
                    <a:pt x="344" y="1032"/>
                  </a:lnTo>
                  <a:lnTo>
                    <a:pt x="344" y="1032"/>
                  </a:lnTo>
                  <a:lnTo>
                    <a:pt x="344" y="1032"/>
                  </a:lnTo>
                  <a:lnTo>
                    <a:pt x="344" y="1032"/>
                  </a:lnTo>
                  <a:lnTo>
                    <a:pt x="344" y="1032"/>
                  </a:lnTo>
                  <a:lnTo>
                    <a:pt x="375" y="1032"/>
                  </a:lnTo>
                  <a:lnTo>
                    <a:pt x="375" y="1032"/>
                  </a:lnTo>
                  <a:lnTo>
                    <a:pt x="375" y="1032"/>
                  </a:lnTo>
                  <a:lnTo>
                    <a:pt x="375" y="1032"/>
                  </a:lnTo>
                  <a:lnTo>
                    <a:pt x="375" y="1032"/>
                  </a:lnTo>
                  <a:lnTo>
                    <a:pt x="375" y="1032"/>
                  </a:lnTo>
                  <a:lnTo>
                    <a:pt x="375" y="1032"/>
                  </a:lnTo>
                  <a:lnTo>
                    <a:pt x="375" y="1032"/>
                  </a:lnTo>
                  <a:lnTo>
                    <a:pt x="375" y="1032"/>
                  </a:lnTo>
                  <a:lnTo>
                    <a:pt x="375" y="1032"/>
                  </a:lnTo>
                  <a:lnTo>
                    <a:pt x="375" y="1032"/>
                  </a:lnTo>
                  <a:lnTo>
                    <a:pt x="375" y="1032"/>
                  </a:lnTo>
                  <a:lnTo>
                    <a:pt x="375" y="1032"/>
                  </a:lnTo>
                  <a:lnTo>
                    <a:pt x="375" y="1063"/>
                  </a:lnTo>
                  <a:lnTo>
                    <a:pt x="375" y="1032"/>
                  </a:lnTo>
                  <a:lnTo>
                    <a:pt x="375" y="1032"/>
                  </a:lnTo>
                  <a:lnTo>
                    <a:pt x="375" y="1032"/>
                  </a:lnTo>
                  <a:lnTo>
                    <a:pt x="406" y="1032"/>
                  </a:lnTo>
                  <a:lnTo>
                    <a:pt x="406" y="1063"/>
                  </a:lnTo>
                  <a:lnTo>
                    <a:pt x="406" y="1063"/>
                  </a:lnTo>
                  <a:lnTo>
                    <a:pt x="406" y="1032"/>
                  </a:lnTo>
                  <a:lnTo>
                    <a:pt x="406" y="1032"/>
                  </a:lnTo>
                  <a:lnTo>
                    <a:pt x="406" y="1032"/>
                  </a:lnTo>
                  <a:lnTo>
                    <a:pt x="406" y="1063"/>
                  </a:lnTo>
                  <a:lnTo>
                    <a:pt x="438" y="1063"/>
                  </a:lnTo>
                  <a:lnTo>
                    <a:pt x="438" y="1063"/>
                  </a:lnTo>
                  <a:lnTo>
                    <a:pt x="438" y="1063"/>
                  </a:lnTo>
                  <a:lnTo>
                    <a:pt x="438" y="1063"/>
                  </a:lnTo>
                  <a:lnTo>
                    <a:pt x="438" y="1063"/>
                  </a:lnTo>
                  <a:lnTo>
                    <a:pt x="438" y="1063"/>
                  </a:lnTo>
                  <a:lnTo>
                    <a:pt x="438" y="1063"/>
                  </a:lnTo>
                  <a:lnTo>
                    <a:pt x="438" y="1063"/>
                  </a:lnTo>
                  <a:lnTo>
                    <a:pt x="438" y="1063"/>
                  </a:lnTo>
                  <a:lnTo>
                    <a:pt x="438" y="1063"/>
                  </a:lnTo>
                  <a:lnTo>
                    <a:pt x="469" y="1063"/>
                  </a:lnTo>
                  <a:lnTo>
                    <a:pt x="469" y="1063"/>
                  </a:lnTo>
                  <a:lnTo>
                    <a:pt x="469" y="1063"/>
                  </a:lnTo>
                  <a:lnTo>
                    <a:pt x="469" y="1063"/>
                  </a:lnTo>
                  <a:lnTo>
                    <a:pt x="469" y="1063"/>
                  </a:lnTo>
                  <a:lnTo>
                    <a:pt x="469" y="1063"/>
                  </a:lnTo>
                  <a:lnTo>
                    <a:pt x="469" y="1063"/>
                  </a:lnTo>
                  <a:lnTo>
                    <a:pt x="500" y="1063"/>
                  </a:lnTo>
                  <a:lnTo>
                    <a:pt x="500" y="1063"/>
                  </a:lnTo>
                  <a:lnTo>
                    <a:pt x="500" y="1032"/>
                  </a:lnTo>
                  <a:lnTo>
                    <a:pt x="500" y="1032"/>
                  </a:lnTo>
                  <a:lnTo>
                    <a:pt x="500" y="1032"/>
                  </a:lnTo>
                  <a:lnTo>
                    <a:pt x="500" y="1032"/>
                  </a:lnTo>
                  <a:lnTo>
                    <a:pt x="531" y="1032"/>
                  </a:lnTo>
                  <a:lnTo>
                    <a:pt x="531" y="1032"/>
                  </a:lnTo>
                  <a:lnTo>
                    <a:pt x="531" y="1032"/>
                  </a:lnTo>
                  <a:lnTo>
                    <a:pt x="563" y="1032"/>
                  </a:lnTo>
                  <a:lnTo>
                    <a:pt x="563" y="1032"/>
                  </a:lnTo>
                  <a:lnTo>
                    <a:pt x="563" y="1032"/>
                  </a:lnTo>
                  <a:lnTo>
                    <a:pt x="563" y="1032"/>
                  </a:lnTo>
                  <a:lnTo>
                    <a:pt x="563" y="1032"/>
                  </a:lnTo>
                  <a:lnTo>
                    <a:pt x="563" y="1032"/>
                  </a:lnTo>
                  <a:lnTo>
                    <a:pt x="563" y="1032"/>
                  </a:lnTo>
                  <a:lnTo>
                    <a:pt x="563" y="1032"/>
                  </a:lnTo>
                  <a:lnTo>
                    <a:pt x="594" y="1032"/>
                  </a:lnTo>
                  <a:lnTo>
                    <a:pt x="594" y="1032"/>
                  </a:lnTo>
                  <a:lnTo>
                    <a:pt x="594" y="1063"/>
                  </a:lnTo>
                  <a:lnTo>
                    <a:pt x="594" y="1063"/>
                  </a:lnTo>
                  <a:lnTo>
                    <a:pt x="594" y="1063"/>
                  </a:lnTo>
                  <a:lnTo>
                    <a:pt x="594" y="1063"/>
                  </a:lnTo>
                  <a:lnTo>
                    <a:pt x="594" y="1063"/>
                  </a:lnTo>
                  <a:lnTo>
                    <a:pt x="594" y="1063"/>
                  </a:lnTo>
                  <a:lnTo>
                    <a:pt x="594" y="1063"/>
                  </a:lnTo>
                  <a:lnTo>
                    <a:pt x="594" y="1063"/>
                  </a:lnTo>
                  <a:lnTo>
                    <a:pt x="594" y="1063"/>
                  </a:lnTo>
                  <a:lnTo>
                    <a:pt x="625" y="1063"/>
                  </a:lnTo>
                  <a:lnTo>
                    <a:pt x="625" y="1063"/>
                  </a:lnTo>
                  <a:lnTo>
                    <a:pt x="625" y="1063"/>
                  </a:lnTo>
                  <a:lnTo>
                    <a:pt x="656" y="1063"/>
                  </a:lnTo>
                  <a:lnTo>
                    <a:pt x="656" y="1063"/>
                  </a:lnTo>
                  <a:lnTo>
                    <a:pt x="656" y="1063"/>
                  </a:lnTo>
                  <a:lnTo>
                    <a:pt x="656" y="1063"/>
                  </a:lnTo>
                  <a:lnTo>
                    <a:pt x="688" y="1063"/>
                  </a:lnTo>
                  <a:lnTo>
                    <a:pt x="688" y="1063"/>
                  </a:lnTo>
                  <a:lnTo>
                    <a:pt x="688" y="1094"/>
                  </a:lnTo>
                  <a:lnTo>
                    <a:pt x="719" y="1094"/>
                  </a:lnTo>
                  <a:lnTo>
                    <a:pt x="719" y="1126"/>
                  </a:lnTo>
                  <a:lnTo>
                    <a:pt x="750" y="1157"/>
                  </a:lnTo>
                  <a:lnTo>
                    <a:pt x="750" y="1157"/>
                  </a:lnTo>
                  <a:lnTo>
                    <a:pt x="781" y="1188"/>
                  </a:lnTo>
                  <a:lnTo>
                    <a:pt x="781" y="1219"/>
                  </a:lnTo>
                  <a:lnTo>
                    <a:pt x="813" y="1219"/>
                  </a:lnTo>
                  <a:lnTo>
                    <a:pt x="813" y="1219"/>
                  </a:lnTo>
                  <a:lnTo>
                    <a:pt x="813" y="1219"/>
                  </a:lnTo>
                  <a:lnTo>
                    <a:pt x="813" y="1219"/>
                  </a:lnTo>
                  <a:lnTo>
                    <a:pt x="813" y="1219"/>
                  </a:lnTo>
                  <a:lnTo>
                    <a:pt x="844" y="1219"/>
                  </a:lnTo>
                  <a:lnTo>
                    <a:pt x="844" y="1219"/>
                  </a:lnTo>
                  <a:lnTo>
                    <a:pt x="844" y="1251"/>
                  </a:lnTo>
                  <a:lnTo>
                    <a:pt x="844" y="1251"/>
                  </a:lnTo>
                  <a:lnTo>
                    <a:pt x="874" y="1219"/>
                  </a:lnTo>
                  <a:lnTo>
                    <a:pt x="874" y="1219"/>
                  </a:lnTo>
                  <a:lnTo>
                    <a:pt x="874" y="1219"/>
                  </a:lnTo>
                  <a:lnTo>
                    <a:pt x="874" y="1219"/>
                  </a:lnTo>
                  <a:lnTo>
                    <a:pt x="874" y="1219"/>
                  </a:lnTo>
                  <a:lnTo>
                    <a:pt x="874" y="1219"/>
                  </a:lnTo>
                  <a:lnTo>
                    <a:pt x="905" y="1219"/>
                  </a:lnTo>
                  <a:lnTo>
                    <a:pt x="905" y="1219"/>
                  </a:lnTo>
                  <a:lnTo>
                    <a:pt x="905" y="1219"/>
                  </a:lnTo>
                  <a:lnTo>
                    <a:pt x="905" y="1219"/>
                  </a:lnTo>
                  <a:lnTo>
                    <a:pt x="905" y="1219"/>
                  </a:lnTo>
                  <a:lnTo>
                    <a:pt x="905" y="1219"/>
                  </a:lnTo>
                  <a:lnTo>
                    <a:pt x="937" y="1219"/>
                  </a:lnTo>
                  <a:lnTo>
                    <a:pt x="937" y="1219"/>
                  </a:lnTo>
                  <a:lnTo>
                    <a:pt x="937" y="1219"/>
                  </a:lnTo>
                  <a:lnTo>
                    <a:pt x="968" y="1219"/>
                  </a:lnTo>
                  <a:lnTo>
                    <a:pt x="968" y="1219"/>
                  </a:lnTo>
                  <a:lnTo>
                    <a:pt x="968" y="1219"/>
                  </a:lnTo>
                  <a:lnTo>
                    <a:pt x="968" y="1219"/>
                  </a:lnTo>
                  <a:lnTo>
                    <a:pt x="968" y="1219"/>
                  </a:lnTo>
                  <a:lnTo>
                    <a:pt x="968" y="1219"/>
                  </a:lnTo>
                  <a:lnTo>
                    <a:pt x="968" y="1219"/>
                  </a:lnTo>
                  <a:lnTo>
                    <a:pt x="999" y="1219"/>
                  </a:lnTo>
                  <a:lnTo>
                    <a:pt x="999" y="1219"/>
                  </a:lnTo>
                  <a:lnTo>
                    <a:pt x="999" y="1219"/>
                  </a:lnTo>
                  <a:lnTo>
                    <a:pt x="1030" y="1219"/>
                  </a:lnTo>
                  <a:lnTo>
                    <a:pt x="1030" y="1219"/>
                  </a:lnTo>
                  <a:lnTo>
                    <a:pt x="1030" y="1219"/>
                  </a:lnTo>
                  <a:lnTo>
                    <a:pt x="1062" y="1219"/>
                  </a:lnTo>
                  <a:lnTo>
                    <a:pt x="1062" y="1219"/>
                  </a:lnTo>
                  <a:lnTo>
                    <a:pt x="1093" y="1219"/>
                  </a:lnTo>
                  <a:lnTo>
                    <a:pt x="1093" y="1219"/>
                  </a:lnTo>
                  <a:lnTo>
                    <a:pt x="1124" y="1219"/>
                  </a:lnTo>
                  <a:lnTo>
                    <a:pt x="1124" y="1219"/>
                  </a:lnTo>
                  <a:lnTo>
                    <a:pt x="1124" y="1219"/>
                  </a:lnTo>
                  <a:lnTo>
                    <a:pt x="1124" y="1219"/>
                  </a:lnTo>
                  <a:lnTo>
                    <a:pt x="1124" y="1219"/>
                  </a:lnTo>
                  <a:lnTo>
                    <a:pt x="1124" y="1188"/>
                  </a:lnTo>
                  <a:lnTo>
                    <a:pt x="1124" y="1188"/>
                  </a:lnTo>
                  <a:lnTo>
                    <a:pt x="1124" y="1188"/>
                  </a:lnTo>
                  <a:lnTo>
                    <a:pt x="1124" y="1188"/>
                  </a:lnTo>
                  <a:lnTo>
                    <a:pt x="1124" y="1188"/>
                  </a:lnTo>
                  <a:lnTo>
                    <a:pt x="1124" y="1188"/>
                  </a:lnTo>
                  <a:lnTo>
                    <a:pt x="1124" y="1188"/>
                  </a:lnTo>
                  <a:lnTo>
                    <a:pt x="1124" y="1188"/>
                  </a:lnTo>
                  <a:lnTo>
                    <a:pt x="1124" y="1188"/>
                  </a:lnTo>
                  <a:lnTo>
                    <a:pt x="1124" y="1188"/>
                  </a:lnTo>
                  <a:lnTo>
                    <a:pt x="1155" y="1188"/>
                  </a:lnTo>
                  <a:lnTo>
                    <a:pt x="1187" y="1188"/>
                  </a:lnTo>
                  <a:lnTo>
                    <a:pt x="1187" y="1219"/>
                  </a:lnTo>
                  <a:lnTo>
                    <a:pt x="1187" y="1219"/>
                  </a:lnTo>
                  <a:lnTo>
                    <a:pt x="1187" y="1219"/>
                  </a:lnTo>
                  <a:lnTo>
                    <a:pt x="1218" y="1219"/>
                  </a:lnTo>
                  <a:lnTo>
                    <a:pt x="1218" y="1219"/>
                  </a:lnTo>
                  <a:lnTo>
                    <a:pt x="1218" y="1219"/>
                  </a:lnTo>
                  <a:lnTo>
                    <a:pt x="1187" y="1219"/>
                  </a:lnTo>
                  <a:lnTo>
                    <a:pt x="1187" y="1219"/>
                  </a:lnTo>
                  <a:lnTo>
                    <a:pt x="1218" y="1251"/>
                  </a:lnTo>
                  <a:lnTo>
                    <a:pt x="1218" y="1251"/>
                  </a:lnTo>
                  <a:lnTo>
                    <a:pt x="1218" y="1251"/>
                  </a:lnTo>
                  <a:lnTo>
                    <a:pt x="1218" y="1251"/>
                  </a:lnTo>
                  <a:lnTo>
                    <a:pt x="1218" y="1251"/>
                  </a:lnTo>
                  <a:lnTo>
                    <a:pt x="1218" y="1251"/>
                  </a:lnTo>
                  <a:lnTo>
                    <a:pt x="1218" y="1251"/>
                  </a:lnTo>
                  <a:lnTo>
                    <a:pt x="1218" y="1282"/>
                  </a:lnTo>
                  <a:lnTo>
                    <a:pt x="1187" y="1282"/>
                  </a:lnTo>
                  <a:lnTo>
                    <a:pt x="1187" y="1282"/>
                  </a:lnTo>
                  <a:lnTo>
                    <a:pt x="1187" y="1282"/>
                  </a:lnTo>
                  <a:lnTo>
                    <a:pt x="1187" y="1313"/>
                  </a:lnTo>
                  <a:lnTo>
                    <a:pt x="1187" y="1313"/>
                  </a:lnTo>
                  <a:lnTo>
                    <a:pt x="1155" y="1313"/>
                  </a:lnTo>
                  <a:lnTo>
                    <a:pt x="1155" y="1313"/>
                  </a:lnTo>
                  <a:lnTo>
                    <a:pt x="1187" y="1344"/>
                  </a:lnTo>
                  <a:lnTo>
                    <a:pt x="1187" y="1344"/>
                  </a:lnTo>
                  <a:lnTo>
                    <a:pt x="1187" y="1344"/>
                  </a:lnTo>
                  <a:lnTo>
                    <a:pt x="1187" y="1344"/>
                  </a:lnTo>
                  <a:lnTo>
                    <a:pt x="1187" y="1344"/>
                  </a:lnTo>
                  <a:lnTo>
                    <a:pt x="1187" y="1344"/>
                  </a:lnTo>
                  <a:lnTo>
                    <a:pt x="1187" y="1344"/>
                  </a:lnTo>
                  <a:lnTo>
                    <a:pt x="1187" y="1344"/>
                  </a:lnTo>
                  <a:lnTo>
                    <a:pt x="1187" y="1344"/>
                  </a:lnTo>
                  <a:lnTo>
                    <a:pt x="1155" y="1344"/>
                  </a:lnTo>
                  <a:lnTo>
                    <a:pt x="1155" y="1376"/>
                  </a:lnTo>
                  <a:lnTo>
                    <a:pt x="1155" y="1376"/>
                  </a:lnTo>
                  <a:lnTo>
                    <a:pt x="1155" y="1376"/>
                  </a:lnTo>
                  <a:lnTo>
                    <a:pt x="1155" y="1376"/>
                  </a:lnTo>
                  <a:lnTo>
                    <a:pt x="1155" y="1376"/>
                  </a:lnTo>
                  <a:lnTo>
                    <a:pt x="1155" y="1376"/>
                  </a:lnTo>
                  <a:lnTo>
                    <a:pt x="1155" y="1376"/>
                  </a:lnTo>
                  <a:lnTo>
                    <a:pt x="1155" y="1376"/>
                  </a:lnTo>
                  <a:lnTo>
                    <a:pt x="1155" y="1376"/>
                  </a:lnTo>
                  <a:lnTo>
                    <a:pt x="1155" y="1376"/>
                  </a:lnTo>
                  <a:lnTo>
                    <a:pt x="1155" y="1376"/>
                  </a:lnTo>
                  <a:lnTo>
                    <a:pt x="1155" y="1376"/>
                  </a:lnTo>
                  <a:lnTo>
                    <a:pt x="1124" y="1376"/>
                  </a:lnTo>
                  <a:lnTo>
                    <a:pt x="1124" y="1376"/>
                  </a:lnTo>
                  <a:lnTo>
                    <a:pt x="1124" y="1407"/>
                  </a:lnTo>
                  <a:lnTo>
                    <a:pt x="1124" y="1407"/>
                  </a:lnTo>
                  <a:lnTo>
                    <a:pt x="1124" y="1407"/>
                  </a:lnTo>
                  <a:lnTo>
                    <a:pt x="1124" y="1407"/>
                  </a:lnTo>
                  <a:lnTo>
                    <a:pt x="1124" y="1407"/>
                  </a:lnTo>
                  <a:lnTo>
                    <a:pt x="1124" y="1407"/>
                  </a:lnTo>
                  <a:lnTo>
                    <a:pt x="1124" y="1407"/>
                  </a:lnTo>
                  <a:lnTo>
                    <a:pt x="1124" y="1438"/>
                  </a:lnTo>
                  <a:lnTo>
                    <a:pt x="1124" y="1438"/>
                  </a:lnTo>
                  <a:lnTo>
                    <a:pt x="1124" y="1438"/>
                  </a:lnTo>
                  <a:lnTo>
                    <a:pt x="1124" y="1438"/>
                  </a:lnTo>
                  <a:lnTo>
                    <a:pt x="1124" y="1438"/>
                  </a:lnTo>
                  <a:lnTo>
                    <a:pt x="1124" y="1438"/>
                  </a:lnTo>
                  <a:lnTo>
                    <a:pt x="1124" y="1438"/>
                  </a:lnTo>
                  <a:lnTo>
                    <a:pt x="1155" y="1438"/>
                  </a:lnTo>
                  <a:lnTo>
                    <a:pt x="1155" y="1438"/>
                  </a:lnTo>
                  <a:lnTo>
                    <a:pt x="1155" y="1438"/>
                  </a:lnTo>
                  <a:lnTo>
                    <a:pt x="1124" y="1438"/>
                  </a:lnTo>
                  <a:lnTo>
                    <a:pt x="1124" y="1438"/>
                  </a:lnTo>
                  <a:lnTo>
                    <a:pt x="1124" y="1438"/>
                  </a:lnTo>
                  <a:lnTo>
                    <a:pt x="1124" y="1469"/>
                  </a:lnTo>
                  <a:lnTo>
                    <a:pt x="1124" y="1469"/>
                  </a:lnTo>
                  <a:lnTo>
                    <a:pt x="1124" y="1469"/>
                  </a:lnTo>
                  <a:lnTo>
                    <a:pt x="1124" y="1469"/>
                  </a:lnTo>
                  <a:lnTo>
                    <a:pt x="1124" y="1469"/>
                  </a:lnTo>
                  <a:lnTo>
                    <a:pt x="1124" y="1469"/>
                  </a:lnTo>
                  <a:lnTo>
                    <a:pt x="1124" y="1501"/>
                  </a:lnTo>
                  <a:lnTo>
                    <a:pt x="1124" y="1501"/>
                  </a:lnTo>
                  <a:lnTo>
                    <a:pt x="1124" y="1501"/>
                  </a:lnTo>
                  <a:lnTo>
                    <a:pt x="1124" y="1501"/>
                  </a:lnTo>
                  <a:lnTo>
                    <a:pt x="1124" y="1501"/>
                  </a:lnTo>
                  <a:lnTo>
                    <a:pt x="1124" y="1501"/>
                  </a:lnTo>
                  <a:lnTo>
                    <a:pt x="1124" y="1501"/>
                  </a:lnTo>
                  <a:lnTo>
                    <a:pt x="1124" y="1501"/>
                  </a:lnTo>
                  <a:lnTo>
                    <a:pt x="1124" y="1501"/>
                  </a:lnTo>
                  <a:lnTo>
                    <a:pt x="1124" y="1501"/>
                  </a:lnTo>
                  <a:lnTo>
                    <a:pt x="1124" y="1532"/>
                  </a:lnTo>
                  <a:lnTo>
                    <a:pt x="1124" y="1532"/>
                  </a:lnTo>
                  <a:lnTo>
                    <a:pt x="1124" y="1532"/>
                  </a:lnTo>
                  <a:lnTo>
                    <a:pt x="1124" y="1532"/>
                  </a:lnTo>
                  <a:lnTo>
                    <a:pt x="1124" y="1532"/>
                  </a:lnTo>
                  <a:lnTo>
                    <a:pt x="1124" y="1532"/>
                  </a:lnTo>
                  <a:lnTo>
                    <a:pt x="1124" y="1532"/>
                  </a:lnTo>
                  <a:lnTo>
                    <a:pt x="1124" y="1563"/>
                  </a:lnTo>
                  <a:lnTo>
                    <a:pt x="1124" y="1563"/>
                  </a:lnTo>
                  <a:lnTo>
                    <a:pt x="1124" y="1563"/>
                  </a:lnTo>
                  <a:lnTo>
                    <a:pt x="1124" y="1563"/>
                  </a:lnTo>
                  <a:lnTo>
                    <a:pt x="1124" y="1563"/>
                  </a:lnTo>
                  <a:lnTo>
                    <a:pt x="1124" y="1563"/>
                  </a:lnTo>
                  <a:lnTo>
                    <a:pt x="1124" y="1563"/>
                  </a:lnTo>
                  <a:lnTo>
                    <a:pt x="1124" y="1563"/>
                  </a:lnTo>
                  <a:lnTo>
                    <a:pt x="1124" y="1563"/>
                  </a:lnTo>
                  <a:lnTo>
                    <a:pt x="1124" y="1563"/>
                  </a:lnTo>
                  <a:lnTo>
                    <a:pt x="1124" y="1563"/>
                  </a:lnTo>
                  <a:lnTo>
                    <a:pt x="1155" y="1563"/>
                  </a:lnTo>
                  <a:lnTo>
                    <a:pt x="1155" y="1563"/>
                  </a:lnTo>
                  <a:lnTo>
                    <a:pt x="1155" y="1563"/>
                  </a:lnTo>
                  <a:lnTo>
                    <a:pt x="1155" y="1563"/>
                  </a:lnTo>
                  <a:lnTo>
                    <a:pt x="1124" y="1563"/>
                  </a:lnTo>
                  <a:lnTo>
                    <a:pt x="1155" y="1594"/>
                  </a:lnTo>
                  <a:lnTo>
                    <a:pt x="1155" y="1594"/>
                  </a:lnTo>
                  <a:lnTo>
                    <a:pt x="1155" y="1594"/>
                  </a:lnTo>
                  <a:lnTo>
                    <a:pt x="1155" y="1594"/>
                  </a:lnTo>
                  <a:lnTo>
                    <a:pt x="1124" y="1594"/>
                  </a:lnTo>
                  <a:lnTo>
                    <a:pt x="1124" y="1594"/>
                  </a:lnTo>
                  <a:lnTo>
                    <a:pt x="1124" y="1626"/>
                  </a:lnTo>
                  <a:lnTo>
                    <a:pt x="1155" y="1626"/>
                  </a:lnTo>
                  <a:lnTo>
                    <a:pt x="1155" y="1626"/>
                  </a:lnTo>
                  <a:lnTo>
                    <a:pt x="1155" y="1626"/>
                  </a:lnTo>
                  <a:lnTo>
                    <a:pt x="1155" y="1626"/>
                  </a:lnTo>
                  <a:lnTo>
                    <a:pt x="1155" y="1626"/>
                  </a:lnTo>
                  <a:lnTo>
                    <a:pt x="1155" y="1626"/>
                  </a:lnTo>
                  <a:lnTo>
                    <a:pt x="1155" y="1657"/>
                  </a:lnTo>
                  <a:lnTo>
                    <a:pt x="1155" y="1657"/>
                  </a:lnTo>
                  <a:lnTo>
                    <a:pt x="1155" y="1657"/>
                  </a:lnTo>
                  <a:lnTo>
                    <a:pt x="1155" y="1657"/>
                  </a:lnTo>
                  <a:lnTo>
                    <a:pt x="1155" y="1657"/>
                  </a:lnTo>
                  <a:lnTo>
                    <a:pt x="1155" y="1657"/>
                  </a:lnTo>
                  <a:lnTo>
                    <a:pt x="1155" y="1688"/>
                  </a:lnTo>
                  <a:lnTo>
                    <a:pt x="1155" y="1688"/>
                  </a:lnTo>
                  <a:lnTo>
                    <a:pt x="1155" y="1688"/>
                  </a:lnTo>
                  <a:lnTo>
                    <a:pt x="1187" y="1688"/>
                  </a:lnTo>
                  <a:lnTo>
                    <a:pt x="1187" y="1719"/>
                  </a:lnTo>
                  <a:lnTo>
                    <a:pt x="1187" y="1719"/>
                  </a:lnTo>
                  <a:lnTo>
                    <a:pt x="1187" y="1719"/>
                  </a:lnTo>
                  <a:lnTo>
                    <a:pt x="1187" y="1719"/>
                  </a:lnTo>
                  <a:lnTo>
                    <a:pt x="1187" y="1719"/>
                  </a:lnTo>
                  <a:lnTo>
                    <a:pt x="1187" y="1719"/>
                  </a:lnTo>
                  <a:lnTo>
                    <a:pt x="1187" y="1719"/>
                  </a:lnTo>
                  <a:lnTo>
                    <a:pt x="1218" y="1719"/>
                  </a:lnTo>
                  <a:lnTo>
                    <a:pt x="1218" y="1751"/>
                  </a:lnTo>
                  <a:lnTo>
                    <a:pt x="1218" y="1751"/>
                  </a:lnTo>
                  <a:lnTo>
                    <a:pt x="1218" y="1751"/>
                  </a:lnTo>
                  <a:lnTo>
                    <a:pt x="1218" y="1782"/>
                  </a:lnTo>
                  <a:lnTo>
                    <a:pt x="1249" y="1782"/>
                  </a:lnTo>
                  <a:lnTo>
                    <a:pt x="1249" y="1782"/>
                  </a:lnTo>
                  <a:lnTo>
                    <a:pt x="1218" y="1782"/>
                  </a:lnTo>
                  <a:lnTo>
                    <a:pt x="1218" y="1813"/>
                  </a:lnTo>
                  <a:lnTo>
                    <a:pt x="1218" y="1813"/>
                  </a:lnTo>
                  <a:lnTo>
                    <a:pt x="1218" y="1813"/>
                  </a:lnTo>
                  <a:lnTo>
                    <a:pt x="1218" y="1813"/>
                  </a:lnTo>
                  <a:lnTo>
                    <a:pt x="1218" y="1813"/>
                  </a:lnTo>
                  <a:lnTo>
                    <a:pt x="1218" y="1813"/>
                  </a:lnTo>
                  <a:lnTo>
                    <a:pt x="1187" y="1813"/>
                  </a:lnTo>
                  <a:lnTo>
                    <a:pt x="1187" y="1844"/>
                  </a:lnTo>
                  <a:lnTo>
                    <a:pt x="1187" y="1844"/>
                  </a:lnTo>
                  <a:lnTo>
                    <a:pt x="1187" y="1844"/>
                  </a:lnTo>
                  <a:lnTo>
                    <a:pt x="1155" y="1844"/>
                  </a:lnTo>
                  <a:lnTo>
                    <a:pt x="1155" y="1876"/>
                  </a:lnTo>
                  <a:lnTo>
                    <a:pt x="1155" y="1876"/>
                  </a:lnTo>
                  <a:lnTo>
                    <a:pt x="1124" y="1876"/>
                  </a:lnTo>
                  <a:lnTo>
                    <a:pt x="1124" y="1876"/>
                  </a:lnTo>
                  <a:lnTo>
                    <a:pt x="1124" y="1876"/>
                  </a:lnTo>
                  <a:lnTo>
                    <a:pt x="1124" y="1907"/>
                  </a:lnTo>
                  <a:lnTo>
                    <a:pt x="1124" y="1907"/>
                  </a:lnTo>
                  <a:lnTo>
                    <a:pt x="1124" y="1907"/>
                  </a:lnTo>
                  <a:lnTo>
                    <a:pt x="1124" y="1907"/>
                  </a:lnTo>
                  <a:lnTo>
                    <a:pt x="1124" y="1907"/>
                  </a:lnTo>
                  <a:lnTo>
                    <a:pt x="1155" y="1907"/>
                  </a:lnTo>
                  <a:lnTo>
                    <a:pt x="1155" y="1907"/>
                  </a:lnTo>
                  <a:lnTo>
                    <a:pt x="1155" y="1907"/>
                  </a:lnTo>
                  <a:lnTo>
                    <a:pt x="1155" y="1907"/>
                  </a:lnTo>
                  <a:lnTo>
                    <a:pt x="1155" y="1907"/>
                  </a:lnTo>
                  <a:lnTo>
                    <a:pt x="1155" y="1907"/>
                  </a:lnTo>
                  <a:lnTo>
                    <a:pt x="1155" y="1907"/>
                  </a:lnTo>
                  <a:lnTo>
                    <a:pt x="1155" y="1907"/>
                  </a:lnTo>
                  <a:lnTo>
                    <a:pt x="1187" y="1907"/>
                  </a:lnTo>
                  <a:lnTo>
                    <a:pt x="1187" y="1907"/>
                  </a:lnTo>
                  <a:lnTo>
                    <a:pt x="1187" y="1907"/>
                  </a:lnTo>
                  <a:lnTo>
                    <a:pt x="1187" y="1907"/>
                  </a:lnTo>
                  <a:lnTo>
                    <a:pt x="1187" y="1907"/>
                  </a:lnTo>
                  <a:lnTo>
                    <a:pt x="1187" y="1907"/>
                  </a:lnTo>
                  <a:lnTo>
                    <a:pt x="1187" y="1938"/>
                  </a:lnTo>
                  <a:lnTo>
                    <a:pt x="1187" y="1938"/>
                  </a:lnTo>
                  <a:lnTo>
                    <a:pt x="1187" y="1938"/>
                  </a:lnTo>
                  <a:lnTo>
                    <a:pt x="1218" y="1938"/>
                  </a:lnTo>
                  <a:lnTo>
                    <a:pt x="1218" y="1938"/>
                  </a:lnTo>
                  <a:lnTo>
                    <a:pt x="1218" y="1938"/>
                  </a:lnTo>
                  <a:lnTo>
                    <a:pt x="1218" y="1938"/>
                  </a:lnTo>
                  <a:lnTo>
                    <a:pt x="1218" y="1938"/>
                  </a:lnTo>
                  <a:lnTo>
                    <a:pt x="1218" y="1938"/>
                  </a:lnTo>
                  <a:lnTo>
                    <a:pt x="1218" y="1938"/>
                  </a:lnTo>
                  <a:lnTo>
                    <a:pt x="1218" y="1938"/>
                  </a:lnTo>
                  <a:lnTo>
                    <a:pt x="1218" y="1938"/>
                  </a:lnTo>
                  <a:lnTo>
                    <a:pt x="1218" y="1938"/>
                  </a:lnTo>
                  <a:lnTo>
                    <a:pt x="1218" y="1938"/>
                  </a:lnTo>
                  <a:lnTo>
                    <a:pt x="1218" y="1938"/>
                  </a:lnTo>
                  <a:lnTo>
                    <a:pt x="1218" y="1938"/>
                  </a:lnTo>
                  <a:lnTo>
                    <a:pt x="1218" y="1938"/>
                  </a:lnTo>
                  <a:lnTo>
                    <a:pt x="1218" y="1969"/>
                  </a:lnTo>
                  <a:lnTo>
                    <a:pt x="1218" y="1969"/>
                  </a:lnTo>
                  <a:lnTo>
                    <a:pt x="1218" y="1969"/>
                  </a:lnTo>
                  <a:lnTo>
                    <a:pt x="1218" y="1969"/>
                  </a:lnTo>
                  <a:lnTo>
                    <a:pt x="1249" y="1969"/>
                  </a:lnTo>
                  <a:lnTo>
                    <a:pt x="1249" y="1969"/>
                  </a:lnTo>
                  <a:lnTo>
                    <a:pt x="1249" y="1969"/>
                  </a:lnTo>
                  <a:lnTo>
                    <a:pt x="1249" y="1969"/>
                  </a:lnTo>
                  <a:lnTo>
                    <a:pt x="1249" y="1969"/>
                  </a:lnTo>
                  <a:lnTo>
                    <a:pt x="1249" y="1969"/>
                  </a:lnTo>
                  <a:lnTo>
                    <a:pt x="1249" y="1969"/>
                  </a:lnTo>
                  <a:lnTo>
                    <a:pt x="1249" y="1969"/>
                  </a:lnTo>
                  <a:lnTo>
                    <a:pt x="1249" y="1969"/>
                  </a:lnTo>
                  <a:lnTo>
                    <a:pt x="1249" y="1969"/>
                  </a:lnTo>
                  <a:lnTo>
                    <a:pt x="1249" y="1969"/>
                  </a:lnTo>
                  <a:lnTo>
                    <a:pt x="1249" y="2001"/>
                  </a:lnTo>
                  <a:lnTo>
                    <a:pt x="1249" y="2001"/>
                  </a:lnTo>
                  <a:lnTo>
                    <a:pt x="1280" y="2001"/>
                  </a:lnTo>
                  <a:lnTo>
                    <a:pt x="1249" y="2001"/>
                  </a:lnTo>
                  <a:lnTo>
                    <a:pt x="1249" y="2001"/>
                  </a:lnTo>
                  <a:lnTo>
                    <a:pt x="1249" y="2001"/>
                  </a:lnTo>
                  <a:lnTo>
                    <a:pt x="1249" y="2001"/>
                  </a:lnTo>
                  <a:lnTo>
                    <a:pt x="1249" y="2001"/>
                  </a:lnTo>
                  <a:lnTo>
                    <a:pt x="1249" y="2032"/>
                  </a:lnTo>
                  <a:lnTo>
                    <a:pt x="1280" y="2032"/>
                  </a:lnTo>
                  <a:lnTo>
                    <a:pt x="1280" y="2032"/>
                  </a:lnTo>
                  <a:lnTo>
                    <a:pt x="1280" y="2032"/>
                  </a:lnTo>
                  <a:lnTo>
                    <a:pt x="1280" y="2032"/>
                  </a:lnTo>
                  <a:lnTo>
                    <a:pt x="1280" y="2032"/>
                  </a:lnTo>
                  <a:lnTo>
                    <a:pt x="1280" y="2032"/>
                  </a:lnTo>
                  <a:lnTo>
                    <a:pt x="1280" y="2063"/>
                  </a:lnTo>
                  <a:lnTo>
                    <a:pt x="1280" y="2063"/>
                  </a:lnTo>
                  <a:lnTo>
                    <a:pt x="1280" y="2063"/>
                  </a:lnTo>
                  <a:lnTo>
                    <a:pt x="1280" y="2063"/>
                  </a:lnTo>
                  <a:lnTo>
                    <a:pt x="1280" y="2063"/>
                  </a:lnTo>
                  <a:lnTo>
                    <a:pt x="1280" y="2063"/>
                  </a:lnTo>
                  <a:lnTo>
                    <a:pt x="1280" y="2063"/>
                  </a:lnTo>
                  <a:lnTo>
                    <a:pt x="1280" y="2063"/>
                  </a:lnTo>
                  <a:lnTo>
                    <a:pt x="1280" y="2063"/>
                  </a:lnTo>
                  <a:lnTo>
                    <a:pt x="1280" y="2063"/>
                  </a:lnTo>
                  <a:lnTo>
                    <a:pt x="1280" y="2063"/>
                  </a:lnTo>
                  <a:lnTo>
                    <a:pt x="1280" y="2094"/>
                  </a:lnTo>
                  <a:lnTo>
                    <a:pt x="1312" y="2126"/>
                  </a:lnTo>
                  <a:lnTo>
                    <a:pt x="1312" y="2126"/>
                  </a:lnTo>
                  <a:lnTo>
                    <a:pt x="1312" y="2126"/>
                  </a:lnTo>
                  <a:lnTo>
                    <a:pt x="1312" y="2157"/>
                  </a:lnTo>
                  <a:lnTo>
                    <a:pt x="1312" y="2157"/>
                  </a:lnTo>
                  <a:lnTo>
                    <a:pt x="1312" y="2157"/>
                  </a:lnTo>
                  <a:lnTo>
                    <a:pt x="1312" y="2157"/>
                  </a:lnTo>
                  <a:lnTo>
                    <a:pt x="1312" y="2157"/>
                  </a:lnTo>
                  <a:lnTo>
                    <a:pt x="1312" y="2188"/>
                  </a:lnTo>
                  <a:lnTo>
                    <a:pt x="1312" y="2188"/>
                  </a:lnTo>
                  <a:lnTo>
                    <a:pt x="1312" y="2188"/>
                  </a:lnTo>
                  <a:lnTo>
                    <a:pt x="1312" y="2188"/>
                  </a:lnTo>
                  <a:lnTo>
                    <a:pt x="1312" y="2188"/>
                  </a:lnTo>
                  <a:lnTo>
                    <a:pt x="1312" y="2188"/>
                  </a:lnTo>
                  <a:lnTo>
                    <a:pt x="1312" y="2188"/>
                  </a:lnTo>
                  <a:lnTo>
                    <a:pt x="1312" y="2188"/>
                  </a:lnTo>
                  <a:lnTo>
                    <a:pt x="1312" y="2188"/>
                  </a:lnTo>
                  <a:lnTo>
                    <a:pt x="1312" y="2219"/>
                  </a:lnTo>
                  <a:lnTo>
                    <a:pt x="1312" y="2219"/>
                  </a:lnTo>
                  <a:lnTo>
                    <a:pt x="1437" y="2313"/>
                  </a:lnTo>
                  <a:lnTo>
                    <a:pt x="1437" y="2313"/>
                  </a:lnTo>
                  <a:lnTo>
                    <a:pt x="1437" y="2313"/>
                  </a:lnTo>
                  <a:lnTo>
                    <a:pt x="1468" y="2313"/>
                  </a:lnTo>
                  <a:lnTo>
                    <a:pt x="1468" y="2313"/>
                  </a:lnTo>
                  <a:lnTo>
                    <a:pt x="1468" y="2313"/>
                  </a:lnTo>
                  <a:lnTo>
                    <a:pt x="1468" y="2313"/>
                  </a:lnTo>
                  <a:lnTo>
                    <a:pt x="1468" y="2313"/>
                  </a:lnTo>
                  <a:lnTo>
                    <a:pt x="1468" y="2313"/>
                  </a:lnTo>
                  <a:lnTo>
                    <a:pt x="1468" y="2313"/>
                  </a:lnTo>
                  <a:lnTo>
                    <a:pt x="1499" y="2313"/>
                  </a:lnTo>
                  <a:lnTo>
                    <a:pt x="1499" y="2313"/>
                  </a:lnTo>
                  <a:lnTo>
                    <a:pt x="1499" y="2313"/>
                  </a:lnTo>
                  <a:lnTo>
                    <a:pt x="1499" y="2313"/>
                  </a:lnTo>
                  <a:lnTo>
                    <a:pt x="1499" y="2313"/>
                  </a:lnTo>
                  <a:lnTo>
                    <a:pt x="1499" y="2282"/>
                  </a:lnTo>
                  <a:lnTo>
                    <a:pt x="1530" y="2282"/>
                  </a:lnTo>
                  <a:lnTo>
                    <a:pt x="1530" y="2282"/>
                  </a:lnTo>
                  <a:lnTo>
                    <a:pt x="1530" y="2282"/>
                  </a:lnTo>
                  <a:lnTo>
                    <a:pt x="1562" y="2282"/>
                  </a:lnTo>
                  <a:lnTo>
                    <a:pt x="1562" y="2282"/>
                  </a:lnTo>
                  <a:lnTo>
                    <a:pt x="1562" y="2251"/>
                  </a:lnTo>
                  <a:lnTo>
                    <a:pt x="1562" y="2251"/>
                  </a:lnTo>
                  <a:lnTo>
                    <a:pt x="1593" y="2251"/>
                  </a:lnTo>
                  <a:lnTo>
                    <a:pt x="1593" y="2251"/>
                  </a:lnTo>
                  <a:lnTo>
                    <a:pt x="1593" y="2251"/>
                  </a:lnTo>
                  <a:lnTo>
                    <a:pt x="1593" y="2251"/>
                  </a:lnTo>
                  <a:lnTo>
                    <a:pt x="1593" y="2282"/>
                  </a:lnTo>
                  <a:lnTo>
                    <a:pt x="1593" y="2282"/>
                  </a:lnTo>
                  <a:lnTo>
                    <a:pt x="1593" y="2282"/>
                  </a:lnTo>
                  <a:lnTo>
                    <a:pt x="1593" y="2282"/>
                  </a:lnTo>
                  <a:lnTo>
                    <a:pt x="1593" y="2282"/>
                  </a:lnTo>
                  <a:lnTo>
                    <a:pt x="1593" y="2282"/>
                  </a:lnTo>
                  <a:lnTo>
                    <a:pt x="1593" y="2313"/>
                  </a:lnTo>
                  <a:lnTo>
                    <a:pt x="1593" y="2313"/>
                  </a:lnTo>
                  <a:lnTo>
                    <a:pt x="1593" y="2313"/>
                  </a:lnTo>
                  <a:lnTo>
                    <a:pt x="1593" y="2313"/>
                  </a:lnTo>
                  <a:lnTo>
                    <a:pt x="1593" y="2313"/>
                  </a:lnTo>
                  <a:lnTo>
                    <a:pt x="1593" y="2344"/>
                  </a:lnTo>
                  <a:lnTo>
                    <a:pt x="1593" y="2344"/>
                  </a:lnTo>
                  <a:lnTo>
                    <a:pt x="1593" y="2344"/>
                  </a:lnTo>
                  <a:lnTo>
                    <a:pt x="1593" y="2344"/>
                  </a:lnTo>
                  <a:lnTo>
                    <a:pt x="1624" y="2313"/>
                  </a:lnTo>
                  <a:lnTo>
                    <a:pt x="1624" y="2313"/>
                  </a:lnTo>
                  <a:lnTo>
                    <a:pt x="1624" y="2313"/>
                  </a:lnTo>
                  <a:lnTo>
                    <a:pt x="1624" y="2313"/>
                  </a:lnTo>
                  <a:lnTo>
                    <a:pt x="1624" y="2313"/>
                  </a:lnTo>
                  <a:lnTo>
                    <a:pt x="1624" y="2313"/>
                  </a:lnTo>
                  <a:lnTo>
                    <a:pt x="1624" y="2313"/>
                  </a:lnTo>
                  <a:lnTo>
                    <a:pt x="1624" y="2313"/>
                  </a:lnTo>
                  <a:lnTo>
                    <a:pt x="1624" y="2282"/>
                  </a:lnTo>
                  <a:lnTo>
                    <a:pt x="1624" y="2282"/>
                  </a:lnTo>
                  <a:lnTo>
                    <a:pt x="1655" y="2282"/>
                  </a:lnTo>
                  <a:lnTo>
                    <a:pt x="1655" y="2282"/>
                  </a:lnTo>
                  <a:lnTo>
                    <a:pt x="1655" y="2282"/>
                  </a:lnTo>
                  <a:lnTo>
                    <a:pt x="1655" y="2282"/>
                  </a:lnTo>
                  <a:lnTo>
                    <a:pt x="1655" y="2282"/>
                  </a:lnTo>
                  <a:lnTo>
                    <a:pt x="1655" y="2282"/>
                  </a:lnTo>
                  <a:lnTo>
                    <a:pt x="1687" y="2251"/>
                  </a:lnTo>
                  <a:lnTo>
                    <a:pt x="1687" y="2251"/>
                  </a:lnTo>
                  <a:lnTo>
                    <a:pt x="1687" y="2251"/>
                  </a:lnTo>
                  <a:lnTo>
                    <a:pt x="1687" y="2219"/>
                  </a:lnTo>
                  <a:lnTo>
                    <a:pt x="1687" y="2251"/>
                  </a:lnTo>
                  <a:lnTo>
                    <a:pt x="1687" y="2219"/>
                  </a:lnTo>
                  <a:lnTo>
                    <a:pt x="1687" y="2219"/>
                  </a:lnTo>
                  <a:lnTo>
                    <a:pt x="1687" y="2219"/>
                  </a:lnTo>
                  <a:lnTo>
                    <a:pt x="1687" y="2219"/>
                  </a:lnTo>
                  <a:lnTo>
                    <a:pt x="1718" y="2219"/>
                  </a:lnTo>
                  <a:lnTo>
                    <a:pt x="1718" y="2219"/>
                  </a:lnTo>
                  <a:lnTo>
                    <a:pt x="1718" y="2219"/>
                  </a:lnTo>
                  <a:lnTo>
                    <a:pt x="1718" y="2219"/>
                  </a:lnTo>
                  <a:lnTo>
                    <a:pt x="1718" y="2219"/>
                  </a:lnTo>
                  <a:lnTo>
                    <a:pt x="1718" y="2219"/>
                  </a:lnTo>
                  <a:lnTo>
                    <a:pt x="1718" y="2219"/>
                  </a:lnTo>
                  <a:lnTo>
                    <a:pt x="1718" y="2219"/>
                  </a:lnTo>
                  <a:lnTo>
                    <a:pt x="1718" y="2219"/>
                  </a:lnTo>
                  <a:lnTo>
                    <a:pt x="1749" y="2219"/>
                  </a:lnTo>
                  <a:lnTo>
                    <a:pt x="1749" y="2219"/>
                  </a:lnTo>
                  <a:lnTo>
                    <a:pt x="1749" y="2219"/>
                  </a:lnTo>
                  <a:lnTo>
                    <a:pt x="1749" y="2219"/>
                  </a:lnTo>
                  <a:lnTo>
                    <a:pt x="1749" y="2219"/>
                  </a:lnTo>
                  <a:lnTo>
                    <a:pt x="1749" y="2219"/>
                  </a:lnTo>
                  <a:lnTo>
                    <a:pt x="1780" y="2188"/>
                  </a:lnTo>
                  <a:lnTo>
                    <a:pt x="1780" y="2188"/>
                  </a:lnTo>
                  <a:lnTo>
                    <a:pt x="1780" y="2188"/>
                  </a:lnTo>
                  <a:lnTo>
                    <a:pt x="1812" y="2188"/>
                  </a:lnTo>
                  <a:lnTo>
                    <a:pt x="1812" y="2188"/>
                  </a:lnTo>
                  <a:lnTo>
                    <a:pt x="1812" y="2157"/>
                  </a:lnTo>
                  <a:lnTo>
                    <a:pt x="1812" y="2157"/>
                  </a:lnTo>
                  <a:lnTo>
                    <a:pt x="1812" y="2157"/>
                  </a:lnTo>
                  <a:lnTo>
                    <a:pt x="1843" y="2157"/>
                  </a:lnTo>
                  <a:lnTo>
                    <a:pt x="1843" y="2157"/>
                  </a:lnTo>
                  <a:lnTo>
                    <a:pt x="1843" y="2157"/>
                  </a:lnTo>
                  <a:lnTo>
                    <a:pt x="1843" y="2188"/>
                  </a:lnTo>
                  <a:lnTo>
                    <a:pt x="1843" y="2188"/>
                  </a:lnTo>
                  <a:lnTo>
                    <a:pt x="1843" y="2188"/>
                  </a:lnTo>
                  <a:lnTo>
                    <a:pt x="1843" y="2188"/>
                  </a:lnTo>
                  <a:lnTo>
                    <a:pt x="1843" y="2188"/>
                  </a:lnTo>
                  <a:lnTo>
                    <a:pt x="1843" y="2188"/>
                  </a:lnTo>
                  <a:lnTo>
                    <a:pt x="1843" y="2188"/>
                  </a:lnTo>
                  <a:lnTo>
                    <a:pt x="1843" y="2188"/>
                  </a:lnTo>
                  <a:lnTo>
                    <a:pt x="1843" y="2157"/>
                  </a:lnTo>
                  <a:lnTo>
                    <a:pt x="1874" y="2157"/>
                  </a:lnTo>
                  <a:lnTo>
                    <a:pt x="1874" y="2157"/>
                  </a:lnTo>
                  <a:lnTo>
                    <a:pt x="1874" y="2157"/>
                  </a:lnTo>
                  <a:lnTo>
                    <a:pt x="1874" y="2157"/>
                  </a:lnTo>
                  <a:lnTo>
                    <a:pt x="1874" y="2126"/>
                  </a:lnTo>
                  <a:lnTo>
                    <a:pt x="1905" y="2126"/>
                  </a:lnTo>
                  <a:lnTo>
                    <a:pt x="1905" y="2126"/>
                  </a:lnTo>
                  <a:lnTo>
                    <a:pt x="1905" y="2126"/>
                  </a:lnTo>
                  <a:lnTo>
                    <a:pt x="1905" y="2126"/>
                  </a:lnTo>
                  <a:lnTo>
                    <a:pt x="1905" y="2094"/>
                  </a:lnTo>
                  <a:lnTo>
                    <a:pt x="1905" y="2094"/>
                  </a:lnTo>
                  <a:lnTo>
                    <a:pt x="1905" y="2063"/>
                  </a:lnTo>
                  <a:lnTo>
                    <a:pt x="1905" y="2063"/>
                  </a:lnTo>
                  <a:lnTo>
                    <a:pt x="1905" y="2063"/>
                  </a:lnTo>
                  <a:lnTo>
                    <a:pt x="1937" y="2063"/>
                  </a:lnTo>
                  <a:lnTo>
                    <a:pt x="1937" y="2063"/>
                  </a:lnTo>
                  <a:lnTo>
                    <a:pt x="1937" y="2063"/>
                  </a:lnTo>
                  <a:lnTo>
                    <a:pt x="1968" y="2063"/>
                  </a:lnTo>
                  <a:lnTo>
                    <a:pt x="1999" y="2032"/>
                  </a:lnTo>
                  <a:lnTo>
                    <a:pt x="1999" y="2032"/>
                  </a:lnTo>
                  <a:lnTo>
                    <a:pt x="1999" y="2032"/>
                  </a:lnTo>
                  <a:lnTo>
                    <a:pt x="1999" y="2032"/>
                  </a:lnTo>
                  <a:lnTo>
                    <a:pt x="1999" y="2032"/>
                  </a:lnTo>
                  <a:lnTo>
                    <a:pt x="2030" y="2032"/>
                  </a:lnTo>
                  <a:lnTo>
                    <a:pt x="2030" y="2032"/>
                  </a:lnTo>
                  <a:lnTo>
                    <a:pt x="2030" y="2032"/>
                  </a:lnTo>
                  <a:lnTo>
                    <a:pt x="2030" y="2032"/>
                  </a:lnTo>
                  <a:lnTo>
                    <a:pt x="2030" y="2032"/>
                  </a:lnTo>
                  <a:lnTo>
                    <a:pt x="2030" y="2001"/>
                  </a:lnTo>
                  <a:lnTo>
                    <a:pt x="2030" y="2001"/>
                  </a:lnTo>
                  <a:lnTo>
                    <a:pt x="2030" y="2001"/>
                  </a:lnTo>
                  <a:lnTo>
                    <a:pt x="2030" y="2001"/>
                  </a:lnTo>
                  <a:lnTo>
                    <a:pt x="2030" y="1969"/>
                  </a:lnTo>
                  <a:lnTo>
                    <a:pt x="2030" y="1969"/>
                  </a:lnTo>
                  <a:lnTo>
                    <a:pt x="2030" y="1969"/>
                  </a:lnTo>
                  <a:lnTo>
                    <a:pt x="1999" y="1969"/>
                  </a:lnTo>
                  <a:lnTo>
                    <a:pt x="1999" y="1969"/>
                  </a:lnTo>
                  <a:lnTo>
                    <a:pt x="1968" y="1969"/>
                  </a:lnTo>
                  <a:lnTo>
                    <a:pt x="1968" y="1969"/>
                  </a:lnTo>
                  <a:lnTo>
                    <a:pt x="1937" y="1969"/>
                  </a:lnTo>
                  <a:lnTo>
                    <a:pt x="1905" y="1969"/>
                  </a:lnTo>
                  <a:lnTo>
                    <a:pt x="1905" y="1969"/>
                  </a:lnTo>
                  <a:lnTo>
                    <a:pt x="1905" y="1969"/>
                  </a:lnTo>
                  <a:lnTo>
                    <a:pt x="1905" y="1969"/>
                  </a:lnTo>
                  <a:lnTo>
                    <a:pt x="1905" y="1969"/>
                  </a:lnTo>
                  <a:lnTo>
                    <a:pt x="1905" y="1969"/>
                  </a:lnTo>
                  <a:lnTo>
                    <a:pt x="1905" y="1938"/>
                  </a:lnTo>
                  <a:lnTo>
                    <a:pt x="1905" y="1938"/>
                  </a:lnTo>
                  <a:lnTo>
                    <a:pt x="1905" y="1938"/>
                  </a:lnTo>
                  <a:lnTo>
                    <a:pt x="1905" y="1938"/>
                  </a:lnTo>
                  <a:lnTo>
                    <a:pt x="1905" y="1907"/>
                  </a:lnTo>
                  <a:lnTo>
                    <a:pt x="1905" y="1907"/>
                  </a:lnTo>
                  <a:lnTo>
                    <a:pt x="1905" y="1907"/>
                  </a:lnTo>
                  <a:lnTo>
                    <a:pt x="1905" y="1907"/>
                  </a:lnTo>
                  <a:lnTo>
                    <a:pt x="1905" y="1907"/>
                  </a:lnTo>
                  <a:lnTo>
                    <a:pt x="1874" y="1876"/>
                  </a:lnTo>
                  <a:lnTo>
                    <a:pt x="1874" y="1876"/>
                  </a:lnTo>
                  <a:lnTo>
                    <a:pt x="1874" y="1844"/>
                  </a:lnTo>
                  <a:lnTo>
                    <a:pt x="1874" y="1844"/>
                  </a:lnTo>
                  <a:lnTo>
                    <a:pt x="1874" y="1844"/>
                  </a:lnTo>
                  <a:lnTo>
                    <a:pt x="1874" y="1813"/>
                  </a:lnTo>
                  <a:lnTo>
                    <a:pt x="1874" y="1813"/>
                  </a:lnTo>
                  <a:lnTo>
                    <a:pt x="1874" y="1813"/>
                  </a:lnTo>
                  <a:lnTo>
                    <a:pt x="1843" y="1782"/>
                  </a:lnTo>
                  <a:lnTo>
                    <a:pt x="1874" y="1782"/>
                  </a:lnTo>
                  <a:lnTo>
                    <a:pt x="1874" y="1782"/>
                  </a:lnTo>
                  <a:lnTo>
                    <a:pt x="1874" y="1751"/>
                  </a:lnTo>
                  <a:lnTo>
                    <a:pt x="1874" y="1751"/>
                  </a:lnTo>
                  <a:lnTo>
                    <a:pt x="1874" y="1751"/>
                  </a:lnTo>
                  <a:lnTo>
                    <a:pt x="1874" y="1751"/>
                  </a:lnTo>
                  <a:lnTo>
                    <a:pt x="1874" y="1751"/>
                  </a:lnTo>
                  <a:lnTo>
                    <a:pt x="1874" y="1751"/>
                  </a:lnTo>
                  <a:lnTo>
                    <a:pt x="1843" y="1719"/>
                  </a:lnTo>
                  <a:lnTo>
                    <a:pt x="1843" y="1719"/>
                  </a:lnTo>
                  <a:lnTo>
                    <a:pt x="1843" y="1719"/>
                  </a:lnTo>
                  <a:lnTo>
                    <a:pt x="1843" y="1719"/>
                  </a:lnTo>
                  <a:lnTo>
                    <a:pt x="1812" y="1688"/>
                  </a:lnTo>
                  <a:lnTo>
                    <a:pt x="1812" y="1688"/>
                  </a:lnTo>
                  <a:lnTo>
                    <a:pt x="1780" y="1688"/>
                  </a:lnTo>
                  <a:lnTo>
                    <a:pt x="1780" y="1657"/>
                  </a:lnTo>
                  <a:lnTo>
                    <a:pt x="1780" y="1657"/>
                  </a:lnTo>
                  <a:lnTo>
                    <a:pt x="1780" y="1657"/>
                  </a:lnTo>
                  <a:lnTo>
                    <a:pt x="1780" y="1657"/>
                  </a:lnTo>
                  <a:lnTo>
                    <a:pt x="1780" y="1657"/>
                  </a:lnTo>
                  <a:lnTo>
                    <a:pt x="1749" y="1657"/>
                  </a:lnTo>
                  <a:lnTo>
                    <a:pt x="1749" y="1626"/>
                  </a:lnTo>
                  <a:lnTo>
                    <a:pt x="1749" y="1626"/>
                  </a:lnTo>
                  <a:lnTo>
                    <a:pt x="1749" y="1626"/>
                  </a:lnTo>
                  <a:lnTo>
                    <a:pt x="1749" y="1626"/>
                  </a:lnTo>
                  <a:lnTo>
                    <a:pt x="1749" y="1626"/>
                  </a:lnTo>
                  <a:lnTo>
                    <a:pt x="1749" y="1626"/>
                  </a:lnTo>
                  <a:lnTo>
                    <a:pt x="1749" y="1626"/>
                  </a:lnTo>
                  <a:lnTo>
                    <a:pt x="1749" y="1626"/>
                  </a:lnTo>
                  <a:lnTo>
                    <a:pt x="1749" y="1594"/>
                  </a:lnTo>
                  <a:lnTo>
                    <a:pt x="1749" y="1594"/>
                  </a:lnTo>
                  <a:lnTo>
                    <a:pt x="1749" y="1594"/>
                  </a:lnTo>
                  <a:lnTo>
                    <a:pt x="1749" y="1594"/>
                  </a:lnTo>
                  <a:lnTo>
                    <a:pt x="1780" y="1594"/>
                  </a:lnTo>
                  <a:lnTo>
                    <a:pt x="1780" y="1626"/>
                  </a:lnTo>
                  <a:lnTo>
                    <a:pt x="1780" y="1626"/>
                  </a:lnTo>
                  <a:lnTo>
                    <a:pt x="1780" y="1626"/>
                  </a:lnTo>
                  <a:lnTo>
                    <a:pt x="1780" y="1626"/>
                  </a:lnTo>
                  <a:lnTo>
                    <a:pt x="1780" y="1626"/>
                  </a:lnTo>
                  <a:lnTo>
                    <a:pt x="1843" y="1626"/>
                  </a:lnTo>
                  <a:lnTo>
                    <a:pt x="1874" y="1626"/>
                  </a:lnTo>
                  <a:lnTo>
                    <a:pt x="1874" y="1626"/>
                  </a:lnTo>
                  <a:lnTo>
                    <a:pt x="1874" y="1626"/>
                  </a:lnTo>
                  <a:lnTo>
                    <a:pt x="1874" y="1626"/>
                  </a:lnTo>
                  <a:lnTo>
                    <a:pt x="1874" y="1657"/>
                  </a:lnTo>
                  <a:lnTo>
                    <a:pt x="1874" y="1657"/>
                  </a:lnTo>
                  <a:lnTo>
                    <a:pt x="1905" y="1657"/>
                  </a:lnTo>
                  <a:lnTo>
                    <a:pt x="1905" y="1688"/>
                  </a:lnTo>
                  <a:lnTo>
                    <a:pt x="1905" y="1688"/>
                  </a:lnTo>
                  <a:lnTo>
                    <a:pt x="1905" y="1688"/>
                  </a:lnTo>
                  <a:lnTo>
                    <a:pt x="1905" y="1688"/>
                  </a:lnTo>
                  <a:lnTo>
                    <a:pt x="1937" y="1688"/>
                  </a:lnTo>
                  <a:lnTo>
                    <a:pt x="1937" y="1657"/>
                  </a:lnTo>
                  <a:lnTo>
                    <a:pt x="1937" y="1657"/>
                  </a:lnTo>
                  <a:lnTo>
                    <a:pt x="1937" y="1657"/>
                  </a:lnTo>
                  <a:lnTo>
                    <a:pt x="1968" y="1688"/>
                  </a:lnTo>
                  <a:lnTo>
                    <a:pt x="1968" y="1688"/>
                  </a:lnTo>
                  <a:lnTo>
                    <a:pt x="1968" y="1657"/>
                  </a:lnTo>
                  <a:lnTo>
                    <a:pt x="1968" y="1657"/>
                  </a:lnTo>
                  <a:lnTo>
                    <a:pt x="1999" y="1657"/>
                  </a:lnTo>
                  <a:lnTo>
                    <a:pt x="1999" y="1688"/>
                  </a:lnTo>
                  <a:lnTo>
                    <a:pt x="1999" y="1688"/>
                  </a:lnTo>
                  <a:lnTo>
                    <a:pt x="2030" y="1688"/>
                  </a:lnTo>
                  <a:lnTo>
                    <a:pt x="2030" y="1688"/>
                  </a:lnTo>
                  <a:lnTo>
                    <a:pt x="2030" y="1657"/>
                  </a:lnTo>
                  <a:lnTo>
                    <a:pt x="2030" y="1657"/>
                  </a:lnTo>
                  <a:lnTo>
                    <a:pt x="2030" y="1657"/>
                  </a:lnTo>
                  <a:lnTo>
                    <a:pt x="2030" y="1657"/>
                  </a:lnTo>
                  <a:lnTo>
                    <a:pt x="2062" y="1688"/>
                  </a:lnTo>
                  <a:lnTo>
                    <a:pt x="2062" y="1688"/>
                  </a:lnTo>
                  <a:lnTo>
                    <a:pt x="2062" y="1688"/>
                  </a:lnTo>
                  <a:lnTo>
                    <a:pt x="2093" y="1719"/>
                  </a:lnTo>
                  <a:lnTo>
                    <a:pt x="2093" y="1719"/>
                  </a:lnTo>
                  <a:lnTo>
                    <a:pt x="2093" y="1751"/>
                  </a:lnTo>
                  <a:lnTo>
                    <a:pt x="2124" y="1751"/>
                  </a:lnTo>
                  <a:lnTo>
                    <a:pt x="2124" y="1751"/>
                  </a:lnTo>
                  <a:lnTo>
                    <a:pt x="2124" y="1751"/>
                  </a:lnTo>
                  <a:lnTo>
                    <a:pt x="2124" y="1751"/>
                  </a:lnTo>
                  <a:lnTo>
                    <a:pt x="2124" y="1751"/>
                  </a:lnTo>
                  <a:lnTo>
                    <a:pt x="2124" y="1751"/>
                  </a:lnTo>
                  <a:lnTo>
                    <a:pt x="2124" y="1751"/>
                  </a:lnTo>
                  <a:lnTo>
                    <a:pt x="2155" y="1751"/>
                  </a:lnTo>
                  <a:lnTo>
                    <a:pt x="2155" y="1751"/>
                  </a:lnTo>
                  <a:lnTo>
                    <a:pt x="2155" y="1751"/>
                  </a:lnTo>
                  <a:lnTo>
                    <a:pt x="2155" y="1751"/>
                  </a:lnTo>
                  <a:lnTo>
                    <a:pt x="2155" y="1751"/>
                  </a:lnTo>
                  <a:lnTo>
                    <a:pt x="2155" y="1751"/>
                  </a:lnTo>
                  <a:lnTo>
                    <a:pt x="2155" y="1719"/>
                  </a:lnTo>
                  <a:lnTo>
                    <a:pt x="2155" y="1719"/>
                  </a:lnTo>
                  <a:lnTo>
                    <a:pt x="2155" y="1719"/>
                  </a:lnTo>
                  <a:lnTo>
                    <a:pt x="2155" y="1719"/>
                  </a:lnTo>
                  <a:lnTo>
                    <a:pt x="2155" y="1688"/>
                  </a:lnTo>
                  <a:lnTo>
                    <a:pt x="2155" y="1688"/>
                  </a:lnTo>
                  <a:lnTo>
                    <a:pt x="2155" y="1688"/>
                  </a:lnTo>
                  <a:lnTo>
                    <a:pt x="2155" y="1688"/>
                  </a:lnTo>
                  <a:lnTo>
                    <a:pt x="2155" y="1688"/>
                  </a:lnTo>
                  <a:lnTo>
                    <a:pt x="2155" y="1688"/>
                  </a:lnTo>
                  <a:lnTo>
                    <a:pt x="2155" y="1688"/>
                  </a:lnTo>
                  <a:lnTo>
                    <a:pt x="2155" y="1688"/>
                  </a:lnTo>
                  <a:lnTo>
                    <a:pt x="2155" y="1657"/>
                  </a:lnTo>
                  <a:lnTo>
                    <a:pt x="2155" y="1657"/>
                  </a:lnTo>
                  <a:lnTo>
                    <a:pt x="2155" y="1657"/>
                  </a:lnTo>
                  <a:lnTo>
                    <a:pt x="2155" y="1657"/>
                  </a:lnTo>
                  <a:lnTo>
                    <a:pt x="2155" y="1657"/>
                  </a:lnTo>
                  <a:lnTo>
                    <a:pt x="2155" y="1657"/>
                  </a:lnTo>
                  <a:lnTo>
                    <a:pt x="2155" y="1657"/>
                  </a:lnTo>
                  <a:lnTo>
                    <a:pt x="2187" y="1657"/>
                  </a:lnTo>
                  <a:lnTo>
                    <a:pt x="2187" y="1657"/>
                  </a:lnTo>
                  <a:lnTo>
                    <a:pt x="2187" y="1657"/>
                  </a:lnTo>
                  <a:lnTo>
                    <a:pt x="2187" y="1657"/>
                  </a:lnTo>
                  <a:lnTo>
                    <a:pt x="2187" y="1626"/>
                  </a:lnTo>
                  <a:lnTo>
                    <a:pt x="2187" y="1626"/>
                  </a:lnTo>
                  <a:lnTo>
                    <a:pt x="2218" y="1626"/>
                  </a:lnTo>
                  <a:lnTo>
                    <a:pt x="2218" y="1626"/>
                  </a:lnTo>
                  <a:lnTo>
                    <a:pt x="2218" y="1626"/>
                  </a:lnTo>
                  <a:lnTo>
                    <a:pt x="2218" y="1626"/>
                  </a:lnTo>
                  <a:lnTo>
                    <a:pt x="2218" y="1626"/>
                  </a:lnTo>
                  <a:lnTo>
                    <a:pt x="2218" y="1626"/>
                  </a:lnTo>
                  <a:lnTo>
                    <a:pt x="2218" y="1626"/>
                  </a:lnTo>
                  <a:lnTo>
                    <a:pt x="2218" y="1626"/>
                  </a:lnTo>
                  <a:lnTo>
                    <a:pt x="2249" y="1626"/>
                  </a:lnTo>
                  <a:lnTo>
                    <a:pt x="2280" y="1626"/>
                  </a:lnTo>
                  <a:lnTo>
                    <a:pt x="2280" y="1626"/>
                  </a:lnTo>
                  <a:lnTo>
                    <a:pt x="2280" y="1626"/>
                  </a:lnTo>
                  <a:lnTo>
                    <a:pt x="2312" y="1626"/>
                  </a:lnTo>
                  <a:lnTo>
                    <a:pt x="2312" y="1626"/>
                  </a:lnTo>
                  <a:lnTo>
                    <a:pt x="2312" y="1626"/>
                  </a:lnTo>
                  <a:lnTo>
                    <a:pt x="2312" y="1626"/>
                  </a:lnTo>
                  <a:lnTo>
                    <a:pt x="2312" y="1626"/>
                  </a:lnTo>
                  <a:lnTo>
                    <a:pt x="2343" y="1626"/>
                  </a:lnTo>
                  <a:lnTo>
                    <a:pt x="2343" y="1626"/>
                  </a:lnTo>
                  <a:lnTo>
                    <a:pt x="2343" y="1626"/>
                  </a:lnTo>
                  <a:lnTo>
                    <a:pt x="2343" y="1626"/>
                  </a:lnTo>
                  <a:lnTo>
                    <a:pt x="2343" y="1626"/>
                  </a:lnTo>
                  <a:lnTo>
                    <a:pt x="2343" y="1626"/>
                  </a:lnTo>
                  <a:lnTo>
                    <a:pt x="2374" y="1594"/>
                  </a:lnTo>
                  <a:lnTo>
                    <a:pt x="2374" y="1594"/>
                  </a:lnTo>
                  <a:lnTo>
                    <a:pt x="2374" y="1594"/>
                  </a:lnTo>
                  <a:lnTo>
                    <a:pt x="2374" y="1594"/>
                  </a:lnTo>
                  <a:lnTo>
                    <a:pt x="2374" y="1594"/>
                  </a:lnTo>
                  <a:lnTo>
                    <a:pt x="2374" y="1594"/>
                  </a:lnTo>
                  <a:lnTo>
                    <a:pt x="2374" y="1594"/>
                  </a:lnTo>
                  <a:lnTo>
                    <a:pt x="2405" y="1594"/>
                  </a:lnTo>
                  <a:lnTo>
                    <a:pt x="2405" y="1594"/>
                  </a:lnTo>
                  <a:lnTo>
                    <a:pt x="2405" y="1594"/>
                  </a:lnTo>
                  <a:lnTo>
                    <a:pt x="2405" y="1594"/>
                  </a:lnTo>
                  <a:lnTo>
                    <a:pt x="2405" y="1594"/>
                  </a:lnTo>
                  <a:lnTo>
                    <a:pt x="2405" y="1594"/>
                  </a:lnTo>
                  <a:lnTo>
                    <a:pt x="2405" y="1594"/>
                  </a:lnTo>
                  <a:lnTo>
                    <a:pt x="2405" y="1594"/>
                  </a:lnTo>
                  <a:lnTo>
                    <a:pt x="2405" y="1594"/>
                  </a:lnTo>
                  <a:lnTo>
                    <a:pt x="2405" y="1594"/>
                  </a:lnTo>
                  <a:lnTo>
                    <a:pt x="2405" y="1594"/>
                  </a:lnTo>
                  <a:lnTo>
                    <a:pt x="2405" y="1563"/>
                  </a:lnTo>
                  <a:lnTo>
                    <a:pt x="2437" y="1563"/>
                  </a:lnTo>
                  <a:lnTo>
                    <a:pt x="2437" y="1563"/>
                  </a:lnTo>
                  <a:lnTo>
                    <a:pt x="2437" y="1563"/>
                  </a:lnTo>
                  <a:lnTo>
                    <a:pt x="2437" y="1563"/>
                  </a:lnTo>
                  <a:lnTo>
                    <a:pt x="2437" y="1563"/>
                  </a:lnTo>
                  <a:lnTo>
                    <a:pt x="2437" y="1563"/>
                  </a:lnTo>
                  <a:lnTo>
                    <a:pt x="2468" y="1563"/>
                  </a:lnTo>
                  <a:lnTo>
                    <a:pt x="2468" y="1563"/>
                  </a:lnTo>
                  <a:lnTo>
                    <a:pt x="2437" y="1563"/>
                  </a:lnTo>
                  <a:lnTo>
                    <a:pt x="2437" y="1563"/>
                  </a:lnTo>
                  <a:lnTo>
                    <a:pt x="2468" y="1563"/>
                  </a:lnTo>
                  <a:lnTo>
                    <a:pt x="2468" y="1563"/>
                  </a:lnTo>
                  <a:lnTo>
                    <a:pt x="2468" y="1563"/>
                  </a:lnTo>
                  <a:lnTo>
                    <a:pt x="2468" y="1563"/>
                  </a:lnTo>
                  <a:lnTo>
                    <a:pt x="2468" y="1563"/>
                  </a:lnTo>
                  <a:lnTo>
                    <a:pt x="2499" y="1563"/>
                  </a:lnTo>
                  <a:lnTo>
                    <a:pt x="2499" y="1563"/>
                  </a:lnTo>
                  <a:lnTo>
                    <a:pt x="2499" y="1563"/>
                  </a:lnTo>
                  <a:lnTo>
                    <a:pt x="2530" y="1563"/>
                  </a:lnTo>
                  <a:lnTo>
                    <a:pt x="2530" y="1532"/>
                  </a:lnTo>
                  <a:lnTo>
                    <a:pt x="2530" y="1532"/>
                  </a:lnTo>
                  <a:lnTo>
                    <a:pt x="2530" y="1532"/>
                  </a:lnTo>
                  <a:lnTo>
                    <a:pt x="2530" y="1532"/>
                  </a:lnTo>
                  <a:lnTo>
                    <a:pt x="2530" y="1501"/>
                  </a:lnTo>
                  <a:lnTo>
                    <a:pt x="2530" y="1501"/>
                  </a:lnTo>
                  <a:lnTo>
                    <a:pt x="2530" y="1501"/>
                  </a:lnTo>
                  <a:lnTo>
                    <a:pt x="2530" y="1501"/>
                  </a:lnTo>
                  <a:lnTo>
                    <a:pt x="2562" y="1501"/>
                  </a:lnTo>
                  <a:lnTo>
                    <a:pt x="2562" y="1501"/>
                  </a:lnTo>
                  <a:lnTo>
                    <a:pt x="2593" y="1501"/>
                  </a:lnTo>
                  <a:lnTo>
                    <a:pt x="2593" y="1469"/>
                  </a:lnTo>
                  <a:lnTo>
                    <a:pt x="2593" y="1469"/>
                  </a:lnTo>
                  <a:lnTo>
                    <a:pt x="2593" y="1469"/>
                  </a:lnTo>
                  <a:lnTo>
                    <a:pt x="2593" y="1438"/>
                  </a:lnTo>
                  <a:lnTo>
                    <a:pt x="2593" y="1407"/>
                  </a:lnTo>
                  <a:lnTo>
                    <a:pt x="2562" y="1407"/>
                  </a:lnTo>
                  <a:lnTo>
                    <a:pt x="2562" y="1407"/>
                  </a:lnTo>
                  <a:lnTo>
                    <a:pt x="2562" y="1407"/>
                  </a:lnTo>
                  <a:lnTo>
                    <a:pt x="2530" y="1376"/>
                  </a:lnTo>
                  <a:lnTo>
                    <a:pt x="2530" y="1376"/>
                  </a:lnTo>
                  <a:lnTo>
                    <a:pt x="2499" y="1344"/>
                  </a:lnTo>
                  <a:lnTo>
                    <a:pt x="2499" y="1344"/>
                  </a:lnTo>
                  <a:lnTo>
                    <a:pt x="2468" y="1313"/>
                  </a:lnTo>
                  <a:lnTo>
                    <a:pt x="2468" y="1313"/>
                  </a:lnTo>
                  <a:lnTo>
                    <a:pt x="2437" y="1282"/>
                  </a:lnTo>
                  <a:lnTo>
                    <a:pt x="2437" y="1282"/>
                  </a:lnTo>
                  <a:lnTo>
                    <a:pt x="2437" y="1251"/>
                  </a:lnTo>
                  <a:lnTo>
                    <a:pt x="2437" y="1251"/>
                  </a:lnTo>
                  <a:lnTo>
                    <a:pt x="2437" y="1251"/>
                  </a:lnTo>
                  <a:lnTo>
                    <a:pt x="2437" y="1251"/>
                  </a:lnTo>
                  <a:lnTo>
                    <a:pt x="2468" y="1251"/>
                  </a:lnTo>
                  <a:lnTo>
                    <a:pt x="2468" y="1251"/>
                  </a:lnTo>
                  <a:lnTo>
                    <a:pt x="2468" y="1219"/>
                  </a:lnTo>
                  <a:lnTo>
                    <a:pt x="2468" y="1219"/>
                  </a:lnTo>
                  <a:lnTo>
                    <a:pt x="2468" y="1219"/>
                  </a:lnTo>
                  <a:lnTo>
                    <a:pt x="2468" y="1219"/>
                  </a:lnTo>
                  <a:lnTo>
                    <a:pt x="2468" y="1219"/>
                  </a:lnTo>
                  <a:lnTo>
                    <a:pt x="2468" y="1219"/>
                  </a:lnTo>
                  <a:lnTo>
                    <a:pt x="2468" y="1219"/>
                  </a:lnTo>
                  <a:lnTo>
                    <a:pt x="2468" y="1219"/>
                  </a:lnTo>
                  <a:lnTo>
                    <a:pt x="2499" y="1219"/>
                  </a:lnTo>
                  <a:lnTo>
                    <a:pt x="2499" y="1219"/>
                  </a:lnTo>
                  <a:lnTo>
                    <a:pt x="2499" y="1219"/>
                  </a:lnTo>
                  <a:lnTo>
                    <a:pt x="2499" y="1219"/>
                  </a:lnTo>
                  <a:lnTo>
                    <a:pt x="2499" y="1219"/>
                  </a:lnTo>
                  <a:lnTo>
                    <a:pt x="2499" y="1219"/>
                  </a:lnTo>
                  <a:lnTo>
                    <a:pt x="2499" y="1188"/>
                  </a:lnTo>
                  <a:lnTo>
                    <a:pt x="2499" y="1188"/>
                  </a:lnTo>
                  <a:lnTo>
                    <a:pt x="2499" y="1188"/>
                  </a:lnTo>
                  <a:lnTo>
                    <a:pt x="2499" y="1188"/>
                  </a:lnTo>
                  <a:lnTo>
                    <a:pt x="2499" y="1188"/>
                  </a:lnTo>
                  <a:lnTo>
                    <a:pt x="2499" y="1188"/>
                  </a:lnTo>
                  <a:lnTo>
                    <a:pt x="2499" y="1188"/>
                  </a:lnTo>
                  <a:lnTo>
                    <a:pt x="2468" y="1188"/>
                  </a:lnTo>
                  <a:lnTo>
                    <a:pt x="2468" y="1188"/>
                  </a:lnTo>
                  <a:lnTo>
                    <a:pt x="2468" y="1188"/>
                  </a:lnTo>
                  <a:lnTo>
                    <a:pt x="2499" y="1188"/>
                  </a:lnTo>
                  <a:lnTo>
                    <a:pt x="2499" y="1157"/>
                  </a:lnTo>
                  <a:lnTo>
                    <a:pt x="2499" y="1157"/>
                  </a:lnTo>
                  <a:lnTo>
                    <a:pt x="2499" y="1157"/>
                  </a:lnTo>
                  <a:lnTo>
                    <a:pt x="2499" y="1157"/>
                  </a:lnTo>
                  <a:lnTo>
                    <a:pt x="2499" y="1157"/>
                  </a:lnTo>
                  <a:lnTo>
                    <a:pt x="2468" y="1157"/>
                  </a:lnTo>
                  <a:lnTo>
                    <a:pt x="2468" y="1157"/>
                  </a:lnTo>
                  <a:lnTo>
                    <a:pt x="2468" y="1157"/>
                  </a:lnTo>
                  <a:lnTo>
                    <a:pt x="2468" y="1157"/>
                  </a:lnTo>
                  <a:lnTo>
                    <a:pt x="2468" y="1157"/>
                  </a:lnTo>
                  <a:lnTo>
                    <a:pt x="2468" y="1157"/>
                  </a:lnTo>
                  <a:lnTo>
                    <a:pt x="2468" y="1157"/>
                  </a:lnTo>
                  <a:lnTo>
                    <a:pt x="2468" y="1126"/>
                  </a:lnTo>
                  <a:lnTo>
                    <a:pt x="2468" y="1126"/>
                  </a:lnTo>
                  <a:lnTo>
                    <a:pt x="2468" y="1126"/>
                  </a:lnTo>
                  <a:lnTo>
                    <a:pt x="2499" y="1126"/>
                  </a:lnTo>
                  <a:lnTo>
                    <a:pt x="2499" y="1126"/>
                  </a:lnTo>
                  <a:lnTo>
                    <a:pt x="2499" y="1094"/>
                  </a:lnTo>
                  <a:lnTo>
                    <a:pt x="2499" y="1126"/>
                  </a:lnTo>
                  <a:lnTo>
                    <a:pt x="2499" y="1126"/>
                  </a:lnTo>
                  <a:lnTo>
                    <a:pt x="2499" y="1094"/>
                  </a:lnTo>
                  <a:lnTo>
                    <a:pt x="2499" y="1094"/>
                  </a:lnTo>
                  <a:lnTo>
                    <a:pt x="2499" y="1094"/>
                  </a:lnTo>
                  <a:lnTo>
                    <a:pt x="2499" y="1094"/>
                  </a:lnTo>
                  <a:lnTo>
                    <a:pt x="2530" y="1094"/>
                  </a:lnTo>
                  <a:lnTo>
                    <a:pt x="2530" y="1094"/>
                  </a:lnTo>
                  <a:lnTo>
                    <a:pt x="2530" y="1094"/>
                  </a:lnTo>
                  <a:lnTo>
                    <a:pt x="2530" y="1094"/>
                  </a:lnTo>
                  <a:lnTo>
                    <a:pt x="2530" y="1094"/>
                  </a:lnTo>
                  <a:lnTo>
                    <a:pt x="2530" y="1094"/>
                  </a:lnTo>
                  <a:lnTo>
                    <a:pt x="2530" y="1094"/>
                  </a:lnTo>
                  <a:lnTo>
                    <a:pt x="2530" y="1094"/>
                  </a:lnTo>
                  <a:lnTo>
                    <a:pt x="2530" y="1094"/>
                  </a:lnTo>
                  <a:lnTo>
                    <a:pt x="2530" y="1094"/>
                  </a:lnTo>
                  <a:lnTo>
                    <a:pt x="2530" y="1094"/>
                  </a:lnTo>
                  <a:lnTo>
                    <a:pt x="2530" y="1094"/>
                  </a:lnTo>
                  <a:lnTo>
                    <a:pt x="2530" y="1094"/>
                  </a:lnTo>
                  <a:lnTo>
                    <a:pt x="2530" y="1094"/>
                  </a:lnTo>
                  <a:lnTo>
                    <a:pt x="2530" y="1094"/>
                  </a:lnTo>
                  <a:lnTo>
                    <a:pt x="2562" y="1094"/>
                  </a:lnTo>
                  <a:lnTo>
                    <a:pt x="2562" y="1094"/>
                  </a:lnTo>
                  <a:lnTo>
                    <a:pt x="2562" y="1094"/>
                  </a:lnTo>
                  <a:lnTo>
                    <a:pt x="2562" y="1094"/>
                  </a:lnTo>
                  <a:lnTo>
                    <a:pt x="2562" y="1094"/>
                  </a:lnTo>
                  <a:lnTo>
                    <a:pt x="2562" y="1094"/>
                  </a:lnTo>
                  <a:lnTo>
                    <a:pt x="2562" y="1094"/>
                  </a:lnTo>
                  <a:lnTo>
                    <a:pt x="2562" y="1094"/>
                  </a:lnTo>
                  <a:lnTo>
                    <a:pt x="2593" y="1094"/>
                  </a:lnTo>
                  <a:lnTo>
                    <a:pt x="2593" y="1094"/>
                  </a:lnTo>
                  <a:lnTo>
                    <a:pt x="2593" y="1094"/>
                  </a:lnTo>
                  <a:lnTo>
                    <a:pt x="2593" y="1094"/>
                  </a:lnTo>
                  <a:lnTo>
                    <a:pt x="2593" y="1094"/>
                  </a:lnTo>
                  <a:lnTo>
                    <a:pt x="2624" y="1063"/>
                  </a:lnTo>
                  <a:lnTo>
                    <a:pt x="2624" y="1063"/>
                  </a:lnTo>
                  <a:lnTo>
                    <a:pt x="2655" y="1063"/>
                  </a:lnTo>
                  <a:lnTo>
                    <a:pt x="2655" y="1063"/>
                  </a:lnTo>
                  <a:lnTo>
                    <a:pt x="2655" y="1063"/>
                  </a:lnTo>
                  <a:lnTo>
                    <a:pt x="2655" y="1063"/>
                  </a:lnTo>
                  <a:lnTo>
                    <a:pt x="2655" y="1032"/>
                  </a:lnTo>
                  <a:lnTo>
                    <a:pt x="2655" y="1032"/>
                  </a:lnTo>
                  <a:lnTo>
                    <a:pt x="2655" y="1032"/>
                  </a:lnTo>
                  <a:lnTo>
                    <a:pt x="2655" y="1032"/>
                  </a:lnTo>
                  <a:lnTo>
                    <a:pt x="2655" y="1032"/>
                  </a:lnTo>
                  <a:lnTo>
                    <a:pt x="2655" y="1032"/>
                  </a:lnTo>
                  <a:lnTo>
                    <a:pt x="2655" y="1032"/>
                  </a:lnTo>
                  <a:lnTo>
                    <a:pt x="2655" y="1032"/>
                  </a:lnTo>
                  <a:lnTo>
                    <a:pt x="2655" y="1032"/>
                  </a:lnTo>
                  <a:lnTo>
                    <a:pt x="2655" y="1032"/>
                  </a:lnTo>
                  <a:lnTo>
                    <a:pt x="2655" y="1032"/>
                  </a:lnTo>
                  <a:lnTo>
                    <a:pt x="2624" y="1032"/>
                  </a:lnTo>
                  <a:lnTo>
                    <a:pt x="2624" y="1032"/>
                  </a:lnTo>
                  <a:lnTo>
                    <a:pt x="2624" y="1032"/>
                  </a:lnTo>
                  <a:lnTo>
                    <a:pt x="2624" y="1032"/>
                  </a:lnTo>
                  <a:lnTo>
                    <a:pt x="2624" y="1001"/>
                  </a:lnTo>
                  <a:lnTo>
                    <a:pt x="2624" y="1001"/>
                  </a:lnTo>
                  <a:lnTo>
                    <a:pt x="2624" y="1001"/>
                  </a:lnTo>
                  <a:lnTo>
                    <a:pt x="2624" y="1032"/>
                  </a:lnTo>
                  <a:lnTo>
                    <a:pt x="2624" y="1032"/>
                  </a:lnTo>
                  <a:lnTo>
                    <a:pt x="2593" y="1032"/>
                  </a:lnTo>
                  <a:lnTo>
                    <a:pt x="2593" y="1032"/>
                  </a:lnTo>
                  <a:lnTo>
                    <a:pt x="2593" y="1032"/>
                  </a:lnTo>
                  <a:lnTo>
                    <a:pt x="2593" y="1001"/>
                  </a:lnTo>
                  <a:lnTo>
                    <a:pt x="2593" y="1001"/>
                  </a:lnTo>
                  <a:lnTo>
                    <a:pt x="2593" y="1001"/>
                  </a:lnTo>
                  <a:lnTo>
                    <a:pt x="2593" y="1001"/>
                  </a:lnTo>
                  <a:lnTo>
                    <a:pt x="2593" y="1001"/>
                  </a:lnTo>
                  <a:lnTo>
                    <a:pt x="2593" y="1001"/>
                  </a:lnTo>
                  <a:lnTo>
                    <a:pt x="2593" y="1001"/>
                  </a:lnTo>
                  <a:lnTo>
                    <a:pt x="2593" y="1001"/>
                  </a:lnTo>
                  <a:lnTo>
                    <a:pt x="2593" y="1001"/>
                  </a:lnTo>
                  <a:lnTo>
                    <a:pt x="2593" y="969"/>
                  </a:lnTo>
                  <a:lnTo>
                    <a:pt x="2593" y="969"/>
                  </a:lnTo>
                  <a:lnTo>
                    <a:pt x="2593" y="969"/>
                  </a:lnTo>
                  <a:lnTo>
                    <a:pt x="2593" y="969"/>
                  </a:lnTo>
                  <a:lnTo>
                    <a:pt x="2593" y="969"/>
                  </a:lnTo>
                  <a:lnTo>
                    <a:pt x="2593" y="969"/>
                  </a:lnTo>
                  <a:lnTo>
                    <a:pt x="2593" y="969"/>
                  </a:lnTo>
                  <a:lnTo>
                    <a:pt x="2593" y="969"/>
                  </a:lnTo>
                  <a:lnTo>
                    <a:pt x="2593" y="969"/>
                  </a:lnTo>
                  <a:lnTo>
                    <a:pt x="2593" y="969"/>
                  </a:lnTo>
                  <a:lnTo>
                    <a:pt x="2593" y="969"/>
                  </a:lnTo>
                  <a:lnTo>
                    <a:pt x="2593" y="969"/>
                  </a:lnTo>
                  <a:lnTo>
                    <a:pt x="2593" y="969"/>
                  </a:lnTo>
                  <a:lnTo>
                    <a:pt x="2562" y="969"/>
                  </a:lnTo>
                  <a:lnTo>
                    <a:pt x="2562" y="938"/>
                  </a:lnTo>
                  <a:lnTo>
                    <a:pt x="2562" y="938"/>
                  </a:lnTo>
                  <a:lnTo>
                    <a:pt x="2562" y="938"/>
                  </a:lnTo>
                  <a:lnTo>
                    <a:pt x="2562" y="938"/>
                  </a:lnTo>
                  <a:lnTo>
                    <a:pt x="2593" y="938"/>
                  </a:lnTo>
                  <a:lnTo>
                    <a:pt x="2593" y="938"/>
                  </a:lnTo>
                  <a:lnTo>
                    <a:pt x="2593" y="938"/>
                  </a:lnTo>
                  <a:lnTo>
                    <a:pt x="2593" y="938"/>
                  </a:lnTo>
                  <a:lnTo>
                    <a:pt x="2593" y="938"/>
                  </a:lnTo>
                  <a:lnTo>
                    <a:pt x="2593" y="938"/>
                  </a:lnTo>
                  <a:lnTo>
                    <a:pt x="2593" y="938"/>
                  </a:lnTo>
                  <a:lnTo>
                    <a:pt x="2593" y="907"/>
                  </a:lnTo>
                  <a:lnTo>
                    <a:pt x="2593" y="907"/>
                  </a:lnTo>
                  <a:lnTo>
                    <a:pt x="2593" y="907"/>
                  </a:lnTo>
                  <a:lnTo>
                    <a:pt x="2593" y="907"/>
                  </a:lnTo>
                  <a:lnTo>
                    <a:pt x="2593" y="907"/>
                  </a:lnTo>
                  <a:lnTo>
                    <a:pt x="2593" y="907"/>
                  </a:lnTo>
                  <a:lnTo>
                    <a:pt x="2593" y="907"/>
                  </a:lnTo>
                  <a:lnTo>
                    <a:pt x="2593" y="907"/>
                  </a:lnTo>
                  <a:lnTo>
                    <a:pt x="2593" y="876"/>
                  </a:lnTo>
                  <a:lnTo>
                    <a:pt x="2624" y="876"/>
                  </a:lnTo>
                  <a:lnTo>
                    <a:pt x="2624" y="876"/>
                  </a:lnTo>
                  <a:lnTo>
                    <a:pt x="2624" y="876"/>
                  </a:lnTo>
                  <a:lnTo>
                    <a:pt x="2655" y="876"/>
                  </a:lnTo>
                  <a:lnTo>
                    <a:pt x="2655" y="876"/>
                  </a:lnTo>
                  <a:lnTo>
                    <a:pt x="2655" y="876"/>
                  </a:lnTo>
                  <a:lnTo>
                    <a:pt x="2655" y="876"/>
                  </a:lnTo>
                  <a:lnTo>
                    <a:pt x="2655" y="876"/>
                  </a:lnTo>
                  <a:lnTo>
                    <a:pt x="2655" y="876"/>
                  </a:lnTo>
                  <a:lnTo>
                    <a:pt x="2655" y="876"/>
                  </a:lnTo>
                  <a:lnTo>
                    <a:pt x="2655" y="844"/>
                  </a:lnTo>
                  <a:lnTo>
                    <a:pt x="2687" y="844"/>
                  </a:lnTo>
                  <a:lnTo>
                    <a:pt x="2687" y="844"/>
                  </a:lnTo>
                  <a:lnTo>
                    <a:pt x="2687" y="844"/>
                  </a:lnTo>
                  <a:lnTo>
                    <a:pt x="2687" y="844"/>
                  </a:lnTo>
                  <a:lnTo>
                    <a:pt x="2687" y="844"/>
                  </a:lnTo>
                  <a:lnTo>
                    <a:pt x="2718" y="844"/>
                  </a:lnTo>
                  <a:lnTo>
                    <a:pt x="2718" y="844"/>
                  </a:lnTo>
                  <a:lnTo>
                    <a:pt x="2718" y="844"/>
                  </a:lnTo>
                  <a:lnTo>
                    <a:pt x="2718" y="844"/>
                  </a:lnTo>
                  <a:lnTo>
                    <a:pt x="2718" y="844"/>
                  </a:lnTo>
                  <a:lnTo>
                    <a:pt x="2718" y="813"/>
                  </a:lnTo>
                  <a:lnTo>
                    <a:pt x="2718" y="813"/>
                  </a:lnTo>
                  <a:lnTo>
                    <a:pt x="2718" y="813"/>
                  </a:lnTo>
                  <a:lnTo>
                    <a:pt x="2718" y="813"/>
                  </a:lnTo>
                  <a:lnTo>
                    <a:pt x="2718" y="813"/>
                  </a:lnTo>
                  <a:lnTo>
                    <a:pt x="2718" y="813"/>
                  </a:lnTo>
                  <a:lnTo>
                    <a:pt x="2718" y="813"/>
                  </a:lnTo>
                  <a:lnTo>
                    <a:pt x="2718" y="813"/>
                  </a:lnTo>
                  <a:lnTo>
                    <a:pt x="2749" y="813"/>
                  </a:lnTo>
                  <a:lnTo>
                    <a:pt x="2749" y="813"/>
                  </a:lnTo>
                  <a:lnTo>
                    <a:pt x="2749" y="813"/>
                  </a:lnTo>
                  <a:lnTo>
                    <a:pt x="2749" y="813"/>
                  </a:lnTo>
                  <a:lnTo>
                    <a:pt x="2749" y="782"/>
                  </a:lnTo>
                  <a:close/>
                </a:path>
              </a:pathLst>
            </a:custGeom>
            <a:solidFill>
              <a:schemeClr val="bg1">
                <a:lumMod val="95000"/>
              </a:schemeClr>
            </a:solidFill>
            <a:ln w="9525" cap="flat">
              <a:solidFill>
                <a:srgbClr val="FFFFFF"/>
              </a:solidFill>
              <a:bevel/>
              <a:headEnd/>
              <a:tailEnd/>
            </a:ln>
            <a:effectLst/>
          </p:spPr>
          <p:txBody>
            <a:bodyPr wrap="none" anchor="ctr"/>
            <a:lstStyle/>
            <a:p>
              <a:endParaRPr lang="en-US"/>
            </a:p>
          </p:txBody>
        </p:sp>
        <p:sp>
          <p:nvSpPr>
            <p:cNvPr id="55" name="Freeform 9">
              <a:extLst>
                <a:ext uri="{FF2B5EF4-FFF2-40B4-BE49-F238E27FC236}">
                  <a16:creationId xmlns:a16="http://schemas.microsoft.com/office/drawing/2014/main" id="{66811606-D4D4-184F-9024-F0405FEC956D}"/>
                </a:ext>
              </a:extLst>
            </p:cNvPr>
            <p:cNvSpPr>
              <a:spLocks noChangeArrowheads="1"/>
            </p:cNvSpPr>
            <p:nvPr/>
          </p:nvSpPr>
          <p:spPr bwMode="auto">
            <a:xfrm>
              <a:off x="17487710" y="6418821"/>
              <a:ext cx="393700" cy="415925"/>
            </a:xfrm>
            <a:custGeom>
              <a:avLst/>
              <a:gdLst>
                <a:gd name="T0" fmla="*/ 1032 w 1095"/>
                <a:gd name="T1" fmla="*/ 594 h 1157"/>
                <a:gd name="T2" fmla="*/ 969 w 1095"/>
                <a:gd name="T3" fmla="*/ 531 h 1157"/>
                <a:gd name="T4" fmla="*/ 938 w 1095"/>
                <a:gd name="T5" fmla="*/ 438 h 1157"/>
                <a:gd name="T6" fmla="*/ 907 w 1095"/>
                <a:gd name="T7" fmla="*/ 438 h 1157"/>
                <a:gd name="T8" fmla="*/ 875 w 1095"/>
                <a:gd name="T9" fmla="*/ 406 h 1157"/>
                <a:gd name="T10" fmla="*/ 813 w 1095"/>
                <a:gd name="T11" fmla="*/ 375 h 1157"/>
                <a:gd name="T12" fmla="*/ 782 w 1095"/>
                <a:gd name="T13" fmla="*/ 344 h 1157"/>
                <a:gd name="T14" fmla="*/ 719 w 1095"/>
                <a:gd name="T15" fmla="*/ 313 h 1157"/>
                <a:gd name="T16" fmla="*/ 688 w 1095"/>
                <a:gd name="T17" fmla="*/ 281 h 1157"/>
                <a:gd name="T18" fmla="*/ 657 w 1095"/>
                <a:gd name="T19" fmla="*/ 250 h 1157"/>
                <a:gd name="T20" fmla="*/ 625 w 1095"/>
                <a:gd name="T21" fmla="*/ 219 h 1157"/>
                <a:gd name="T22" fmla="*/ 563 w 1095"/>
                <a:gd name="T23" fmla="*/ 188 h 1157"/>
                <a:gd name="T24" fmla="*/ 532 w 1095"/>
                <a:gd name="T25" fmla="*/ 219 h 1157"/>
                <a:gd name="T26" fmla="*/ 532 w 1095"/>
                <a:gd name="T27" fmla="*/ 219 h 1157"/>
                <a:gd name="T28" fmla="*/ 500 w 1095"/>
                <a:gd name="T29" fmla="*/ 188 h 1157"/>
                <a:gd name="T30" fmla="*/ 469 w 1095"/>
                <a:gd name="T31" fmla="*/ 125 h 1157"/>
                <a:gd name="T32" fmla="*/ 407 w 1095"/>
                <a:gd name="T33" fmla="*/ 94 h 1157"/>
                <a:gd name="T34" fmla="*/ 375 w 1095"/>
                <a:gd name="T35" fmla="*/ 31 h 1157"/>
                <a:gd name="T36" fmla="*/ 375 w 1095"/>
                <a:gd name="T37" fmla="*/ 31 h 1157"/>
                <a:gd name="T38" fmla="*/ 313 w 1095"/>
                <a:gd name="T39" fmla="*/ 0 h 1157"/>
                <a:gd name="T40" fmla="*/ 282 w 1095"/>
                <a:gd name="T41" fmla="*/ 0 h 1157"/>
                <a:gd name="T42" fmla="*/ 250 w 1095"/>
                <a:gd name="T43" fmla="*/ 31 h 1157"/>
                <a:gd name="T44" fmla="*/ 219 w 1095"/>
                <a:gd name="T45" fmla="*/ 31 h 1157"/>
                <a:gd name="T46" fmla="*/ 188 w 1095"/>
                <a:gd name="T47" fmla="*/ 31 h 1157"/>
                <a:gd name="T48" fmla="*/ 157 w 1095"/>
                <a:gd name="T49" fmla="*/ 63 h 1157"/>
                <a:gd name="T50" fmla="*/ 125 w 1095"/>
                <a:gd name="T51" fmla="*/ 156 h 1157"/>
                <a:gd name="T52" fmla="*/ 125 w 1095"/>
                <a:gd name="T53" fmla="*/ 188 h 1157"/>
                <a:gd name="T54" fmla="*/ 125 w 1095"/>
                <a:gd name="T55" fmla="*/ 250 h 1157"/>
                <a:gd name="T56" fmla="*/ 94 w 1095"/>
                <a:gd name="T57" fmla="*/ 313 h 1157"/>
                <a:gd name="T58" fmla="*/ 94 w 1095"/>
                <a:gd name="T59" fmla="*/ 406 h 1157"/>
                <a:gd name="T60" fmla="*/ 63 w 1095"/>
                <a:gd name="T61" fmla="*/ 438 h 1157"/>
                <a:gd name="T62" fmla="*/ 63 w 1095"/>
                <a:gd name="T63" fmla="*/ 500 h 1157"/>
                <a:gd name="T64" fmla="*/ 63 w 1095"/>
                <a:gd name="T65" fmla="*/ 594 h 1157"/>
                <a:gd name="T66" fmla="*/ 63 w 1095"/>
                <a:gd name="T67" fmla="*/ 656 h 1157"/>
                <a:gd name="T68" fmla="*/ 63 w 1095"/>
                <a:gd name="T69" fmla="*/ 719 h 1157"/>
                <a:gd name="T70" fmla="*/ 32 w 1095"/>
                <a:gd name="T71" fmla="*/ 750 h 1157"/>
                <a:gd name="T72" fmla="*/ 0 w 1095"/>
                <a:gd name="T73" fmla="*/ 813 h 1157"/>
                <a:gd name="T74" fmla="*/ 0 w 1095"/>
                <a:gd name="T75" fmla="*/ 906 h 1157"/>
                <a:gd name="T76" fmla="*/ 63 w 1095"/>
                <a:gd name="T77" fmla="*/ 969 h 1157"/>
                <a:gd name="T78" fmla="*/ 125 w 1095"/>
                <a:gd name="T79" fmla="*/ 1031 h 1157"/>
                <a:gd name="T80" fmla="*/ 188 w 1095"/>
                <a:gd name="T81" fmla="*/ 1031 h 1157"/>
                <a:gd name="T82" fmla="*/ 282 w 1095"/>
                <a:gd name="T83" fmla="*/ 1031 h 1157"/>
                <a:gd name="T84" fmla="*/ 282 w 1095"/>
                <a:gd name="T85" fmla="*/ 1063 h 1157"/>
                <a:gd name="T86" fmla="*/ 344 w 1095"/>
                <a:gd name="T87" fmla="*/ 1094 h 1157"/>
                <a:gd name="T88" fmla="*/ 407 w 1095"/>
                <a:gd name="T89" fmla="*/ 1125 h 1157"/>
                <a:gd name="T90" fmla="*/ 438 w 1095"/>
                <a:gd name="T91" fmla="*/ 1156 h 1157"/>
                <a:gd name="T92" fmla="*/ 469 w 1095"/>
                <a:gd name="T93" fmla="*/ 1156 h 1157"/>
                <a:gd name="T94" fmla="*/ 500 w 1095"/>
                <a:gd name="T95" fmla="*/ 1125 h 1157"/>
                <a:gd name="T96" fmla="*/ 625 w 1095"/>
                <a:gd name="T97" fmla="*/ 1125 h 1157"/>
                <a:gd name="T98" fmla="*/ 688 w 1095"/>
                <a:gd name="T99" fmla="*/ 1156 h 1157"/>
                <a:gd name="T100" fmla="*/ 719 w 1095"/>
                <a:gd name="T101" fmla="*/ 1156 h 1157"/>
                <a:gd name="T102" fmla="*/ 782 w 1095"/>
                <a:gd name="T103" fmla="*/ 1125 h 1157"/>
                <a:gd name="T104" fmla="*/ 844 w 1095"/>
                <a:gd name="T105" fmla="*/ 1094 h 1157"/>
                <a:gd name="T106" fmla="*/ 844 w 1095"/>
                <a:gd name="T107" fmla="*/ 1063 h 1157"/>
                <a:gd name="T108" fmla="*/ 844 w 1095"/>
                <a:gd name="T109" fmla="*/ 1094 h 1157"/>
                <a:gd name="T110" fmla="*/ 875 w 1095"/>
                <a:gd name="T111" fmla="*/ 1063 h 1157"/>
                <a:gd name="T112" fmla="*/ 938 w 1095"/>
                <a:gd name="T113" fmla="*/ 1000 h 1157"/>
                <a:gd name="T114" fmla="*/ 1000 w 1095"/>
                <a:gd name="T115" fmla="*/ 938 h 1157"/>
                <a:gd name="T116" fmla="*/ 1032 w 1095"/>
                <a:gd name="T117" fmla="*/ 844 h 1157"/>
                <a:gd name="T118" fmla="*/ 1000 w 1095"/>
                <a:gd name="T119" fmla="*/ 781 h 1157"/>
                <a:gd name="T120" fmla="*/ 1032 w 1095"/>
                <a:gd name="T121" fmla="*/ 688 h 1157"/>
                <a:gd name="T122" fmla="*/ 1094 w 1095"/>
                <a:gd name="T123" fmla="*/ 625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5" h="1157">
                  <a:moveTo>
                    <a:pt x="1063" y="625"/>
                  </a:moveTo>
                  <a:lnTo>
                    <a:pt x="1063" y="594"/>
                  </a:lnTo>
                  <a:lnTo>
                    <a:pt x="1063" y="594"/>
                  </a:lnTo>
                  <a:lnTo>
                    <a:pt x="1063" y="594"/>
                  </a:lnTo>
                  <a:lnTo>
                    <a:pt x="1063" y="594"/>
                  </a:lnTo>
                  <a:lnTo>
                    <a:pt x="1032" y="594"/>
                  </a:lnTo>
                  <a:lnTo>
                    <a:pt x="1032" y="594"/>
                  </a:lnTo>
                  <a:lnTo>
                    <a:pt x="1032" y="594"/>
                  </a:lnTo>
                  <a:lnTo>
                    <a:pt x="1032" y="594"/>
                  </a:lnTo>
                  <a:lnTo>
                    <a:pt x="1000" y="563"/>
                  </a:lnTo>
                  <a:lnTo>
                    <a:pt x="1000" y="563"/>
                  </a:lnTo>
                  <a:lnTo>
                    <a:pt x="1000" y="563"/>
                  </a:lnTo>
                  <a:lnTo>
                    <a:pt x="969" y="531"/>
                  </a:lnTo>
                  <a:lnTo>
                    <a:pt x="969" y="531"/>
                  </a:lnTo>
                  <a:lnTo>
                    <a:pt x="969" y="531"/>
                  </a:lnTo>
                  <a:lnTo>
                    <a:pt x="969" y="531"/>
                  </a:lnTo>
                  <a:lnTo>
                    <a:pt x="969" y="531"/>
                  </a:lnTo>
                  <a:lnTo>
                    <a:pt x="969" y="531"/>
                  </a:lnTo>
                  <a:lnTo>
                    <a:pt x="969" y="500"/>
                  </a:lnTo>
                  <a:lnTo>
                    <a:pt x="969" y="500"/>
                  </a:lnTo>
                  <a:lnTo>
                    <a:pt x="969" y="500"/>
                  </a:lnTo>
                  <a:lnTo>
                    <a:pt x="969" y="469"/>
                  </a:lnTo>
                  <a:lnTo>
                    <a:pt x="938" y="469"/>
                  </a:lnTo>
                  <a:lnTo>
                    <a:pt x="938" y="469"/>
                  </a:lnTo>
                  <a:lnTo>
                    <a:pt x="938" y="469"/>
                  </a:lnTo>
                  <a:lnTo>
                    <a:pt x="938" y="469"/>
                  </a:lnTo>
                  <a:lnTo>
                    <a:pt x="938" y="438"/>
                  </a:lnTo>
                  <a:lnTo>
                    <a:pt x="938" y="438"/>
                  </a:lnTo>
                  <a:lnTo>
                    <a:pt x="938" y="438"/>
                  </a:lnTo>
                  <a:lnTo>
                    <a:pt x="938" y="438"/>
                  </a:lnTo>
                  <a:lnTo>
                    <a:pt x="938" y="438"/>
                  </a:lnTo>
                  <a:lnTo>
                    <a:pt x="907" y="438"/>
                  </a:lnTo>
                  <a:lnTo>
                    <a:pt x="907" y="438"/>
                  </a:lnTo>
                  <a:lnTo>
                    <a:pt x="907" y="438"/>
                  </a:lnTo>
                  <a:lnTo>
                    <a:pt x="907" y="438"/>
                  </a:lnTo>
                  <a:lnTo>
                    <a:pt x="907" y="438"/>
                  </a:lnTo>
                  <a:lnTo>
                    <a:pt x="907" y="438"/>
                  </a:lnTo>
                  <a:lnTo>
                    <a:pt x="907" y="438"/>
                  </a:lnTo>
                  <a:lnTo>
                    <a:pt x="907" y="438"/>
                  </a:lnTo>
                  <a:lnTo>
                    <a:pt x="907" y="438"/>
                  </a:lnTo>
                  <a:lnTo>
                    <a:pt x="907" y="406"/>
                  </a:lnTo>
                  <a:lnTo>
                    <a:pt x="907" y="406"/>
                  </a:lnTo>
                  <a:lnTo>
                    <a:pt x="875" y="406"/>
                  </a:lnTo>
                  <a:lnTo>
                    <a:pt x="875" y="406"/>
                  </a:lnTo>
                  <a:lnTo>
                    <a:pt x="875" y="406"/>
                  </a:lnTo>
                  <a:lnTo>
                    <a:pt x="875" y="406"/>
                  </a:lnTo>
                  <a:lnTo>
                    <a:pt x="875" y="406"/>
                  </a:lnTo>
                  <a:lnTo>
                    <a:pt x="875" y="438"/>
                  </a:lnTo>
                  <a:lnTo>
                    <a:pt x="875" y="438"/>
                  </a:lnTo>
                  <a:lnTo>
                    <a:pt x="875" y="406"/>
                  </a:lnTo>
                  <a:lnTo>
                    <a:pt x="844" y="406"/>
                  </a:lnTo>
                  <a:lnTo>
                    <a:pt x="844" y="406"/>
                  </a:lnTo>
                  <a:lnTo>
                    <a:pt x="844" y="375"/>
                  </a:lnTo>
                  <a:lnTo>
                    <a:pt x="813" y="375"/>
                  </a:lnTo>
                  <a:lnTo>
                    <a:pt x="813" y="375"/>
                  </a:lnTo>
                  <a:lnTo>
                    <a:pt x="813" y="375"/>
                  </a:lnTo>
                  <a:lnTo>
                    <a:pt x="813" y="375"/>
                  </a:lnTo>
                  <a:lnTo>
                    <a:pt x="813" y="344"/>
                  </a:lnTo>
                  <a:lnTo>
                    <a:pt x="813" y="344"/>
                  </a:lnTo>
                  <a:lnTo>
                    <a:pt x="813" y="344"/>
                  </a:lnTo>
                  <a:lnTo>
                    <a:pt x="813" y="344"/>
                  </a:lnTo>
                  <a:lnTo>
                    <a:pt x="782" y="344"/>
                  </a:lnTo>
                  <a:lnTo>
                    <a:pt x="782" y="344"/>
                  </a:lnTo>
                  <a:lnTo>
                    <a:pt x="782" y="313"/>
                  </a:lnTo>
                  <a:lnTo>
                    <a:pt x="782" y="313"/>
                  </a:lnTo>
                  <a:lnTo>
                    <a:pt x="782" y="313"/>
                  </a:lnTo>
                  <a:lnTo>
                    <a:pt x="782" y="313"/>
                  </a:lnTo>
                  <a:lnTo>
                    <a:pt x="782" y="313"/>
                  </a:lnTo>
                  <a:lnTo>
                    <a:pt x="719" y="313"/>
                  </a:lnTo>
                  <a:lnTo>
                    <a:pt x="719" y="313"/>
                  </a:lnTo>
                  <a:lnTo>
                    <a:pt x="719" y="313"/>
                  </a:lnTo>
                  <a:lnTo>
                    <a:pt x="719" y="313"/>
                  </a:lnTo>
                  <a:lnTo>
                    <a:pt x="719" y="313"/>
                  </a:lnTo>
                  <a:lnTo>
                    <a:pt x="719" y="313"/>
                  </a:lnTo>
                  <a:lnTo>
                    <a:pt x="719" y="281"/>
                  </a:lnTo>
                  <a:lnTo>
                    <a:pt x="719" y="281"/>
                  </a:lnTo>
                  <a:lnTo>
                    <a:pt x="688" y="281"/>
                  </a:lnTo>
                  <a:lnTo>
                    <a:pt x="688" y="281"/>
                  </a:lnTo>
                  <a:lnTo>
                    <a:pt x="688" y="281"/>
                  </a:lnTo>
                  <a:lnTo>
                    <a:pt x="688" y="281"/>
                  </a:lnTo>
                  <a:lnTo>
                    <a:pt x="688" y="281"/>
                  </a:lnTo>
                  <a:lnTo>
                    <a:pt x="688" y="281"/>
                  </a:lnTo>
                  <a:lnTo>
                    <a:pt x="688" y="281"/>
                  </a:lnTo>
                  <a:lnTo>
                    <a:pt x="688" y="281"/>
                  </a:lnTo>
                  <a:lnTo>
                    <a:pt x="688" y="281"/>
                  </a:lnTo>
                  <a:lnTo>
                    <a:pt x="657" y="281"/>
                  </a:lnTo>
                  <a:lnTo>
                    <a:pt x="657" y="281"/>
                  </a:lnTo>
                  <a:lnTo>
                    <a:pt x="657" y="281"/>
                  </a:lnTo>
                  <a:lnTo>
                    <a:pt x="657" y="250"/>
                  </a:lnTo>
                  <a:lnTo>
                    <a:pt x="657" y="250"/>
                  </a:lnTo>
                  <a:lnTo>
                    <a:pt x="657" y="250"/>
                  </a:lnTo>
                  <a:lnTo>
                    <a:pt x="625" y="250"/>
                  </a:lnTo>
                  <a:lnTo>
                    <a:pt x="625" y="250"/>
                  </a:lnTo>
                  <a:lnTo>
                    <a:pt x="625" y="250"/>
                  </a:lnTo>
                  <a:lnTo>
                    <a:pt x="625" y="250"/>
                  </a:lnTo>
                  <a:lnTo>
                    <a:pt x="625" y="219"/>
                  </a:lnTo>
                  <a:lnTo>
                    <a:pt x="625" y="219"/>
                  </a:lnTo>
                  <a:lnTo>
                    <a:pt x="625" y="219"/>
                  </a:lnTo>
                  <a:lnTo>
                    <a:pt x="625" y="219"/>
                  </a:lnTo>
                  <a:lnTo>
                    <a:pt x="594" y="188"/>
                  </a:lnTo>
                  <a:lnTo>
                    <a:pt x="594" y="188"/>
                  </a:lnTo>
                  <a:lnTo>
                    <a:pt x="594" y="188"/>
                  </a:lnTo>
                  <a:lnTo>
                    <a:pt x="594" y="188"/>
                  </a:lnTo>
                  <a:lnTo>
                    <a:pt x="594" y="188"/>
                  </a:lnTo>
                  <a:lnTo>
                    <a:pt x="563" y="188"/>
                  </a:lnTo>
                  <a:lnTo>
                    <a:pt x="563" y="156"/>
                  </a:lnTo>
                  <a:lnTo>
                    <a:pt x="563" y="188"/>
                  </a:lnTo>
                  <a:lnTo>
                    <a:pt x="563" y="188"/>
                  </a:lnTo>
                  <a:lnTo>
                    <a:pt x="563" y="188"/>
                  </a:lnTo>
                  <a:lnTo>
                    <a:pt x="563" y="188"/>
                  </a:lnTo>
                  <a:lnTo>
                    <a:pt x="563" y="188"/>
                  </a:lnTo>
                  <a:lnTo>
                    <a:pt x="563" y="188"/>
                  </a:lnTo>
                  <a:lnTo>
                    <a:pt x="563" y="188"/>
                  </a:lnTo>
                  <a:lnTo>
                    <a:pt x="563" y="188"/>
                  </a:lnTo>
                  <a:lnTo>
                    <a:pt x="563" y="188"/>
                  </a:lnTo>
                  <a:lnTo>
                    <a:pt x="532" y="188"/>
                  </a:lnTo>
                  <a:lnTo>
                    <a:pt x="532" y="219"/>
                  </a:lnTo>
                  <a:lnTo>
                    <a:pt x="532" y="219"/>
                  </a:lnTo>
                  <a:lnTo>
                    <a:pt x="532" y="219"/>
                  </a:lnTo>
                  <a:lnTo>
                    <a:pt x="532" y="219"/>
                  </a:lnTo>
                  <a:lnTo>
                    <a:pt x="532" y="219"/>
                  </a:lnTo>
                  <a:lnTo>
                    <a:pt x="532" y="219"/>
                  </a:lnTo>
                  <a:lnTo>
                    <a:pt x="532" y="219"/>
                  </a:lnTo>
                  <a:lnTo>
                    <a:pt x="532" y="219"/>
                  </a:lnTo>
                  <a:lnTo>
                    <a:pt x="532" y="219"/>
                  </a:lnTo>
                  <a:lnTo>
                    <a:pt x="532" y="219"/>
                  </a:lnTo>
                  <a:lnTo>
                    <a:pt x="500" y="219"/>
                  </a:lnTo>
                  <a:lnTo>
                    <a:pt x="500" y="219"/>
                  </a:lnTo>
                  <a:lnTo>
                    <a:pt x="500" y="219"/>
                  </a:lnTo>
                  <a:lnTo>
                    <a:pt x="500" y="219"/>
                  </a:lnTo>
                  <a:lnTo>
                    <a:pt x="500" y="219"/>
                  </a:lnTo>
                  <a:lnTo>
                    <a:pt x="500" y="219"/>
                  </a:lnTo>
                  <a:lnTo>
                    <a:pt x="500" y="188"/>
                  </a:lnTo>
                  <a:lnTo>
                    <a:pt x="500" y="188"/>
                  </a:lnTo>
                  <a:lnTo>
                    <a:pt x="500" y="188"/>
                  </a:lnTo>
                  <a:lnTo>
                    <a:pt x="500" y="188"/>
                  </a:lnTo>
                  <a:lnTo>
                    <a:pt x="500" y="156"/>
                  </a:lnTo>
                  <a:lnTo>
                    <a:pt x="500" y="156"/>
                  </a:lnTo>
                  <a:lnTo>
                    <a:pt x="469" y="156"/>
                  </a:lnTo>
                  <a:lnTo>
                    <a:pt x="469" y="156"/>
                  </a:lnTo>
                  <a:lnTo>
                    <a:pt x="469" y="125"/>
                  </a:lnTo>
                  <a:lnTo>
                    <a:pt x="469" y="125"/>
                  </a:lnTo>
                  <a:lnTo>
                    <a:pt x="469" y="125"/>
                  </a:lnTo>
                  <a:lnTo>
                    <a:pt x="469" y="125"/>
                  </a:lnTo>
                  <a:lnTo>
                    <a:pt x="469" y="125"/>
                  </a:lnTo>
                  <a:lnTo>
                    <a:pt x="469" y="125"/>
                  </a:lnTo>
                  <a:lnTo>
                    <a:pt x="469" y="125"/>
                  </a:lnTo>
                  <a:lnTo>
                    <a:pt x="469" y="125"/>
                  </a:lnTo>
                  <a:lnTo>
                    <a:pt x="438" y="125"/>
                  </a:lnTo>
                  <a:lnTo>
                    <a:pt x="438" y="94"/>
                  </a:lnTo>
                  <a:lnTo>
                    <a:pt x="438" y="94"/>
                  </a:lnTo>
                  <a:lnTo>
                    <a:pt x="438" y="94"/>
                  </a:lnTo>
                  <a:lnTo>
                    <a:pt x="407" y="94"/>
                  </a:lnTo>
                  <a:lnTo>
                    <a:pt x="407" y="94"/>
                  </a:lnTo>
                  <a:lnTo>
                    <a:pt x="407" y="94"/>
                  </a:lnTo>
                  <a:lnTo>
                    <a:pt x="407" y="63"/>
                  </a:lnTo>
                  <a:lnTo>
                    <a:pt x="407" y="63"/>
                  </a:lnTo>
                  <a:lnTo>
                    <a:pt x="407" y="63"/>
                  </a:lnTo>
                  <a:lnTo>
                    <a:pt x="407" y="63"/>
                  </a:lnTo>
                  <a:lnTo>
                    <a:pt x="375" y="63"/>
                  </a:lnTo>
                  <a:lnTo>
                    <a:pt x="375" y="63"/>
                  </a:lnTo>
                  <a:lnTo>
                    <a:pt x="375" y="31"/>
                  </a:lnTo>
                  <a:lnTo>
                    <a:pt x="375" y="31"/>
                  </a:lnTo>
                  <a:lnTo>
                    <a:pt x="375" y="31"/>
                  </a:lnTo>
                  <a:lnTo>
                    <a:pt x="375" y="31"/>
                  </a:lnTo>
                  <a:lnTo>
                    <a:pt x="375" y="31"/>
                  </a:lnTo>
                  <a:lnTo>
                    <a:pt x="375" y="31"/>
                  </a:lnTo>
                  <a:lnTo>
                    <a:pt x="375" y="31"/>
                  </a:lnTo>
                  <a:lnTo>
                    <a:pt x="375" y="31"/>
                  </a:lnTo>
                  <a:lnTo>
                    <a:pt x="375" y="31"/>
                  </a:lnTo>
                  <a:lnTo>
                    <a:pt x="375" y="31"/>
                  </a:lnTo>
                  <a:lnTo>
                    <a:pt x="375" y="31"/>
                  </a:lnTo>
                  <a:lnTo>
                    <a:pt x="375" y="31"/>
                  </a:lnTo>
                  <a:lnTo>
                    <a:pt x="344" y="31"/>
                  </a:lnTo>
                  <a:lnTo>
                    <a:pt x="344" y="31"/>
                  </a:lnTo>
                  <a:lnTo>
                    <a:pt x="344" y="0"/>
                  </a:lnTo>
                  <a:lnTo>
                    <a:pt x="344" y="0"/>
                  </a:lnTo>
                  <a:lnTo>
                    <a:pt x="344" y="0"/>
                  </a:lnTo>
                  <a:lnTo>
                    <a:pt x="313" y="0"/>
                  </a:lnTo>
                  <a:lnTo>
                    <a:pt x="313" y="0"/>
                  </a:lnTo>
                  <a:lnTo>
                    <a:pt x="313" y="0"/>
                  </a:lnTo>
                  <a:lnTo>
                    <a:pt x="313" y="0"/>
                  </a:lnTo>
                  <a:lnTo>
                    <a:pt x="313" y="0"/>
                  </a:lnTo>
                  <a:lnTo>
                    <a:pt x="282" y="0"/>
                  </a:lnTo>
                  <a:lnTo>
                    <a:pt x="282" y="0"/>
                  </a:lnTo>
                  <a:lnTo>
                    <a:pt x="282" y="0"/>
                  </a:lnTo>
                  <a:lnTo>
                    <a:pt x="282" y="0"/>
                  </a:lnTo>
                  <a:lnTo>
                    <a:pt x="282" y="0"/>
                  </a:lnTo>
                  <a:lnTo>
                    <a:pt x="282" y="0"/>
                  </a:lnTo>
                  <a:lnTo>
                    <a:pt x="282" y="0"/>
                  </a:lnTo>
                  <a:lnTo>
                    <a:pt x="282" y="0"/>
                  </a:lnTo>
                  <a:lnTo>
                    <a:pt x="250" y="31"/>
                  </a:lnTo>
                  <a:lnTo>
                    <a:pt x="250" y="31"/>
                  </a:lnTo>
                  <a:lnTo>
                    <a:pt x="250" y="31"/>
                  </a:lnTo>
                  <a:lnTo>
                    <a:pt x="250" y="31"/>
                  </a:lnTo>
                  <a:lnTo>
                    <a:pt x="250" y="31"/>
                  </a:lnTo>
                  <a:lnTo>
                    <a:pt x="250" y="31"/>
                  </a:lnTo>
                  <a:lnTo>
                    <a:pt x="250" y="31"/>
                  </a:lnTo>
                  <a:lnTo>
                    <a:pt x="250" y="31"/>
                  </a:lnTo>
                  <a:lnTo>
                    <a:pt x="250" y="31"/>
                  </a:lnTo>
                  <a:lnTo>
                    <a:pt x="250" y="31"/>
                  </a:lnTo>
                  <a:lnTo>
                    <a:pt x="250" y="31"/>
                  </a:lnTo>
                  <a:lnTo>
                    <a:pt x="219" y="31"/>
                  </a:lnTo>
                  <a:lnTo>
                    <a:pt x="219" y="31"/>
                  </a:lnTo>
                  <a:lnTo>
                    <a:pt x="219" y="31"/>
                  </a:lnTo>
                  <a:lnTo>
                    <a:pt x="219" y="31"/>
                  </a:lnTo>
                  <a:lnTo>
                    <a:pt x="219" y="31"/>
                  </a:lnTo>
                  <a:lnTo>
                    <a:pt x="219" y="31"/>
                  </a:lnTo>
                  <a:lnTo>
                    <a:pt x="219" y="31"/>
                  </a:lnTo>
                  <a:lnTo>
                    <a:pt x="219" y="31"/>
                  </a:lnTo>
                  <a:lnTo>
                    <a:pt x="219" y="31"/>
                  </a:lnTo>
                  <a:lnTo>
                    <a:pt x="219" y="31"/>
                  </a:lnTo>
                  <a:lnTo>
                    <a:pt x="219" y="31"/>
                  </a:lnTo>
                  <a:lnTo>
                    <a:pt x="188" y="31"/>
                  </a:lnTo>
                  <a:lnTo>
                    <a:pt x="188" y="31"/>
                  </a:lnTo>
                  <a:lnTo>
                    <a:pt x="188" y="31"/>
                  </a:lnTo>
                  <a:lnTo>
                    <a:pt x="188" y="31"/>
                  </a:lnTo>
                  <a:lnTo>
                    <a:pt x="188" y="31"/>
                  </a:lnTo>
                  <a:lnTo>
                    <a:pt x="157" y="31"/>
                  </a:lnTo>
                  <a:lnTo>
                    <a:pt x="157" y="31"/>
                  </a:lnTo>
                  <a:lnTo>
                    <a:pt x="157" y="31"/>
                  </a:lnTo>
                  <a:lnTo>
                    <a:pt x="157" y="31"/>
                  </a:lnTo>
                  <a:lnTo>
                    <a:pt x="157" y="31"/>
                  </a:lnTo>
                  <a:lnTo>
                    <a:pt x="157" y="31"/>
                  </a:lnTo>
                  <a:lnTo>
                    <a:pt x="157" y="63"/>
                  </a:lnTo>
                  <a:lnTo>
                    <a:pt x="125" y="94"/>
                  </a:lnTo>
                  <a:lnTo>
                    <a:pt x="125" y="94"/>
                  </a:lnTo>
                  <a:lnTo>
                    <a:pt x="125" y="94"/>
                  </a:lnTo>
                  <a:lnTo>
                    <a:pt x="125" y="125"/>
                  </a:lnTo>
                  <a:lnTo>
                    <a:pt x="125" y="125"/>
                  </a:lnTo>
                  <a:lnTo>
                    <a:pt x="125" y="125"/>
                  </a:lnTo>
                  <a:lnTo>
                    <a:pt x="125" y="125"/>
                  </a:lnTo>
                  <a:lnTo>
                    <a:pt x="125" y="125"/>
                  </a:lnTo>
                  <a:lnTo>
                    <a:pt x="125" y="156"/>
                  </a:lnTo>
                  <a:lnTo>
                    <a:pt x="125" y="156"/>
                  </a:lnTo>
                  <a:lnTo>
                    <a:pt x="125" y="188"/>
                  </a:lnTo>
                  <a:lnTo>
                    <a:pt x="125" y="188"/>
                  </a:lnTo>
                  <a:lnTo>
                    <a:pt x="125" y="188"/>
                  </a:lnTo>
                  <a:lnTo>
                    <a:pt x="125" y="188"/>
                  </a:lnTo>
                  <a:lnTo>
                    <a:pt x="125" y="188"/>
                  </a:lnTo>
                  <a:lnTo>
                    <a:pt x="125" y="188"/>
                  </a:lnTo>
                  <a:lnTo>
                    <a:pt x="125" y="188"/>
                  </a:lnTo>
                  <a:lnTo>
                    <a:pt x="125" y="188"/>
                  </a:lnTo>
                  <a:lnTo>
                    <a:pt x="94" y="188"/>
                  </a:lnTo>
                  <a:lnTo>
                    <a:pt x="125" y="188"/>
                  </a:lnTo>
                  <a:lnTo>
                    <a:pt x="125" y="219"/>
                  </a:lnTo>
                  <a:lnTo>
                    <a:pt x="125" y="219"/>
                  </a:lnTo>
                  <a:lnTo>
                    <a:pt x="125" y="219"/>
                  </a:lnTo>
                  <a:lnTo>
                    <a:pt x="125" y="250"/>
                  </a:lnTo>
                  <a:lnTo>
                    <a:pt x="94" y="250"/>
                  </a:lnTo>
                  <a:lnTo>
                    <a:pt x="125" y="250"/>
                  </a:lnTo>
                  <a:lnTo>
                    <a:pt x="125" y="250"/>
                  </a:lnTo>
                  <a:lnTo>
                    <a:pt x="94" y="281"/>
                  </a:lnTo>
                  <a:lnTo>
                    <a:pt x="94" y="281"/>
                  </a:lnTo>
                  <a:lnTo>
                    <a:pt x="94" y="281"/>
                  </a:lnTo>
                  <a:lnTo>
                    <a:pt x="94" y="281"/>
                  </a:lnTo>
                  <a:lnTo>
                    <a:pt x="94" y="281"/>
                  </a:lnTo>
                  <a:lnTo>
                    <a:pt x="94" y="281"/>
                  </a:lnTo>
                  <a:lnTo>
                    <a:pt x="94" y="313"/>
                  </a:lnTo>
                  <a:lnTo>
                    <a:pt x="94" y="313"/>
                  </a:lnTo>
                  <a:lnTo>
                    <a:pt x="94" y="313"/>
                  </a:lnTo>
                  <a:lnTo>
                    <a:pt x="94" y="313"/>
                  </a:lnTo>
                  <a:lnTo>
                    <a:pt x="63" y="313"/>
                  </a:lnTo>
                  <a:lnTo>
                    <a:pt x="63" y="313"/>
                  </a:lnTo>
                  <a:lnTo>
                    <a:pt x="94" y="313"/>
                  </a:lnTo>
                  <a:lnTo>
                    <a:pt x="94" y="344"/>
                  </a:lnTo>
                  <a:lnTo>
                    <a:pt x="94" y="344"/>
                  </a:lnTo>
                  <a:lnTo>
                    <a:pt x="94" y="344"/>
                  </a:lnTo>
                  <a:lnTo>
                    <a:pt x="94" y="344"/>
                  </a:lnTo>
                  <a:lnTo>
                    <a:pt x="94" y="406"/>
                  </a:lnTo>
                  <a:lnTo>
                    <a:pt x="94" y="406"/>
                  </a:lnTo>
                  <a:lnTo>
                    <a:pt x="63" y="406"/>
                  </a:lnTo>
                  <a:lnTo>
                    <a:pt x="63" y="406"/>
                  </a:lnTo>
                  <a:lnTo>
                    <a:pt x="63" y="406"/>
                  </a:lnTo>
                  <a:lnTo>
                    <a:pt x="63" y="406"/>
                  </a:lnTo>
                  <a:lnTo>
                    <a:pt x="63" y="406"/>
                  </a:lnTo>
                  <a:lnTo>
                    <a:pt x="63" y="406"/>
                  </a:lnTo>
                  <a:lnTo>
                    <a:pt x="63" y="438"/>
                  </a:lnTo>
                  <a:lnTo>
                    <a:pt x="63" y="438"/>
                  </a:lnTo>
                  <a:lnTo>
                    <a:pt x="63" y="438"/>
                  </a:lnTo>
                  <a:lnTo>
                    <a:pt x="63" y="438"/>
                  </a:lnTo>
                  <a:lnTo>
                    <a:pt x="63" y="469"/>
                  </a:lnTo>
                  <a:lnTo>
                    <a:pt x="63" y="469"/>
                  </a:lnTo>
                  <a:lnTo>
                    <a:pt x="63" y="469"/>
                  </a:lnTo>
                  <a:lnTo>
                    <a:pt x="63" y="469"/>
                  </a:lnTo>
                  <a:lnTo>
                    <a:pt x="63" y="500"/>
                  </a:lnTo>
                  <a:lnTo>
                    <a:pt x="63" y="500"/>
                  </a:lnTo>
                  <a:lnTo>
                    <a:pt x="63" y="500"/>
                  </a:lnTo>
                  <a:lnTo>
                    <a:pt x="63" y="531"/>
                  </a:lnTo>
                  <a:lnTo>
                    <a:pt x="63" y="531"/>
                  </a:lnTo>
                  <a:lnTo>
                    <a:pt x="63" y="563"/>
                  </a:lnTo>
                  <a:lnTo>
                    <a:pt x="63" y="563"/>
                  </a:lnTo>
                  <a:lnTo>
                    <a:pt x="63" y="563"/>
                  </a:lnTo>
                  <a:lnTo>
                    <a:pt x="63" y="563"/>
                  </a:lnTo>
                  <a:lnTo>
                    <a:pt x="63" y="563"/>
                  </a:lnTo>
                  <a:lnTo>
                    <a:pt x="63" y="594"/>
                  </a:lnTo>
                  <a:lnTo>
                    <a:pt x="63" y="594"/>
                  </a:lnTo>
                  <a:lnTo>
                    <a:pt x="63" y="594"/>
                  </a:lnTo>
                  <a:lnTo>
                    <a:pt x="63" y="594"/>
                  </a:lnTo>
                  <a:lnTo>
                    <a:pt x="63" y="625"/>
                  </a:lnTo>
                  <a:lnTo>
                    <a:pt x="63" y="625"/>
                  </a:lnTo>
                  <a:lnTo>
                    <a:pt x="63" y="625"/>
                  </a:lnTo>
                  <a:lnTo>
                    <a:pt x="63" y="625"/>
                  </a:lnTo>
                  <a:lnTo>
                    <a:pt x="63" y="625"/>
                  </a:lnTo>
                  <a:lnTo>
                    <a:pt x="63" y="625"/>
                  </a:lnTo>
                  <a:lnTo>
                    <a:pt x="63" y="656"/>
                  </a:lnTo>
                  <a:lnTo>
                    <a:pt x="94" y="656"/>
                  </a:lnTo>
                  <a:lnTo>
                    <a:pt x="94" y="656"/>
                  </a:lnTo>
                  <a:lnTo>
                    <a:pt x="94" y="656"/>
                  </a:lnTo>
                  <a:lnTo>
                    <a:pt x="63" y="688"/>
                  </a:lnTo>
                  <a:lnTo>
                    <a:pt x="63" y="688"/>
                  </a:lnTo>
                  <a:lnTo>
                    <a:pt x="63" y="688"/>
                  </a:lnTo>
                  <a:lnTo>
                    <a:pt x="63" y="688"/>
                  </a:lnTo>
                  <a:lnTo>
                    <a:pt x="63" y="688"/>
                  </a:lnTo>
                  <a:lnTo>
                    <a:pt x="63" y="719"/>
                  </a:lnTo>
                  <a:lnTo>
                    <a:pt x="63" y="719"/>
                  </a:lnTo>
                  <a:lnTo>
                    <a:pt x="32" y="719"/>
                  </a:lnTo>
                  <a:lnTo>
                    <a:pt x="32" y="719"/>
                  </a:lnTo>
                  <a:lnTo>
                    <a:pt x="32" y="719"/>
                  </a:lnTo>
                  <a:lnTo>
                    <a:pt x="32" y="719"/>
                  </a:lnTo>
                  <a:lnTo>
                    <a:pt x="32" y="719"/>
                  </a:lnTo>
                  <a:lnTo>
                    <a:pt x="32" y="750"/>
                  </a:lnTo>
                  <a:lnTo>
                    <a:pt x="32" y="750"/>
                  </a:lnTo>
                  <a:lnTo>
                    <a:pt x="32" y="750"/>
                  </a:lnTo>
                  <a:lnTo>
                    <a:pt x="0" y="781"/>
                  </a:lnTo>
                  <a:lnTo>
                    <a:pt x="0" y="781"/>
                  </a:lnTo>
                  <a:lnTo>
                    <a:pt x="0" y="781"/>
                  </a:lnTo>
                  <a:lnTo>
                    <a:pt x="0" y="781"/>
                  </a:lnTo>
                  <a:lnTo>
                    <a:pt x="0" y="781"/>
                  </a:lnTo>
                  <a:lnTo>
                    <a:pt x="0" y="781"/>
                  </a:lnTo>
                  <a:lnTo>
                    <a:pt x="0" y="781"/>
                  </a:lnTo>
                  <a:lnTo>
                    <a:pt x="0" y="813"/>
                  </a:lnTo>
                  <a:lnTo>
                    <a:pt x="0" y="813"/>
                  </a:lnTo>
                  <a:lnTo>
                    <a:pt x="0" y="813"/>
                  </a:lnTo>
                  <a:lnTo>
                    <a:pt x="0" y="813"/>
                  </a:lnTo>
                  <a:lnTo>
                    <a:pt x="0" y="813"/>
                  </a:lnTo>
                  <a:lnTo>
                    <a:pt x="0" y="844"/>
                  </a:lnTo>
                  <a:lnTo>
                    <a:pt x="0" y="844"/>
                  </a:lnTo>
                  <a:lnTo>
                    <a:pt x="0" y="875"/>
                  </a:lnTo>
                  <a:lnTo>
                    <a:pt x="0" y="906"/>
                  </a:lnTo>
                  <a:lnTo>
                    <a:pt x="0" y="906"/>
                  </a:lnTo>
                  <a:lnTo>
                    <a:pt x="0" y="906"/>
                  </a:lnTo>
                  <a:lnTo>
                    <a:pt x="0" y="906"/>
                  </a:lnTo>
                  <a:lnTo>
                    <a:pt x="32" y="906"/>
                  </a:lnTo>
                  <a:lnTo>
                    <a:pt x="32" y="906"/>
                  </a:lnTo>
                  <a:lnTo>
                    <a:pt x="32" y="938"/>
                  </a:lnTo>
                  <a:lnTo>
                    <a:pt x="32" y="938"/>
                  </a:lnTo>
                  <a:lnTo>
                    <a:pt x="63" y="969"/>
                  </a:lnTo>
                  <a:lnTo>
                    <a:pt x="63" y="969"/>
                  </a:lnTo>
                  <a:lnTo>
                    <a:pt x="63" y="969"/>
                  </a:lnTo>
                  <a:lnTo>
                    <a:pt x="63" y="969"/>
                  </a:lnTo>
                  <a:lnTo>
                    <a:pt x="63" y="969"/>
                  </a:lnTo>
                  <a:lnTo>
                    <a:pt x="63" y="969"/>
                  </a:lnTo>
                  <a:lnTo>
                    <a:pt x="63" y="969"/>
                  </a:lnTo>
                  <a:lnTo>
                    <a:pt x="94" y="969"/>
                  </a:lnTo>
                  <a:lnTo>
                    <a:pt x="94" y="969"/>
                  </a:lnTo>
                  <a:lnTo>
                    <a:pt x="94" y="1000"/>
                  </a:lnTo>
                  <a:lnTo>
                    <a:pt x="94" y="1000"/>
                  </a:lnTo>
                  <a:lnTo>
                    <a:pt x="94" y="1000"/>
                  </a:lnTo>
                  <a:lnTo>
                    <a:pt x="125" y="1031"/>
                  </a:lnTo>
                  <a:lnTo>
                    <a:pt x="125" y="1031"/>
                  </a:lnTo>
                  <a:lnTo>
                    <a:pt x="125" y="1031"/>
                  </a:lnTo>
                  <a:lnTo>
                    <a:pt x="125" y="1031"/>
                  </a:lnTo>
                  <a:lnTo>
                    <a:pt x="157" y="1031"/>
                  </a:lnTo>
                  <a:lnTo>
                    <a:pt x="157" y="1031"/>
                  </a:lnTo>
                  <a:lnTo>
                    <a:pt x="157" y="1031"/>
                  </a:lnTo>
                  <a:lnTo>
                    <a:pt x="188" y="1031"/>
                  </a:lnTo>
                  <a:lnTo>
                    <a:pt x="188" y="1031"/>
                  </a:lnTo>
                  <a:lnTo>
                    <a:pt x="188" y="1031"/>
                  </a:lnTo>
                  <a:lnTo>
                    <a:pt x="188" y="1031"/>
                  </a:lnTo>
                  <a:lnTo>
                    <a:pt x="188" y="1031"/>
                  </a:lnTo>
                  <a:lnTo>
                    <a:pt x="188" y="1031"/>
                  </a:lnTo>
                  <a:lnTo>
                    <a:pt x="188" y="1031"/>
                  </a:lnTo>
                  <a:lnTo>
                    <a:pt x="219" y="1031"/>
                  </a:lnTo>
                  <a:lnTo>
                    <a:pt x="250" y="1031"/>
                  </a:lnTo>
                  <a:lnTo>
                    <a:pt x="250" y="1031"/>
                  </a:lnTo>
                  <a:lnTo>
                    <a:pt x="250" y="1031"/>
                  </a:lnTo>
                  <a:lnTo>
                    <a:pt x="282" y="1031"/>
                  </a:lnTo>
                  <a:lnTo>
                    <a:pt x="282" y="1031"/>
                  </a:lnTo>
                  <a:lnTo>
                    <a:pt x="282" y="1031"/>
                  </a:lnTo>
                  <a:lnTo>
                    <a:pt x="282" y="1031"/>
                  </a:lnTo>
                  <a:lnTo>
                    <a:pt x="282" y="1063"/>
                  </a:lnTo>
                  <a:lnTo>
                    <a:pt x="282" y="1063"/>
                  </a:lnTo>
                  <a:lnTo>
                    <a:pt x="282" y="1063"/>
                  </a:lnTo>
                  <a:lnTo>
                    <a:pt x="282" y="1063"/>
                  </a:lnTo>
                  <a:lnTo>
                    <a:pt x="282" y="1063"/>
                  </a:lnTo>
                  <a:lnTo>
                    <a:pt x="282" y="1063"/>
                  </a:lnTo>
                  <a:lnTo>
                    <a:pt x="282" y="1063"/>
                  </a:lnTo>
                  <a:lnTo>
                    <a:pt x="313" y="1063"/>
                  </a:lnTo>
                  <a:lnTo>
                    <a:pt x="313" y="1063"/>
                  </a:lnTo>
                  <a:lnTo>
                    <a:pt x="313" y="1063"/>
                  </a:lnTo>
                  <a:lnTo>
                    <a:pt x="313" y="1094"/>
                  </a:lnTo>
                  <a:lnTo>
                    <a:pt x="313" y="1094"/>
                  </a:lnTo>
                  <a:lnTo>
                    <a:pt x="313" y="1094"/>
                  </a:lnTo>
                  <a:lnTo>
                    <a:pt x="344" y="1094"/>
                  </a:lnTo>
                  <a:lnTo>
                    <a:pt x="344" y="1094"/>
                  </a:lnTo>
                  <a:lnTo>
                    <a:pt x="375" y="1094"/>
                  </a:lnTo>
                  <a:lnTo>
                    <a:pt x="375" y="1094"/>
                  </a:lnTo>
                  <a:lnTo>
                    <a:pt x="375" y="1094"/>
                  </a:lnTo>
                  <a:lnTo>
                    <a:pt x="375" y="1094"/>
                  </a:lnTo>
                  <a:lnTo>
                    <a:pt x="375" y="1125"/>
                  </a:lnTo>
                  <a:lnTo>
                    <a:pt x="375" y="1125"/>
                  </a:lnTo>
                  <a:lnTo>
                    <a:pt x="407" y="1125"/>
                  </a:lnTo>
                  <a:lnTo>
                    <a:pt x="407" y="1125"/>
                  </a:lnTo>
                  <a:lnTo>
                    <a:pt x="407" y="1125"/>
                  </a:lnTo>
                  <a:lnTo>
                    <a:pt x="407" y="1125"/>
                  </a:lnTo>
                  <a:lnTo>
                    <a:pt x="407" y="1125"/>
                  </a:lnTo>
                  <a:lnTo>
                    <a:pt x="407" y="1125"/>
                  </a:lnTo>
                  <a:lnTo>
                    <a:pt x="407" y="1125"/>
                  </a:lnTo>
                  <a:lnTo>
                    <a:pt x="407" y="1125"/>
                  </a:lnTo>
                  <a:lnTo>
                    <a:pt x="407" y="1125"/>
                  </a:lnTo>
                  <a:lnTo>
                    <a:pt x="438" y="1125"/>
                  </a:lnTo>
                  <a:lnTo>
                    <a:pt x="438" y="1156"/>
                  </a:lnTo>
                  <a:lnTo>
                    <a:pt x="438" y="1156"/>
                  </a:lnTo>
                  <a:lnTo>
                    <a:pt x="438" y="1156"/>
                  </a:lnTo>
                  <a:lnTo>
                    <a:pt x="438" y="1156"/>
                  </a:lnTo>
                  <a:lnTo>
                    <a:pt x="438" y="1156"/>
                  </a:lnTo>
                  <a:lnTo>
                    <a:pt x="438" y="1156"/>
                  </a:lnTo>
                  <a:lnTo>
                    <a:pt x="438" y="1156"/>
                  </a:lnTo>
                  <a:lnTo>
                    <a:pt x="438" y="1156"/>
                  </a:lnTo>
                  <a:lnTo>
                    <a:pt x="469" y="1156"/>
                  </a:lnTo>
                  <a:lnTo>
                    <a:pt x="438" y="1156"/>
                  </a:lnTo>
                  <a:lnTo>
                    <a:pt x="469" y="1156"/>
                  </a:lnTo>
                  <a:lnTo>
                    <a:pt x="469" y="1156"/>
                  </a:lnTo>
                  <a:lnTo>
                    <a:pt x="469" y="1156"/>
                  </a:lnTo>
                  <a:lnTo>
                    <a:pt x="469" y="1156"/>
                  </a:lnTo>
                  <a:lnTo>
                    <a:pt x="469" y="1156"/>
                  </a:lnTo>
                  <a:lnTo>
                    <a:pt x="469" y="1156"/>
                  </a:lnTo>
                  <a:lnTo>
                    <a:pt x="500" y="1125"/>
                  </a:lnTo>
                  <a:lnTo>
                    <a:pt x="500" y="1125"/>
                  </a:lnTo>
                  <a:lnTo>
                    <a:pt x="500" y="1125"/>
                  </a:lnTo>
                  <a:lnTo>
                    <a:pt x="500" y="1125"/>
                  </a:lnTo>
                  <a:lnTo>
                    <a:pt x="500" y="1125"/>
                  </a:lnTo>
                  <a:lnTo>
                    <a:pt x="563" y="1125"/>
                  </a:lnTo>
                  <a:lnTo>
                    <a:pt x="563" y="1125"/>
                  </a:lnTo>
                  <a:lnTo>
                    <a:pt x="594" y="1125"/>
                  </a:lnTo>
                  <a:lnTo>
                    <a:pt x="594" y="1125"/>
                  </a:lnTo>
                  <a:lnTo>
                    <a:pt x="594" y="1125"/>
                  </a:lnTo>
                  <a:lnTo>
                    <a:pt x="625" y="1125"/>
                  </a:lnTo>
                  <a:lnTo>
                    <a:pt x="625" y="1125"/>
                  </a:lnTo>
                  <a:lnTo>
                    <a:pt x="625" y="1125"/>
                  </a:lnTo>
                  <a:lnTo>
                    <a:pt x="625" y="1125"/>
                  </a:lnTo>
                  <a:lnTo>
                    <a:pt x="657" y="1156"/>
                  </a:lnTo>
                  <a:lnTo>
                    <a:pt x="657" y="1156"/>
                  </a:lnTo>
                  <a:lnTo>
                    <a:pt x="657" y="1125"/>
                  </a:lnTo>
                  <a:lnTo>
                    <a:pt x="688" y="1125"/>
                  </a:lnTo>
                  <a:lnTo>
                    <a:pt x="688" y="1125"/>
                  </a:lnTo>
                  <a:lnTo>
                    <a:pt x="688" y="1156"/>
                  </a:lnTo>
                  <a:lnTo>
                    <a:pt x="688" y="1156"/>
                  </a:lnTo>
                  <a:lnTo>
                    <a:pt x="688" y="1156"/>
                  </a:lnTo>
                  <a:lnTo>
                    <a:pt x="688" y="1156"/>
                  </a:lnTo>
                  <a:lnTo>
                    <a:pt x="688" y="1156"/>
                  </a:lnTo>
                  <a:lnTo>
                    <a:pt x="688" y="1156"/>
                  </a:lnTo>
                  <a:lnTo>
                    <a:pt x="688" y="1156"/>
                  </a:lnTo>
                  <a:lnTo>
                    <a:pt x="719" y="1156"/>
                  </a:lnTo>
                  <a:lnTo>
                    <a:pt x="719" y="1156"/>
                  </a:lnTo>
                  <a:lnTo>
                    <a:pt x="719" y="1156"/>
                  </a:lnTo>
                  <a:lnTo>
                    <a:pt x="719" y="1156"/>
                  </a:lnTo>
                  <a:lnTo>
                    <a:pt x="719" y="1156"/>
                  </a:lnTo>
                  <a:lnTo>
                    <a:pt x="719" y="1156"/>
                  </a:lnTo>
                  <a:lnTo>
                    <a:pt x="719" y="1156"/>
                  </a:lnTo>
                  <a:lnTo>
                    <a:pt x="719" y="1156"/>
                  </a:lnTo>
                  <a:lnTo>
                    <a:pt x="719" y="1156"/>
                  </a:lnTo>
                  <a:lnTo>
                    <a:pt x="750" y="1125"/>
                  </a:lnTo>
                  <a:lnTo>
                    <a:pt x="782" y="1125"/>
                  </a:lnTo>
                  <a:lnTo>
                    <a:pt x="782" y="1125"/>
                  </a:lnTo>
                  <a:lnTo>
                    <a:pt x="782" y="1125"/>
                  </a:lnTo>
                  <a:lnTo>
                    <a:pt x="782" y="1125"/>
                  </a:lnTo>
                  <a:lnTo>
                    <a:pt x="844" y="1094"/>
                  </a:lnTo>
                  <a:lnTo>
                    <a:pt x="844" y="1094"/>
                  </a:lnTo>
                  <a:lnTo>
                    <a:pt x="844" y="1094"/>
                  </a:lnTo>
                  <a:lnTo>
                    <a:pt x="844" y="1094"/>
                  </a:lnTo>
                  <a:lnTo>
                    <a:pt x="844" y="1094"/>
                  </a:lnTo>
                  <a:lnTo>
                    <a:pt x="844" y="1094"/>
                  </a:lnTo>
                  <a:lnTo>
                    <a:pt x="844" y="1094"/>
                  </a:lnTo>
                  <a:lnTo>
                    <a:pt x="844" y="1094"/>
                  </a:lnTo>
                  <a:lnTo>
                    <a:pt x="844" y="1094"/>
                  </a:lnTo>
                  <a:lnTo>
                    <a:pt x="844" y="1063"/>
                  </a:lnTo>
                  <a:lnTo>
                    <a:pt x="844" y="1063"/>
                  </a:lnTo>
                  <a:lnTo>
                    <a:pt x="844" y="1063"/>
                  </a:lnTo>
                  <a:lnTo>
                    <a:pt x="844" y="1063"/>
                  </a:lnTo>
                  <a:lnTo>
                    <a:pt x="844" y="1063"/>
                  </a:lnTo>
                  <a:lnTo>
                    <a:pt x="844" y="1063"/>
                  </a:lnTo>
                  <a:lnTo>
                    <a:pt x="844" y="1063"/>
                  </a:lnTo>
                  <a:lnTo>
                    <a:pt x="844" y="1063"/>
                  </a:lnTo>
                  <a:lnTo>
                    <a:pt x="844" y="1063"/>
                  </a:lnTo>
                  <a:lnTo>
                    <a:pt x="844" y="1063"/>
                  </a:lnTo>
                  <a:lnTo>
                    <a:pt x="844" y="1063"/>
                  </a:lnTo>
                  <a:lnTo>
                    <a:pt x="844" y="1063"/>
                  </a:lnTo>
                  <a:lnTo>
                    <a:pt x="844" y="1063"/>
                  </a:lnTo>
                  <a:lnTo>
                    <a:pt x="844" y="1063"/>
                  </a:lnTo>
                  <a:lnTo>
                    <a:pt x="844" y="1063"/>
                  </a:lnTo>
                  <a:lnTo>
                    <a:pt x="844" y="1094"/>
                  </a:lnTo>
                  <a:lnTo>
                    <a:pt x="844" y="1094"/>
                  </a:lnTo>
                  <a:lnTo>
                    <a:pt x="844" y="1094"/>
                  </a:lnTo>
                  <a:lnTo>
                    <a:pt x="844" y="1094"/>
                  </a:lnTo>
                  <a:lnTo>
                    <a:pt x="844" y="1094"/>
                  </a:lnTo>
                  <a:lnTo>
                    <a:pt x="844" y="1094"/>
                  </a:lnTo>
                  <a:lnTo>
                    <a:pt x="844" y="1094"/>
                  </a:lnTo>
                  <a:lnTo>
                    <a:pt x="844" y="1094"/>
                  </a:lnTo>
                  <a:lnTo>
                    <a:pt x="875" y="1094"/>
                  </a:lnTo>
                  <a:lnTo>
                    <a:pt x="875" y="1094"/>
                  </a:lnTo>
                  <a:lnTo>
                    <a:pt x="875" y="1094"/>
                  </a:lnTo>
                  <a:lnTo>
                    <a:pt x="875" y="1063"/>
                  </a:lnTo>
                  <a:lnTo>
                    <a:pt x="875" y="1063"/>
                  </a:lnTo>
                  <a:lnTo>
                    <a:pt x="907" y="1031"/>
                  </a:lnTo>
                  <a:lnTo>
                    <a:pt x="907" y="1031"/>
                  </a:lnTo>
                  <a:lnTo>
                    <a:pt x="938" y="1031"/>
                  </a:lnTo>
                  <a:lnTo>
                    <a:pt x="938" y="1031"/>
                  </a:lnTo>
                  <a:lnTo>
                    <a:pt x="938" y="1000"/>
                  </a:lnTo>
                  <a:lnTo>
                    <a:pt x="938" y="1000"/>
                  </a:lnTo>
                  <a:lnTo>
                    <a:pt x="938" y="1000"/>
                  </a:lnTo>
                  <a:lnTo>
                    <a:pt x="938" y="1000"/>
                  </a:lnTo>
                  <a:lnTo>
                    <a:pt x="938" y="1000"/>
                  </a:lnTo>
                  <a:lnTo>
                    <a:pt x="969" y="969"/>
                  </a:lnTo>
                  <a:lnTo>
                    <a:pt x="969" y="969"/>
                  </a:lnTo>
                  <a:lnTo>
                    <a:pt x="969" y="969"/>
                  </a:lnTo>
                  <a:lnTo>
                    <a:pt x="969" y="938"/>
                  </a:lnTo>
                  <a:lnTo>
                    <a:pt x="1000" y="938"/>
                  </a:lnTo>
                  <a:lnTo>
                    <a:pt x="1000" y="938"/>
                  </a:lnTo>
                  <a:lnTo>
                    <a:pt x="1000" y="938"/>
                  </a:lnTo>
                  <a:lnTo>
                    <a:pt x="1000" y="938"/>
                  </a:lnTo>
                  <a:lnTo>
                    <a:pt x="1000" y="906"/>
                  </a:lnTo>
                  <a:lnTo>
                    <a:pt x="1000" y="906"/>
                  </a:lnTo>
                  <a:lnTo>
                    <a:pt x="1000" y="875"/>
                  </a:lnTo>
                  <a:lnTo>
                    <a:pt x="1000" y="875"/>
                  </a:lnTo>
                  <a:lnTo>
                    <a:pt x="1032" y="875"/>
                  </a:lnTo>
                  <a:lnTo>
                    <a:pt x="1032" y="875"/>
                  </a:lnTo>
                  <a:lnTo>
                    <a:pt x="1032" y="875"/>
                  </a:lnTo>
                  <a:lnTo>
                    <a:pt x="1032" y="875"/>
                  </a:lnTo>
                  <a:lnTo>
                    <a:pt x="1032" y="844"/>
                  </a:lnTo>
                  <a:lnTo>
                    <a:pt x="1000" y="844"/>
                  </a:lnTo>
                  <a:lnTo>
                    <a:pt x="1000" y="844"/>
                  </a:lnTo>
                  <a:lnTo>
                    <a:pt x="1000" y="844"/>
                  </a:lnTo>
                  <a:lnTo>
                    <a:pt x="1000" y="844"/>
                  </a:lnTo>
                  <a:lnTo>
                    <a:pt x="1000" y="844"/>
                  </a:lnTo>
                  <a:lnTo>
                    <a:pt x="1000" y="844"/>
                  </a:lnTo>
                  <a:lnTo>
                    <a:pt x="1000" y="844"/>
                  </a:lnTo>
                  <a:lnTo>
                    <a:pt x="1000" y="813"/>
                  </a:lnTo>
                  <a:lnTo>
                    <a:pt x="1000" y="781"/>
                  </a:lnTo>
                  <a:lnTo>
                    <a:pt x="1000" y="750"/>
                  </a:lnTo>
                  <a:lnTo>
                    <a:pt x="1000" y="719"/>
                  </a:lnTo>
                  <a:lnTo>
                    <a:pt x="1000" y="719"/>
                  </a:lnTo>
                  <a:lnTo>
                    <a:pt x="1000" y="719"/>
                  </a:lnTo>
                  <a:lnTo>
                    <a:pt x="1000" y="719"/>
                  </a:lnTo>
                  <a:lnTo>
                    <a:pt x="1000" y="688"/>
                  </a:lnTo>
                  <a:lnTo>
                    <a:pt x="1000" y="688"/>
                  </a:lnTo>
                  <a:lnTo>
                    <a:pt x="1032" y="688"/>
                  </a:lnTo>
                  <a:lnTo>
                    <a:pt x="1032" y="688"/>
                  </a:lnTo>
                  <a:lnTo>
                    <a:pt x="1032" y="656"/>
                  </a:lnTo>
                  <a:lnTo>
                    <a:pt x="1032" y="656"/>
                  </a:lnTo>
                  <a:lnTo>
                    <a:pt x="1032" y="656"/>
                  </a:lnTo>
                  <a:lnTo>
                    <a:pt x="1032" y="656"/>
                  </a:lnTo>
                  <a:lnTo>
                    <a:pt x="1063" y="625"/>
                  </a:lnTo>
                  <a:lnTo>
                    <a:pt x="1063" y="625"/>
                  </a:lnTo>
                  <a:lnTo>
                    <a:pt x="1063" y="625"/>
                  </a:lnTo>
                  <a:lnTo>
                    <a:pt x="1094" y="625"/>
                  </a:lnTo>
                  <a:lnTo>
                    <a:pt x="1094" y="625"/>
                  </a:lnTo>
                  <a:lnTo>
                    <a:pt x="1063" y="625"/>
                  </a:lnTo>
                </a:path>
              </a:pathLst>
            </a:custGeom>
            <a:grpFill/>
            <a:ln w="9525" cap="flat">
              <a:solidFill>
                <a:srgbClr val="FFFFFF"/>
              </a:solidFill>
              <a:bevel/>
              <a:headEnd/>
              <a:tailEnd/>
            </a:ln>
            <a:effectLst/>
          </p:spPr>
          <p:txBody>
            <a:bodyPr wrap="none" anchor="ctr"/>
            <a:lstStyle/>
            <a:p>
              <a:endParaRPr lang="en-US"/>
            </a:p>
          </p:txBody>
        </p:sp>
        <p:sp>
          <p:nvSpPr>
            <p:cNvPr id="56" name="Freeform 10">
              <a:extLst>
                <a:ext uri="{FF2B5EF4-FFF2-40B4-BE49-F238E27FC236}">
                  <a16:creationId xmlns:a16="http://schemas.microsoft.com/office/drawing/2014/main" id="{1511F9CF-1339-5042-AFFB-B0A600502960}"/>
                </a:ext>
              </a:extLst>
            </p:cNvPr>
            <p:cNvSpPr>
              <a:spLocks noChangeArrowheads="1"/>
            </p:cNvSpPr>
            <p:nvPr/>
          </p:nvSpPr>
          <p:spPr bwMode="auto">
            <a:xfrm>
              <a:off x="17509935" y="3696259"/>
              <a:ext cx="304800" cy="303212"/>
            </a:xfrm>
            <a:custGeom>
              <a:avLst/>
              <a:gdLst>
                <a:gd name="T0" fmla="*/ 812 w 845"/>
                <a:gd name="T1" fmla="*/ 437 h 844"/>
                <a:gd name="T2" fmla="*/ 781 w 845"/>
                <a:gd name="T3" fmla="*/ 406 h 844"/>
                <a:gd name="T4" fmla="*/ 750 w 845"/>
                <a:gd name="T5" fmla="*/ 375 h 844"/>
                <a:gd name="T6" fmla="*/ 750 w 845"/>
                <a:gd name="T7" fmla="*/ 281 h 844"/>
                <a:gd name="T8" fmla="*/ 750 w 845"/>
                <a:gd name="T9" fmla="*/ 218 h 844"/>
                <a:gd name="T10" fmla="*/ 750 w 845"/>
                <a:gd name="T11" fmla="*/ 187 h 844"/>
                <a:gd name="T12" fmla="*/ 812 w 845"/>
                <a:gd name="T13" fmla="*/ 125 h 844"/>
                <a:gd name="T14" fmla="*/ 844 w 845"/>
                <a:gd name="T15" fmla="*/ 62 h 844"/>
                <a:gd name="T16" fmla="*/ 781 w 845"/>
                <a:gd name="T17" fmla="*/ 31 h 844"/>
                <a:gd name="T18" fmla="*/ 594 w 845"/>
                <a:gd name="T19" fmla="*/ 0 h 844"/>
                <a:gd name="T20" fmla="*/ 656 w 845"/>
                <a:gd name="T21" fmla="*/ 31 h 844"/>
                <a:gd name="T22" fmla="*/ 656 w 845"/>
                <a:gd name="T23" fmla="*/ 31 h 844"/>
                <a:gd name="T24" fmla="*/ 625 w 845"/>
                <a:gd name="T25" fmla="*/ 31 h 844"/>
                <a:gd name="T26" fmla="*/ 594 w 845"/>
                <a:gd name="T27" fmla="*/ 31 h 844"/>
                <a:gd name="T28" fmla="*/ 500 w 845"/>
                <a:gd name="T29" fmla="*/ 0 h 844"/>
                <a:gd name="T30" fmla="*/ 437 w 845"/>
                <a:gd name="T31" fmla="*/ 31 h 844"/>
                <a:gd name="T32" fmla="*/ 469 w 845"/>
                <a:gd name="T33" fmla="*/ 62 h 844"/>
                <a:gd name="T34" fmla="*/ 344 w 845"/>
                <a:gd name="T35" fmla="*/ 31 h 844"/>
                <a:gd name="T36" fmla="*/ 219 w 845"/>
                <a:gd name="T37" fmla="*/ 0 h 844"/>
                <a:gd name="T38" fmla="*/ 187 w 845"/>
                <a:gd name="T39" fmla="*/ 62 h 844"/>
                <a:gd name="T40" fmla="*/ 187 w 845"/>
                <a:gd name="T41" fmla="*/ 125 h 844"/>
                <a:gd name="T42" fmla="*/ 187 w 845"/>
                <a:gd name="T43" fmla="*/ 156 h 844"/>
                <a:gd name="T44" fmla="*/ 187 w 845"/>
                <a:gd name="T45" fmla="*/ 156 h 844"/>
                <a:gd name="T46" fmla="*/ 156 w 845"/>
                <a:gd name="T47" fmla="*/ 187 h 844"/>
                <a:gd name="T48" fmla="*/ 156 w 845"/>
                <a:gd name="T49" fmla="*/ 187 h 844"/>
                <a:gd name="T50" fmla="*/ 94 w 845"/>
                <a:gd name="T51" fmla="*/ 218 h 844"/>
                <a:gd name="T52" fmla="*/ 62 w 845"/>
                <a:gd name="T53" fmla="*/ 218 h 844"/>
                <a:gd name="T54" fmla="*/ 62 w 845"/>
                <a:gd name="T55" fmla="*/ 281 h 844"/>
                <a:gd name="T56" fmla="*/ 31 w 845"/>
                <a:gd name="T57" fmla="*/ 343 h 844"/>
                <a:gd name="T58" fmla="*/ 31 w 845"/>
                <a:gd name="T59" fmla="*/ 437 h 844"/>
                <a:gd name="T60" fmla="*/ 94 w 845"/>
                <a:gd name="T61" fmla="*/ 500 h 844"/>
                <a:gd name="T62" fmla="*/ 94 w 845"/>
                <a:gd name="T63" fmla="*/ 500 h 844"/>
                <a:gd name="T64" fmla="*/ 125 w 845"/>
                <a:gd name="T65" fmla="*/ 531 h 844"/>
                <a:gd name="T66" fmla="*/ 125 w 845"/>
                <a:gd name="T67" fmla="*/ 531 h 844"/>
                <a:gd name="T68" fmla="*/ 187 w 845"/>
                <a:gd name="T69" fmla="*/ 562 h 844"/>
                <a:gd name="T70" fmla="*/ 187 w 845"/>
                <a:gd name="T71" fmla="*/ 593 h 844"/>
                <a:gd name="T72" fmla="*/ 187 w 845"/>
                <a:gd name="T73" fmla="*/ 593 h 844"/>
                <a:gd name="T74" fmla="*/ 187 w 845"/>
                <a:gd name="T75" fmla="*/ 625 h 844"/>
                <a:gd name="T76" fmla="*/ 187 w 845"/>
                <a:gd name="T77" fmla="*/ 656 h 844"/>
                <a:gd name="T78" fmla="*/ 219 w 845"/>
                <a:gd name="T79" fmla="*/ 656 h 844"/>
                <a:gd name="T80" fmla="*/ 219 w 845"/>
                <a:gd name="T81" fmla="*/ 687 h 844"/>
                <a:gd name="T82" fmla="*/ 250 w 845"/>
                <a:gd name="T83" fmla="*/ 718 h 844"/>
                <a:gd name="T84" fmla="*/ 250 w 845"/>
                <a:gd name="T85" fmla="*/ 750 h 844"/>
                <a:gd name="T86" fmla="*/ 344 w 845"/>
                <a:gd name="T87" fmla="*/ 812 h 844"/>
                <a:gd name="T88" fmla="*/ 375 w 845"/>
                <a:gd name="T89" fmla="*/ 843 h 844"/>
                <a:gd name="T90" fmla="*/ 437 w 845"/>
                <a:gd name="T91" fmla="*/ 812 h 844"/>
                <a:gd name="T92" fmla="*/ 406 w 845"/>
                <a:gd name="T93" fmla="*/ 750 h 844"/>
                <a:gd name="T94" fmla="*/ 437 w 845"/>
                <a:gd name="T95" fmla="*/ 718 h 844"/>
                <a:gd name="T96" fmla="*/ 469 w 845"/>
                <a:gd name="T97" fmla="*/ 718 h 844"/>
                <a:gd name="T98" fmla="*/ 562 w 845"/>
                <a:gd name="T99" fmla="*/ 718 h 844"/>
                <a:gd name="T100" fmla="*/ 594 w 845"/>
                <a:gd name="T101" fmla="*/ 687 h 844"/>
                <a:gd name="T102" fmla="*/ 625 w 845"/>
                <a:gd name="T103" fmla="*/ 687 h 844"/>
                <a:gd name="T104" fmla="*/ 687 w 845"/>
                <a:gd name="T105" fmla="*/ 718 h 844"/>
                <a:gd name="T106" fmla="*/ 687 w 845"/>
                <a:gd name="T107" fmla="*/ 750 h 844"/>
                <a:gd name="T108" fmla="*/ 750 w 845"/>
                <a:gd name="T109" fmla="*/ 718 h 844"/>
                <a:gd name="T110" fmla="*/ 812 w 845"/>
                <a:gd name="T111" fmla="*/ 625 h 844"/>
                <a:gd name="T112" fmla="*/ 812 w 845"/>
                <a:gd name="T113" fmla="*/ 625 h 844"/>
                <a:gd name="T114" fmla="*/ 812 w 845"/>
                <a:gd name="T115" fmla="*/ 593 h 844"/>
                <a:gd name="T116" fmla="*/ 812 w 845"/>
                <a:gd name="T117" fmla="*/ 531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5" h="844">
                  <a:moveTo>
                    <a:pt x="844" y="468"/>
                  </a:moveTo>
                  <a:lnTo>
                    <a:pt x="844" y="468"/>
                  </a:lnTo>
                  <a:lnTo>
                    <a:pt x="844" y="468"/>
                  </a:lnTo>
                  <a:lnTo>
                    <a:pt x="844" y="468"/>
                  </a:lnTo>
                  <a:lnTo>
                    <a:pt x="844" y="468"/>
                  </a:lnTo>
                  <a:lnTo>
                    <a:pt x="812" y="468"/>
                  </a:lnTo>
                  <a:lnTo>
                    <a:pt x="812" y="468"/>
                  </a:lnTo>
                  <a:lnTo>
                    <a:pt x="812" y="468"/>
                  </a:lnTo>
                  <a:lnTo>
                    <a:pt x="812" y="468"/>
                  </a:lnTo>
                  <a:lnTo>
                    <a:pt x="812" y="468"/>
                  </a:lnTo>
                  <a:lnTo>
                    <a:pt x="812" y="437"/>
                  </a:lnTo>
                  <a:lnTo>
                    <a:pt x="812" y="437"/>
                  </a:lnTo>
                  <a:lnTo>
                    <a:pt x="812" y="437"/>
                  </a:lnTo>
                  <a:lnTo>
                    <a:pt x="812" y="437"/>
                  </a:lnTo>
                  <a:lnTo>
                    <a:pt x="812" y="437"/>
                  </a:lnTo>
                  <a:lnTo>
                    <a:pt x="812" y="437"/>
                  </a:lnTo>
                  <a:lnTo>
                    <a:pt x="781" y="437"/>
                  </a:lnTo>
                  <a:lnTo>
                    <a:pt x="781" y="437"/>
                  </a:lnTo>
                  <a:lnTo>
                    <a:pt x="781" y="437"/>
                  </a:lnTo>
                  <a:lnTo>
                    <a:pt x="781" y="437"/>
                  </a:lnTo>
                  <a:lnTo>
                    <a:pt x="781" y="437"/>
                  </a:lnTo>
                  <a:lnTo>
                    <a:pt x="781" y="437"/>
                  </a:lnTo>
                  <a:lnTo>
                    <a:pt x="781" y="437"/>
                  </a:lnTo>
                  <a:lnTo>
                    <a:pt x="781" y="406"/>
                  </a:lnTo>
                  <a:lnTo>
                    <a:pt x="781" y="406"/>
                  </a:lnTo>
                  <a:lnTo>
                    <a:pt x="781" y="406"/>
                  </a:lnTo>
                  <a:lnTo>
                    <a:pt x="781" y="406"/>
                  </a:lnTo>
                  <a:lnTo>
                    <a:pt x="781" y="406"/>
                  </a:lnTo>
                  <a:lnTo>
                    <a:pt x="750" y="406"/>
                  </a:lnTo>
                  <a:lnTo>
                    <a:pt x="750" y="406"/>
                  </a:lnTo>
                  <a:lnTo>
                    <a:pt x="781" y="406"/>
                  </a:lnTo>
                  <a:lnTo>
                    <a:pt x="781" y="375"/>
                  </a:lnTo>
                  <a:lnTo>
                    <a:pt x="781" y="375"/>
                  </a:lnTo>
                  <a:lnTo>
                    <a:pt x="781" y="375"/>
                  </a:lnTo>
                  <a:lnTo>
                    <a:pt x="781" y="375"/>
                  </a:lnTo>
                  <a:lnTo>
                    <a:pt x="750" y="375"/>
                  </a:lnTo>
                  <a:lnTo>
                    <a:pt x="750" y="375"/>
                  </a:lnTo>
                  <a:lnTo>
                    <a:pt x="750" y="375"/>
                  </a:lnTo>
                  <a:lnTo>
                    <a:pt x="750" y="375"/>
                  </a:lnTo>
                  <a:lnTo>
                    <a:pt x="750" y="375"/>
                  </a:lnTo>
                  <a:lnTo>
                    <a:pt x="750" y="343"/>
                  </a:lnTo>
                  <a:lnTo>
                    <a:pt x="750" y="343"/>
                  </a:lnTo>
                  <a:lnTo>
                    <a:pt x="750" y="343"/>
                  </a:lnTo>
                  <a:lnTo>
                    <a:pt x="750" y="343"/>
                  </a:lnTo>
                  <a:lnTo>
                    <a:pt x="750" y="312"/>
                  </a:lnTo>
                  <a:lnTo>
                    <a:pt x="750" y="312"/>
                  </a:lnTo>
                  <a:lnTo>
                    <a:pt x="750" y="312"/>
                  </a:lnTo>
                  <a:lnTo>
                    <a:pt x="750" y="281"/>
                  </a:lnTo>
                  <a:lnTo>
                    <a:pt x="750" y="281"/>
                  </a:lnTo>
                  <a:lnTo>
                    <a:pt x="750" y="281"/>
                  </a:lnTo>
                  <a:lnTo>
                    <a:pt x="750" y="281"/>
                  </a:lnTo>
                  <a:lnTo>
                    <a:pt x="750" y="281"/>
                  </a:lnTo>
                  <a:lnTo>
                    <a:pt x="750" y="281"/>
                  </a:lnTo>
                  <a:lnTo>
                    <a:pt x="750" y="250"/>
                  </a:lnTo>
                  <a:lnTo>
                    <a:pt x="750" y="250"/>
                  </a:lnTo>
                  <a:lnTo>
                    <a:pt x="750" y="250"/>
                  </a:lnTo>
                  <a:lnTo>
                    <a:pt x="750" y="250"/>
                  </a:lnTo>
                  <a:lnTo>
                    <a:pt x="750" y="250"/>
                  </a:lnTo>
                  <a:lnTo>
                    <a:pt x="750" y="250"/>
                  </a:lnTo>
                  <a:lnTo>
                    <a:pt x="750" y="218"/>
                  </a:lnTo>
                  <a:lnTo>
                    <a:pt x="750" y="218"/>
                  </a:lnTo>
                  <a:lnTo>
                    <a:pt x="750" y="218"/>
                  </a:lnTo>
                  <a:lnTo>
                    <a:pt x="750" y="218"/>
                  </a:lnTo>
                  <a:lnTo>
                    <a:pt x="750" y="218"/>
                  </a:lnTo>
                  <a:lnTo>
                    <a:pt x="750" y="218"/>
                  </a:lnTo>
                  <a:lnTo>
                    <a:pt x="750" y="218"/>
                  </a:lnTo>
                  <a:lnTo>
                    <a:pt x="750" y="218"/>
                  </a:lnTo>
                  <a:lnTo>
                    <a:pt x="750" y="218"/>
                  </a:lnTo>
                  <a:lnTo>
                    <a:pt x="750" y="187"/>
                  </a:lnTo>
                  <a:lnTo>
                    <a:pt x="750" y="187"/>
                  </a:lnTo>
                  <a:lnTo>
                    <a:pt x="750" y="187"/>
                  </a:lnTo>
                  <a:lnTo>
                    <a:pt x="750" y="187"/>
                  </a:lnTo>
                  <a:lnTo>
                    <a:pt x="750" y="187"/>
                  </a:lnTo>
                  <a:lnTo>
                    <a:pt x="750" y="187"/>
                  </a:lnTo>
                  <a:lnTo>
                    <a:pt x="781" y="187"/>
                  </a:lnTo>
                  <a:lnTo>
                    <a:pt x="781" y="187"/>
                  </a:lnTo>
                  <a:lnTo>
                    <a:pt x="781" y="156"/>
                  </a:lnTo>
                  <a:lnTo>
                    <a:pt x="781" y="156"/>
                  </a:lnTo>
                  <a:lnTo>
                    <a:pt x="781" y="156"/>
                  </a:lnTo>
                  <a:lnTo>
                    <a:pt x="812" y="156"/>
                  </a:lnTo>
                  <a:lnTo>
                    <a:pt x="812" y="125"/>
                  </a:lnTo>
                  <a:lnTo>
                    <a:pt x="812" y="125"/>
                  </a:lnTo>
                  <a:lnTo>
                    <a:pt x="812" y="125"/>
                  </a:lnTo>
                  <a:lnTo>
                    <a:pt x="812" y="125"/>
                  </a:lnTo>
                  <a:lnTo>
                    <a:pt x="812" y="125"/>
                  </a:lnTo>
                  <a:lnTo>
                    <a:pt x="812" y="125"/>
                  </a:lnTo>
                  <a:lnTo>
                    <a:pt x="812" y="125"/>
                  </a:lnTo>
                  <a:lnTo>
                    <a:pt x="812" y="125"/>
                  </a:lnTo>
                  <a:lnTo>
                    <a:pt x="812" y="93"/>
                  </a:lnTo>
                  <a:lnTo>
                    <a:pt x="812" y="93"/>
                  </a:lnTo>
                  <a:lnTo>
                    <a:pt x="812" y="93"/>
                  </a:lnTo>
                  <a:lnTo>
                    <a:pt x="812" y="93"/>
                  </a:lnTo>
                  <a:lnTo>
                    <a:pt x="844" y="62"/>
                  </a:lnTo>
                  <a:lnTo>
                    <a:pt x="844" y="62"/>
                  </a:lnTo>
                  <a:lnTo>
                    <a:pt x="844" y="62"/>
                  </a:lnTo>
                  <a:lnTo>
                    <a:pt x="844" y="62"/>
                  </a:lnTo>
                  <a:lnTo>
                    <a:pt x="844" y="62"/>
                  </a:lnTo>
                  <a:lnTo>
                    <a:pt x="844" y="31"/>
                  </a:lnTo>
                  <a:lnTo>
                    <a:pt x="844" y="31"/>
                  </a:lnTo>
                  <a:lnTo>
                    <a:pt x="844" y="31"/>
                  </a:lnTo>
                  <a:lnTo>
                    <a:pt x="844" y="31"/>
                  </a:lnTo>
                  <a:lnTo>
                    <a:pt x="844" y="31"/>
                  </a:lnTo>
                  <a:lnTo>
                    <a:pt x="844" y="31"/>
                  </a:lnTo>
                  <a:lnTo>
                    <a:pt x="812" y="31"/>
                  </a:lnTo>
                  <a:lnTo>
                    <a:pt x="812" y="31"/>
                  </a:lnTo>
                  <a:lnTo>
                    <a:pt x="812" y="31"/>
                  </a:lnTo>
                  <a:lnTo>
                    <a:pt x="812" y="31"/>
                  </a:lnTo>
                  <a:lnTo>
                    <a:pt x="781" y="31"/>
                  </a:lnTo>
                  <a:lnTo>
                    <a:pt x="750" y="31"/>
                  </a:lnTo>
                  <a:lnTo>
                    <a:pt x="750" y="31"/>
                  </a:lnTo>
                  <a:lnTo>
                    <a:pt x="687" y="0"/>
                  </a:lnTo>
                  <a:lnTo>
                    <a:pt x="687" y="0"/>
                  </a:lnTo>
                  <a:lnTo>
                    <a:pt x="687" y="0"/>
                  </a:lnTo>
                  <a:lnTo>
                    <a:pt x="625" y="0"/>
                  </a:lnTo>
                  <a:lnTo>
                    <a:pt x="625" y="0"/>
                  </a:lnTo>
                  <a:lnTo>
                    <a:pt x="625" y="0"/>
                  </a:lnTo>
                  <a:lnTo>
                    <a:pt x="625" y="0"/>
                  </a:lnTo>
                  <a:lnTo>
                    <a:pt x="625" y="0"/>
                  </a:lnTo>
                  <a:lnTo>
                    <a:pt x="594" y="0"/>
                  </a:lnTo>
                  <a:lnTo>
                    <a:pt x="594" y="0"/>
                  </a:lnTo>
                  <a:lnTo>
                    <a:pt x="594" y="0"/>
                  </a:lnTo>
                  <a:lnTo>
                    <a:pt x="594" y="0"/>
                  </a:lnTo>
                  <a:lnTo>
                    <a:pt x="594" y="0"/>
                  </a:lnTo>
                  <a:lnTo>
                    <a:pt x="594" y="31"/>
                  </a:lnTo>
                  <a:lnTo>
                    <a:pt x="594" y="31"/>
                  </a:lnTo>
                  <a:lnTo>
                    <a:pt x="625" y="31"/>
                  </a:lnTo>
                  <a:lnTo>
                    <a:pt x="625" y="31"/>
                  </a:lnTo>
                  <a:lnTo>
                    <a:pt x="625" y="31"/>
                  </a:lnTo>
                  <a:lnTo>
                    <a:pt x="625" y="31"/>
                  </a:lnTo>
                  <a:lnTo>
                    <a:pt x="625"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56" y="31"/>
                  </a:lnTo>
                  <a:lnTo>
                    <a:pt x="625" y="31"/>
                  </a:lnTo>
                  <a:lnTo>
                    <a:pt x="625" y="31"/>
                  </a:lnTo>
                  <a:lnTo>
                    <a:pt x="625" y="31"/>
                  </a:lnTo>
                  <a:lnTo>
                    <a:pt x="625" y="31"/>
                  </a:lnTo>
                  <a:lnTo>
                    <a:pt x="625" y="31"/>
                  </a:lnTo>
                  <a:lnTo>
                    <a:pt x="625" y="31"/>
                  </a:lnTo>
                  <a:lnTo>
                    <a:pt x="625" y="31"/>
                  </a:lnTo>
                  <a:lnTo>
                    <a:pt x="625" y="31"/>
                  </a:lnTo>
                  <a:lnTo>
                    <a:pt x="625" y="31"/>
                  </a:lnTo>
                  <a:lnTo>
                    <a:pt x="625" y="31"/>
                  </a:lnTo>
                  <a:lnTo>
                    <a:pt x="594" y="31"/>
                  </a:lnTo>
                  <a:lnTo>
                    <a:pt x="625" y="31"/>
                  </a:lnTo>
                  <a:lnTo>
                    <a:pt x="625" y="31"/>
                  </a:lnTo>
                  <a:lnTo>
                    <a:pt x="594" y="31"/>
                  </a:lnTo>
                  <a:lnTo>
                    <a:pt x="594" y="31"/>
                  </a:lnTo>
                  <a:lnTo>
                    <a:pt x="594" y="31"/>
                  </a:lnTo>
                  <a:lnTo>
                    <a:pt x="594" y="31"/>
                  </a:lnTo>
                  <a:lnTo>
                    <a:pt x="594" y="31"/>
                  </a:lnTo>
                  <a:lnTo>
                    <a:pt x="594" y="31"/>
                  </a:lnTo>
                  <a:lnTo>
                    <a:pt x="594" y="31"/>
                  </a:lnTo>
                  <a:lnTo>
                    <a:pt x="594" y="31"/>
                  </a:lnTo>
                  <a:lnTo>
                    <a:pt x="594" y="31"/>
                  </a:lnTo>
                  <a:lnTo>
                    <a:pt x="594" y="31"/>
                  </a:lnTo>
                  <a:lnTo>
                    <a:pt x="594" y="31"/>
                  </a:lnTo>
                  <a:lnTo>
                    <a:pt x="594" y="31"/>
                  </a:lnTo>
                  <a:lnTo>
                    <a:pt x="562" y="31"/>
                  </a:lnTo>
                  <a:lnTo>
                    <a:pt x="562" y="31"/>
                  </a:lnTo>
                  <a:lnTo>
                    <a:pt x="562" y="0"/>
                  </a:lnTo>
                  <a:lnTo>
                    <a:pt x="562" y="0"/>
                  </a:lnTo>
                  <a:lnTo>
                    <a:pt x="500" y="0"/>
                  </a:lnTo>
                  <a:lnTo>
                    <a:pt x="500" y="0"/>
                  </a:lnTo>
                  <a:lnTo>
                    <a:pt x="500" y="0"/>
                  </a:lnTo>
                  <a:lnTo>
                    <a:pt x="469" y="0"/>
                  </a:lnTo>
                  <a:lnTo>
                    <a:pt x="469" y="0"/>
                  </a:lnTo>
                  <a:lnTo>
                    <a:pt x="469" y="0"/>
                  </a:lnTo>
                  <a:lnTo>
                    <a:pt x="469" y="0"/>
                  </a:lnTo>
                  <a:lnTo>
                    <a:pt x="469" y="0"/>
                  </a:lnTo>
                  <a:lnTo>
                    <a:pt x="469" y="31"/>
                  </a:lnTo>
                  <a:lnTo>
                    <a:pt x="469" y="31"/>
                  </a:lnTo>
                  <a:lnTo>
                    <a:pt x="437" y="31"/>
                  </a:lnTo>
                  <a:lnTo>
                    <a:pt x="437" y="31"/>
                  </a:lnTo>
                  <a:lnTo>
                    <a:pt x="437" y="31"/>
                  </a:lnTo>
                  <a:lnTo>
                    <a:pt x="437" y="31"/>
                  </a:lnTo>
                  <a:lnTo>
                    <a:pt x="437" y="31"/>
                  </a:lnTo>
                  <a:lnTo>
                    <a:pt x="437" y="31"/>
                  </a:lnTo>
                  <a:lnTo>
                    <a:pt x="437" y="31"/>
                  </a:lnTo>
                  <a:lnTo>
                    <a:pt x="437" y="31"/>
                  </a:lnTo>
                  <a:lnTo>
                    <a:pt x="437" y="31"/>
                  </a:lnTo>
                  <a:lnTo>
                    <a:pt x="469" y="62"/>
                  </a:lnTo>
                  <a:lnTo>
                    <a:pt x="469" y="62"/>
                  </a:lnTo>
                  <a:lnTo>
                    <a:pt x="469" y="62"/>
                  </a:lnTo>
                  <a:lnTo>
                    <a:pt x="469" y="62"/>
                  </a:lnTo>
                  <a:lnTo>
                    <a:pt x="469" y="62"/>
                  </a:lnTo>
                  <a:lnTo>
                    <a:pt x="469" y="62"/>
                  </a:lnTo>
                  <a:lnTo>
                    <a:pt x="469" y="62"/>
                  </a:lnTo>
                  <a:lnTo>
                    <a:pt x="437" y="62"/>
                  </a:lnTo>
                  <a:lnTo>
                    <a:pt x="437" y="62"/>
                  </a:lnTo>
                  <a:lnTo>
                    <a:pt x="437" y="31"/>
                  </a:lnTo>
                  <a:lnTo>
                    <a:pt x="437" y="31"/>
                  </a:lnTo>
                  <a:lnTo>
                    <a:pt x="437" y="31"/>
                  </a:lnTo>
                  <a:lnTo>
                    <a:pt x="406" y="31"/>
                  </a:lnTo>
                  <a:lnTo>
                    <a:pt x="406" y="31"/>
                  </a:lnTo>
                  <a:lnTo>
                    <a:pt x="406" y="31"/>
                  </a:lnTo>
                  <a:lnTo>
                    <a:pt x="406" y="31"/>
                  </a:lnTo>
                  <a:lnTo>
                    <a:pt x="375" y="31"/>
                  </a:lnTo>
                  <a:lnTo>
                    <a:pt x="375" y="31"/>
                  </a:lnTo>
                  <a:lnTo>
                    <a:pt x="344" y="31"/>
                  </a:lnTo>
                  <a:lnTo>
                    <a:pt x="312" y="0"/>
                  </a:lnTo>
                  <a:lnTo>
                    <a:pt x="312" y="31"/>
                  </a:lnTo>
                  <a:lnTo>
                    <a:pt x="312" y="31"/>
                  </a:lnTo>
                  <a:lnTo>
                    <a:pt x="281" y="0"/>
                  </a:lnTo>
                  <a:lnTo>
                    <a:pt x="250" y="0"/>
                  </a:lnTo>
                  <a:lnTo>
                    <a:pt x="250" y="0"/>
                  </a:lnTo>
                  <a:lnTo>
                    <a:pt x="219" y="0"/>
                  </a:lnTo>
                  <a:lnTo>
                    <a:pt x="219" y="0"/>
                  </a:lnTo>
                  <a:lnTo>
                    <a:pt x="219" y="0"/>
                  </a:lnTo>
                  <a:lnTo>
                    <a:pt x="219" y="0"/>
                  </a:lnTo>
                  <a:lnTo>
                    <a:pt x="219" y="0"/>
                  </a:lnTo>
                  <a:lnTo>
                    <a:pt x="219" y="0"/>
                  </a:lnTo>
                  <a:lnTo>
                    <a:pt x="219" y="0"/>
                  </a:lnTo>
                  <a:lnTo>
                    <a:pt x="219" y="0"/>
                  </a:lnTo>
                  <a:lnTo>
                    <a:pt x="219" y="0"/>
                  </a:lnTo>
                  <a:lnTo>
                    <a:pt x="219" y="0"/>
                  </a:lnTo>
                  <a:lnTo>
                    <a:pt x="219" y="31"/>
                  </a:lnTo>
                  <a:lnTo>
                    <a:pt x="219" y="31"/>
                  </a:lnTo>
                  <a:lnTo>
                    <a:pt x="219" y="31"/>
                  </a:lnTo>
                  <a:lnTo>
                    <a:pt x="219" y="31"/>
                  </a:lnTo>
                  <a:lnTo>
                    <a:pt x="219" y="31"/>
                  </a:lnTo>
                  <a:lnTo>
                    <a:pt x="219" y="31"/>
                  </a:lnTo>
                  <a:lnTo>
                    <a:pt x="219" y="62"/>
                  </a:lnTo>
                  <a:lnTo>
                    <a:pt x="187" y="62"/>
                  </a:lnTo>
                  <a:lnTo>
                    <a:pt x="187" y="93"/>
                  </a:lnTo>
                  <a:lnTo>
                    <a:pt x="187" y="93"/>
                  </a:lnTo>
                  <a:lnTo>
                    <a:pt x="187" y="93"/>
                  </a:lnTo>
                  <a:lnTo>
                    <a:pt x="187" y="93"/>
                  </a:lnTo>
                  <a:lnTo>
                    <a:pt x="187" y="93"/>
                  </a:lnTo>
                  <a:lnTo>
                    <a:pt x="187" y="93"/>
                  </a:lnTo>
                  <a:lnTo>
                    <a:pt x="187" y="93"/>
                  </a:lnTo>
                  <a:lnTo>
                    <a:pt x="187" y="125"/>
                  </a:lnTo>
                  <a:lnTo>
                    <a:pt x="187" y="125"/>
                  </a:lnTo>
                  <a:lnTo>
                    <a:pt x="187" y="125"/>
                  </a:lnTo>
                  <a:lnTo>
                    <a:pt x="187" y="125"/>
                  </a:lnTo>
                  <a:lnTo>
                    <a:pt x="187" y="125"/>
                  </a:lnTo>
                  <a:lnTo>
                    <a:pt x="156" y="125"/>
                  </a:lnTo>
                  <a:lnTo>
                    <a:pt x="156" y="125"/>
                  </a:lnTo>
                  <a:lnTo>
                    <a:pt x="156" y="156"/>
                  </a:lnTo>
                  <a:lnTo>
                    <a:pt x="156" y="156"/>
                  </a:lnTo>
                  <a:lnTo>
                    <a:pt x="156" y="156"/>
                  </a:lnTo>
                  <a:lnTo>
                    <a:pt x="156" y="156"/>
                  </a:lnTo>
                  <a:lnTo>
                    <a:pt x="156" y="156"/>
                  </a:lnTo>
                  <a:lnTo>
                    <a:pt x="156"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87"/>
                  </a:lnTo>
                  <a:lnTo>
                    <a:pt x="187" y="187"/>
                  </a:lnTo>
                  <a:lnTo>
                    <a:pt x="187" y="187"/>
                  </a:lnTo>
                  <a:lnTo>
                    <a:pt x="187" y="187"/>
                  </a:lnTo>
                  <a:lnTo>
                    <a:pt x="187" y="187"/>
                  </a:lnTo>
                  <a:lnTo>
                    <a:pt x="187" y="156"/>
                  </a:lnTo>
                  <a:lnTo>
                    <a:pt x="187" y="156"/>
                  </a:lnTo>
                  <a:lnTo>
                    <a:pt x="187" y="156"/>
                  </a:lnTo>
                  <a:lnTo>
                    <a:pt x="187" y="187"/>
                  </a:lnTo>
                  <a:lnTo>
                    <a:pt x="156" y="187"/>
                  </a:lnTo>
                  <a:lnTo>
                    <a:pt x="156" y="187"/>
                  </a:lnTo>
                  <a:lnTo>
                    <a:pt x="156" y="187"/>
                  </a:lnTo>
                  <a:lnTo>
                    <a:pt x="156" y="187"/>
                  </a:lnTo>
                  <a:lnTo>
                    <a:pt x="156" y="187"/>
                  </a:lnTo>
                  <a:lnTo>
                    <a:pt x="156" y="187"/>
                  </a:lnTo>
                  <a:lnTo>
                    <a:pt x="187" y="187"/>
                  </a:lnTo>
                  <a:lnTo>
                    <a:pt x="156" y="187"/>
                  </a:lnTo>
                  <a:lnTo>
                    <a:pt x="156" y="187"/>
                  </a:lnTo>
                  <a:lnTo>
                    <a:pt x="156" y="187"/>
                  </a:lnTo>
                  <a:lnTo>
                    <a:pt x="156" y="187"/>
                  </a:lnTo>
                  <a:lnTo>
                    <a:pt x="156" y="187"/>
                  </a:lnTo>
                  <a:lnTo>
                    <a:pt x="156" y="187"/>
                  </a:lnTo>
                  <a:lnTo>
                    <a:pt x="156" y="187"/>
                  </a:lnTo>
                  <a:lnTo>
                    <a:pt x="156" y="218"/>
                  </a:lnTo>
                  <a:lnTo>
                    <a:pt x="156" y="218"/>
                  </a:lnTo>
                  <a:lnTo>
                    <a:pt x="125" y="218"/>
                  </a:lnTo>
                  <a:lnTo>
                    <a:pt x="125" y="218"/>
                  </a:lnTo>
                  <a:lnTo>
                    <a:pt x="125" y="218"/>
                  </a:lnTo>
                  <a:lnTo>
                    <a:pt x="125" y="218"/>
                  </a:lnTo>
                  <a:lnTo>
                    <a:pt x="125" y="218"/>
                  </a:lnTo>
                  <a:lnTo>
                    <a:pt x="125" y="218"/>
                  </a:lnTo>
                  <a:lnTo>
                    <a:pt x="125" y="218"/>
                  </a:lnTo>
                  <a:lnTo>
                    <a:pt x="125" y="218"/>
                  </a:lnTo>
                  <a:lnTo>
                    <a:pt x="94" y="218"/>
                  </a:lnTo>
                  <a:lnTo>
                    <a:pt x="94" y="218"/>
                  </a:lnTo>
                  <a:lnTo>
                    <a:pt x="94" y="218"/>
                  </a:lnTo>
                  <a:lnTo>
                    <a:pt x="94" y="218"/>
                  </a:lnTo>
                  <a:lnTo>
                    <a:pt x="94" y="218"/>
                  </a:lnTo>
                  <a:lnTo>
                    <a:pt x="62" y="218"/>
                  </a:lnTo>
                  <a:lnTo>
                    <a:pt x="62" y="218"/>
                  </a:lnTo>
                  <a:lnTo>
                    <a:pt x="62" y="218"/>
                  </a:lnTo>
                  <a:lnTo>
                    <a:pt x="62" y="218"/>
                  </a:lnTo>
                  <a:lnTo>
                    <a:pt x="62" y="218"/>
                  </a:lnTo>
                  <a:lnTo>
                    <a:pt x="62" y="218"/>
                  </a:lnTo>
                  <a:lnTo>
                    <a:pt x="62" y="218"/>
                  </a:lnTo>
                  <a:lnTo>
                    <a:pt x="62" y="218"/>
                  </a:lnTo>
                  <a:lnTo>
                    <a:pt x="62" y="218"/>
                  </a:lnTo>
                  <a:lnTo>
                    <a:pt x="62" y="218"/>
                  </a:lnTo>
                  <a:lnTo>
                    <a:pt x="62" y="250"/>
                  </a:lnTo>
                  <a:lnTo>
                    <a:pt x="31" y="250"/>
                  </a:lnTo>
                  <a:lnTo>
                    <a:pt x="31" y="250"/>
                  </a:lnTo>
                  <a:lnTo>
                    <a:pt x="31" y="250"/>
                  </a:lnTo>
                  <a:lnTo>
                    <a:pt x="62" y="250"/>
                  </a:lnTo>
                  <a:lnTo>
                    <a:pt x="62" y="250"/>
                  </a:lnTo>
                  <a:lnTo>
                    <a:pt x="62" y="250"/>
                  </a:lnTo>
                  <a:lnTo>
                    <a:pt x="62" y="281"/>
                  </a:lnTo>
                  <a:lnTo>
                    <a:pt x="62" y="281"/>
                  </a:lnTo>
                  <a:lnTo>
                    <a:pt x="62" y="281"/>
                  </a:lnTo>
                  <a:lnTo>
                    <a:pt x="62" y="281"/>
                  </a:lnTo>
                  <a:lnTo>
                    <a:pt x="62" y="281"/>
                  </a:lnTo>
                  <a:lnTo>
                    <a:pt x="62" y="281"/>
                  </a:lnTo>
                  <a:lnTo>
                    <a:pt x="62" y="312"/>
                  </a:lnTo>
                  <a:lnTo>
                    <a:pt x="31" y="312"/>
                  </a:lnTo>
                  <a:lnTo>
                    <a:pt x="31" y="312"/>
                  </a:lnTo>
                  <a:lnTo>
                    <a:pt x="31" y="312"/>
                  </a:lnTo>
                  <a:lnTo>
                    <a:pt x="31" y="312"/>
                  </a:lnTo>
                  <a:lnTo>
                    <a:pt x="31" y="312"/>
                  </a:lnTo>
                  <a:lnTo>
                    <a:pt x="31" y="343"/>
                  </a:lnTo>
                  <a:lnTo>
                    <a:pt x="31" y="343"/>
                  </a:lnTo>
                  <a:lnTo>
                    <a:pt x="31" y="343"/>
                  </a:lnTo>
                  <a:lnTo>
                    <a:pt x="31" y="343"/>
                  </a:lnTo>
                  <a:lnTo>
                    <a:pt x="31" y="343"/>
                  </a:lnTo>
                  <a:lnTo>
                    <a:pt x="31" y="343"/>
                  </a:lnTo>
                  <a:lnTo>
                    <a:pt x="31" y="343"/>
                  </a:lnTo>
                  <a:lnTo>
                    <a:pt x="31" y="375"/>
                  </a:lnTo>
                  <a:lnTo>
                    <a:pt x="0" y="375"/>
                  </a:lnTo>
                  <a:lnTo>
                    <a:pt x="0" y="375"/>
                  </a:lnTo>
                  <a:lnTo>
                    <a:pt x="31" y="375"/>
                  </a:lnTo>
                  <a:lnTo>
                    <a:pt x="31" y="406"/>
                  </a:lnTo>
                  <a:lnTo>
                    <a:pt x="31" y="406"/>
                  </a:lnTo>
                  <a:lnTo>
                    <a:pt x="31" y="406"/>
                  </a:lnTo>
                  <a:lnTo>
                    <a:pt x="31" y="437"/>
                  </a:lnTo>
                  <a:lnTo>
                    <a:pt x="31" y="437"/>
                  </a:lnTo>
                  <a:lnTo>
                    <a:pt x="62" y="437"/>
                  </a:lnTo>
                  <a:lnTo>
                    <a:pt x="62" y="468"/>
                  </a:lnTo>
                  <a:lnTo>
                    <a:pt x="62" y="468"/>
                  </a:lnTo>
                  <a:lnTo>
                    <a:pt x="62" y="468"/>
                  </a:lnTo>
                  <a:lnTo>
                    <a:pt x="62" y="468"/>
                  </a:lnTo>
                  <a:lnTo>
                    <a:pt x="62" y="468"/>
                  </a:lnTo>
                  <a:lnTo>
                    <a:pt x="62" y="468"/>
                  </a:lnTo>
                  <a:lnTo>
                    <a:pt x="62" y="468"/>
                  </a:lnTo>
                  <a:lnTo>
                    <a:pt x="94" y="500"/>
                  </a:lnTo>
                  <a:lnTo>
                    <a:pt x="94" y="500"/>
                  </a:lnTo>
                  <a:lnTo>
                    <a:pt x="94" y="500"/>
                  </a:lnTo>
                  <a:lnTo>
                    <a:pt x="94" y="500"/>
                  </a:lnTo>
                  <a:lnTo>
                    <a:pt x="94" y="500"/>
                  </a:lnTo>
                  <a:lnTo>
                    <a:pt x="94" y="500"/>
                  </a:lnTo>
                  <a:lnTo>
                    <a:pt x="94" y="500"/>
                  </a:lnTo>
                  <a:lnTo>
                    <a:pt x="94" y="500"/>
                  </a:lnTo>
                  <a:lnTo>
                    <a:pt x="94" y="500"/>
                  </a:lnTo>
                  <a:lnTo>
                    <a:pt x="94" y="500"/>
                  </a:lnTo>
                  <a:lnTo>
                    <a:pt x="94" y="500"/>
                  </a:lnTo>
                  <a:lnTo>
                    <a:pt x="94" y="500"/>
                  </a:lnTo>
                  <a:lnTo>
                    <a:pt x="94" y="500"/>
                  </a:lnTo>
                  <a:lnTo>
                    <a:pt x="94" y="500"/>
                  </a:lnTo>
                  <a:lnTo>
                    <a:pt x="94" y="500"/>
                  </a:lnTo>
                  <a:lnTo>
                    <a:pt x="94" y="531"/>
                  </a:lnTo>
                  <a:lnTo>
                    <a:pt x="94" y="531"/>
                  </a:lnTo>
                  <a:lnTo>
                    <a:pt x="94" y="531"/>
                  </a:lnTo>
                  <a:lnTo>
                    <a:pt x="94" y="531"/>
                  </a:lnTo>
                  <a:lnTo>
                    <a:pt x="94" y="531"/>
                  </a:lnTo>
                  <a:lnTo>
                    <a:pt x="94" y="531"/>
                  </a:lnTo>
                  <a:lnTo>
                    <a:pt x="94" y="531"/>
                  </a:lnTo>
                  <a:lnTo>
                    <a:pt x="94" y="531"/>
                  </a:lnTo>
                  <a:lnTo>
                    <a:pt x="94" y="531"/>
                  </a:lnTo>
                  <a:lnTo>
                    <a:pt x="94" y="531"/>
                  </a:lnTo>
                  <a:lnTo>
                    <a:pt x="94" y="531"/>
                  </a:lnTo>
                  <a:lnTo>
                    <a:pt x="125" y="531"/>
                  </a:lnTo>
                  <a:lnTo>
                    <a:pt x="125" y="531"/>
                  </a:lnTo>
                  <a:lnTo>
                    <a:pt x="125" y="531"/>
                  </a:lnTo>
                  <a:lnTo>
                    <a:pt x="125" y="531"/>
                  </a:lnTo>
                  <a:lnTo>
                    <a:pt x="125" y="531"/>
                  </a:lnTo>
                  <a:lnTo>
                    <a:pt x="125" y="531"/>
                  </a:lnTo>
                  <a:lnTo>
                    <a:pt x="125" y="531"/>
                  </a:lnTo>
                  <a:lnTo>
                    <a:pt x="125" y="531"/>
                  </a:lnTo>
                  <a:lnTo>
                    <a:pt x="125" y="531"/>
                  </a:lnTo>
                  <a:lnTo>
                    <a:pt x="125" y="531"/>
                  </a:lnTo>
                  <a:lnTo>
                    <a:pt x="125" y="531"/>
                  </a:lnTo>
                  <a:lnTo>
                    <a:pt x="125" y="531"/>
                  </a:lnTo>
                  <a:lnTo>
                    <a:pt x="125" y="531"/>
                  </a:lnTo>
                  <a:lnTo>
                    <a:pt x="125" y="531"/>
                  </a:lnTo>
                  <a:lnTo>
                    <a:pt x="125" y="531"/>
                  </a:lnTo>
                  <a:lnTo>
                    <a:pt x="156" y="531"/>
                  </a:lnTo>
                  <a:lnTo>
                    <a:pt x="156" y="531"/>
                  </a:lnTo>
                  <a:lnTo>
                    <a:pt x="156" y="531"/>
                  </a:lnTo>
                  <a:lnTo>
                    <a:pt x="156" y="531"/>
                  </a:lnTo>
                  <a:lnTo>
                    <a:pt x="156" y="531"/>
                  </a:lnTo>
                  <a:lnTo>
                    <a:pt x="156" y="531"/>
                  </a:lnTo>
                  <a:lnTo>
                    <a:pt x="156" y="531"/>
                  </a:lnTo>
                  <a:lnTo>
                    <a:pt x="187" y="531"/>
                  </a:lnTo>
                  <a:lnTo>
                    <a:pt x="187" y="531"/>
                  </a:lnTo>
                  <a:lnTo>
                    <a:pt x="187" y="562"/>
                  </a:lnTo>
                  <a:lnTo>
                    <a:pt x="187" y="562"/>
                  </a:lnTo>
                  <a:lnTo>
                    <a:pt x="156" y="562"/>
                  </a:lnTo>
                  <a:lnTo>
                    <a:pt x="156" y="562"/>
                  </a:lnTo>
                  <a:lnTo>
                    <a:pt x="187" y="562"/>
                  </a:lnTo>
                  <a:lnTo>
                    <a:pt x="187" y="562"/>
                  </a:lnTo>
                  <a:lnTo>
                    <a:pt x="187" y="562"/>
                  </a:lnTo>
                  <a:lnTo>
                    <a:pt x="187" y="562"/>
                  </a:lnTo>
                  <a:lnTo>
                    <a:pt x="187" y="562"/>
                  </a:lnTo>
                  <a:lnTo>
                    <a:pt x="187" y="562"/>
                  </a:lnTo>
                  <a:lnTo>
                    <a:pt x="187" y="562"/>
                  </a:lnTo>
                  <a:lnTo>
                    <a:pt x="187" y="562"/>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593"/>
                  </a:lnTo>
                  <a:lnTo>
                    <a:pt x="187" y="625"/>
                  </a:lnTo>
                  <a:lnTo>
                    <a:pt x="187" y="625"/>
                  </a:lnTo>
                  <a:lnTo>
                    <a:pt x="187" y="625"/>
                  </a:lnTo>
                  <a:lnTo>
                    <a:pt x="187" y="625"/>
                  </a:lnTo>
                  <a:lnTo>
                    <a:pt x="187" y="625"/>
                  </a:lnTo>
                  <a:lnTo>
                    <a:pt x="187" y="625"/>
                  </a:lnTo>
                  <a:lnTo>
                    <a:pt x="187" y="625"/>
                  </a:lnTo>
                  <a:lnTo>
                    <a:pt x="187" y="625"/>
                  </a:lnTo>
                  <a:lnTo>
                    <a:pt x="187" y="625"/>
                  </a:lnTo>
                  <a:lnTo>
                    <a:pt x="187" y="625"/>
                  </a:lnTo>
                  <a:lnTo>
                    <a:pt x="187" y="625"/>
                  </a:lnTo>
                  <a:lnTo>
                    <a:pt x="187" y="656"/>
                  </a:lnTo>
                  <a:lnTo>
                    <a:pt x="187" y="656"/>
                  </a:lnTo>
                  <a:lnTo>
                    <a:pt x="187" y="656"/>
                  </a:lnTo>
                  <a:lnTo>
                    <a:pt x="187" y="656"/>
                  </a:lnTo>
                  <a:lnTo>
                    <a:pt x="187" y="656"/>
                  </a:lnTo>
                  <a:lnTo>
                    <a:pt x="187" y="656"/>
                  </a:lnTo>
                  <a:lnTo>
                    <a:pt x="219" y="656"/>
                  </a:lnTo>
                  <a:lnTo>
                    <a:pt x="219" y="656"/>
                  </a:lnTo>
                  <a:lnTo>
                    <a:pt x="187" y="656"/>
                  </a:lnTo>
                  <a:lnTo>
                    <a:pt x="187" y="656"/>
                  </a:lnTo>
                  <a:lnTo>
                    <a:pt x="219" y="656"/>
                  </a:lnTo>
                  <a:lnTo>
                    <a:pt x="219" y="656"/>
                  </a:lnTo>
                  <a:lnTo>
                    <a:pt x="219" y="656"/>
                  </a:lnTo>
                  <a:lnTo>
                    <a:pt x="219" y="656"/>
                  </a:lnTo>
                  <a:lnTo>
                    <a:pt x="219" y="656"/>
                  </a:lnTo>
                  <a:lnTo>
                    <a:pt x="219" y="656"/>
                  </a:lnTo>
                  <a:lnTo>
                    <a:pt x="219" y="656"/>
                  </a:lnTo>
                  <a:lnTo>
                    <a:pt x="219" y="656"/>
                  </a:lnTo>
                  <a:lnTo>
                    <a:pt x="219" y="687"/>
                  </a:lnTo>
                  <a:lnTo>
                    <a:pt x="219" y="687"/>
                  </a:lnTo>
                  <a:lnTo>
                    <a:pt x="219" y="687"/>
                  </a:lnTo>
                  <a:lnTo>
                    <a:pt x="219" y="687"/>
                  </a:lnTo>
                  <a:lnTo>
                    <a:pt x="219" y="687"/>
                  </a:lnTo>
                  <a:lnTo>
                    <a:pt x="219" y="687"/>
                  </a:lnTo>
                  <a:lnTo>
                    <a:pt x="219" y="687"/>
                  </a:lnTo>
                  <a:lnTo>
                    <a:pt x="219" y="687"/>
                  </a:lnTo>
                  <a:lnTo>
                    <a:pt x="219" y="687"/>
                  </a:lnTo>
                  <a:lnTo>
                    <a:pt x="219" y="687"/>
                  </a:lnTo>
                  <a:lnTo>
                    <a:pt x="219" y="687"/>
                  </a:lnTo>
                  <a:lnTo>
                    <a:pt x="219" y="718"/>
                  </a:lnTo>
                  <a:lnTo>
                    <a:pt x="219" y="718"/>
                  </a:lnTo>
                  <a:lnTo>
                    <a:pt x="219" y="718"/>
                  </a:lnTo>
                  <a:lnTo>
                    <a:pt x="250" y="718"/>
                  </a:lnTo>
                  <a:lnTo>
                    <a:pt x="250" y="718"/>
                  </a:lnTo>
                  <a:lnTo>
                    <a:pt x="250" y="718"/>
                  </a:lnTo>
                  <a:lnTo>
                    <a:pt x="250" y="718"/>
                  </a:lnTo>
                  <a:lnTo>
                    <a:pt x="250" y="718"/>
                  </a:lnTo>
                  <a:lnTo>
                    <a:pt x="250" y="718"/>
                  </a:lnTo>
                  <a:lnTo>
                    <a:pt x="250" y="718"/>
                  </a:lnTo>
                  <a:lnTo>
                    <a:pt x="250" y="718"/>
                  </a:lnTo>
                  <a:lnTo>
                    <a:pt x="250" y="718"/>
                  </a:lnTo>
                  <a:lnTo>
                    <a:pt x="250" y="718"/>
                  </a:lnTo>
                  <a:lnTo>
                    <a:pt x="250" y="718"/>
                  </a:lnTo>
                  <a:lnTo>
                    <a:pt x="250" y="718"/>
                  </a:lnTo>
                  <a:lnTo>
                    <a:pt x="250" y="750"/>
                  </a:lnTo>
                  <a:lnTo>
                    <a:pt x="250" y="750"/>
                  </a:lnTo>
                  <a:lnTo>
                    <a:pt x="250" y="750"/>
                  </a:lnTo>
                  <a:lnTo>
                    <a:pt x="250" y="750"/>
                  </a:lnTo>
                  <a:lnTo>
                    <a:pt x="250" y="750"/>
                  </a:lnTo>
                  <a:lnTo>
                    <a:pt x="250" y="750"/>
                  </a:lnTo>
                  <a:lnTo>
                    <a:pt x="250" y="750"/>
                  </a:lnTo>
                  <a:lnTo>
                    <a:pt x="250" y="750"/>
                  </a:lnTo>
                  <a:lnTo>
                    <a:pt x="281" y="781"/>
                  </a:lnTo>
                  <a:lnTo>
                    <a:pt x="281" y="781"/>
                  </a:lnTo>
                  <a:lnTo>
                    <a:pt x="281" y="781"/>
                  </a:lnTo>
                  <a:lnTo>
                    <a:pt x="281" y="812"/>
                  </a:lnTo>
                  <a:lnTo>
                    <a:pt x="281" y="812"/>
                  </a:lnTo>
                  <a:lnTo>
                    <a:pt x="312" y="812"/>
                  </a:lnTo>
                  <a:lnTo>
                    <a:pt x="312" y="812"/>
                  </a:lnTo>
                  <a:lnTo>
                    <a:pt x="312" y="812"/>
                  </a:lnTo>
                  <a:lnTo>
                    <a:pt x="312" y="812"/>
                  </a:lnTo>
                  <a:lnTo>
                    <a:pt x="312" y="812"/>
                  </a:lnTo>
                  <a:lnTo>
                    <a:pt x="344" y="812"/>
                  </a:lnTo>
                  <a:lnTo>
                    <a:pt x="344" y="812"/>
                  </a:lnTo>
                  <a:lnTo>
                    <a:pt x="344" y="812"/>
                  </a:lnTo>
                  <a:lnTo>
                    <a:pt x="344" y="812"/>
                  </a:lnTo>
                  <a:lnTo>
                    <a:pt x="344" y="812"/>
                  </a:lnTo>
                  <a:lnTo>
                    <a:pt x="344" y="812"/>
                  </a:lnTo>
                  <a:lnTo>
                    <a:pt x="344" y="812"/>
                  </a:lnTo>
                  <a:lnTo>
                    <a:pt x="344" y="812"/>
                  </a:lnTo>
                  <a:lnTo>
                    <a:pt x="375" y="812"/>
                  </a:lnTo>
                  <a:lnTo>
                    <a:pt x="375" y="812"/>
                  </a:lnTo>
                  <a:lnTo>
                    <a:pt x="375" y="843"/>
                  </a:lnTo>
                  <a:lnTo>
                    <a:pt x="375" y="843"/>
                  </a:lnTo>
                  <a:lnTo>
                    <a:pt x="375" y="843"/>
                  </a:lnTo>
                  <a:lnTo>
                    <a:pt x="375" y="843"/>
                  </a:lnTo>
                  <a:lnTo>
                    <a:pt x="406" y="843"/>
                  </a:lnTo>
                  <a:lnTo>
                    <a:pt x="406" y="843"/>
                  </a:lnTo>
                  <a:lnTo>
                    <a:pt x="437" y="843"/>
                  </a:lnTo>
                  <a:lnTo>
                    <a:pt x="437" y="843"/>
                  </a:lnTo>
                  <a:lnTo>
                    <a:pt x="437" y="843"/>
                  </a:lnTo>
                  <a:lnTo>
                    <a:pt x="437" y="812"/>
                  </a:lnTo>
                  <a:lnTo>
                    <a:pt x="437" y="812"/>
                  </a:lnTo>
                  <a:lnTo>
                    <a:pt x="437" y="812"/>
                  </a:lnTo>
                  <a:lnTo>
                    <a:pt x="437" y="812"/>
                  </a:lnTo>
                  <a:lnTo>
                    <a:pt x="437" y="812"/>
                  </a:lnTo>
                  <a:lnTo>
                    <a:pt x="437" y="812"/>
                  </a:lnTo>
                  <a:lnTo>
                    <a:pt x="437" y="812"/>
                  </a:lnTo>
                  <a:lnTo>
                    <a:pt x="437" y="812"/>
                  </a:lnTo>
                  <a:lnTo>
                    <a:pt x="437" y="781"/>
                  </a:lnTo>
                  <a:lnTo>
                    <a:pt x="437" y="781"/>
                  </a:lnTo>
                  <a:lnTo>
                    <a:pt x="437" y="781"/>
                  </a:lnTo>
                  <a:lnTo>
                    <a:pt x="437" y="781"/>
                  </a:lnTo>
                  <a:lnTo>
                    <a:pt x="437" y="781"/>
                  </a:lnTo>
                  <a:lnTo>
                    <a:pt x="406" y="750"/>
                  </a:lnTo>
                  <a:lnTo>
                    <a:pt x="406" y="750"/>
                  </a:lnTo>
                  <a:lnTo>
                    <a:pt x="406" y="750"/>
                  </a:lnTo>
                  <a:lnTo>
                    <a:pt x="406" y="750"/>
                  </a:lnTo>
                  <a:lnTo>
                    <a:pt x="406" y="750"/>
                  </a:lnTo>
                  <a:lnTo>
                    <a:pt x="406" y="750"/>
                  </a:lnTo>
                  <a:lnTo>
                    <a:pt x="406" y="750"/>
                  </a:lnTo>
                  <a:lnTo>
                    <a:pt x="406" y="750"/>
                  </a:lnTo>
                  <a:lnTo>
                    <a:pt x="406" y="750"/>
                  </a:lnTo>
                  <a:lnTo>
                    <a:pt x="406" y="750"/>
                  </a:lnTo>
                  <a:lnTo>
                    <a:pt x="406" y="750"/>
                  </a:lnTo>
                  <a:lnTo>
                    <a:pt x="406" y="750"/>
                  </a:lnTo>
                  <a:lnTo>
                    <a:pt x="406" y="750"/>
                  </a:lnTo>
                  <a:lnTo>
                    <a:pt x="437" y="750"/>
                  </a:lnTo>
                  <a:lnTo>
                    <a:pt x="437" y="750"/>
                  </a:lnTo>
                  <a:lnTo>
                    <a:pt x="437" y="718"/>
                  </a:lnTo>
                  <a:lnTo>
                    <a:pt x="437" y="718"/>
                  </a:lnTo>
                  <a:lnTo>
                    <a:pt x="437" y="718"/>
                  </a:lnTo>
                  <a:lnTo>
                    <a:pt x="437" y="718"/>
                  </a:lnTo>
                  <a:lnTo>
                    <a:pt x="437" y="718"/>
                  </a:lnTo>
                  <a:lnTo>
                    <a:pt x="437" y="718"/>
                  </a:lnTo>
                  <a:lnTo>
                    <a:pt x="437" y="718"/>
                  </a:lnTo>
                  <a:lnTo>
                    <a:pt x="437" y="718"/>
                  </a:lnTo>
                  <a:lnTo>
                    <a:pt x="437" y="718"/>
                  </a:lnTo>
                  <a:lnTo>
                    <a:pt x="469" y="718"/>
                  </a:lnTo>
                  <a:lnTo>
                    <a:pt x="469" y="718"/>
                  </a:lnTo>
                  <a:lnTo>
                    <a:pt x="469" y="718"/>
                  </a:lnTo>
                  <a:lnTo>
                    <a:pt x="469" y="718"/>
                  </a:lnTo>
                  <a:lnTo>
                    <a:pt x="469" y="718"/>
                  </a:lnTo>
                  <a:lnTo>
                    <a:pt x="469" y="718"/>
                  </a:lnTo>
                  <a:lnTo>
                    <a:pt x="469" y="718"/>
                  </a:lnTo>
                  <a:lnTo>
                    <a:pt x="500" y="718"/>
                  </a:lnTo>
                  <a:lnTo>
                    <a:pt x="500" y="718"/>
                  </a:lnTo>
                  <a:lnTo>
                    <a:pt x="500" y="718"/>
                  </a:lnTo>
                  <a:lnTo>
                    <a:pt x="531" y="718"/>
                  </a:lnTo>
                  <a:lnTo>
                    <a:pt x="531" y="718"/>
                  </a:lnTo>
                  <a:lnTo>
                    <a:pt x="531" y="718"/>
                  </a:lnTo>
                  <a:lnTo>
                    <a:pt x="531" y="718"/>
                  </a:lnTo>
                  <a:lnTo>
                    <a:pt x="531" y="718"/>
                  </a:lnTo>
                  <a:lnTo>
                    <a:pt x="562" y="718"/>
                  </a:lnTo>
                  <a:lnTo>
                    <a:pt x="562" y="718"/>
                  </a:lnTo>
                  <a:lnTo>
                    <a:pt x="562" y="718"/>
                  </a:lnTo>
                  <a:lnTo>
                    <a:pt x="562" y="718"/>
                  </a:lnTo>
                  <a:lnTo>
                    <a:pt x="562" y="718"/>
                  </a:lnTo>
                  <a:lnTo>
                    <a:pt x="562" y="718"/>
                  </a:lnTo>
                  <a:lnTo>
                    <a:pt x="562" y="718"/>
                  </a:lnTo>
                  <a:lnTo>
                    <a:pt x="562" y="718"/>
                  </a:lnTo>
                  <a:lnTo>
                    <a:pt x="562" y="718"/>
                  </a:lnTo>
                  <a:lnTo>
                    <a:pt x="594" y="718"/>
                  </a:lnTo>
                  <a:lnTo>
                    <a:pt x="594" y="718"/>
                  </a:lnTo>
                  <a:lnTo>
                    <a:pt x="594" y="687"/>
                  </a:lnTo>
                  <a:lnTo>
                    <a:pt x="594" y="687"/>
                  </a:lnTo>
                  <a:lnTo>
                    <a:pt x="594" y="687"/>
                  </a:lnTo>
                  <a:lnTo>
                    <a:pt x="594" y="687"/>
                  </a:lnTo>
                  <a:lnTo>
                    <a:pt x="594" y="718"/>
                  </a:lnTo>
                  <a:lnTo>
                    <a:pt x="625" y="718"/>
                  </a:lnTo>
                  <a:lnTo>
                    <a:pt x="625" y="718"/>
                  </a:lnTo>
                  <a:lnTo>
                    <a:pt x="625" y="687"/>
                  </a:lnTo>
                  <a:lnTo>
                    <a:pt x="625" y="687"/>
                  </a:lnTo>
                  <a:lnTo>
                    <a:pt x="625" y="687"/>
                  </a:lnTo>
                  <a:lnTo>
                    <a:pt x="625" y="687"/>
                  </a:lnTo>
                  <a:lnTo>
                    <a:pt x="656" y="687"/>
                  </a:lnTo>
                  <a:lnTo>
                    <a:pt x="656" y="687"/>
                  </a:lnTo>
                  <a:lnTo>
                    <a:pt x="656" y="687"/>
                  </a:lnTo>
                  <a:lnTo>
                    <a:pt x="625" y="687"/>
                  </a:lnTo>
                  <a:lnTo>
                    <a:pt x="625" y="687"/>
                  </a:lnTo>
                  <a:lnTo>
                    <a:pt x="625" y="687"/>
                  </a:lnTo>
                  <a:lnTo>
                    <a:pt x="656" y="718"/>
                  </a:lnTo>
                  <a:lnTo>
                    <a:pt x="656" y="718"/>
                  </a:lnTo>
                  <a:lnTo>
                    <a:pt x="687" y="718"/>
                  </a:lnTo>
                  <a:lnTo>
                    <a:pt x="687" y="718"/>
                  </a:lnTo>
                  <a:lnTo>
                    <a:pt x="687" y="718"/>
                  </a:lnTo>
                  <a:lnTo>
                    <a:pt x="687" y="718"/>
                  </a:lnTo>
                  <a:lnTo>
                    <a:pt x="687" y="718"/>
                  </a:lnTo>
                  <a:lnTo>
                    <a:pt x="687" y="718"/>
                  </a:lnTo>
                  <a:lnTo>
                    <a:pt x="687" y="718"/>
                  </a:lnTo>
                  <a:lnTo>
                    <a:pt x="687" y="718"/>
                  </a:lnTo>
                  <a:lnTo>
                    <a:pt x="687" y="718"/>
                  </a:lnTo>
                  <a:lnTo>
                    <a:pt x="687" y="718"/>
                  </a:lnTo>
                  <a:lnTo>
                    <a:pt x="687" y="718"/>
                  </a:lnTo>
                  <a:lnTo>
                    <a:pt x="687" y="718"/>
                  </a:lnTo>
                  <a:lnTo>
                    <a:pt x="687" y="718"/>
                  </a:lnTo>
                  <a:lnTo>
                    <a:pt x="687" y="718"/>
                  </a:lnTo>
                  <a:lnTo>
                    <a:pt x="687" y="750"/>
                  </a:lnTo>
                  <a:lnTo>
                    <a:pt x="687" y="750"/>
                  </a:lnTo>
                  <a:lnTo>
                    <a:pt x="687" y="750"/>
                  </a:lnTo>
                  <a:lnTo>
                    <a:pt x="687" y="750"/>
                  </a:lnTo>
                  <a:lnTo>
                    <a:pt x="687" y="750"/>
                  </a:lnTo>
                  <a:lnTo>
                    <a:pt x="687" y="750"/>
                  </a:lnTo>
                  <a:lnTo>
                    <a:pt x="687" y="750"/>
                  </a:lnTo>
                  <a:lnTo>
                    <a:pt x="719" y="750"/>
                  </a:lnTo>
                  <a:lnTo>
                    <a:pt x="719" y="750"/>
                  </a:lnTo>
                  <a:lnTo>
                    <a:pt x="719" y="750"/>
                  </a:lnTo>
                  <a:lnTo>
                    <a:pt x="719" y="750"/>
                  </a:lnTo>
                  <a:lnTo>
                    <a:pt x="719" y="750"/>
                  </a:lnTo>
                  <a:lnTo>
                    <a:pt x="719" y="750"/>
                  </a:lnTo>
                  <a:lnTo>
                    <a:pt x="719" y="750"/>
                  </a:lnTo>
                  <a:lnTo>
                    <a:pt x="719" y="750"/>
                  </a:lnTo>
                  <a:lnTo>
                    <a:pt x="750" y="718"/>
                  </a:lnTo>
                  <a:lnTo>
                    <a:pt x="750" y="718"/>
                  </a:lnTo>
                  <a:lnTo>
                    <a:pt x="750" y="718"/>
                  </a:lnTo>
                  <a:lnTo>
                    <a:pt x="750" y="718"/>
                  </a:lnTo>
                  <a:lnTo>
                    <a:pt x="750" y="718"/>
                  </a:lnTo>
                  <a:lnTo>
                    <a:pt x="750" y="718"/>
                  </a:lnTo>
                  <a:lnTo>
                    <a:pt x="750" y="718"/>
                  </a:lnTo>
                  <a:lnTo>
                    <a:pt x="750" y="718"/>
                  </a:lnTo>
                  <a:lnTo>
                    <a:pt x="781" y="687"/>
                  </a:lnTo>
                  <a:lnTo>
                    <a:pt x="781" y="687"/>
                  </a:lnTo>
                  <a:lnTo>
                    <a:pt x="781" y="656"/>
                  </a:lnTo>
                  <a:lnTo>
                    <a:pt x="781" y="656"/>
                  </a:lnTo>
                  <a:lnTo>
                    <a:pt x="812" y="656"/>
                  </a:lnTo>
                  <a:lnTo>
                    <a:pt x="812" y="625"/>
                  </a:lnTo>
                  <a:lnTo>
                    <a:pt x="812" y="625"/>
                  </a:lnTo>
                  <a:lnTo>
                    <a:pt x="812" y="625"/>
                  </a:lnTo>
                  <a:lnTo>
                    <a:pt x="812" y="625"/>
                  </a:lnTo>
                  <a:lnTo>
                    <a:pt x="812" y="625"/>
                  </a:lnTo>
                  <a:lnTo>
                    <a:pt x="812" y="625"/>
                  </a:lnTo>
                  <a:lnTo>
                    <a:pt x="812" y="625"/>
                  </a:lnTo>
                  <a:lnTo>
                    <a:pt x="812" y="625"/>
                  </a:lnTo>
                  <a:lnTo>
                    <a:pt x="812" y="625"/>
                  </a:lnTo>
                  <a:lnTo>
                    <a:pt x="812" y="625"/>
                  </a:lnTo>
                  <a:lnTo>
                    <a:pt x="812" y="625"/>
                  </a:lnTo>
                  <a:lnTo>
                    <a:pt x="812" y="625"/>
                  </a:lnTo>
                  <a:lnTo>
                    <a:pt x="812" y="625"/>
                  </a:lnTo>
                  <a:lnTo>
                    <a:pt x="812" y="625"/>
                  </a:lnTo>
                  <a:lnTo>
                    <a:pt x="812" y="593"/>
                  </a:lnTo>
                  <a:lnTo>
                    <a:pt x="812" y="593"/>
                  </a:lnTo>
                  <a:lnTo>
                    <a:pt x="812" y="593"/>
                  </a:lnTo>
                  <a:lnTo>
                    <a:pt x="812" y="593"/>
                  </a:lnTo>
                  <a:lnTo>
                    <a:pt x="812" y="593"/>
                  </a:lnTo>
                  <a:lnTo>
                    <a:pt x="812" y="593"/>
                  </a:lnTo>
                  <a:lnTo>
                    <a:pt x="812" y="593"/>
                  </a:lnTo>
                  <a:lnTo>
                    <a:pt x="812" y="593"/>
                  </a:lnTo>
                  <a:lnTo>
                    <a:pt x="812" y="593"/>
                  </a:lnTo>
                  <a:lnTo>
                    <a:pt x="812" y="593"/>
                  </a:lnTo>
                  <a:lnTo>
                    <a:pt x="812" y="593"/>
                  </a:lnTo>
                  <a:lnTo>
                    <a:pt x="812" y="593"/>
                  </a:lnTo>
                  <a:lnTo>
                    <a:pt x="812" y="593"/>
                  </a:lnTo>
                  <a:lnTo>
                    <a:pt x="812" y="593"/>
                  </a:lnTo>
                  <a:lnTo>
                    <a:pt x="781" y="593"/>
                  </a:lnTo>
                  <a:lnTo>
                    <a:pt x="812" y="562"/>
                  </a:lnTo>
                  <a:lnTo>
                    <a:pt x="812" y="562"/>
                  </a:lnTo>
                  <a:lnTo>
                    <a:pt x="812" y="562"/>
                  </a:lnTo>
                  <a:lnTo>
                    <a:pt x="812" y="562"/>
                  </a:lnTo>
                  <a:lnTo>
                    <a:pt x="812" y="531"/>
                  </a:lnTo>
                  <a:lnTo>
                    <a:pt x="812" y="531"/>
                  </a:lnTo>
                  <a:lnTo>
                    <a:pt x="812" y="531"/>
                  </a:lnTo>
                  <a:lnTo>
                    <a:pt x="812" y="531"/>
                  </a:lnTo>
                  <a:lnTo>
                    <a:pt x="812" y="531"/>
                  </a:lnTo>
                  <a:lnTo>
                    <a:pt x="844" y="531"/>
                  </a:lnTo>
                  <a:lnTo>
                    <a:pt x="844" y="531"/>
                  </a:lnTo>
                  <a:lnTo>
                    <a:pt x="844" y="500"/>
                  </a:lnTo>
                  <a:lnTo>
                    <a:pt x="844" y="500"/>
                  </a:lnTo>
                  <a:lnTo>
                    <a:pt x="844" y="500"/>
                  </a:lnTo>
                  <a:lnTo>
                    <a:pt x="844" y="500"/>
                  </a:lnTo>
                  <a:lnTo>
                    <a:pt x="844" y="468"/>
                  </a:lnTo>
                </a:path>
              </a:pathLst>
            </a:custGeom>
            <a:grpFill/>
            <a:ln w="9525" cap="flat">
              <a:solidFill>
                <a:srgbClr val="FFFFFF"/>
              </a:solidFill>
              <a:bevel/>
              <a:headEnd/>
              <a:tailEnd/>
            </a:ln>
            <a:effectLst/>
          </p:spPr>
          <p:txBody>
            <a:bodyPr wrap="none" anchor="ctr"/>
            <a:lstStyle/>
            <a:p>
              <a:endParaRPr lang="en-US"/>
            </a:p>
          </p:txBody>
        </p:sp>
        <p:sp>
          <p:nvSpPr>
            <p:cNvPr id="57" name="Freeform 11">
              <a:extLst>
                <a:ext uri="{FF2B5EF4-FFF2-40B4-BE49-F238E27FC236}">
                  <a16:creationId xmlns:a16="http://schemas.microsoft.com/office/drawing/2014/main" id="{34C5CEEB-9BF3-704E-8DF4-8B1859F8929E}"/>
                </a:ext>
              </a:extLst>
            </p:cNvPr>
            <p:cNvSpPr>
              <a:spLocks noChangeArrowheads="1"/>
            </p:cNvSpPr>
            <p:nvPr/>
          </p:nvSpPr>
          <p:spPr bwMode="auto">
            <a:xfrm>
              <a:off x="15822422" y="4134409"/>
              <a:ext cx="922338" cy="1350962"/>
            </a:xfrm>
            <a:custGeom>
              <a:avLst/>
              <a:gdLst>
                <a:gd name="T0" fmla="*/ 2157 w 2563"/>
                <a:gd name="T1" fmla="*/ 2063 h 3751"/>
                <a:gd name="T2" fmla="*/ 2188 w 2563"/>
                <a:gd name="T3" fmla="*/ 1907 h 3751"/>
                <a:gd name="T4" fmla="*/ 2032 w 2563"/>
                <a:gd name="T5" fmla="*/ 2000 h 3751"/>
                <a:gd name="T6" fmla="*/ 1813 w 2563"/>
                <a:gd name="T7" fmla="*/ 1907 h 3751"/>
                <a:gd name="T8" fmla="*/ 1688 w 2563"/>
                <a:gd name="T9" fmla="*/ 1813 h 3751"/>
                <a:gd name="T10" fmla="*/ 1563 w 2563"/>
                <a:gd name="T11" fmla="*/ 1625 h 3751"/>
                <a:gd name="T12" fmla="*/ 1532 w 2563"/>
                <a:gd name="T13" fmla="*/ 1469 h 3751"/>
                <a:gd name="T14" fmla="*/ 1625 w 2563"/>
                <a:gd name="T15" fmla="*/ 1219 h 3751"/>
                <a:gd name="T16" fmla="*/ 1719 w 2563"/>
                <a:gd name="T17" fmla="*/ 1032 h 3751"/>
                <a:gd name="T18" fmla="*/ 1813 w 2563"/>
                <a:gd name="T19" fmla="*/ 938 h 3751"/>
                <a:gd name="T20" fmla="*/ 1969 w 2563"/>
                <a:gd name="T21" fmla="*/ 907 h 3751"/>
                <a:gd name="T22" fmla="*/ 2063 w 2563"/>
                <a:gd name="T23" fmla="*/ 875 h 3751"/>
                <a:gd name="T24" fmla="*/ 2157 w 2563"/>
                <a:gd name="T25" fmla="*/ 844 h 3751"/>
                <a:gd name="T26" fmla="*/ 2282 w 2563"/>
                <a:gd name="T27" fmla="*/ 844 h 3751"/>
                <a:gd name="T28" fmla="*/ 2188 w 2563"/>
                <a:gd name="T29" fmla="*/ 688 h 3751"/>
                <a:gd name="T30" fmla="*/ 2219 w 2563"/>
                <a:gd name="T31" fmla="*/ 500 h 3751"/>
                <a:gd name="T32" fmla="*/ 2157 w 2563"/>
                <a:gd name="T33" fmla="*/ 469 h 3751"/>
                <a:gd name="T34" fmla="*/ 2000 w 2563"/>
                <a:gd name="T35" fmla="*/ 469 h 3751"/>
                <a:gd name="T36" fmla="*/ 1875 w 2563"/>
                <a:gd name="T37" fmla="*/ 469 h 3751"/>
                <a:gd name="T38" fmla="*/ 1719 w 2563"/>
                <a:gd name="T39" fmla="*/ 469 h 3751"/>
                <a:gd name="T40" fmla="*/ 1657 w 2563"/>
                <a:gd name="T41" fmla="*/ 407 h 3751"/>
                <a:gd name="T42" fmla="*/ 1563 w 2563"/>
                <a:gd name="T43" fmla="*/ 313 h 3751"/>
                <a:gd name="T44" fmla="*/ 1532 w 2563"/>
                <a:gd name="T45" fmla="*/ 219 h 3751"/>
                <a:gd name="T46" fmla="*/ 1407 w 2563"/>
                <a:gd name="T47" fmla="*/ 157 h 3751"/>
                <a:gd name="T48" fmla="*/ 1344 w 2563"/>
                <a:gd name="T49" fmla="*/ 63 h 3751"/>
                <a:gd name="T50" fmla="*/ 1250 w 2563"/>
                <a:gd name="T51" fmla="*/ 0 h 3751"/>
                <a:gd name="T52" fmla="*/ 1188 w 2563"/>
                <a:gd name="T53" fmla="*/ 32 h 3751"/>
                <a:gd name="T54" fmla="*/ 1219 w 2563"/>
                <a:gd name="T55" fmla="*/ 188 h 3751"/>
                <a:gd name="T56" fmla="*/ 1000 w 2563"/>
                <a:gd name="T57" fmla="*/ 469 h 3751"/>
                <a:gd name="T58" fmla="*/ 625 w 2563"/>
                <a:gd name="T59" fmla="*/ 688 h 3751"/>
                <a:gd name="T60" fmla="*/ 563 w 2563"/>
                <a:gd name="T61" fmla="*/ 782 h 3751"/>
                <a:gd name="T62" fmla="*/ 438 w 2563"/>
                <a:gd name="T63" fmla="*/ 1000 h 3751"/>
                <a:gd name="T64" fmla="*/ 344 w 2563"/>
                <a:gd name="T65" fmla="*/ 875 h 3751"/>
                <a:gd name="T66" fmla="*/ 157 w 2563"/>
                <a:gd name="T67" fmla="*/ 875 h 3751"/>
                <a:gd name="T68" fmla="*/ 219 w 2563"/>
                <a:gd name="T69" fmla="*/ 750 h 3751"/>
                <a:gd name="T70" fmla="*/ 188 w 2563"/>
                <a:gd name="T71" fmla="*/ 688 h 3751"/>
                <a:gd name="T72" fmla="*/ 0 w 2563"/>
                <a:gd name="T73" fmla="*/ 844 h 3751"/>
                <a:gd name="T74" fmla="*/ 32 w 2563"/>
                <a:gd name="T75" fmla="*/ 1032 h 3751"/>
                <a:gd name="T76" fmla="*/ 32 w 2563"/>
                <a:gd name="T77" fmla="*/ 1219 h 3751"/>
                <a:gd name="T78" fmla="*/ 344 w 2563"/>
                <a:gd name="T79" fmla="*/ 1438 h 3751"/>
                <a:gd name="T80" fmla="*/ 500 w 2563"/>
                <a:gd name="T81" fmla="*/ 1688 h 3751"/>
                <a:gd name="T82" fmla="*/ 563 w 2563"/>
                <a:gd name="T83" fmla="*/ 1844 h 3751"/>
                <a:gd name="T84" fmla="*/ 594 w 2563"/>
                <a:gd name="T85" fmla="*/ 1907 h 3751"/>
                <a:gd name="T86" fmla="*/ 657 w 2563"/>
                <a:gd name="T87" fmla="*/ 2063 h 3751"/>
                <a:gd name="T88" fmla="*/ 750 w 2563"/>
                <a:gd name="T89" fmla="*/ 2219 h 3751"/>
                <a:gd name="T90" fmla="*/ 844 w 2563"/>
                <a:gd name="T91" fmla="*/ 2344 h 3751"/>
                <a:gd name="T92" fmla="*/ 907 w 2563"/>
                <a:gd name="T93" fmla="*/ 2532 h 3751"/>
                <a:gd name="T94" fmla="*/ 1032 w 2563"/>
                <a:gd name="T95" fmla="*/ 2813 h 3751"/>
                <a:gd name="T96" fmla="*/ 1032 w 2563"/>
                <a:gd name="T97" fmla="*/ 2844 h 3751"/>
                <a:gd name="T98" fmla="*/ 1063 w 2563"/>
                <a:gd name="T99" fmla="*/ 2938 h 3751"/>
                <a:gd name="T100" fmla="*/ 1188 w 2563"/>
                <a:gd name="T101" fmla="*/ 3063 h 3751"/>
                <a:gd name="T102" fmla="*/ 1344 w 2563"/>
                <a:gd name="T103" fmla="*/ 3157 h 3751"/>
                <a:gd name="T104" fmla="*/ 1532 w 2563"/>
                <a:gd name="T105" fmla="*/ 3282 h 3751"/>
                <a:gd name="T106" fmla="*/ 1813 w 2563"/>
                <a:gd name="T107" fmla="*/ 3407 h 3751"/>
                <a:gd name="T108" fmla="*/ 2000 w 2563"/>
                <a:gd name="T109" fmla="*/ 3532 h 3751"/>
                <a:gd name="T110" fmla="*/ 2125 w 2563"/>
                <a:gd name="T111" fmla="*/ 3688 h 3751"/>
                <a:gd name="T112" fmla="*/ 2313 w 2563"/>
                <a:gd name="T113" fmla="*/ 3594 h 3751"/>
                <a:gd name="T114" fmla="*/ 2438 w 2563"/>
                <a:gd name="T115" fmla="*/ 3407 h 3751"/>
                <a:gd name="T116" fmla="*/ 2438 w 2563"/>
                <a:gd name="T117" fmla="*/ 3282 h 3751"/>
                <a:gd name="T118" fmla="*/ 2407 w 2563"/>
                <a:gd name="T119" fmla="*/ 3032 h 3751"/>
                <a:gd name="T120" fmla="*/ 2499 w 2563"/>
                <a:gd name="T121" fmla="*/ 2844 h 3751"/>
                <a:gd name="T122" fmla="*/ 2499 w 2563"/>
                <a:gd name="T123" fmla="*/ 2594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3" h="3751">
                  <a:moveTo>
                    <a:pt x="2562" y="2500"/>
                  </a:moveTo>
                  <a:lnTo>
                    <a:pt x="2531" y="2469"/>
                  </a:lnTo>
                  <a:lnTo>
                    <a:pt x="2499" y="2438"/>
                  </a:lnTo>
                  <a:lnTo>
                    <a:pt x="2499" y="2407"/>
                  </a:lnTo>
                  <a:lnTo>
                    <a:pt x="2468" y="2375"/>
                  </a:lnTo>
                  <a:lnTo>
                    <a:pt x="2438" y="2313"/>
                  </a:lnTo>
                  <a:lnTo>
                    <a:pt x="2438" y="2282"/>
                  </a:lnTo>
                  <a:lnTo>
                    <a:pt x="2407" y="2250"/>
                  </a:lnTo>
                  <a:lnTo>
                    <a:pt x="2375" y="2219"/>
                  </a:lnTo>
                  <a:lnTo>
                    <a:pt x="2375" y="2219"/>
                  </a:lnTo>
                  <a:lnTo>
                    <a:pt x="2375" y="2219"/>
                  </a:lnTo>
                  <a:lnTo>
                    <a:pt x="2344" y="2219"/>
                  </a:lnTo>
                  <a:lnTo>
                    <a:pt x="2344" y="2219"/>
                  </a:lnTo>
                  <a:lnTo>
                    <a:pt x="2344" y="2188"/>
                  </a:lnTo>
                  <a:lnTo>
                    <a:pt x="2313" y="2188"/>
                  </a:lnTo>
                  <a:lnTo>
                    <a:pt x="2313" y="2188"/>
                  </a:lnTo>
                  <a:lnTo>
                    <a:pt x="2313" y="2188"/>
                  </a:lnTo>
                  <a:lnTo>
                    <a:pt x="2313" y="2188"/>
                  </a:lnTo>
                  <a:lnTo>
                    <a:pt x="2313" y="2188"/>
                  </a:lnTo>
                  <a:lnTo>
                    <a:pt x="2313" y="2188"/>
                  </a:lnTo>
                  <a:lnTo>
                    <a:pt x="2250" y="2219"/>
                  </a:lnTo>
                  <a:lnTo>
                    <a:pt x="2250" y="2219"/>
                  </a:lnTo>
                  <a:lnTo>
                    <a:pt x="2219" y="2219"/>
                  </a:lnTo>
                  <a:lnTo>
                    <a:pt x="2219" y="2219"/>
                  </a:lnTo>
                  <a:lnTo>
                    <a:pt x="2219" y="2219"/>
                  </a:lnTo>
                  <a:lnTo>
                    <a:pt x="2188" y="2219"/>
                  </a:lnTo>
                  <a:lnTo>
                    <a:pt x="2188" y="2219"/>
                  </a:lnTo>
                  <a:lnTo>
                    <a:pt x="2188" y="2219"/>
                  </a:lnTo>
                  <a:lnTo>
                    <a:pt x="2188" y="2219"/>
                  </a:lnTo>
                  <a:lnTo>
                    <a:pt x="2188" y="2219"/>
                  </a:lnTo>
                  <a:lnTo>
                    <a:pt x="2157" y="2219"/>
                  </a:lnTo>
                  <a:lnTo>
                    <a:pt x="2157" y="2188"/>
                  </a:lnTo>
                  <a:lnTo>
                    <a:pt x="2157" y="2188"/>
                  </a:lnTo>
                  <a:lnTo>
                    <a:pt x="2157" y="2157"/>
                  </a:lnTo>
                  <a:lnTo>
                    <a:pt x="2157" y="2125"/>
                  </a:lnTo>
                  <a:lnTo>
                    <a:pt x="2157" y="2094"/>
                  </a:lnTo>
                  <a:lnTo>
                    <a:pt x="2157" y="2063"/>
                  </a:lnTo>
                  <a:lnTo>
                    <a:pt x="2157" y="2032"/>
                  </a:lnTo>
                  <a:lnTo>
                    <a:pt x="2157" y="2032"/>
                  </a:lnTo>
                  <a:lnTo>
                    <a:pt x="2157" y="2000"/>
                  </a:lnTo>
                  <a:lnTo>
                    <a:pt x="2157" y="1969"/>
                  </a:lnTo>
                  <a:lnTo>
                    <a:pt x="2157" y="1969"/>
                  </a:lnTo>
                  <a:lnTo>
                    <a:pt x="2157" y="1969"/>
                  </a:lnTo>
                  <a:lnTo>
                    <a:pt x="2157" y="1969"/>
                  </a:lnTo>
                  <a:lnTo>
                    <a:pt x="2157" y="1969"/>
                  </a:lnTo>
                  <a:lnTo>
                    <a:pt x="2157" y="1969"/>
                  </a:lnTo>
                  <a:lnTo>
                    <a:pt x="2157" y="1969"/>
                  </a:lnTo>
                  <a:lnTo>
                    <a:pt x="2188" y="1969"/>
                  </a:lnTo>
                  <a:lnTo>
                    <a:pt x="2188" y="1969"/>
                  </a:lnTo>
                  <a:lnTo>
                    <a:pt x="2188" y="1969"/>
                  </a:lnTo>
                  <a:lnTo>
                    <a:pt x="2188" y="1969"/>
                  </a:lnTo>
                  <a:lnTo>
                    <a:pt x="2188" y="1969"/>
                  </a:lnTo>
                  <a:lnTo>
                    <a:pt x="2188" y="1969"/>
                  </a:lnTo>
                  <a:lnTo>
                    <a:pt x="2188" y="1969"/>
                  </a:lnTo>
                  <a:lnTo>
                    <a:pt x="2188" y="1938"/>
                  </a:lnTo>
                  <a:lnTo>
                    <a:pt x="2188" y="1938"/>
                  </a:lnTo>
                  <a:lnTo>
                    <a:pt x="2188" y="1938"/>
                  </a:lnTo>
                  <a:lnTo>
                    <a:pt x="2157" y="1938"/>
                  </a:lnTo>
                  <a:lnTo>
                    <a:pt x="2157" y="1938"/>
                  </a:lnTo>
                  <a:lnTo>
                    <a:pt x="2157" y="1938"/>
                  </a:lnTo>
                  <a:lnTo>
                    <a:pt x="2157" y="1938"/>
                  </a:lnTo>
                  <a:lnTo>
                    <a:pt x="2157" y="1938"/>
                  </a:lnTo>
                  <a:lnTo>
                    <a:pt x="2157" y="1938"/>
                  </a:lnTo>
                  <a:lnTo>
                    <a:pt x="2157" y="1938"/>
                  </a:lnTo>
                  <a:lnTo>
                    <a:pt x="2157" y="1938"/>
                  </a:lnTo>
                  <a:lnTo>
                    <a:pt x="2188" y="1938"/>
                  </a:lnTo>
                  <a:lnTo>
                    <a:pt x="2188" y="1938"/>
                  </a:lnTo>
                  <a:lnTo>
                    <a:pt x="2188" y="1907"/>
                  </a:lnTo>
                  <a:lnTo>
                    <a:pt x="2188" y="1907"/>
                  </a:lnTo>
                  <a:lnTo>
                    <a:pt x="2188" y="1907"/>
                  </a:lnTo>
                  <a:lnTo>
                    <a:pt x="2188" y="1907"/>
                  </a:lnTo>
                  <a:lnTo>
                    <a:pt x="2188" y="1907"/>
                  </a:lnTo>
                  <a:lnTo>
                    <a:pt x="2188" y="1907"/>
                  </a:lnTo>
                  <a:lnTo>
                    <a:pt x="2188" y="1907"/>
                  </a:lnTo>
                  <a:lnTo>
                    <a:pt x="2188" y="1907"/>
                  </a:lnTo>
                  <a:lnTo>
                    <a:pt x="2188" y="1907"/>
                  </a:lnTo>
                  <a:lnTo>
                    <a:pt x="2188" y="1907"/>
                  </a:lnTo>
                  <a:lnTo>
                    <a:pt x="2188" y="1907"/>
                  </a:lnTo>
                  <a:lnTo>
                    <a:pt x="2188" y="1907"/>
                  </a:lnTo>
                  <a:lnTo>
                    <a:pt x="2188" y="1907"/>
                  </a:lnTo>
                  <a:lnTo>
                    <a:pt x="2188" y="1907"/>
                  </a:lnTo>
                  <a:lnTo>
                    <a:pt x="2157" y="1907"/>
                  </a:lnTo>
                  <a:lnTo>
                    <a:pt x="2157" y="1907"/>
                  </a:lnTo>
                  <a:lnTo>
                    <a:pt x="2157" y="1907"/>
                  </a:lnTo>
                  <a:lnTo>
                    <a:pt x="2157" y="1907"/>
                  </a:lnTo>
                  <a:lnTo>
                    <a:pt x="2157" y="1907"/>
                  </a:lnTo>
                  <a:lnTo>
                    <a:pt x="2125" y="1938"/>
                  </a:lnTo>
                  <a:lnTo>
                    <a:pt x="2125" y="1938"/>
                  </a:lnTo>
                  <a:lnTo>
                    <a:pt x="2125" y="1938"/>
                  </a:lnTo>
                  <a:lnTo>
                    <a:pt x="2125" y="1938"/>
                  </a:lnTo>
                  <a:lnTo>
                    <a:pt x="2125" y="1938"/>
                  </a:lnTo>
                  <a:lnTo>
                    <a:pt x="2094" y="1938"/>
                  </a:lnTo>
                  <a:lnTo>
                    <a:pt x="2094" y="1969"/>
                  </a:lnTo>
                  <a:lnTo>
                    <a:pt x="2094" y="1969"/>
                  </a:lnTo>
                  <a:lnTo>
                    <a:pt x="2094" y="1969"/>
                  </a:lnTo>
                  <a:lnTo>
                    <a:pt x="2094" y="1969"/>
                  </a:lnTo>
                  <a:lnTo>
                    <a:pt x="2094" y="1969"/>
                  </a:lnTo>
                  <a:lnTo>
                    <a:pt x="2094" y="1969"/>
                  </a:lnTo>
                  <a:lnTo>
                    <a:pt x="2094" y="1969"/>
                  </a:lnTo>
                  <a:lnTo>
                    <a:pt x="2094" y="1969"/>
                  </a:lnTo>
                  <a:lnTo>
                    <a:pt x="2063" y="1969"/>
                  </a:lnTo>
                  <a:lnTo>
                    <a:pt x="2063" y="1969"/>
                  </a:lnTo>
                  <a:lnTo>
                    <a:pt x="2063" y="2000"/>
                  </a:lnTo>
                  <a:lnTo>
                    <a:pt x="2063" y="2000"/>
                  </a:lnTo>
                  <a:lnTo>
                    <a:pt x="2063" y="2000"/>
                  </a:lnTo>
                  <a:lnTo>
                    <a:pt x="2063" y="2000"/>
                  </a:lnTo>
                  <a:lnTo>
                    <a:pt x="2032" y="2000"/>
                  </a:lnTo>
                  <a:lnTo>
                    <a:pt x="2032" y="2000"/>
                  </a:lnTo>
                  <a:lnTo>
                    <a:pt x="2032" y="2000"/>
                  </a:lnTo>
                  <a:lnTo>
                    <a:pt x="2032" y="2000"/>
                  </a:lnTo>
                  <a:lnTo>
                    <a:pt x="2032" y="2000"/>
                  </a:lnTo>
                  <a:lnTo>
                    <a:pt x="2032" y="2000"/>
                  </a:lnTo>
                  <a:lnTo>
                    <a:pt x="2032" y="2000"/>
                  </a:lnTo>
                  <a:lnTo>
                    <a:pt x="2000" y="2000"/>
                  </a:lnTo>
                  <a:lnTo>
                    <a:pt x="2000" y="2000"/>
                  </a:lnTo>
                  <a:lnTo>
                    <a:pt x="2000" y="2000"/>
                  </a:lnTo>
                  <a:lnTo>
                    <a:pt x="2000" y="2000"/>
                  </a:lnTo>
                  <a:lnTo>
                    <a:pt x="2000" y="2000"/>
                  </a:lnTo>
                  <a:lnTo>
                    <a:pt x="2000" y="2000"/>
                  </a:lnTo>
                  <a:lnTo>
                    <a:pt x="1969" y="2000"/>
                  </a:lnTo>
                  <a:lnTo>
                    <a:pt x="1938" y="2000"/>
                  </a:lnTo>
                  <a:lnTo>
                    <a:pt x="1907" y="2000"/>
                  </a:lnTo>
                  <a:lnTo>
                    <a:pt x="1844" y="2000"/>
                  </a:lnTo>
                  <a:lnTo>
                    <a:pt x="1844" y="2000"/>
                  </a:lnTo>
                  <a:lnTo>
                    <a:pt x="1844" y="2000"/>
                  </a:lnTo>
                  <a:lnTo>
                    <a:pt x="1844" y="2000"/>
                  </a:lnTo>
                  <a:lnTo>
                    <a:pt x="1844" y="2000"/>
                  </a:lnTo>
                  <a:lnTo>
                    <a:pt x="1844" y="2000"/>
                  </a:lnTo>
                  <a:lnTo>
                    <a:pt x="1844" y="2000"/>
                  </a:lnTo>
                  <a:lnTo>
                    <a:pt x="1844" y="2000"/>
                  </a:lnTo>
                  <a:lnTo>
                    <a:pt x="1844" y="2000"/>
                  </a:lnTo>
                  <a:lnTo>
                    <a:pt x="1844" y="2000"/>
                  </a:lnTo>
                  <a:lnTo>
                    <a:pt x="1844" y="1969"/>
                  </a:lnTo>
                  <a:lnTo>
                    <a:pt x="1844" y="1969"/>
                  </a:lnTo>
                  <a:lnTo>
                    <a:pt x="1844" y="1969"/>
                  </a:lnTo>
                  <a:lnTo>
                    <a:pt x="1844" y="1969"/>
                  </a:lnTo>
                  <a:lnTo>
                    <a:pt x="1844" y="1969"/>
                  </a:lnTo>
                  <a:lnTo>
                    <a:pt x="1844" y="1938"/>
                  </a:lnTo>
                  <a:lnTo>
                    <a:pt x="1844" y="1938"/>
                  </a:lnTo>
                  <a:lnTo>
                    <a:pt x="1844" y="1938"/>
                  </a:lnTo>
                  <a:lnTo>
                    <a:pt x="1813" y="1938"/>
                  </a:lnTo>
                  <a:lnTo>
                    <a:pt x="1813" y="1938"/>
                  </a:lnTo>
                  <a:lnTo>
                    <a:pt x="1813" y="1938"/>
                  </a:lnTo>
                  <a:lnTo>
                    <a:pt x="1813" y="1907"/>
                  </a:lnTo>
                  <a:lnTo>
                    <a:pt x="1813" y="1907"/>
                  </a:lnTo>
                  <a:lnTo>
                    <a:pt x="1813" y="1907"/>
                  </a:lnTo>
                  <a:lnTo>
                    <a:pt x="1813" y="1907"/>
                  </a:lnTo>
                  <a:lnTo>
                    <a:pt x="1813" y="1907"/>
                  </a:lnTo>
                  <a:lnTo>
                    <a:pt x="1813" y="1907"/>
                  </a:lnTo>
                  <a:lnTo>
                    <a:pt x="1813" y="1907"/>
                  </a:lnTo>
                  <a:lnTo>
                    <a:pt x="1813" y="1907"/>
                  </a:lnTo>
                  <a:lnTo>
                    <a:pt x="1813" y="1907"/>
                  </a:lnTo>
                  <a:lnTo>
                    <a:pt x="1813" y="1907"/>
                  </a:lnTo>
                  <a:lnTo>
                    <a:pt x="1782" y="1907"/>
                  </a:lnTo>
                  <a:lnTo>
                    <a:pt x="1782" y="1907"/>
                  </a:lnTo>
                  <a:lnTo>
                    <a:pt x="1782" y="1907"/>
                  </a:lnTo>
                  <a:lnTo>
                    <a:pt x="1750" y="1907"/>
                  </a:lnTo>
                  <a:lnTo>
                    <a:pt x="1750" y="1907"/>
                  </a:lnTo>
                  <a:lnTo>
                    <a:pt x="1750" y="1907"/>
                  </a:lnTo>
                  <a:lnTo>
                    <a:pt x="1750" y="1907"/>
                  </a:lnTo>
                  <a:lnTo>
                    <a:pt x="1750" y="1907"/>
                  </a:lnTo>
                  <a:lnTo>
                    <a:pt x="1750" y="1907"/>
                  </a:lnTo>
                  <a:lnTo>
                    <a:pt x="1750" y="1907"/>
                  </a:lnTo>
                  <a:lnTo>
                    <a:pt x="1750" y="1907"/>
                  </a:lnTo>
                  <a:lnTo>
                    <a:pt x="1750" y="1907"/>
                  </a:lnTo>
                  <a:lnTo>
                    <a:pt x="1719" y="1907"/>
                  </a:lnTo>
                  <a:lnTo>
                    <a:pt x="1625" y="1907"/>
                  </a:lnTo>
                  <a:lnTo>
                    <a:pt x="1657" y="1875"/>
                  </a:lnTo>
                  <a:lnTo>
                    <a:pt x="1657" y="1875"/>
                  </a:lnTo>
                  <a:lnTo>
                    <a:pt x="1657" y="1875"/>
                  </a:lnTo>
                  <a:lnTo>
                    <a:pt x="1657" y="1875"/>
                  </a:lnTo>
                  <a:lnTo>
                    <a:pt x="1657" y="1844"/>
                  </a:lnTo>
                  <a:lnTo>
                    <a:pt x="1657" y="1844"/>
                  </a:lnTo>
                  <a:lnTo>
                    <a:pt x="1657" y="1844"/>
                  </a:lnTo>
                  <a:lnTo>
                    <a:pt x="1688" y="1844"/>
                  </a:lnTo>
                  <a:lnTo>
                    <a:pt x="1688" y="1844"/>
                  </a:lnTo>
                  <a:lnTo>
                    <a:pt x="1688" y="1844"/>
                  </a:lnTo>
                  <a:lnTo>
                    <a:pt x="1688" y="1844"/>
                  </a:lnTo>
                  <a:lnTo>
                    <a:pt x="1688" y="1844"/>
                  </a:lnTo>
                  <a:lnTo>
                    <a:pt x="1688" y="1844"/>
                  </a:lnTo>
                  <a:lnTo>
                    <a:pt x="1688" y="1844"/>
                  </a:lnTo>
                  <a:lnTo>
                    <a:pt x="1688" y="1813"/>
                  </a:lnTo>
                  <a:lnTo>
                    <a:pt x="1688" y="1813"/>
                  </a:lnTo>
                  <a:lnTo>
                    <a:pt x="1688" y="1813"/>
                  </a:lnTo>
                  <a:lnTo>
                    <a:pt x="1688" y="1813"/>
                  </a:lnTo>
                  <a:lnTo>
                    <a:pt x="1688" y="1782"/>
                  </a:lnTo>
                  <a:lnTo>
                    <a:pt x="1657" y="1782"/>
                  </a:lnTo>
                  <a:lnTo>
                    <a:pt x="1657" y="1782"/>
                  </a:lnTo>
                  <a:lnTo>
                    <a:pt x="1657" y="1750"/>
                  </a:lnTo>
                  <a:lnTo>
                    <a:pt x="1657" y="1750"/>
                  </a:lnTo>
                  <a:lnTo>
                    <a:pt x="1657" y="1750"/>
                  </a:lnTo>
                  <a:lnTo>
                    <a:pt x="1657" y="1750"/>
                  </a:lnTo>
                  <a:lnTo>
                    <a:pt x="1625" y="1750"/>
                  </a:lnTo>
                  <a:lnTo>
                    <a:pt x="1625" y="1750"/>
                  </a:lnTo>
                  <a:lnTo>
                    <a:pt x="1625" y="1750"/>
                  </a:lnTo>
                  <a:lnTo>
                    <a:pt x="1625" y="1750"/>
                  </a:lnTo>
                  <a:lnTo>
                    <a:pt x="1625" y="1719"/>
                  </a:lnTo>
                  <a:lnTo>
                    <a:pt x="1625" y="1719"/>
                  </a:lnTo>
                  <a:lnTo>
                    <a:pt x="1625" y="1719"/>
                  </a:lnTo>
                  <a:lnTo>
                    <a:pt x="1625" y="1719"/>
                  </a:lnTo>
                  <a:lnTo>
                    <a:pt x="1625" y="1719"/>
                  </a:lnTo>
                  <a:lnTo>
                    <a:pt x="1625" y="1688"/>
                  </a:lnTo>
                  <a:lnTo>
                    <a:pt x="1594" y="1688"/>
                  </a:lnTo>
                  <a:lnTo>
                    <a:pt x="1594" y="1688"/>
                  </a:lnTo>
                  <a:lnTo>
                    <a:pt x="1594" y="1688"/>
                  </a:lnTo>
                  <a:lnTo>
                    <a:pt x="1594" y="1688"/>
                  </a:lnTo>
                  <a:lnTo>
                    <a:pt x="1594" y="1688"/>
                  </a:lnTo>
                  <a:lnTo>
                    <a:pt x="1594" y="1688"/>
                  </a:lnTo>
                  <a:lnTo>
                    <a:pt x="1594" y="1688"/>
                  </a:lnTo>
                  <a:lnTo>
                    <a:pt x="1563" y="1688"/>
                  </a:lnTo>
                  <a:lnTo>
                    <a:pt x="1563" y="1688"/>
                  </a:lnTo>
                  <a:lnTo>
                    <a:pt x="1563" y="1688"/>
                  </a:lnTo>
                  <a:lnTo>
                    <a:pt x="1563" y="1657"/>
                  </a:lnTo>
                  <a:lnTo>
                    <a:pt x="1563" y="1657"/>
                  </a:lnTo>
                  <a:lnTo>
                    <a:pt x="1563" y="1657"/>
                  </a:lnTo>
                  <a:lnTo>
                    <a:pt x="1563" y="1657"/>
                  </a:lnTo>
                  <a:lnTo>
                    <a:pt x="1563" y="1657"/>
                  </a:lnTo>
                  <a:lnTo>
                    <a:pt x="1563" y="1625"/>
                  </a:lnTo>
                  <a:lnTo>
                    <a:pt x="1563" y="1625"/>
                  </a:lnTo>
                  <a:lnTo>
                    <a:pt x="1563" y="1625"/>
                  </a:lnTo>
                  <a:lnTo>
                    <a:pt x="1563" y="1625"/>
                  </a:lnTo>
                  <a:lnTo>
                    <a:pt x="1563" y="1625"/>
                  </a:lnTo>
                  <a:lnTo>
                    <a:pt x="1563" y="1594"/>
                  </a:lnTo>
                  <a:lnTo>
                    <a:pt x="1532" y="1594"/>
                  </a:lnTo>
                  <a:lnTo>
                    <a:pt x="1532" y="1594"/>
                  </a:lnTo>
                  <a:lnTo>
                    <a:pt x="1532" y="1594"/>
                  </a:lnTo>
                  <a:lnTo>
                    <a:pt x="1532" y="1594"/>
                  </a:lnTo>
                  <a:lnTo>
                    <a:pt x="1532" y="1594"/>
                  </a:lnTo>
                  <a:lnTo>
                    <a:pt x="1532" y="1594"/>
                  </a:lnTo>
                  <a:lnTo>
                    <a:pt x="1532" y="1594"/>
                  </a:lnTo>
                  <a:lnTo>
                    <a:pt x="1532" y="1594"/>
                  </a:lnTo>
                  <a:lnTo>
                    <a:pt x="1532" y="1594"/>
                  </a:lnTo>
                  <a:lnTo>
                    <a:pt x="1532" y="1563"/>
                  </a:lnTo>
                  <a:lnTo>
                    <a:pt x="1532" y="1563"/>
                  </a:lnTo>
                  <a:lnTo>
                    <a:pt x="1532" y="1563"/>
                  </a:lnTo>
                  <a:lnTo>
                    <a:pt x="1532" y="1563"/>
                  </a:lnTo>
                  <a:lnTo>
                    <a:pt x="1532" y="1563"/>
                  </a:lnTo>
                  <a:lnTo>
                    <a:pt x="1500" y="1563"/>
                  </a:lnTo>
                  <a:lnTo>
                    <a:pt x="1500" y="1532"/>
                  </a:lnTo>
                  <a:lnTo>
                    <a:pt x="1469" y="1532"/>
                  </a:lnTo>
                  <a:lnTo>
                    <a:pt x="1469" y="1500"/>
                  </a:lnTo>
                  <a:lnTo>
                    <a:pt x="1500" y="1500"/>
                  </a:lnTo>
                  <a:lnTo>
                    <a:pt x="1500" y="1500"/>
                  </a:lnTo>
                  <a:lnTo>
                    <a:pt x="1500" y="1500"/>
                  </a:lnTo>
                  <a:lnTo>
                    <a:pt x="1500" y="1500"/>
                  </a:lnTo>
                  <a:lnTo>
                    <a:pt x="1500" y="1500"/>
                  </a:lnTo>
                  <a:lnTo>
                    <a:pt x="1500" y="1500"/>
                  </a:lnTo>
                  <a:lnTo>
                    <a:pt x="1500" y="1469"/>
                  </a:lnTo>
                  <a:lnTo>
                    <a:pt x="1469" y="1469"/>
                  </a:lnTo>
                  <a:lnTo>
                    <a:pt x="1500" y="1469"/>
                  </a:lnTo>
                  <a:lnTo>
                    <a:pt x="1500" y="1469"/>
                  </a:lnTo>
                  <a:lnTo>
                    <a:pt x="1500" y="1469"/>
                  </a:lnTo>
                  <a:lnTo>
                    <a:pt x="1500" y="1469"/>
                  </a:lnTo>
                  <a:lnTo>
                    <a:pt x="1500" y="1469"/>
                  </a:lnTo>
                  <a:lnTo>
                    <a:pt x="1500" y="1469"/>
                  </a:lnTo>
                  <a:lnTo>
                    <a:pt x="1532" y="1469"/>
                  </a:lnTo>
                  <a:lnTo>
                    <a:pt x="1532" y="1469"/>
                  </a:lnTo>
                  <a:lnTo>
                    <a:pt x="1532" y="1469"/>
                  </a:lnTo>
                  <a:lnTo>
                    <a:pt x="1532" y="1469"/>
                  </a:lnTo>
                  <a:lnTo>
                    <a:pt x="1532" y="1469"/>
                  </a:lnTo>
                  <a:lnTo>
                    <a:pt x="1532" y="1469"/>
                  </a:lnTo>
                  <a:lnTo>
                    <a:pt x="1532" y="1469"/>
                  </a:lnTo>
                  <a:lnTo>
                    <a:pt x="1532" y="1438"/>
                  </a:lnTo>
                  <a:lnTo>
                    <a:pt x="1532" y="1438"/>
                  </a:lnTo>
                  <a:lnTo>
                    <a:pt x="1532" y="1438"/>
                  </a:lnTo>
                  <a:lnTo>
                    <a:pt x="1532" y="1407"/>
                  </a:lnTo>
                  <a:lnTo>
                    <a:pt x="1532" y="1407"/>
                  </a:lnTo>
                  <a:lnTo>
                    <a:pt x="1532" y="1407"/>
                  </a:lnTo>
                  <a:lnTo>
                    <a:pt x="1532" y="1375"/>
                  </a:lnTo>
                  <a:lnTo>
                    <a:pt x="1532" y="1375"/>
                  </a:lnTo>
                  <a:lnTo>
                    <a:pt x="1532" y="1375"/>
                  </a:lnTo>
                  <a:lnTo>
                    <a:pt x="1532" y="1375"/>
                  </a:lnTo>
                  <a:lnTo>
                    <a:pt x="1532" y="1375"/>
                  </a:lnTo>
                  <a:lnTo>
                    <a:pt x="1532" y="1375"/>
                  </a:lnTo>
                  <a:lnTo>
                    <a:pt x="1532" y="1375"/>
                  </a:lnTo>
                  <a:lnTo>
                    <a:pt x="1563" y="1344"/>
                  </a:lnTo>
                  <a:lnTo>
                    <a:pt x="1563" y="1344"/>
                  </a:lnTo>
                  <a:lnTo>
                    <a:pt x="1594" y="1344"/>
                  </a:lnTo>
                  <a:lnTo>
                    <a:pt x="1594" y="1344"/>
                  </a:lnTo>
                  <a:lnTo>
                    <a:pt x="1594" y="1313"/>
                  </a:lnTo>
                  <a:lnTo>
                    <a:pt x="1594" y="1313"/>
                  </a:lnTo>
                  <a:lnTo>
                    <a:pt x="1625" y="1313"/>
                  </a:lnTo>
                  <a:lnTo>
                    <a:pt x="1625" y="1313"/>
                  </a:lnTo>
                  <a:lnTo>
                    <a:pt x="1625" y="1313"/>
                  </a:lnTo>
                  <a:lnTo>
                    <a:pt x="1657" y="1313"/>
                  </a:lnTo>
                  <a:lnTo>
                    <a:pt x="1657" y="1313"/>
                  </a:lnTo>
                  <a:lnTo>
                    <a:pt x="1657" y="1282"/>
                  </a:lnTo>
                  <a:lnTo>
                    <a:pt x="1657" y="1282"/>
                  </a:lnTo>
                  <a:lnTo>
                    <a:pt x="1657" y="1282"/>
                  </a:lnTo>
                  <a:lnTo>
                    <a:pt x="1657" y="1282"/>
                  </a:lnTo>
                  <a:lnTo>
                    <a:pt x="1657" y="1282"/>
                  </a:lnTo>
                  <a:lnTo>
                    <a:pt x="1657" y="1282"/>
                  </a:lnTo>
                  <a:lnTo>
                    <a:pt x="1657" y="1250"/>
                  </a:lnTo>
                  <a:lnTo>
                    <a:pt x="1657" y="1250"/>
                  </a:lnTo>
                  <a:lnTo>
                    <a:pt x="1657" y="1250"/>
                  </a:lnTo>
                  <a:lnTo>
                    <a:pt x="1625" y="1219"/>
                  </a:lnTo>
                  <a:lnTo>
                    <a:pt x="1625" y="1219"/>
                  </a:lnTo>
                  <a:lnTo>
                    <a:pt x="1625" y="1219"/>
                  </a:lnTo>
                  <a:lnTo>
                    <a:pt x="1625" y="1219"/>
                  </a:lnTo>
                  <a:lnTo>
                    <a:pt x="1657" y="1188"/>
                  </a:lnTo>
                  <a:lnTo>
                    <a:pt x="1657" y="1188"/>
                  </a:lnTo>
                  <a:lnTo>
                    <a:pt x="1657" y="1157"/>
                  </a:lnTo>
                  <a:lnTo>
                    <a:pt x="1688" y="1157"/>
                  </a:lnTo>
                  <a:lnTo>
                    <a:pt x="1688" y="1125"/>
                  </a:lnTo>
                  <a:lnTo>
                    <a:pt x="1688" y="1125"/>
                  </a:lnTo>
                  <a:lnTo>
                    <a:pt x="1688" y="1125"/>
                  </a:lnTo>
                  <a:lnTo>
                    <a:pt x="1688" y="1094"/>
                  </a:lnTo>
                  <a:lnTo>
                    <a:pt x="1688" y="1094"/>
                  </a:lnTo>
                  <a:lnTo>
                    <a:pt x="1688" y="1094"/>
                  </a:lnTo>
                  <a:lnTo>
                    <a:pt x="1688" y="1094"/>
                  </a:lnTo>
                  <a:lnTo>
                    <a:pt x="1688" y="1063"/>
                  </a:lnTo>
                  <a:lnTo>
                    <a:pt x="1688" y="1063"/>
                  </a:lnTo>
                  <a:lnTo>
                    <a:pt x="1688" y="1063"/>
                  </a:lnTo>
                  <a:lnTo>
                    <a:pt x="1688" y="1063"/>
                  </a:lnTo>
                  <a:lnTo>
                    <a:pt x="1688" y="1063"/>
                  </a:lnTo>
                  <a:lnTo>
                    <a:pt x="1719" y="1063"/>
                  </a:lnTo>
                  <a:lnTo>
                    <a:pt x="1719" y="1063"/>
                  </a:lnTo>
                  <a:lnTo>
                    <a:pt x="1688" y="1032"/>
                  </a:lnTo>
                  <a:lnTo>
                    <a:pt x="1688" y="1032"/>
                  </a:lnTo>
                  <a:lnTo>
                    <a:pt x="1688" y="1032"/>
                  </a:lnTo>
                  <a:lnTo>
                    <a:pt x="1688" y="1032"/>
                  </a:lnTo>
                  <a:lnTo>
                    <a:pt x="1688" y="1032"/>
                  </a:lnTo>
                  <a:lnTo>
                    <a:pt x="1719" y="1032"/>
                  </a:lnTo>
                  <a:lnTo>
                    <a:pt x="1719" y="1032"/>
                  </a:lnTo>
                  <a:lnTo>
                    <a:pt x="1719" y="1032"/>
                  </a:lnTo>
                  <a:lnTo>
                    <a:pt x="1719" y="1032"/>
                  </a:lnTo>
                  <a:lnTo>
                    <a:pt x="1719" y="1032"/>
                  </a:lnTo>
                  <a:lnTo>
                    <a:pt x="1719" y="1032"/>
                  </a:lnTo>
                  <a:lnTo>
                    <a:pt x="1719" y="1032"/>
                  </a:lnTo>
                  <a:lnTo>
                    <a:pt x="1719" y="1032"/>
                  </a:lnTo>
                  <a:lnTo>
                    <a:pt x="1719" y="1032"/>
                  </a:lnTo>
                  <a:lnTo>
                    <a:pt x="1719" y="1032"/>
                  </a:lnTo>
                  <a:lnTo>
                    <a:pt x="1719" y="1032"/>
                  </a:lnTo>
                  <a:lnTo>
                    <a:pt x="1719" y="1000"/>
                  </a:lnTo>
                  <a:lnTo>
                    <a:pt x="1719" y="1000"/>
                  </a:lnTo>
                  <a:lnTo>
                    <a:pt x="1719" y="1000"/>
                  </a:lnTo>
                  <a:lnTo>
                    <a:pt x="1750" y="1000"/>
                  </a:lnTo>
                  <a:lnTo>
                    <a:pt x="1750" y="1000"/>
                  </a:lnTo>
                  <a:lnTo>
                    <a:pt x="1750" y="1000"/>
                  </a:lnTo>
                  <a:lnTo>
                    <a:pt x="1750" y="1000"/>
                  </a:lnTo>
                  <a:lnTo>
                    <a:pt x="1750" y="1000"/>
                  </a:lnTo>
                  <a:lnTo>
                    <a:pt x="1750" y="1000"/>
                  </a:lnTo>
                  <a:lnTo>
                    <a:pt x="1750" y="1000"/>
                  </a:lnTo>
                  <a:lnTo>
                    <a:pt x="1750" y="1000"/>
                  </a:lnTo>
                  <a:lnTo>
                    <a:pt x="1750" y="1000"/>
                  </a:lnTo>
                  <a:lnTo>
                    <a:pt x="1782" y="1000"/>
                  </a:lnTo>
                  <a:lnTo>
                    <a:pt x="1782" y="1000"/>
                  </a:lnTo>
                  <a:lnTo>
                    <a:pt x="1782" y="1000"/>
                  </a:lnTo>
                  <a:lnTo>
                    <a:pt x="1782" y="1000"/>
                  </a:lnTo>
                  <a:lnTo>
                    <a:pt x="1782" y="1000"/>
                  </a:lnTo>
                  <a:lnTo>
                    <a:pt x="1782" y="1000"/>
                  </a:lnTo>
                  <a:lnTo>
                    <a:pt x="1782" y="1000"/>
                  </a:lnTo>
                  <a:lnTo>
                    <a:pt x="1782" y="1000"/>
                  </a:lnTo>
                  <a:lnTo>
                    <a:pt x="1782" y="969"/>
                  </a:lnTo>
                  <a:lnTo>
                    <a:pt x="1782" y="969"/>
                  </a:lnTo>
                  <a:lnTo>
                    <a:pt x="1782" y="969"/>
                  </a:lnTo>
                  <a:lnTo>
                    <a:pt x="1782" y="969"/>
                  </a:lnTo>
                  <a:lnTo>
                    <a:pt x="1782" y="969"/>
                  </a:lnTo>
                  <a:lnTo>
                    <a:pt x="1782" y="969"/>
                  </a:lnTo>
                  <a:lnTo>
                    <a:pt x="1782" y="969"/>
                  </a:lnTo>
                  <a:lnTo>
                    <a:pt x="1782" y="969"/>
                  </a:lnTo>
                  <a:lnTo>
                    <a:pt x="1813" y="969"/>
                  </a:lnTo>
                  <a:lnTo>
                    <a:pt x="1813" y="969"/>
                  </a:lnTo>
                  <a:lnTo>
                    <a:pt x="1813" y="969"/>
                  </a:lnTo>
                  <a:lnTo>
                    <a:pt x="1813" y="969"/>
                  </a:lnTo>
                  <a:lnTo>
                    <a:pt x="1813" y="969"/>
                  </a:lnTo>
                  <a:lnTo>
                    <a:pt x="1813" y="969"/>
                  </a:lnTo>
                  <a:lnTo>
                    <a:pt x="1813" y="969"/>
                  </a:lnTo>
                  <a:lnTo>
                    <a:pt x="1813" y="938"/>
                  </a:lnTo>
                  <a:lnTo>
                    <a:pt x="1813" y="938"/>
                  </a:lnTo>
                  <a:lnTo>
                    <a:pt x="1813" y="938"/>
                  </a:lnTo>
                  <a:lnTo>
                    <a:pt x="1813" y="938"/>
                  </a:lnTo>
                  <a:lnTo>
                    <a:pt x="1844" y="938"/>
                  </a:lnTo>
                  <a:lnTo>
                    <a:pt x="1844" y="938"/>
                  </a:lnTo>
                  <a:lnTo>
                    <a:pt x="1844" y="938"/>
                  </a:lnTo>
                  <a:lnTo>
                    <a:pt x="1844" y="938"/>
                  </a:lnTo>
                  <a:lnTo>
                    <a:pt x="1844" y="938"/>
                  </a:lnTo>
                  <a:lnTo>
                    <a:pt x="1875" y="938"/>
                  </a:lnTo>
                  <a:lnTo>
                    <a:pt x="1875" y="938"/>
                  </a:lnTo>
                  <a:lnTo>
                    <a:pt x="1875" y="907"/>
                  </a:lnTo>
                  <a:lnTo>
                    <a:pt x="1875" y="907"/>
                  </a:lnTo>
                  <a:lnTo>
                    <a:pt x="1875" y="907"/>
                  </a:lnTo>
                  <a:lnTo>
                    <a:pt x="1875" y="907"/>
                  </a:lnTo>
                  <a:lnTo>
                    <a:pt x="1875" y="907"/>
                  </a:lnTo>
                  <a:lnTo>
                    <a:pt x="1875" y="907"/>
                  </a:lnTo>
                  <a:lnTo>
                    <a:pt x="1875" y="907"/>
                  </a:lnTo>
                  <a:lnTo>
                    <a:pt x="1875" y="907"/>
                  </a:lnTo>
                  <a:lnTo>
                    <a:pt x="1875" y="907"/>
                  </a:lnTo>
                  <a:lnTo>
                    <a:pt x="1907" y="907"/>
                  </a:lnTo>
                  <a:lnTo>
                    <a:pt x="1907" y="907"/>
                  </a:lnTo>
                  <a:lnTo>
                    <a:pt x="1907" y="907"/>
                  </a:lnTo>
                  <a:lnTo>
                    <a:pt x="1938" y="907"/>
                  </a:lnTo>
                  <a:lnTo>
                    <a:pt x="1938" y="907"/>
                  </a:lnTo>
                  <a:lnTo>
                    <a:pt x="1938" y="907"/>
                  </a:lnTo>
                  <a:lnTo>
                    <a:pt x="1938" y="907"/>
                  </a:lnTo>
                  <a:lnTo>
                    <a:pt x="1938" y="907"/>
                  </a:lnTo>
                  <a:lnTo>
                    <a:pt x="1938" y="907"/>
                  </a:lnTo>
                  <a:lnTo>
                    <a:pt x="1938" y="907"/>
                  </a:lnTo>
                  <a:lnTo>
                    <a:pt x="1938" y="907"/>
                  </a:lnTo>
                  <a:lnTo>
                    <a:pt x="1938" y="907"/>
                  </a:lnTo>
                  <a:lnTo>
                    <a:pt x="1938" y="907"/>
                  </a:lnTo>
                  <a:lnTo>
                    <a:pt x="1938" y="907"/>
                  </a:lnTo>
                  <a:lnTo>
                    <a:pt x="1938" y="907"/>
                  </a:lnTo>
                  <a:lnTo>
                    <a:pt x="1938" y="907"/>
                  </a:lnTo>
                  <a:lnTo>
                    <a:pt x="1938" y="907"/>
                  </a:lnTo>
                  <a:lnTo>
                    <a:pt x="1938" y="907"/>
                  </a:lnTo>
                  <a:lnTo>
                    <a:pt x="1969" y="907"/>
                  </a:lnTo>
                  <a:lnTo>
                    <a:pt x="1969" y="907"/>
                  </a:lnTo>
                  <a:lnTo>
                    <a:pt x="1969" y="907"/>
                  </a:lnTo>
                  <a:lnTo>
                    <a:pt x="1969" y="907"/>
                  </a:lnTo>
                  <a:lnTo>
                    <a:pt x="1969" y="907"/>
                  </a:lnTo>
                  <a:lnTo>
                    <a:pt x="1969" y="907"/>
                  </a:lnTo>
                  <a:lnTo>
                    <a:pt x="1969" y="907"/>
                  </a:lnTo>
                  <a:lnTo>
                    <a:pt x="1969" y="907"/>
                  </a:lnTo>
                  <a:lnTo>
                    <a:pt x="1969" y="907"/>
                  </a:lnTo>
                  <a:lnTo>
                    <a:pt x="1969" y="907"/>
                  </a:lnTo>
                  <a:lnTo>
                    <a:pt x="1969" y="875"/>
                  </a:lnTo>
                  <a:lnTo>
                    <a:pt x="2000" y="875"/>
                  </a:lnTo>
                  <a:lnTo>
                    <a:pt x="2000" y="875"/>
                  </a:lnTo>
                  <a:lnTo>
                    <a:pt x="2000" y="875"/>
                  </a:lnTo>
                  <a:lnTo>
                    <a:pt x="2000" y="875"/>
                  </a:lnTo>
                  <a:lnTo>
                    <a:pt x="2000" y="875"/>
                  </a:lnTo>
                  <a:lnTo>
                    <a:pt x="2000" y="875"/>
                  </a:lnTo>
                  <a:lnTo>
                    <a:pt x="2000" y="875"/>
                  </a:lnTo>
                  <a:lnTo>
                    <a:pt x="2000" y="875"/>
                  </a:lnTo>
                  <a:lnTo>
                    <a:pt x="2000" y="875"/>
                  </a:lnTo>
                  <a:lnTo>
                    <a:pt x="2032" y="875"/>
                  </a:lnTo>
                  <a:lnTo>
                    <a:pt x="2032" y="875"/>
                  </a:lnTo>
                  <a:lnTo>
                    <a:pt x="2032" y="875"/>
                  </a:lnTo>
                  <a:lnTo>
                    <a:pt x="2032" y="875"/>
                  </a:lnTo>
                  <a:lnTo>
                    <a:pt x="2032" y="875"/>
                  </a:lnTo>
                  <a:lnTo>
                    <a:pt x="2032" y="875"/>
                  </a:lnTo>
                  <a:lnTo>
                    <a:pt x="2032" y="875"/>
                  </a:lnTo>
                  <a:lnTo>
                    <a:pt x="2032" y="875"/>
                  </a:lnTo>
                  <a:lnTo>
                    <a:pt x="2032" y="875"/>
                  </a:lnTo>
                  <a:lnTo>
                    <a:pt x="2032" y="875"/>
                  </a:lnTo>
                  <a:lnTo>
                    <a:pt x="2032" y="875"/>
                  </a:lnTo>
                  <a:lnTo>
                    <a:pt x="2032" y="875"/>
                  </a:lnTo>
                  <a:lnTo>
                    <a:pt x="2032" y="875"/>
                  </a:lnTo>
                  <a:lnTo>
                    <a:pt x="2032" y="875"/>
                  </a:lnTo>
                  <a:lnTo>
                    <a:pt x="2032" y="875"/>
                  </a:lnTo>
                  <a:lnTo>
                    <a:pt x="2032" y="875"/>
                  </a:lnTo>
                  <a:lnTo>
                    <a:pt x="2063" y="875"/>
                  </a:lnTo>
                  <a:lnTo>
                    <a:pt x="2063" y="875"/>
                  </a:lnTo>
                  <a:lnTo>
                    <a:pt x="2063" y="875"/>
                  </a:lnTo>
                  <a:lnTo>
                    <a:pt x="2063" y="875"/>
                  </a:lnTo>
                  <a:lnTo>
                    <a:pt x="2063" y="875"/>
                  </a:lnTo>
                  <a:lnTo>
                    <a:pt x="2063" y="875"/>
                  </a:lnTo>
                  <a:lnTo>
                    <a:pt x="2063" y="875"/>
                  </a:lnTo>
                  <a:lnTo>
                    <a:pt x="2063" y="875"/>
                  </a:lnTo>
                  <a:lnTo>
                    <a:pt x="2063" y="875"/>
                  </a:lnTo>
                  <a:lnTo>
                    <a:pt x="2094" y="875"/>
                  </a:lnTo>
                  <a:lnTo>
                    <a:pt x="2094" y="875"/>
                  </a:lnTo>
                  <a:lnTo>
                    <a:pt x="2094" y="875"/>
                  </a:lnTo>
                  <a:lnTo>
                    <a:pt x="2094" y="875"/>
                  </a:lnTo>
                  <a:lnTo>
                    <a:pt x="2094" y="875"/>
                  </a:lnTo>
                  <a:lnTo>
                    <a:pt x="2094" y="875"/>
                  </a:lnTo>
                  <a:lnTo>
                    <a:pt x="2094" y="875"/>
                  </a:lnTo>
                  <a:lnTo>
                    <a:pt x="2094" y="875"/>
                  </a:lnTo>
                  <a:lnTo>
                    <a:pt x="2094" y="844"/>
                  </a:lnTo>
                  <a:lnTo>
                    <a:pt x="2125" y="844"/>
                  </a:lnTo>
                  <a:lnTo>
                    <a:pt x="2125" y="844"/>
                  </a:lnTo>
                  <a:lnTo>
                    <a:pt x="2125" y="844"/>
                  </a:lnTo>
                  <a:lnTo>
                    <a:pt x="2125" y="844"/>
                  </a:lnTo>
                  <a:lnTo>
                    <a:pt x="2125" y="844"/>
                  </a:lnTo>
                  <a:lnTo>
                    <a:pt x="2125" y="844"/>
                  </a:lnTo>
                  <a:lnTo>
                    <a:pt x="2125" y="844"/>
                  </a:lnTo>
                  <a:lnTo>
                    <a:pt x="2125" y="844"/>
                  </a:lnTo>
                  <a:lnTo>
                    <a:pt x="2125" y="844"/>
                  </a:lnTo>
                  <a:lnTo>
                    <a:pt x="2125" y="844"/>
                  </a:lnTo>
                  <a:lnTo>
                    <a:pt x="2125" y="844"/>
                  </a:lnTo>
                  <a:lnTo>
                    <a:pt x="2157" y="844"/>
                  </a:lnTo>
                  <a:lnTo>
                    <a:pt x="2157" y="844"/>
                  </a:lnTo>
                  <a:lnTo>
                    <a:pt x="2157" y="844"/>
                  </a:lnTo>
                  <a:lnTo>
                    <a:pt x="2157" y="813"/>
                  </a:lnTo>
                  <a:lnTo>
                    <a:pt x="2157" y="813"/>
                  </a:lnTo>
                  <a:lnTo>
                    <a:pt x="2157" y="813"/>
                  </a:lnTo>
                  <a:lnTo>
                    <a:pt x="2157" y="813"/>
                  </a:lnTo>
                  <a:lnTo>
                    <a:pt x="2157" y="813"/>
                  </a:lnTo>
                  <a:lnTo>
                    <a:pt x="2157" y="813"/>
                  </a:lnTo>
                  <a:lnTo>
                    <a:pt x="2157" y="844"/>
                  </a:lnTo>
                  <a:lnTo>
                    <a:pt x="2157" y="844"/>
                  </a:lnTo>
                  <a:lnTo>
                    <a:pt x="2188" y="844"/>
                  </a:lnTo>
                  <a:lnTo>
                    <a:pt x="2188" y="844"/>
                  </a:lnTo>
                  <a:lnTo>
                    <a:pt x="2188" y="813"/>
                  </a:lnTo>
                  <a:lnTo>
                    <a:pt x="2188" y="813"/>
                  </a:lnTo>
                  <a:lnTo>
                    <a:pt x="2188" y="813"/>
                  </a:lnTo>
                  <a:lnTo>
                    <a:pt x="2188" y="844"/>
                  </a:lnTo>
                  <a:lnTo>
                    <a:pt x="2188" y="844"/>
                  </a:lnTo>
                  <a:lnTo>
                    <a:pt x="2188" y="844"/>
                  </a:lnTo>
                  <a:lnTo>
                    <a:pt x="2188" y="844"/>
                  </a:lnTo>
                  <a:lnTo>
                    <a:pt x="2188" y="813"/>
                  </a:lnTo>
                  <a:lnTo>
                    <a:pt x="2188" y="813"/>
                  </a:lnTo>
                  <a:lnTo>
                    <a:pt x="2188" y="813"/>
                  </a:lnTo>
                  <a:lnTo>
                    <a:pt x="2219" y="813"/>
                  </a:lnTo>
                  <a:lnTo>
                    <a:pt x="2219" y="813"/>
                  </a:lnTo>
                  <a:lnTo>
                    <a:pt x="2219" y="844"/>
                  </a:lnTo>
                  <a:lnTo>
                    <a:pt x="2219" y="844"/>
                  </a:lnTo>
                  <a:lnTo>
                    <a:pt x="2219" y="813"/>
                  </a:lnTo>
                  <a:lnTo>
                    <a:pt x="2219" y="813"/>
                  </a:lnTo>
                  <a:lnTo>
                    <a:pt x="2219" y="844"/>
                  </a:lnTo>
                  <a:lnTo>
                    <a:pt x="2219" y="844"/>
                  </a:lnTo>
                  <a:lnTo>
                    <a:pt x="2219" y="844"/>
                  </a:lnTo>
                  <a:lnTo>
                    <a:pt x="2219" y="844"/>
                  </a:lnTo>
                  <a:lnTo>
                    <a:pt x="2219" y="844"/>
                  </a:lnTo>
                  <a:lnTo>
                    <a:pt x="2219" y="844"/>
                  </a:lnTo>
                  <a:lnTo>
                    <a:pt x="2250" y="844"/>
                  </a:lnTo>
                  <a:lnTo>
                    <a:pt x="2250" y="844"/>
                  </a:lnTo>
                  <a:lnTo>
                    <a:pt x="2250" y="844"/>
                  </a:lnTo>
                  <a:lnTo>
                    <a:pt x="2250" y="844"/>
                  </a:lnTo>
                  <a:lnTo>
                    <a:pt x="2250" y="875"/>
                  </a:lnTo>
                  <a:lnTo>
                    <a:pt x="2250" y="875"/>
                  </a:lnTo>
                  <a:lnTo>
                    <a:pt x="2250" y="875"/>
                  </a:lnTo>
                  <a:lnTo>
                    <a:pt x="2250" y="875"/>
                  </a:lnTo>
                  <a:lnTo>
                    <a:pt x="2250" y="844"/>
                  </a:lnTo>
                  <a:lnTo>
                    <a:pt x="2250" y="844"/>
                  </a:lnTo>
                  <a:lnTo>
                    <a:pt x="2250" y="844"/>
                  </a:lnTo>
                  <a:lnTo>
                    <a:pt x="2282" y="844"/>
                  </a:lnTo>
                  <a:lnTo>
                    <a:pt x="2282" y="844"/>
                  </a:lnTo>
                  <a:lnTo>
                    <a:pt x="2282" y="844"/>
                  </a:lnTo>
                  <a:lnTo>
                    <a:pt x="2282" y="875"/>
                  </a:lnTo>
                  <a:lnTo>
                    <a:pt x="2282" y="875"/>
                  </a:lnTo>
                  <a:lnTo>
                    <a:pt x="2282" y="875"/>
                  </a:lnTo>
                  <a:lnTo>
                    <a:pt x="2282" y="875"/>
                  </a:lnTo>
                  <a:lnTo>
                    <a:pt x="2282" y="875"/>
                  </a:lnTo>
                  <a:lnTo>
                    <a:pt x="2282" y="875"/>
                  </a:lnTo>
                  <a:lnTo>
                    <a:pt x="2282" y="875"/>
                  </a:lnTo>
                  <a:lnTo>
                    <a:pt x="2282" y="844"/>
                  </a:lnTo>
                  <a:lnTo>
                    <a:pt x="2282" y="844"/>
                  </a:lnTo>
                  <a:lnTo>
                    <a:pt x="2282" y="844"/>
                  </a:lnTo>
                  <a:lnTo>
                    <a:pt x="2282" y="844"/>
                  </a:lnTo>
                  <a:lnTo>
                    <a:pt x="2282" y="844"/>
                  </a:lnTo>
                  <a:lnTo>
                    <a:pt x="2282" y="813"/>
                  </a:lnTo>
                  <a:lnTo>
                    <a:pt x="2282" y="813"/>
                  </a:lnTo>
                  <a:lnTo>
                    <a:pt x="2250" y="813"/>
                  </a:lnTo>
                  <a:lnTo>
                    <a:pt x="2250" y="813"/>
                  </a:lnTo>
                  <a:lnTo>
                    <a:pt x="2250" y="782"/>
                  </a:lnTo>
                  <a:lnTo>
                    <a:pt x="2250" y="782"/>
                  </a:lnTo>
                  <a:lnTo>
                    <a:pt x="2250" y="782"/>
                  </a:lnTo>
                  <a:lnTo>
                    <a:pt x="2250" y="782"/>
                  </a:lnTo>
                  <a:lnTo>
                    <a:pt x="2219" y="782"/>
                  </a:lnTo>
                  <a:lnTo>
                    <a:pt x="2219" y="750"/>
                  </a:lnTo>
                  <a:lnTo>
                    <a:pt x="2219" y="750"/>
                  </a:lnTo>
                  <a:lnTo>
                    <a:pt x="2219" y="750"/>
                  </a:lnTo>
                  <a:lnTo>
                    <a:pt x="2219" y="750"/>
                  </a:lnTo>
                  <a:lnTo>
                    <a:pt x="2188" y="782"/>
                  </a:lnTo>
                  <a:lnTo>
                    <a:pt x="2188" y="782"/>
                  </a:lnTo>
                  <a:lnTo>
                    <a:pt x="2188" y="782"/>
                  </a:lnTo>
                  <a:lnTo>
                    <a:pt x="2188" y="782"/>
                  </a:lnTo>
                  <a:lnTo>
                    <a:pt x="2188" y="782"/>
                  </a:lnTo>
                  <a:lnTo>
                    <a:pt x="2157" y="750"/>
                  </a:lnTo>
                  <a:lnTo>
                    <a:pt x="2157" y="750"/>
                  </a:lnTo>
                  <a:lnTo>
                    <a:pt x="2157" y="750"/>
                  </a:lnTo>
                  <a:lnTo>
                    <a:pt x="2157" y="719"/>
                  </a:lnTo>
                  <a:lnTo>
                    <a:pt x="2188" y="688"/>
                  </a:lnTo>
                  <a:lnTo>
                    <a:pt x="2188" y="657"/>
                  </a:lnTo>
                  <a:lnTo>
                    <a:pt x="2219" y="657"/>
                  </a:lnTo>
                  <a:lnTo>
                    <a:pt x="2219" y="625"/>
                  </a:lnTo>
                  <a:lnTo>
                    <a:pt x="2250" y="594"/>
                  </a:lnTo>
                  <a:lnTo>
                    <a:pt x="2250" y="563"/>
                  </a:lnTo>
                  <a:lnTo>
                    <a:pt x="2282" y="532"/>
                  </a:lnTo>
                  <a:lnTo>
                    <a:pt x="2282" y="532"/>
                  </a:lnTo>
                  <a:lnTo>
                    <a:pt x="2282" y="532"/>
                  </a:lnTo>
                  <a:lnTo>
                    <a:pt x="2282" y="532"/>
                  </a:lnTo>
                  <a:lnTo>
                    <a:pt x="2282" y="532"/>
                  </a:lnTo>
                  <a:lnTo>
                    <a:pt x="2282" y="532"/>
                  </a:lnTo>
                  <a:lnTo>
                    <a:pt x="2282" y="532"/>
                  </a:lnTo>
                  <a:lnTo>
                    <a:pt x="2282" y="532"/>
                  </a:lnTo>
                  <a:lnTo>
                    <a:pt x="2282" y="532"/>
                  </a:lnTo>
                  <a:lnTo>
                    <a:pt x="2250" y="532"/>
                  </a:lnTo>
                  <a:lnTo>
                    <a:pt x="2250" y="532"/>
                  </a:lnTo>
                  <a:lnTo>
                    <a:pt x="2250" y="532"/>
                  </a:lnTo>
                  <a:lnTo>
                    <a:pt x="2250" y="532"/>
                  </a:lnTo>
                  <a:lnTo>
                    <a:pt x="2250" y="532"/>
                  </a:lnTo>
                  <a:lnTo>
                    <a:pt x="2250" y="532"/>
                  </a:lnTo>
                  <a:lnTo>
                    <a:pt x="2250" y="532"/>
                  </a:lnTo>
                  <a:lnTo>
                    <a:pt x="2250" y="532"/>
                  </a:lnTo>
                  <a:lnTo>
                    <a:pt x="2250" y="532"/>
                  </a:lnTo>
                  <a:lnTo>
                    <a:pt x="2250" y="532"/>
                  </a:lnTo>
                  <a:lnTo>
                    <a:pt x="2250" y="532"/>
                  </a:lnTo>
                  <a:lnTo>
                    <a:pt x="2250" y="532"/>
                  </a:lnTo>
                  <a:lnTo>
                    <a:pt x="2250" y="532"/>
                  </a:lnTo>
                  <a:lnTo>
                    <a:pt x="2250" y="532"/>
                  </a:lnTo>
                  <a:lnTo>
                    <a:pt x="2250"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219" y="500"/>
                  </a:lnTo>
                  <a:lnTo>
                    <a:pt x="2188" y="500"/>
                  </a:lnTo>
                  <a:lnTo>
                    <a:pt x="2188" y="500"/>
                  </a:lnTo>
                  <a:lnTo>
                    <a:pt x="2188" y="500"/>
                  </a:lnTo>
                  <a:lnTo>
                    <a:pt x="2188" y="500"/>
                  </a:lnTo>
                  <a:lnTo>
                    <a:pt x="2188" y="500"/>
                  </a:lnTo>
                  <a:lnTo>
                    <a:pt x="2188" y="500"/>
                  </a:lnTo>
                  <a:lnTo>
                    <a:pt x="2188" y="500"/>
                  </a:lnTo>
                  <a:lnTo>
                    <a:pt x="2188" y="469"/>
                  </a:lnTo>
                  <a:lnTo>
                    <a:pt x="2188" y="469"/>
                  </a:lnTo>
                  <a:lnTo>
                    <a:pt x="2188" y="469"/>
                  </a:lnTo>
                  <a:lnTo>
                    <a:pt x="2188" y="469"/>
                  </a:lnTo>
                  <a:lnTo>
                    <a:pt x="2188" y="469"/>
                  </a:lnTo>
                  <a:lnTo>
                    <a:pt x="2188" y="469"/>
                  </a:lnTo>
                  <a:lnTo>
                    <a:pt x="2157" y="469"/>
                  </a:lnTo>
                  <a:lnTo>
                    <a:pt x="2157" y="469"/>
                  </a:lnTo>
                  <a:lnTo>
                    <a:pt x="2157" y="469"/>
                  </a:lnTo>
                  <a:lnTo>
                    <a:pt x="2157" y="500"/>
                  </a:lnTo>
                  <a:lnTo>
                    <a:pt x="2157" y="500"/>
                  </a:lnTo>
                  <a:lnTo>
                    <a:pt x="2157" y="500"/>
                  </a:lnTo>
                  <a:lnTo>
                    <a:pt x="2157" y="500"/>
                  </a:lnTo>
                  <a:lnTo>
                    <a:pt x="2157" y="469"/>
                  </a:lnTo>
                  <a:lnTo>
                    <a:pt x="2157" y="469"/>
                  </a:lnTo>
                  <a:lnTo>
                    <a:pt x="2157" y="469"/>
                  </a:lnTo>
                  <a:lnTo>
                    <a:pt x="2157" y="469"/>
                  </a:lnTo>
                  <a:lnTo>
                    <a:pt x="2157" y="469"/>
                  </a:lnTo>
                  <a:lnTo>
                    <a:pt x="2157" y="469"/>
                  </a:lnTo>
                  <a:lnTo>
                    <a:pt x="2157" y="469"/>
                  </a:lnTo>
                  <a:lnTo>
                    <a:pt x="2157" y="469"/>
                  </a:lnTo>
                  <a:lnTo>
                    <a:pt x="2157" y="469"/>
                  </a:lnTo>
                  <a:lnTo>
                    <a:pt x="2157" y="469"/>
                  </a:lnTo>
                  <a:lnTo>
                    <a:pt x="2125" y="469"/>
                  </a:lnTo>
                  <a:lnTo>
                    <a:pt x="2125" y="469"/>
                  </a:lnTo>
                  <a:lnTo>
                    <a:pt x="2125" y="438"/>
                  </a:lnTo>
                  <a:lnTo>
                    <a:pt x="2125" y="438"/>
                  </a:lnTo>
                  <a:lnTo>
                    <a:pt x="2094" y="438"/>
                  </a:lnTo>
                  <a:lnTo>
                    <a:pt x="2094" y="438"/>
                  </a:lnTo>
                  <a:lnTo>
                    <a:pt x="2094" y="438"/>
                  </a:lnTo>
                  <a:lnTo>
                    <a:pt x="2094" y="438"/>
                  </a:lnTo>
                  <a:lnTo>
                    <a:pt x="2094" y="438"/>
                  </a:lnTo>
                  <a:lnTo>
                    <a:pt x="2094" y="438"/>
                  </a:lnTo>
                  <a:lnTo>
                    <a:pt x="2094" y="438"/>
                  </a:lnTo>
                  <a:lnTo>
                    <a:pt x="2094" y="438"/>
                  </a:lnTo>
                  <a:lnTo>
                    <a:pt x="2094" y="438"/>
                  </a:lnTo>
                  <a:lnTo>
                    <a:pt x="2094" y="438"/>
                  </a:lnTo>
                  <a:lnTo>
                    <a:pt x="2063" y="438"/>
                  </a:lnTo>
                  <a:lnTo>
                    <a:pt x="2063" y="438"/>
                  </a:lnTo>
                  <a:lnTo>
                    <a:pt x="2063" y="438"/>
                  </a:lnTo>
                  <a:lnTo>
                    <a:pt x="2063" y="438"/>
                  </a:lnTo>
                  <a:lnTo>
                    <a:pt x="2063" y="438"/>
                  </a:lnTo>
                  <a:lnTo>
                    <a:pt x="2063" y="469"/>
                  </a:lnTo>
                  <a:lnTo>
                    <a:pt x="2063" y="469"/>
                  </a:lnTo>
                  <a:lnTo>
                    <a:pt x="2032" y="469"/>
                  </a:lnTo>
                  <a:lnTo>
                    <a:pt x="2032" y="469"/>
                  </a:lnTo>
                  <a:lnTo>
                    <a:pt x="2032" y="469"/>
                  </a:lnTo>
                  <a:lnTo>
                    <a:pt x="2032" y="469"/>
                  </a:lnTo>
                  <a:lnTo>
                    <a:pt x="2032" y="469"/>
                  </a:lnTo>
                  <a:lnTo>
                    <a:pt x="2032" y="469"/>
                  </a:lnTo>
                  <a:lnTo>
                    <a:pt x="2032" y="469"/>
                  </a:lnTo>
                  <a:lnTo>
                    <a:pt x="2032" y="469"/>
                  </a:lnTo>
                  <a:lnTo>
                    <a:pt x="2032" y="469"/>
                  </a:lnTo>
                  <a:lnTo>
                    <a:pt x="2000" y="469"/>
                  </a:lnTo>
                  <a:lnTo>
                    <a:pt x="2000" y="469"/>
                  </a:lnTo>
                  <a:lnTo>
                    <a:pt x="2000" y="469"/>
                  </a:lnTo>
                  <a:lnTo>
                    <a:pt x="2000" y="469"/>
                  </a:lnTo>
                  <a:lnTo>
                    <a:pt x="2000" y="469"/>
                  </a:lnTo>
                  <a:lnTo>
                    <a:pt x="2000" y="469"/>
                  </a:lnTo>
                  <a:lnTo>
                    <a:pt x="2000" y="469"/>
                  </a:lnTo>
                  <a:lnTo>
                    <a:pt x="2000" y="438"/>
                  </a:lnTo>
                  <a:lnTo>
                    <a:pt x="2000" y="438"/>
                  </a:lnTo>
                  <a:lnTo>
                    <a:pt x="2000" y="438"/>
                  </a:lnTo>
                  <a:lnTo>
                    <a:pt x="2000" y="438"/>
                  </a:lnTo>
                  <a:lnTo>
                    <a:pt x="2000" y="469"/>
                  </a:lnTo>
                  <a:lnTo>
                    <a:pt x="2000" y="469"/>
                  </a:lnTo>
                  <a:lnTo>
                    <a:pt x="1969" y="469"/>
                  </a:lnTo>
                  <a:lnTo>
                    <a:pt x="1969" y="469"/>
                  </a:lnTo>
                  <a:lnTo>
                    <a:pt x="1969" y="438"/>
                  </a:lnTo>
                  <a:lnTo>
                    <a:pt x="1969" y="438"/>
                  </a:lnTo>
                  <a:lnTo>
                    <a:pt x="1969" y="438"/>
                  </a:lnTo>
                  <a:lnTo>
                    <a:pt x="1969" y="438"/>
                  </a:lnTo>
                  <a:lnTo>
                    <a:pt x="1969" y="438"/>
                  </a:lnTo>
                  <a:lnTo>
                    <a:pt x="1969" y="438"/>
                  </a:lnTo>
                  <a:lnTo>
                    <a:pt x="1969" y="438"/>
                  </a:lnTo>
                  <a:lnTo>
                    <a:pt x="1938" y="438"/>
                  </a:lnTo>
                  <a:lnTo>
                    <a:pt x="1938" y="438"/>
                  </a:lnTo>
                  <a:lnTo>
                    <a:pt x="1938" y="438"/>
                  </a:lnTo>
                  <a:lnTo>
                    <a:pt x="1938" y="438"/>
                  </a:lnTo>
                  <a:lnTo>
                    <a:pt x="1938" y="438"/>
                  </a:lnTo>
                  <a:lnTo>
                    <a:pt x="1938" y="407"/>
                  </a:lnTo>
                  <a:lnTo>
                    <a:pt x="1938" y="438"/>
                  </a:lnTo>
                  <a:lnTo>
                    <a:pt x="1907" y="438"/>
                  </a:lnTo>
                  <a:lnTo>
                    <a:pt x="1907" y="438"/>
                  </a:lnTo>
                  <a:lnTo>
                    <a:pt x="1907" y="438"/>
                  </a:lnTo>
                  <a:lnTo>
                    <a:pt x="1907" y="438"/>
                  </a:lnTo>
                  <a:lnTo>
                    <a:pt x="1907" y="438"/>
                  </a:lnTo>
                  <a:lnTo>
                    <a:pt x="1907" y="469"/>
                  </a:lnTo>
                  <a:lnTo>
                    <a:pt x="1907" y="469"/>
                  </a:lnTo>
                  <a:lnTo>
                    <a:pt x="1907" y="469"/>
                  </a:lnTo>
                  <a:lnTo>
                    <a:pt x="1907" y="469"/>
                  </a:lnTo>
                  <a:lnTo>
                    <a:pt x="1875" y="469"/>
                  </a:lnTo>
                  <a:lnTo>
                    <a:pt x="1875" y="469"/>
                  </a:lnTo>
                  <a:lnTo>
                    <a:pt x="1875" y="469"/>
                  </a:lnTo>
                  <a:lnTo>
                    <a:pt x="1875" y="469"/>
                  </a:lnTo>
                  <a:lnTo>
                    <a:pt x="1844" y="469"/>
                  </a:lnTo>
                  <a:lnTo>
                    <a:pt x="1844" y="469"/>
                  </a:lnTo>
                  <a:lnTo>
                    <a:pt x="1844" y="469"/>
                  </a:lnTo>
                  <a:lnTo>
                    <a:pt x="1844" y="469"/>
                  </a:lnTo>
                  <a:lnTo>
                    <a:pt x="1844" y="469"/>
                  </a:lnTo>
                  <a:lnTo>
                    <a:pt x="1813" y="469"/>
                  </a:lnTo>
                  <a:lnTo>
                    <a:pt x="1813" y="469"/>
                  </a:lnTo>
                  <a:lnTo>
                    <a:pt x="1813" y="469"/>
                  </a:lnTo>
                  <a:lnTo>
                    <a:pt x="1813" y="469"/>
                  </a:lnTo>
                  <a:lnTo>
                    <a:pt x="1813" y="469"/>
                  </a:lnTo>
                  <a:lnTo>
                    <a:pt x="1813" y="500"/>
                  </a:lnTo>
                  <a:lnTo>
                    <a:pt x="1813" y="500"/>
                  </a:lnTo>
                  <a:lnTo>
                    <a:pt x="1813" y="500"/>
                  </a:lnTo>
                  <a:lnTo>
                    <a:pt x="1813" y="469"/>
                  </a:lnTo>
                  <a:lnTo>
                    <a:pt x="1813" y="469"/>
                  </a:lnTo>
                  <a:lnTo>
                    <a:pt x="1813" y="469"/>
                  </a:lnTo>
                  <a:lnTo>
                    <a:pt x="1782" y="469"/>
                  </a:lnTo>
                  <a:lnTo>
                    <a:pt x="1782" y="469"/>
                  </a:lnTo>
                  <a:lnTo>
                    <a:pt x="1782" y="469"/>
                  </a:lnTo>
                  <a:lnTo>
                    <a:pt x="1750" y="469"/>
                  </a:lnTo>
                  <a:lnTo>
                    <a:pt x="1750" y="469"/>
                  </a:lnTo>
                  <a:lnTo>
                    <a:pt x="1750" y="469"/>
                  </a:lnTo>
                  <a:lnTo>
                    <a:pt x="1750" y="469"/>
                  </a:lnTo>
                  <a:lnTo>
                    <a:pt x="1750" y="469"/>
                  </a:lnTo>
                  <a:lnTo>
                    <a:pt x="1750" y="469"/>
                  </a:lnTo>
                  <a:lnTo>
                    <a:pt x="1750" y="469"/>
                  </a:lnTo>
                  <a:lnTo>
                    <a:pt x="1750" y="469"/>
                  </a:lnTo>
                  <a:lnTo>
                    <a:pt x="1750" y="469"/>
                  </a:lnTo>
                  <a:lnTo>
                    <a:pt x="1750" y="469"/>
                  </a:lnTo>
                  <a:lnTo>
                    <a:pt x="1750" y="469"/>
                  </a:lnTo>
                  <a:lnTo>
                    <a:pt x="1750" y="469"/>
                  </a:lnTo>
                  <a:lnTo>
                    <a:pt x="1719" y="469"/>
                  </a:lnTo>
                  <a:lnTo>
                    <a:pt x="1719" y="469"/>
                  </a:lnTo>
                  <a:lnTo>
                    <a:pt x="1719" y="469"/>
                  </a:lnTo>
                  <a:lnTo>
                    <a:pt x="1719" y="469"/>
                  </a:lnTo>
                  <a:lnTo>
                    <a:pt x="1719" y="469"/>
                  </a:lnTo>
                  <a:lnTo>
                    <a:pt x="1719" y="469"/>
                  </a:lnTo>
                  <a:lnTo>
                    <a:pt x="1719" y="469"/>
                  </a:lnTo>
                  <a:lnTo>
                    <a:pt x="1719" y="469"/>
                  </a:lnTo>
                  <a:lnTo>
                    <a:pt x="1719" y="469"/>
                  </a:lnTo>
                  <a:lnTo>
                    <a:pt x="1719" y="469"/>
                  </a:lnTo>
                  <a:lnTo>
                    <a:pt x="1688" y="469"/>
                  </a:lnTo>
                  <a:lnTo>
                    <a:pt x="1688" y="469"/>
                  </a:lnTo>
                  <a:lnTo>
                    <a:pt x="1688" y="469"/>
                  </a:lnTo>
                  <a:lnTo>
                    <a:pt x="1688" y="469"/>
                  </a:lnTo>
                  <a:lnTo>
                    <a:pt x="1688" y="469"/>
                  </a:lnTo>
                  <a:lnTo>
                    <a:pt x="1688" y="469"/>
                  </a:lnTo>
                  <a:lnTo>
                    <a:pt x="1688" y="469"/>
                  </a:lnTo>
                  <a:lnTo>
                    <a:pt x="1657" y="469"/>
                  </a:lnTo>
                  <a:lnTo>
                    <a:pt x="1657" y="469"/>
                  </a:lnTo>
                  <a:lnTo>
                    <a:pt x="1657" y="469"/>
                  </a:lnTo>
                  <a:lnTo>
                    <a:pt x="1657" y="469"/>
                  </a:lnTo>
                  <a:lnTo>
                    <a:pt x="1657" y="469"/>
                  </a:lnTo>
                  <a:lnTo>
                    <a:pt x="1657" y="469"/>
                  </a:lnTo>
                  <a:lnTo>
                    <a:pt x="1657" y="469"/>
                  </a:lnTo>
                  <a:lnTo>
                    <a:pt x="1657" y="469"/>
                  </a:lnTo>
                  <a:lnTo>
                    <a:pt x="1657" y="438"/>
                  </a:lnTo>
                  <a:lnTo>
                    <a:pt x="1657" y="438"/>
                  </a:lnTo>
                  <a:lnTo>
                    <a:pt x="1657" y="438"/>
                  </a:lnTo>
                  <a:lnTo>
                    <a:pt x="1657" y="438"/>
                  </a:lnTo>
                  <a:lnTo>
                    <a:pt x="1657" y="438"/>
                  </a:lnTo>
                  <a:lnTo>
                    <a:pt x="1657" y="438"/>
                  </a:lnTo>
                  <a:lnTo>
                    <a:pt x="1657" y="438"/>
                  </a:lnTo>
                  <a:lnTo>
                    <a:pt x="1657" y="438"/>
                  </a:lnTo>
                  <a:lnTo>
                    <a:pt x="1657" y="438"/>
                  </a:lnTo>
                  <a:lnTo>
                    <a:pt x="1657" y="438"/>
                  </a:lnTo>
                  <a:lnTo>
                    <a:pt x="1657" y="438"/>
                  </a:lnTo>
                  <a:lnTo>
                    <a:pt x="1657" y="438"/>
                  </a:lnTo>
                  <a:lnTo>
                    <a:pt x="1657" y="407"/>
                  </a:lnTo>
                  <a:lnTo>
                    <a:pt x="1657" y="407"/>
                  </a:lnTo>
                  <a:lnTo>
                    <a:pt x="1657" y="407"/>
                  </a:lnTo>
                  <a:lnTo>
                    <a:pt x="1657" y="407"/>
                  </a:lnTo>
                  <a:lnTo>
                    <a:pt x="1657" y="407"/>
                  </a:lnTo>
                  <a:lnTo>
                    <a:pt x="1657" y="407"/>
                  </a:lnTo>
                  <a:lnTo>
                    <a:pt x="1657" y="375"/>
                  </a:lnTo>
                  <a:lnTo>
                    <a:pt x="1657" y="375"/>
                  </a:lnTo>
                  <a:lnTo>
                    <a:pt x="1657" y="375"/>
                  </a:lnTo>
                  <a:lnTo>
                    <a:pt x="1657" y="375"/>
                  </a:lnTo>
                  <a:lnTo>
                    <a:pt x="1657" y="375"/>
                  </a:lnTo>
                  <a:lnTo>
                    <a:pt x="1657" y="375"/>
                  </a:lnTo>
                  <a:lnTo>
                    <a:pt x="1657" y="375"/>
                  </a:lnTo>
                  <a:lnTo>
                    <a:pt x="1657" y="375"/>
                  </a:lnTo>
                  <a:lnTo>
                    <a:pt x="1657" y="375"/>
                  </a:lnTo>
                  <a:lnTo>
                    <a:pt x="1657" y="344"/>
                  </a:lnTo>
                  <a:lnTo>
                    <a:pt x="1657" y="344"/>
                  </a:lnTo>
                  <a:lnTo>
                    <a:pt x="1657" y="344"/>
                  </a:lnTo>
                  <a:lnTo>
                    <a:pt x="1625" y="344"/>
                  </a:lnTo>
                  <a:lnTo>
                    <a:pt x="1625" y="344"/>
                  </a:lnTo>
                  <a:lnTo>
                    <a:pt x="1625" y="344"/>
                  </a:lnTo>
                  <a:lnTo>
                    <a:pt x="1625" y="344"/>
                  </a:lnTo>
                  <a:lnTo>
                    <a:pt x="1625" y="344"/>
                  </a:lnTo>
                  <a:lnTo>
                    <a:pt x="1625" y="344"/>
                  </a:lnTo>
                  <a:lnTo>
                    <a:pt x="1625" y="344"/>
                  </a:lnTo>
                  <a:lnTo>
                    <a:pt x="1625" y="344"/>
                  </a:lnTo>
                  <a:lnTo>
                    <a:pt x="1625" y="344"/>
                  </a:lnTo>
                  <a:lnTo>
                    <a:pt x="1625" y="344"/>
                  </a:lnTo>
                  <a:lnTo>
                    <a:pt x="1625" y="344"/>
                  </a:lnTo>
                  <a:lnTo>
                    <a:pt x="1594" y="344"/>
                  </a:lnTo>
                  <a:lnTo>
                    <a:pt x="1594" y="344"/>
                  </a:lnTo>
                  <a:lnTo>
                    <a:pt x="1594" y="344"/>
                  </a:lnTo>
                  <a:lnTo>
                    <a:pt x="1594" y="344"/>
                  </a:lnTo>
                  <a:lnTo>
                    <a:pt x="1594" y="344"/>
                  </a:lnTo>
                  <a:lnTo>
                    <a:pt x="1594" y="344"/>
                  </a:lnTo>
                  <a:lnTo>
                    <a:pt x="1594" y="344"/>
                  </a:lnTo>
                  <a:lnTo>
                    <a:pt x="1594" y="344"/>
                  </a:lnTo>
                  <a:lnTo>
                    <a:pt x="1594" y="344"/>
                  </a:lnTo>
                  <a:lnTo>
                    <a:pt x="1594" y="344"/>
                  </a:lnTo>
                  <a:lnTo>
                    <a:pt x="1594" y="344"/>
                  </a:lnTo>
                  <a:lnTo>
                    <a:pt x="1563" y="344"/>
                  </a:lnTo>
                  <a:lnTo>
                    <a:pt x="1563" y="313"/>
                  </a:lnTo>
                  <a:lnTo>
                    <a:pt x="1563" y="313"/>
                  </a:lnTo>
                  <a:lnTo>
                    <a:pt x="1594" y="313"/>
                  </a:lnTo>
                  <a:lnTo>
                    <a:pt x="1594" y="313"/>
                  </a:lnTo>
                  <a:lnTo>
                    <a:pt x="1594" y="313"/>
                  </a:lnTo>
                  <a:lnTo>
                    <a:pt x="1594" y="282"/>
                  </a:lnTo>
                  <a:lnTo>
                    <a:pt x="1594" y="282"/>
                  </a:lnTo>
                  <a:lnTo>
                    <a:pt x="1594" y="282"/>
                  </a:lnTo>
                  <a:lnTo>
                    <a:pt x="1594" y="282"/>
                  </a:lnTo>
                  <a:lnTo>
                    <a:pt x="1594" y="282"/>
                  </a:lnTo>
                  <a:lnTo>
                    <a:pt x="1563" y="282"/>
                  </a:lnTo>
                  <a:lnTo>
                    <a:pt x="1563" y="282"/>
                  </a:lnTo>
                  <a:lnTo>
                    <a:pt x="1563" y="282"/>
                  </a:lnTo>
                  <a:lnTo>
                    <a:pt x="1563" y="282"/>
                  </a:lnTo>
                  <a:lnTo>
                    <a:pt x="1563" y="282"/>
                  </a:lnTo>
                  <a:lnTo>
                    <a:pt x="1563" y="282"/>
                  </a:lnTo>
                  <a:lnTo>
                    <a:pt x="1563" y="282"/>
                  </a:lnTo>
                  <a:lnTo>
                    <a:pt x="1563" y="282"/>
                  </a:lnTo>
                  <a:lnTo>
                    <a:pt x="1563" y="250"/>
                  </a:lnTo>
                  <a:lnTo>
                    <a:pt x="1563" y="250"/>
                  </a:lnTo>
                  <a:lnTo>
                    <a:pt x="1563" y="250"/>
                  </a:lnTo>
                  <a:lnTo>
                    <a:pt x="1563" y="250"/>
                  </a:lnTo>
                  <a:lnTo>
                    <a:pt x="1563" y="250"/>
                  </a:lnTo>
                  <a:lnTo>
                    <a:pt x="1563" y="250"/>
                  </a:lnTo>
                  <a:lnTo>
                    <a:pt x="1563" y="250"/>
                  </a:lnTo>
                  <a:lnTo>
                    <a:pt x="1563" y="250"/>
                  </a:lnTo>
                  <a:lnTo>
                    <a:pt x="1563" y="250"/>
                  </a:lnTo>
                  <a:lnTo>
                    <a:pt x="1563" y="250"/>
                  </a:lnTo>
                  <a:lnTo>
                    <a:pt x="1563" y="250"/>
                  </a:lnTo>
                  <a:lnTo>
                    <a:pt x="1563" y="250"/>
                  </a:lnTo>
                  <a:lnTo>
                    <a:pt x="1563" y="250"/>
                  </a:lnTo>
                  <a:lnTo>
                    <a:pt x="1563" y="250"/>
                  </a:lnTo>
                  <a:lnTo>
                    <a:pt x="1532" y="250"/>
                  </a:lnTo>
                  <a:lnTo>
                    <a:pt x="1532" y="250"/>
                  </a:lnTo>
                  <a:lnTo>
                    <a:pt x="1532" y="250"/>
                  </a:lnTo>
                  <a:lnTo>
                    <a:pt x="1532" y="250"/>
                  </a:lnTo>
                  <a:lnTo>
                    <a:pt x="1532" y="250"/>
                  </a:lnTo>
                  <a:lnTo>
                    <a:pt x="1532" y="219"/>
                  </a:lnTo>
                  <a:lnTo>
                    <a:pt x="1532" y="219"/>
                  </a:lnTo>
                  <a:lnTo>
                    <a:pt x="1532" y="250"/>
                  </a:lnTo>
                  <a:lnTo>
                    <a:pt x="1532" y="250"/>
                  </a:lnTo>
                  <a:lnTo>
                    <a:pt x="1532" y="250"/>
                  </a:lnTo>
                  <a:lnTo>
                    <a:pt x="1500" y="250"/>
                  </a:lnTo>
                  <a:lnTo>
                    <a:pt x="1500" y="250"/>
                  </a:lnTo>
                  <a:lnTo>
                    <a:pt x="1500" y="250"/>
                  </a:lnTo>
                  <a:lnTo>
                    <a:pt x="1500" y="219"/>
                  </a:lnTo>
                  <a:lnTo>
                    <a:pt x="1500" y="219"/>
                  </a:lnTo>
                  <a:lnTo>
                    <a:pt x="1500" y="219"/>
                  </a:lnTo>
                  <a:lnTo>
                    <a:pt x="1500" y="219"/>
                  </a:lnTo>
                  <a:lnTo>
                    <a:pt x="1500" y="219"/>
                  </a:lnTo>
                  <a:lnTo>
                    <a:pt x="1500" y="219"/>
                  </a:lnTo>
                  <a:lnTo>
                    <a:pt x="1469" y="219"/>
                  </a:lnTo>
                  <a:lnTo>
                    <a:pt x="1469" y="219"/>
                  </a:lnTo>
                  <a:lnTo>
                    <a:pt x="1500" y="219"/>
                  </a:lnTo>
                  <a:lnTo>
                    <a:pt x="1500" y="219"/>
                  </a:lnTo>
                  <a:lnTo>
                    <a:pt x="1469" y="219"/>
                  </a:lnTo>
                  <a:lnTo>
                    <a:pt x="1469" y="219"/>
                  </a:lnTo>
                  <a:lnTo>
                    <a:pt x="1469" y="219"/>
                  </a:lnTo>
                  <a:lnTo>
                    <a:pt x="1469" y="219"/>
                  </a:lnTo>
                  <a:lnTo>
                    <a:pt x="1469" y="219"/>
                  </a:lnTo>
                  <a:lnTo>
                    <a:pt x="1469" y="219"/>
                  </a:lnTo>
                  <a:lnTo>
                    <a:pt x="1469" y="219"/>
                  </a:lnTo>
                  <a:lnTo>
                    <a:pt x="1469" y="219"/>
                  </a:lnTo>
                  <a:lnTo>
                    <a:pt x="1469" y="219"/>
                  </a:lnTo>
                  <a:lnTo>
                    <a:pt x="1469" y="219"/>
                  </a:lnTo>
                  <a:lnTo>
                    <a:pt x="1469" y="188"/>
                  </a:lnTo>
                  <a:lnTo>
                    <a:pt x="1469" y="188"/>
                  </a:lnTo>
                  <a:lnTo>
                    <a:pt x="1469" y="188"/>
                  </a:lnTo>
                  <a:lnTo>
                    <a:pt x="1469" y="188"/>
                  </a:lnTo>
                  <a:lnTo>
                    <a:pt x="1438" y="188"/>
                  </a:lnTo>
                  <a:lnTo>
                    <a:pt x="1438" y="188"/>
                  </a:lnTo>
                  <a:lnTo>
                    <a:pt x="1438" y="188"/>
                  </a:lnTo>
                  <a:lnTo>
                    <a:pt x="1438" y="188"/>
                  </a:lnTo>
                  <a:lnTo>
                    <a:pt x="1407" y="188"/>
                  </a:lnTo>
                  <a:lnTo>
                    <a:pt x="1407" y="157"/>
                  </a:lnTo>
                  <a:lnTo>
                    <a:pt x="1407" y="157"/>
                  </a:lnTo>
                  <a:lnTo>
                    <a:pt x="1407" y="157"/>
                  </a:lnTo>
                  <a:lnTo>
                    <a:pt x="1407" y="157"/>
                  </a:lnTo>
                  <a:lnTo>
                    <a:pt x="1407" y="157"/>
                  </a:lnTo>
                  <a:lnTo>
                    <a:pt x="1407" y="157"/>
                  </a:lnTo>
                  <a:lnTo>
                    <a:pt x="1407" y="157"/>
                  </a:lnTo>
                  <a:lnTo>
                    <a:pt x="1438" y="157"/>
                  </a:lnTo>
                  <a:lnTo>
                    <a:pt x="1407" y="157"/>
                  </a:lnTo>
                  <a:lnTo>
                    <a:pt x="1407" y="157"/>
                  </a:lnTo>
                  <a:lnTo>
                    <a:pt x="1407" y="157"/>
                  </a:lnTo>
                  <a:lnTo>
                    <a:pt x="1407" y="157"/>
                  </a:lnTo>
                  <a:lnTo>
                    <a:pt x="1407" y="157"/>
                  </a:lnTo>
                  <a:lnTo>
                    <a:pt x="1407" y="157"/>
                  </a:lnTo>
                  <a:lnTo>
                    <a:pt x="1407" y="157"/>
                  </a:lnTo>
                  <a:lnTo>
                    <a:pt x="1407" y="157"/>
                  </a:lnTo>
                  <a:lnTo>
                    <a:pt x="1407" y="157"/>
                  </a:lnTo>
                  <a:lnTo>
                    <a:pt x="1407" y="125"/>
                  </a:lnTo>
                  <a:lnTo>
                    <a:pt x="1407" y="125"/>
                  </a:lnTo>
                  <a:lnTo>
                    <a:pt x="1407" y="125"/>
                  </a:lnTo>
                  <a:lnTo>
                    <a:pt x="1407" y="125"/>
                  </a:lnTo>
                  <a:lnTo>
                    <a:pt x="1407" y="125"/>
                  </a:lnTo>
                  <a:lnTo>
                    <a:pt x="1407" y="94"/>
                  </a:lnTo>
                  <a:lnTo>
                    <a:pt x="1407" y="94"/>
                  </a:lnTo>
                  <a:lnTo>
                    <a:pt x="1407" y="94"/>
                  </a:lnTo>
                  <a:lnTo>
                    <a:pt x="1407" y="94"/>
                  </a:lnTo>
                  <a:lnTo>
                    <a:pt x="1407" y="94"/>
                  </a:lnTo>
                  <a:lnTo>
                    <a:pt x="1407" y="94"/>
                  </a:lnTo>
                  <a:lnTo>
                    <a:pt x="1407" y="94"/>
                  </a:lnTo>
                  <a:lnTo>
                    <a:pt x="1375" y="94"/>
                  </a:lnTo>
                  <a:lnTo>
                    <a:pt x="1375" y="94"/>
                  </a:lnTo>
                  <a:lnTo>
                    <a:pt x="1375" y="94"/>
                  </a:lnTo>
                  <a:lnTo>
                    <a:pt x="1375" y="94"/>
                  </a:lnTo>
                  <a:lnTo>
                    <a:pt x="1375" y="94"/>
                  </a:lnTo>
                  <a:lnTo>
                    <a:pt x="1344" y="63"/>
                  </a:lnTo>
                  <a:lnTo>
                    <a:pt x="1344" y="63"/>
                  </a:lnTo>
                  <a:lnTo>
                    <a:pt x="1344" y="63"/>
                  </a:lnTo>
                  <a:lnTo>
                    <a:pt x="1344" y="63"/>
                  </a:lnTo>
                  <a:lnTo>
                    <a:pt x="1344" y="63"/>
                  </a:lnTo>
                  <a:lnTo>
                    <a:pt x="1344" y="63"/>
                  </a:lnTo>
                  <a:lnTo>
                    <a:pt x="1344" y="63"/>
                  </a:lnTo>
                  <a:lnTo>
                    <a:pt x="1344" y="63"/>
                  </a:lnTo>
                  <a:lnTo>
                    <a:pt x="1344" y="63"/>
                  </a:lnTo>
                  <a:lnTo>
                    <a:pt x="1344" y="63"/>
                  </a:lnTo>
                  <a:lnTo>
                    <a:pt x="1344" y="63"/>
                  </a:lnTo>
                  <a:lnTo>
                    <a:pt x="1344" y="63"/>
                  </a:lnTo>
                  <a:lnTo>
                    <a:pt x="1344" y="63"/>
                  </a:lnTo>
                  <a:lnTo>
                    <a:pt x="1344" y="63"/>
                  </a:lnTo>
                  <a:lnTo>
                    <a:pt x="1344" y="63"/>
                  </a:lnTo>
                  <a:lnTo>
                    <a:pt x="1313" y="63"/>
                  </a:lnTo>
                  <a:lnTo>
                    <a:pt x="1313" y="63"/>
                  </a:lnTo>
                  <a:lnTo>
                    <a:pt x="1313" y="63"/>
                  </a:lnTo>
                  <a:lnTo>
                    <a:pt x="1313" y="63"/>
                  </a:lnTo>
                  <a:lnTo>
                    <a:pt x="1313" y="63"/>
                  </a:lnTo>
                  <a:lnTo>
                    <a:pt x="1313" y="32"/>
                  </a:lnTo>
                  <a:lnTo>
                    <a:pt x="1313" y="32"/>
                  </a:lnTo>
                  <a:lnTo>
                    <a:pt x="1313" y="32"/>
                  </a:lnTo>
                  <a:lnTo>
                    <a:pt x="1313" y="32"/>
                  </a:lnTo>
                  <a:lnTo>
                    <a:pt x="1313" y="32"/>
                  </a:lnTo>
                  <a:lnTo>
                    <a:pt x="1313" y="32"/>
                  </a:lnTo>
                  <a:lnTo>
                    <a:pt x="1313" y="32"/>
                  </a:lnTo>
                  <a:lnTo>
                    <a:pt x="1313" y="32"/>
                  </a:lnTo>
                  <a:lnTo>
                    <a:pt x="1282" y="32"/>
                  </a:lnTo>
                  <a:lnTo>
                    <a:pt x="1282" y="32"/>
                  </a:lnTo>
                  <a:lnTo>
                    <a:pt x="1282" y="32"/>
                  </a:lnTo>
                  <a:lnTo>
                    <a:pt x="1282" y="32"/>
                  </a:lnTo>
                  <a:lnTo>
                    <a:pt x="1282" y="32"/>
                  </a:lnTo>
                  <a:lnTo>
                    <a:pt x="1282" y="32"/>
                  </a:lnTo>
                  <a:lnTo>
                    <a:pt x="1282" y="32"/>
                  </a:lnTo>
                  <a:lnTo>
                    <a:pt x="1282" y="32"/>
                  </a:lnTo>
                  <a:lnTo>
                    <a:pt x="1282" y="32"/>
                  </a:lnTo>
                  <a:lnTo>
                    <a:pt x="1250" y="0"/>
                  </a:lnTo>
                  <a:lnTo>
                    <a:pt x="1250" y="0"/>
                  </a:lnTo>
                  <a:lnTo>
                    <a:pt x="1250" y="0"/>
                  </a:lnTo>
                  <a:lnTo>
                    <a:pt x="1250" y="0"/>
                  </a:lnTo>
                  <a:lnTo>
                    <a:pt x="1250" y="0"/>
                  </a:lnTo>
                  <a:lnTo>
                    <a:pt x="1219" y="0"/>
                  </a:lnTo>
                  <a:lnTo>
                    <a:pt x="1219" y="0"/>
                  </a:lnTo>
                  <a:lnTo>
                    <a:pt x="1219" y="0"/>
                  </a:lnTo>
                  <a:lnTo>
                    <a:pt x="1219" y="0"/>
                  </a:lnTo>
                  <a:lnTo>
                    <a:pt x="1219" y="0"/>
                  </a:lnTo>
                  <a:lnTo>
                    <a:pt x="1219" y="0"/>
                  </a:lnTo>
                  <a:lnTo>
                    <a:pt x="1219" y="0"/>
                  </a:lnTo>
                  <a:lnTo>
                    <a:pt x="1219" y="32"/>
                  </a:lnTo>
                  <a:lnTo>
                    <a:pt x="1219" y="32"/>
                  </a:lnTo>
                  <a:lnTo>
                    <a:pt x="1219" y="32"/>
                  </a:lnTo>
                  <a:lnTo>
                    <a:pt x="1219" y="32"/>
                  </a:lnTo>
                  <a:lnTo>
                    <a:pt x="1219" y="32"/>
                  </a:lnTo>
                  <a:lnTo>
                    <a:pt x="1188" y="32"/>
                  </a:lnTo>
                  <a:lnTo>
                    <a:pt x="1188" y="32"/>
                  </a:lnTo>
                  <a:lnTo>
                    <a:pt x="1188" y="32"/>
                  </a:lnTo>
                  <a:lnTo>
                    <a:pt x="1188" y="32"/>
                  </a:lnTo>
                  <a:lnTo>
                    <a:pt x="1188" y="32"/>
                  </a:lnTo>
                  <a:lnTo>
                    <a:pt x="1157" y="32"/>
                  </a:lnTo>
                  <a:lnTo>
                    <a:pt x="1157" y="32"/>
                  </a:lnTo>
                  <a:lnTo>
                    <a:pt x="1157" y="32"/>
                  </a:lnTo>
                  <a:lnTo>
                    <a:pt x="1157" y="32"/>
                  </a:lnTo>
                  <a:lnTo>
                    <a:pt x="1157" y="0"/>
                  </a:lnTo>
                  <a:lnTo>
                    <a:pt x="1157" y="0"/>
                  </a:lnTo>
                  <a:lnTo>
                    <a:pt x="1157" y="0"/>
                  </a:lnTo>
                  <a:lnTo>
                    <a:pt x="1157" y="32"/>
                  </a:lnTo>
                  <a:lnTo>
                    <a:pt x="1157" y="32"/>
                  </a:lnTo>
                  <a:lnTo>
                    <a:pt x="1157" y="32"/>
                  </a:lnTo>
                  <a:lnTo>
                    <a:pt x="1157" y="32"/>
                  </a:lnTo>
                  <a:lnTo>
                    <a:pt x="1157" y="32"/>
                  </a:lnTo>
                  <a:lnTo>
                    <a:pt x="1157" y="32"/>
                  </a:lnTo>
                  <a:lnTo>
                    <a:pt x="1157" y="32"/>
                  </a:lnTo>
                  <a:lnTo>
                    <a:pt x="1157" y="32"/>
                  </a:lnTo>
                  <a:lnTo>
                    <a:pt x="1157" y="32"/>
                  </a:lnTo>
                  <a:lnTo>
                    <a:pt x="1157" y="32"/>
                  </a:lnTo>
                  <a:lnTo>
                    <a:pt x="1188" y="32"/>
                  </a:lnTo>
                  <a:lnTo>
                    <a:pt x="1188" y="32"/>
                  </a:lnTo>
                  <a:lnTo>
                    <a:pt x="1188" y="32"/>
                  </a:lnTo>
                  <a:lnTo>
                    <a:pt x="1188" y="63"/>
                  </a:lnTo>
                  <a:lnTo>
                    <a:pt x="1188" y="63"/>
                  </a:lnTo>
                  <a:lnTo>
                    <a:pt x="1188" y="94"/>
                  </a:lnTo>
                  <a:lnTo>
                    <a:pt x="1188" y="94"/>
                  </a:lnTo>
                  <a:lnTo>
                    <a:pt x="1188" y="94"/>
                  </a:lnTo>
                  <a:lnTo>
                    <a:pt x="1219" y="94"/>
                  </a:lnTo>
                  <a:lnTo>
                    <a:pt x="1219" y="94"/>
                  </a:lnTo>
                  <a:lnTo>
                    <a:pt x="1219" y="94"/>
                  </a:lnTo>
                  <a:lnTo>
                    <a:pt x="1219" y="94"/>
                  </a:lnTo>
                  <a:lnTo>
                    <a:pt x="1219" y="94"/>
                  </a:lnTo>
                  <a:lnTo>
                    <a:pt x="1219" y="94"/>
                  </a:lnTo>
                  <a:lnTo>
                    <a:pt x="1219" y="94"/>
                  </a:lnTo>
                  <a:lnTo>
                    <a:pt x="1219" y="94"/>
                  </a:lnTo>
                  <a:lnTo>
                    <a:pt x="1219" y="94"/>
                  </a:lnTo>
                  <a:lnTo>
                    <a:pt x="1219" y="94"/>
                  </a:lnTo>
                  <a:lnTo>
                    <a:pt x="1219" y="94"/>
                  </a:lnTo>
                  <a:lnTo>
                    <a:pt x="1219" y="94"/>
                  </a:lnTo>
                  <a:lnTo>
                    <a:pt x="1219" y="94"/>
                  </a:lnTo>
                  <a:lnTo>
                    <a:pt x="1219" y="125"/>
                  </a:lnTo>
                  <a:lnTo>
                    <a:pt x="1219" y="125"/>
                  </a:lnTo>
                  <a:lnTo>
                    <a:pt x="1219" y="125"/>
                  </a:lnTo>
                  <a:lnTo>
                    <a:pt x="1219" y="125"/>
                  </a:lnTo>
                  <a:lnTo>
                    <a:pt x="1219" y="125"/>
                  </a:lnTo>
                  <a:lnTo>
                    <a:pt x="1219" y="125"/>
                  </a:lnTo>
                  <a:lnTo>
                    <a:pt x="1219" y="125"/>
                  </a:lnTo>
                  <a:lnTo>
                    <a:pt x="1219" y="125"/>
                  </a:lnTo>
                  <a:lnTo>
                    <a:pt x="1219" y="125"/>
                  </a:lnTo>
                  <a:lnTo>
                    <a:pt x="1219" y="125"/>
                  </a:lnTo>
                  <a:lnTo>
                    <a:pt x="1219" y="125"/>
                  </a:lnTo>
                  <a:lnTo>
                    <a:pt x="1219" y="125"/>
                  </a:lnTo>
                  <a:lnTo>
                    <a:pt x="1219" y="125"/>
                  </a:lnTo>
                  <a:lnTo>
                    <a:pt x="1219" y="157"/>
                  </a:lnTo>
                  <a:lnTo>
                    <a:pt x="1219" y="157"/>
                  </a:lnTo>
                  <a:lnTo>
                    <a:pt x="1219" y="188"/>
                  </a:lnTo>
                  <a:lnTo>
                    <a:pt x="1219" y="188"/>
                  </a:lnTo>
                  <a:lnTo>
                    <a:pt x="1219" y="188"/>
                  </a:lnTo>
                  <a:lnTo>
                    <a:pt x="1219" y="188"/>
                  </a:lnTo>
                  <a:lnTo>
                    <a:pt x="1219" y="188"/>
                  </a:lnTo>
                  <a:lnTo>
                    <a:pt x="1219" y="188"/>
                  </a:lnTo>
                  <a:lnTo>
                    <a:pt x="1219" y="188"/>
                  </a:lnTo>
                  <a:lnTo>
                    <a:pt x="1219" y="188"/>
                  </a:lnTo>
                  <a:lnTo>
                    <a:pt x="1219" y="188"/>
                  </a:lnTo>
                  <a:lnTo>
                    <a:pt x="1219" y="188"/>
                  </a:lnTo>
                  <a:lnTo>
                    <a:pt x="1219" y="188"/>
                  </a:lnTo>
                  <a:lnTo>
                    <a:pt x="1219" y="188"/>
                  </a:lnTo>
                  <a:lnTo>
                    <a:pt x="1219" y="188"/>
                  </a:lnTo>
                  <a:lnTo>
                    <a:pt x="1219" y="188"/>
                  </a:lnTo>
                  <a:lnTo>
                    <a:pt x="1188" y="188"/>
                  </a:lnTo>
                  <a:lnTo>
                    <a:pt x="1188" y="188"/>
                  </a:lnTo>
                  <a:lnTo>
                    <a:pt x="1188" y="188"/>
                  </a:lnTo>
                  <a:lnTo>
                    <a:pt x="1188" y="188"/>
                  </a:lnTo>
                  <a:lnTo>
                    <a:pt x="1188" y="219"/>
                  </a:lnTo>
                  <a:lnTo>
                    <a:pt x="1188" y="250"/>
                  </a:lnTo>
                  <a:lnTo>
                    <a:pt x="1188" y="250"/>
                  </a:lnTo>
                  <a:lnTo>
                    <a:pt x="1157" y="282"/>
                  </a:lnTo>
                  <a:lnTo>
                    <a:pt x="1157" y="282"/>
                  </a:lnTo>
                  <a:lnTo>
                    <a:pt x="1157" y="313"/>
                  </a:lnTo>
                  <a:lnTo>
                    <a:pt x="1157" y="313"/>
                  </a:lnTo>
                  <a:lnTo>
                    <a:pt x="1157" y="313"/>
                  </a:lnTo>
                  <a:lnTo>
                    <a:pt x="1125" y="313"/>
                  </a:lnTo>
                  <a:lnTo>
                    <a:pt x="1125" y="344"/>
                  </a:lnTo>
                  <a:lnTo>
                    <a:pt x="1125" y="344"/>
                  </a:lnTo>
                  <a:lnTo>
                    <a:pt x="1094" y="375"/>
                  </a:lnTo>
                  <a:lnTo>
                    <a:pt x="1094" y="375"/>
                  </a:lnTo>
                  <a:lnTo>
                    <a:pt x="1094" y="375"/>
                  </a:lnTo>
                  <a:lnTo>
                    <a:pt x="1063" y="407"/>
                  </a:lnTo>
                  <a:lnTo>
                    <a:pt x="1063" y="407"/>
                  </a:lnTo>
                  <a:lnTo>
                    <a:pt x="1063" y="407"/>
                  </a:lnTo>
                  <a:lnTo>
                    <a:pt x="1032" y="438"/>
                  </a:lnTo>
                  <a:lnTo>
                    <a:pt x="1032" y="438"/>
                  </a:lnTo>
                  <a:lnTo>
                    <a:pt x="1032" y="438"/>
                  </a:lnTo>
                  <a:lnTo>
                    <a:pt x="1000" y="469"/>
                  </a:lnTo>
                  <a:lnTo>
                    <a:pt x="1000" y="469"/>
                  </a:lnTo>
                  <a:lnTo>
                    <a:pt x="1000" y="469"/>
                  </a:lnTo>
                  <a:lnTo>
                    <a:pt x="969" y="500"/>
                  </a:lnTo>
                  <a:lnTo>
                    <a:pt x="969" y="500"/>
                  </a:lnTo>
                  <a:lnTo>
                    <a:pt x="938" y="500"/>
                  </a:lnTo>
                  <a:lnTo>
                    <a:pt x="938" y="500"/>
                  </a:lnTo>
                  <a:lnTo>
                    <a:pt x="907" y="532"/>
                  </a:lnTo>
                  <a:lnTo>
                    <a:pt x="907" y="532"/>
                  </a:lnTo>
                  <a:lnTo>
                    <a:pt x="875" y="532"/>
                  </a:lnTo>
                  <a:lnTo>
                    <a:pt x="844" y="532"/>
                  </a:lnTo>
                  <a:lnTo>
                    <a:pt x="813" y="563"/>
                  </a:lnTo>
                  <a:lnTo>
                    <a:pt x="782" y="563"/>
                  </a:lnTo>
                  <a:lnTo>
                    <a:pt x="782" y="563"/>
                  </a:lnTo>
                  <a:lnTo>
                    <a:pt x="750" y="594"/>
                  </a:lnTo>
                  <a:lnTo>
                    <a:pt x="719" y="594"/>
                  </a:lnTo>
                  <a:lnTo>
                    <a:pt x="688" y="594"/>
                  </a:lnTo>
                  <a:lnTo>
                    <a:pt x="688" y="594"/>
                  </a:lnTo>
                  <a:lnTo>
                    <a:pt x="688" y="594"/>
                  </a:lnTo>
                  <a:lnTo>
                    <a:pt x="657" y="625"/>
                  </a:lnTo>
                  <a:lnTo>
                    <a:pt x="657" y="657"/>
                  </a:lnTo>
                  <a:lnTo>
                    <a:pt x="657" y="657"/>
                  </a:lnTo>
                  <a:lnTo>
                    <a:pt x="657" y="657"/>
                  </a:lnTo>
                  <a:lnTo>
                    <a:pt x="657" y="657"/>
                  </a:lnTo>
                  <a:lnTo>
                    <a:pt x="625" y="657"/>
                  </a:lnTo>
                  <a:lnTo>
                    <a:pt x="625" y="657"/>
                  </a:lnTo>
                  <a:lnTo>
                    <a:pt x="625" y="688"/>
                  </a:lnTo>
                  <a:lnTo>
                    <a:pt x="625" y="688"/>
                  </a:lnTo>
                  <a:lnTo>
                    <a:pt x="625" y="688"/>
                  </a:lnTo>
                  <a:lnTo>
                    <a:pt x="625" y="688"/>
                  </a:lnTo>
                  <a:lnTo>
                    <a:pt x="625" y="688"/>
                  </a:lnTo>
                  <a:lnTo>
                    <a:pt x="625" y="688"/>
                  </a:lnTo>
                  <a:lnTo>
                    <a:pt x="625" y="688"/>
                  </a:lnTo>
                  <a:lnTo>
                    <a:pt x="625" y="688"/>
                  </a:lnTo>
                  <a:lnTo>
                    <a:pt x="625" y="688"/>
                  </a:lnTo>
                  <a:lnTo>
                    <a:pt x="625" y="688"/>
                  </a:lnTo>
                  <a:lnTo>
                    <a:pt x="625" y="688"/>
                  </a:lnTo>
                  <a:lnTo>
                    <a:pt x="625" y="688"/>
                  </a:lnTo>
                  <a:lnTo>
                    <a:pt x="625" y="688"/>
                  </a:lnTo>
                  <a:lnTo>
                    <a:pt x="625" y="688"/>
                  </a:lnTo>
                  <a:lnTo>
                    <a:pt x="594" y="688"/>
                  </a:lnTo>
                  <a:lnTo>
                    <a:pt x="594" y="688"/>
                  </a:lnTo>
                  <a:lnTo>
                    <a:pt x="594" y="688"/>
                  </a:lnTo>
                  <a:lnTo>
                    <a:pt x="594" y="688"/>
                  </a:lnTo>
                  <a:lnTo>
                    <a:pt x="594" y="688"/>
                  </a:lnTo>
                  <a:lnTo>
                    <a:pt x="594" y="688"/>
                  </a:lnTo>
                  <a:lnTo>
                    <a:pt x="594" y="688"/>
                  </a:lnTo>
                  <a:lnTo>
                    <a:pt x="594" y="688"/>
                  </a:lnTo>
                  <a:lnTo>
                    <a:pt x="594" y="719"/>
                  </a:lnTo>
                  <a:lnTo>
                    <a:pt x="594" y="719"/>
                  </a:lnTo>
                  <a:lnTo>
                    <a:pt x="594" y="719"/>
                  </a:lnTo>
                  <a:lnTo>
                    <a:pt x="594" y="719"/>
                  </a:lnTo>
                  <a:lnTo>
                    <a:pt x="594" y="719"/>
                  </a:lnTo>
                  <a:lnTo>
                    <a:pt x="594" y="719"/>
                  </a:lnTo>
                  <a:lnTo>
                    <a:pt x="594" y="719"/>
                  </a:lnTo>
                  <a:lnTo>
                    <a:pt x="594" y="719"/>
                  </a:lnTo>
                  <a:lnTo>
                    <a:pt x="594" y="719"/>
                  </a:lnTo>
                  <a:lnTo>
                    <a:pt x="594" y="750"/>
                  </a:lnTo>
                  <a:lnTo>
                    <a:pt x="594" y="750"/>
                  </a:lnTo>
                  <a:lnTo>
                    <a:pt x="594" y="750"/>
                  </a:lnTo>
                  <a:lnTo>
                    <a:pt x="594" y="750"/>
                  </a:lnTo>
                  <a:lnTo>
                    <a:pt x="594" y="750"/>
                  </a:lnTo>
                  <a:lnTo>
                    <a:pt x="594" y="750"/>
                  </a:lnTo>
                  <a:lnTo>
                    <a:pt x="594" y="750"/>
                  </a:lnTo>
                  <a:lnTo>
                    <a:pt x="563" y="750"/>
                  </a:lnTo>
                  <a:lnTo>
                    <a:pt x="563" y="750"/>
                  </a:lnTo>
                  <a:lnTo>
                    <a:pt x="563" y="782"/>
                  </a:lnTo>
                  <a:lnTo>
                    <a:pt x="563" y="782"/>
                  </a:lnTo>
                  <a:lnTo>
                    <a:pt x="563" y="782"/>
                  </a:lnTo>
                  <a:lnTo>
                    <a:pt x="563" y="782"/>
                  </a:lnTo>
                  <a:lnTo>
                    <a:pt x="563" y="782"/>
                  </a:lnTo>
                  <a:lnTo>
                    <a:pt x="563" y="782"/>
                  </a:lnTo>
                  <a:lnTo>
                    <a:pt x="563" y="782"/>
                  </a:lnTo>
                  <a:lnTo>
                    <a:pt x="563" y="782"/>
                  </a:lnTo>
                  <a:lnTo>
                    <a:pt x="563" y="782"/>
                  </a:lnTo>
                  <a:lnTo>
                    <a:pt x="563" y="782"/>
                  </a:lnTo>
                  <a:lnTo>
                    <a:pt x="563" y="782"/>
                  </a:lnTo>
                  <a:lnTo>
                    <a:pt x="563" y="813"/>
                  </a:lnTo>
                  <a:lnTo>
                    <a:pt x="563" y="813"/>
                  </a:lnTo>
                  <a:lnTo>
                    <a:pt x="532" y="844"/>
                  </a:lnTo>
                  <a:lnTo>
                    <a:pt x="532" y="844"/>
                  </a:lnTo>
                  <a:lnTo>
                    <a:pt x="532" y="844"/>
                  </a:lnTo>
                  <a:lnTo>
                    <a:pt x="532" y="844"/>
                  </a:lnTo>
                  <a:lnTo>
                    <a:pt x="532" y="875"/>
                  </a:lnTo>
                  <a:lnTo>
                    <a:pt x="532" y="875"/>
                  </a:lnTo>
                  <a:lnTo>
                    <a:pt x="532" y="875"/>
                  </a:lnTo>
                  <a:lnTo>
                    <a:pt x="532" y="875"/>
                  </a:lnTo>
                  <a:lnTo>
                    <a:pt x="532" y="875"/>
                  </a:lnTo>
                  <a:lnTo>
                    <a:pt x="532" y="875"/>
                  </a:lnTo>
                  <a:lnTo>
                    <a:pt x="532" y="907"/>
                  </a:lnTo>
                  <a:lnTo>
                    <a:pt x="532" y="907"/>
                  </a:lnTo>
                  <a:lnTo>
                    <a:pt x="532" y="907"/>
                  </a:lnTo>
                  <a:lnTo>
                    <a:pt x="532" y="907"/>
                  </a:lnTo>
                  <a:lnTo>
                    <a:pt x="532" y="907"/>
                  </a:lnTo>
                  <a:lnTo>
                    <a:pt x="532" y="907"/>
                  </a:lnTo>
                  <a:lnTo>
                    <a:pt x="532" y="907"/>
                  </a:lnTo>
                  <a:lnTo>
                    <a:pt x="500" y="938"/>
                  </a:lnTo>
                  <a:lnTo>
                    <a:pt x="500" y="938"/>
                  </a:lnTo>
                  <a:lnTo>
                    <a:pt x="500" y="938"/>
                  </a:lnTo>
                  <a:lnTo>
                    <a:pt x="500" y="938"/>
                  </a:lnTo>
                  <a:lnTo>
                    <a:pt x="469" y="938"/>
                  </a:lnTo>
                  <a:lnTo>
                    <a:pt x="469" y="969"/>
                  </a:lnTo>
                  <a:lnTo>
                    <a:pt x="500" y="969"/>
                  </a:lnTo>
                  <a:lnTo>
                    <a:pt x="500" y="969"/>
                  </a:lnTo>
                  <a:lnTo>
                    <a:pt x="500" y="969"/>
                  </a:lnTo>
                  <a:lnTo>
                    <a:pt x="469" y="969"/>
                  </a:lnTo>
                  <a:lnTo>
                    <a:pt x="469" y="969"/>
                  </a:lnTo>
                  <a:lnTo>
                    <a:pt x="469" y="969"/>
                  </a:lnTo>
                  <a:lnTo>
                    <a:pt x="469" y="969"/>
                  </a:lnTo>
                  <a:lnTo>
                    <a:pt x="469" y="1000"/>
                  </a:lnTo>
                  <a:lnTo>
                    <a:pt x="469" y="1000"/>
                  </a:lnTo>
                  <a:lnTo>
                    <a:pt x="469" y="1000"/>
                  </a:lnTo>
                  <a:lnTo>
                    <a:pt x="469" y="1000"/>
                  </a:lnTo>
                  <a:lnTo>
                    <a:pt x="438" y="1000"/>
                  </a:lnTo>
                  <a:lnTo>
                    <a:pt x="438" y="1000"/>
                  </a:lnTo>
                  <a:lnTo>
                    <a:pt x="438" y="1000"/>
                  </a:lnTo>
                  <a:lnTo>
                    <a:pt x="438" y="1000"/>
                  </a:lnTo>
                  <a:lnTo>
                    <a:pt x="438" y="1000"/>
                  </a:lnTo>
                  <a:lnTo>
                    <a:pt x="438" y="1000"/>
                  </a:lnTo>
                  <a:lnTo>
                    <a:pt x="438" y="1000"/>
                  </a:lnTo>
                  <a:lnTo>
                    <a:pt x="438" y="1000"/>
                  </a:lnTo>
                  <a:lnTo>
                    <a:pt x="438" y="1000"/>
                  </a:lnTo>
                  <a:lnTo>
                    <a:pt x="407" y="1000"/>
                  </a:lnTo>
                  <a:lnTo>
                    <a:pt x="407" y="1000"/>
                  </a:lnTo>
                  <a:lnTo>
                    <a:pt x="407" y="1000"/>
                  </a:lnTo>
                  <a:lnTo>
                    <a:pt x="407" y="969"/>
                  </a:lnTo>
                  <a:lnTo>
                    <a:pt x="407" y="969"/>
                  </a:lnTo>
                  <a:lnTo>
                    <a:pt x="407" y="969"/>
                  </a:lnTo>
                  <a:lnTo>
                    <a:pt x="407" y="969"/>
                  </a:lnTo>
                  <a:lnTo>
                    <a:pt x="407" y="969"/>
                  </a:lnTo>
                  <a:lnTo>
                    <a:pt x="407" y="969"/>
                  </a:lnTo>
                  <a:lnTo>
                    <a:pt x="375" y="969"/>
                  </a:lnTo>
                  <a:lnTo>
                    <a:pt x="375" y="969"/>
                  </a:lnTo>
                  <a:lnTo>
                    <a:pt x="375" y="969"/>
                  </a:lnTo>
                  <a:lnTo>
                    <a:pt x="375" y="969"/>
                  </a:lnTo>
                  <a:lnTo>
                    <a:pt x="375" y="969"/>
                  </a:lnTo>
                  <a:lnTo>
                    <a:pt x="375" y="969"/>
                  </a:lnTo>
                  <a:lnTo>
                    <a:pt x="375" y="938"/>
                  </a:lnTo>
                  <a:lnTo>
                    <a:pt x="375" y="938"/>
                  </a:lnTo>
                  <a:lnTo>
                    <a:pt x="375" y="938"/>
                  </a:lnTo>
                  <a:lnTo>
                    <a:pt x="375" y="907"/>
                  </a:lnTo>
                  <a:lnTo>
                    <a:pt x="375" y="907"/>
                  </a:lnTo>
                  <a:lnTo>
                    <a:pt x="375" y="907"/>
                  </a:lnTo>
                  <a:lnTo>
                    <a:pt x="375" y="907"/>
                  </a:lnTo>
                  <a:lnTo>
                    <a:pt x="375" y="907"/>
                  </a:lnTo>
                  <a:lnTo>
                    <a:pt x="375" y="907"/>
                  </a:lnTo>
                  <a:lnTo>
                    <a:pt x="344" y="907"/>
                  </a:lnTo>
                  <a:lnTo>
                    <a:pt x="344" y="907"/>
                  </a:lnTo>
                  <a:lnTo>
                    <a:pt x="344" y="907"/>
                  </a:lnTo>
                  <a:lnTo>
                    <a:pt x="344" y="907"/>
                  </a:lnTo>
                  <a:lnTo>
                    <a:pt x="344" y="875"/>
                  </a:lnTo>
                  <a:lnTo>
                    <a:pt x="344" y="875"/>
                  </a:lnTo>
                  <a:lnTo>
                    <a:pt x="344" y="875"/>
                  </a:lnTo>
                  <a:lnTo>
                    <a:pt x="313" y="907"/>
                  </a:lnTo>
                  <a:lnTo>
                    <a:pt x="313" y="907"/>
                  </a:lnTo>
                  <a:lnTo>
                    <a:pt x="313" y="907"/>
                  </a:lnTo>
                  <a:lnTo>
                    <a:pt x="282" y="875"/>
                  </a:lnTo>
                  <a:lnTo>
                    <a:pt x="282" y="875"/>
                  </a:lnTo>
                  <a:lnTo>
                    <a:pt x="282" y="875"/>
                  </a:lnTo>
                  <a:lnTo>
                    <a:pt x="282" y="875"/>
                  </a:lnTo>
                  <a:lnTo>
                    <a:pt x="282" y="875"/>
                  </a:lnTo>
                  <a:lnTo>
                    <a:pt x="282" y="875"/>
                  </a:lnTo>
                  <a:lnTo>
                    <a:pt x="250" y="875"/>
                  </a:lnTo>
                  <a:lnTo>
                    <a:pt x="250" y="875"/>
                  </a:lnTo>
                  <a:lnTo>
                    <a:pt x="250" y="875"/>
                  </a:lnTo>
                  <a:lnTo>
                    <a:pt x="250" y="875"/>
                  </a:lnTo>
                  <a:lnTo>
                    <a:pt x="250" y="844"/>
                  </a:lnTo>
                  <a:lnTo>
                    <a:pt x="250" y="844"/>
                  </a:lnTo>
                  <a:lnTo>
                    <a:pt x="250" y="844"/>
                  </a:lnTo>
                  <a:lnTo>
                    <a:pt x="250" y="844"/>
                  </a:lnTo>
                  <a:lnTo>
                    <a:pt x="250" y="844"/>
                  </a:lnTo>
                  <a:lnTo>
                    <a:pt x="219" y="844"/>
                  </a:lnTo>
                  <a:lnTo>
                    <a:pt x="219" y="844"/>
                  </a:lnTo>
                  <a:lnTo>
                    <a:pt x="219" y="844"/>
                  </a:lnTo>
                  <a:lnTo>
                    <a:pt x="219" y="844"/>
                  </a:lnTo>
                  <a:lnTo>
                    <a:pt x="219" y="875"/>
                  </a:lnTo>
                  <a:lnTo>
                    <a:pt x="219" y="875"/>
                  </a:lnTo>
                  <a:lnTo>
                    <a:pt x="219" y="875"/>
                  </a:lnTo>
                  <a:lnTo>
                    <a:pt x="219" y="875"/>
                  </a:lnTo>
                  <a:lnTo>
                    <a:pt x="188" y="875"/>
                  </a:lnTo>
                  <a:lnTo>
                    <a:pt x="188" y="907"/>
                  </a:lnTo>
                  <a:lnTo>
                    <a:pt x="188" y="907"/>
                  </a:lnTo>
                  <a:lnTo>
                    <a:pt x="188" y="907"/>
                  </a:lnTo>
                  <a:lnTo>
                    <a:pt x="188" y="907"/>
                  </a:lnTo>
                  <a:lnTo>
                    <a:pt x="188" y="907"/>
                  </a:lnTo>
                  <a:lnTo>
                    <a:pt x="188" y="875"/>
                  </a:lnTo>
                  <a:lnTo>
                    <a:pt x="157" y="875"/>
                  </a:lnTo>
                  <a:lnTo>
                    <a:pt x="157" y="875"/>
                  </a:lnTo>
                  <a:lnTo>
                    <a:pt x="157" y="875"/>
                  </a:lnTo>
                  <a:lnTo>
                    <a:pt x="188" y="844"/>
                  </a:lnTo>
                  <a:lnTo>
                    <a:pt x="188" y="844"/>
                  </a:lnTo>
                  <a:lnTo>
                    <a:pt x="188" y="844"/>
                  </a:lnTo>
                  <a:lnTo>
                    <a:pt x="188" y="844"/>
                  </a:lnTo>
                  <a:lnTo>
                    <a:pt x="188" y="844"/>
                  </a:lnTo>
                  <a:lnTo>
                    <a:pt x="157" y="844"/>
                  </a:lnTo>
                  <a:lnTo>
                    <a:pt x="157" y="844"/>
                  </a:lnTo>
                  <a:lnTo>
                    <a:pt x="157" y="813"/>
                  </a:lnTo>
                  <a:lnTo>
                    <a:pt x="157" y="813"/>
                  </a:lnTo>
                  <a:lnTo>
                    <a:pt x="157" y="813"/>
                  </a:lnTo>
                  <a:lnTo>
                    <a:pt x="157" y="813"/>
                  </a:lnTo>
                  <a:lnTo>
                    <a:pt x="157" y="813"/>
                  </a:lnTo>
                  <a:lnTo>
                    <a:pt x="157" y="813"/>
                  </a:lnTo>
                  <a:lnTo>
                    <a:pt x="157" y="813"/>
                  </a:lnTo>
                  <a:lnTo>
                    <a:pt x="157" y="813"/>
                  </a:lnTo>
                  <a:lnTo>
                    <a:pt x="157" y="813"/>
                  </a:lnTo>
                  <a:lnTo>
                    <a:pt x="188" y="782"/>
                  </a:lnTo>
                  <a:lnTo>
                    <a:pt x="188" y="782"/>
                  </a:lnTo>
                  <a:lnTo>
                    <a:pt x="188" y="782"/>
                  </a:lnTo>
                  <a:lnTo>
                    <a:pt x="188" y="782"/>
                  </a:lnTo>
                  <a:lnTo>
                    <a:pt x="188" y="782"/>
                  </a:lnTo>
                  <a:lnTo>
                    <a:pt x="188" y="813"/>
                  </a:lnTo>
                  <a:lnTo>
                    <a:pt x="188" y="813"/>
                  </a:lnTo>
                  <a:lnTo>
                    <a:pt x="219" y="813"/>
                  </a:lnTo>
                  <a:lnTo>
                    <a:pt x="219" y="782"/>
                  </a:lnTo>
                  <a:lnTo>
                    <a:pt x="219" y="782"/>
                  </a:lnTo>
                  <a:lnTo>
                    <a:pt x="219" y="782"/>
                  </a:lnTo>
                  <a:lnTo>
                    <a:pt x="219" y="782"/>
                  </a:lnTo>
                  <a:lnTo>
                    <a:pt x="219" y="782"/>
                  </a:lnTo>
                  <a:lnTo>
                    <a:pt x="219" y="782"/>
                  </a:lnTo>
                  <a:lnTo>
                    <a:pt x="219" y="782"/>
                  </a:lnTo>
                  <a:lnTo>
                    <a:pt x="219" y="782"/>
                  </a:lnTo>
                  <a:lnTo>
                    <a:pt x="219" y="782"/>
                  </a:lnTo>
                  <a:lnTo>
                    <a:pt x="219" y="782"/>
                  </a:lnTo>
                  <a:lnTo>
                    <a:pt x="219" y="750"/>
                  </a:lnTo>
                  <a:lnTo>
                    <a:pt x="219" y="750"/>
                  </a:lnTo>
                  <a:lnTo>
                    <a:pt x="219" y="750"/>
                  </a:lnTo>
                  <a:lnTo>
                    <a:pt x="219" y="750"/>
                  </a:lnTo>
                  <a:lnTo>
                    <a:pt x="219" y="750"/>
                  </a:lnTo>
                  <a:lnTo>
                    <a:pt x="219" y="750"/>
                  </a:lnTo>
                  <a:lnTo>
                    <a:pt x="219" y="750"/>
                  </a:lnTo>
                  <a:lnTo>
                    <a:pt x="219" y="750"/>
                  </a:lnTo>
                  <a:lnTo>
                    <a:pt x="219" y="750"/>
                  </a:lnTo>
                  <a:lnTo>
                    <a:pt x="219" y="750"/>
                  </a:lnTo>
                  <a:lnTo>
                    <a:pt x="219" y="750"/>
                  </a:lnTo>
                  <a:lnTo>
                    <a:pt x="219" y="719"/>
                  </a:lnTo>
                  <a:lnTo>
                    <a:pt x="219" y="719"/>
                  </a:lnTo>
                  <a:lnTo>
                    <a:pt x="219" y="719"/>
                  </a:lnTo>
                  <a:lnTo>
                    <a:pt x="219" y="719"/>
                  </a:lnTo>
                  <a:lnTo>
                    <a:pt x="219" y="719"/>
                  </a:lnTo>
                  <a:lnTo>
                    <a:pt x="219" y="719"/>
                  </a:lnTo>
                  <a:lnTo>
                    <a:pt x="219" y="719"/>
                  </a:lnTo>
                  <a:lnTo>
                    <a:pt x="219" y="719"/>
                  </a:lnTo>
                  <a:lnTo>
                    <a:pt x="219" y="719"/>
                  </a:lnTo>
                  <a:lnTo>
                    <a:pt x="219" y="719"/>
                  </a:lnTo>
                  <a:lnTo>
                    <a:pt x="219" y="719"/>
                  </a:lnTo>
                  <a:lnTo>
                    <a:pt x="219" y="719"/>
                  </a:lnTo>
                  <a:lnTo>
                    <a:pt x="219" y="719"/>
                  </a:lnTo>
                  <a:lnTo>
                    <a:pt x="219" y="688"/>
                  </a:lnTo>
                  <a:lnTo>
                    <a:pt x="219" y="688"/>
                  </a:lnTo>
                  <a:lnTo>
                    <a:pt x="219" y="688"/>
                  </a:lnTo>
                  <a:lnTo>
                    <a:pt x="219" y="688"/>
                  </a:lnTo>
                  <a:lnTo>
                    <a:pt x="219" y="688"/>
                  </a:lnTo>
                  <a:lnTo>
                    <a:pt x="219" y="688"/>
                  </a:lnTo>
                  <a:lnTo>
                    <a:pt x="219" y="688"/>
                  </a:lnTo>
                  <a:lnTo>
                    <a:pt x="219" y="688"/>
                  </a:lnTo>
                  <a:lnTo>
                    <a:pt x="219" y="688"/>
                  </a:lnTo>
                  <a:lnTo>
                    <a:pt x="219" y="688"/>
                  </a:lnTo>
                  <a:lnTo>
                    <a:pt x="188" y="688"/>
                  </a:lnTo>
                  <a:lnTo>
                    <a:pt x="188" y="688"/>
                  </a:lnTo>
                  <a:lnTo>
                    <a:pt x="188" y="688"/>
                  </a:lnTo>
                  <a:lnTo>
                    <a:pt x="188" y="688"/>
                  </a:lnTo>
                  <a:lnTo>
                    <a:pt x="188" y="688"/>
                  </a:lnTo>
                  <a:lnTo>
                    <a:pt x="188" y="688"/>
                  </a:lnTo>
                  <a:lnTo>
                    <a:pt x="188" y="688"/>
                  </a:lnTo>
                  <a:lnTo>
                    <a:pt x="188" y="688"/>
                  </a:lnTo>
                  <a:lnTo>
                    <a:pt x="188" y="688"/>
                  </a:lnTo>
                  <a:lnTo>
                    <a:pt x="188" y="688"/>
                  </a:lnTo>
                  <a:lnTo>
                    <a:pt x="188" y="688"/>
                  </a:lnTo>
                  <a:lnTo>
                    <a:pt x="157" y="688"/>
                  </a:lnTo>
                  <a:lnTo>
                    <a:pt x="157" y="688"/>
                  </a:lnTo>
                  <a:lnTo>
                    <a:pt x="157" y="688"/>
                  </a:lnTo>
                  <a:lnTo>
                    <a:pt x="157" y="688"/>
                  </a:lnTo>
                  <a:lnTo>
                    <a:pt x="157" y="688"/>
                  </a:lnTo>
                  <a:lnTo>
                    <a:pt x="157" y="688"/>
                  </a:lnTo>
                  <a:lnTo>
                    <a:pt x="157" y="719"/>
                  </a:lnTo>
                  <a:lnTo>
                    <a:pt x="157" y="719"/>
                  </a:lnTo>
                  <a:lnTo>
                    <a:pt x="125" y="750"/>
                  </a:lnTo>
                  <a:lnTo>
                    <a:pt x="94" y="750"/>
                  </a:lnTo>
                  <a:lnTo>
                    <a:pt x="94" y="750"/>
                  </a:lnTo>
                  <a:lnTo>
                    <a:pt x="94" y="750"/>
                  </a:lnTo>
                  <a:lnTo>
                    <a:pt x="94" y="750"/>
                  </a:lnTo>
                  <a:lnTo>
                    <a:pt x="94" y="782"/>
                  </a:lnTo>
                  <a:lnTo>
                    <a:pt x="94" y="782"/>
                  </a:lnTo>
                  <a:lnTo>
                    <a:pt x="94" y="782"/>
                  </a:lnTo>
                  <a:lnTo>
                    <a:pt x="94" y="782"/>
                  </a:lnTo>
                  <a:lnTo>
                    <a:pt x="63" y="782"/>
                  </a:lnTo>
                  <a:lnTo>
                    <a:pt x="63" y="782"/>
                  </a:lnTo>
                  <a:lnTo>
                    <a:pt x="63" y="813"/>
                  </a:lnTo>
                  <a:lnTo>
                    <a:pt x="63" y="813"/>
                  </a:lnTo>
                  <a:lnTo>
                    <a:pt x="63" y="813"/>
                  </a:lnTo>
                  <a:lnTo>
                    <a:pt x="32" y="813"/>
                  </a:lnTo>
                  <a:lnTo>
                    <a:pt x="32" y="813"/>
                  </a:lnTo>
                  <a:lnTo>
                    <a:pt x="32" y="813"/>
                  </a:lnTo>
                  <a:lnTo>
                    <a:pt x="32" y="844"/>
                  </a:lnTo>
                  <a:lnTo>
                    <a:pt x="32" y="844"/>
                  </a:lnTo>
                  <a:lnTo>
                    <a:pt x="0" y="844"/>
                  </a:lnTo>
                  <a:lnTo>
                    <a:pt x="0" y="844"/>
                  </a:lnTo>
                  <a:lnTo>
                    <a:pt x="0" y="844"/>
                  </a:lnTo>
                  <a:lnTo>
                    <a:pt x="0" y="844"/>
                  </a:lnTo>
                  <a:lnTo>
                    <a:pt x="0" y="875"/>
                  </a:lnTo>
                  <a:lnTo>
                    <a:pt x="0" y="875"/>
                  </a:lnTo>
                  <a:lnTo>
                    <a:pt x="0" y="875"/>
                  </a:lnTo>
                  <a:lnTo>
                    <a:pt x="0" y="875"/>
                  </a:lnTo>
                  <a:lnTo>
                    <a:pt x="0" y="875"/>
                  </a:lnTo>
                  <a:lnTo>
                    <a:pt x="0" y="875"/>
                  </a:lnTo>
                  <a:lnTo>
                    <a:pt x="0" y="875"/>
                  </a:lnTo>
                  <a:lnTo>
                    <a:pt x="0" y="875"/>
                  </a:lnTo>
                  <a:lnTo>
                    <a:pt x="0" y="907"/>
                  </a:lnTo>
                  <a:lnTo>
                    <a:pt x="0" y="907"/>
                  </a:lnTo>
                  <a:lnTo>
                    <a:pt x="0" y="907"/>
                  </a:lnTo>
                  <a:lnTo>
                    <a:pt x="0" y="907"/>
                  </a:lnTo>
                  <a:lnTo>
                    <a:pt x="0" y="907"/>
                  </a:lnTo>
                  <a:lnTo>
                    <a:pt x="0" y="907"/>
                  </a:lnTo>
                  <a:lnTo>
                    <a:pt x="0" y="938"/>
                  </a:lnTo>
                  <a:lnTo>
                    <a:pt x="0" y="938"/>
                  </a:lnTo>
                  <a:lnTo>
                    <a:pt x="0" y="938"/>
                  </a:lnTo>
                  <a:lnTo>
                    <a:pt x="0" y="938"/>
                  </a:lnTo>
                  <a:lnTo>
                    <a:pt x="0" y="938"/>
                  </a:lnTo>
                  <a:lnTo>
                    <a:pt x="0" y="938"/>
                  </a:lnTo>
                  <a:lnTo>
                    <a:pt x="0" y="938"/>
                  </a:lnTo>
                  <a:lnTo>
                    <a:pt x="0" y="938"/>
                  </a:lnTo>
                  <a:lnTo>
                    <a:pt x="0" y="938"/>
                  </a:lnTo>
                  <a:lnTo>
                    <a:pt x="0" y="938"/>
                  </a:lnTo>
                  <a:lnTo>
                    <a:pt x="0" y="938"/>
                  </a:lnTo>
                  <a:lnTo>
                    <a:pt x="32" y="969"/>
                  </a:lnTo>
                  <a:lnTo>
                    <a:pt x="32" y="969"/>
                  </a:lnTo>
                  <a:lnTo>
                    <a:pt x="32" y="969"/>
                  </a:lnTo>
                  <a:lnTo>
                    <a:pt x="32" y="969"/>
                  </a:lnTo>
                  <a:lnTo>
                    <a:pt x="32" y="969"/>
                  </a:lnTo>
                  <a:lnTo>
                    <a:pt x="32" y="1000"/>
                  </a:lnTo>
                  <a:lnTo>
                    <a:pt x="32" y="1000"/>
                  </a:lnTo>
                  <a:lnTo>
                    <a:pt x="63" y="1000"/>
                  </a:lnTo>
                  <a:lnTo>
                    <a:pt x="32" y="1000"/>
                  </a:lnTo>
                  <a:lnTo>
                    <a:pt x="32" y="1000"/>
                  </a:lnTo>
                  <a:lnTo>
                    <a:pt x="32" y="1000"/>
                  </a:lnTo>
                  <a:lnTo>
                    <a:pt x="32" y="1032"/>
                  </a:lnTo>
                  <a:lnTo>
                    <a:pt x="32" y="1032"/>
                  </a:lnTo>
                  <a:lnTo>
                    <a:pt x="32" y="1032"/>
                  </a:lnTo>
                  <a:lnTo>
                    <a:pt x="32" y="1032"/>
                  </a:lnTo>
                  <a:lnTo>
                    <a:pt x="32" y="1032"/>
                  </a:lnTo>
                  <a:lnTo>
                    <a:pt x="32" y="1032"/>
                  </a:lnTo>
                  <a:lnTo>
                    <a:pt x="32" y="1032"/>
                  </a:lnTo>
                  <a:lnTo>
                    <a:pt x="32" y="1032"/>
                  </a:lnTo>
                  <a:lnTo>
                    <a:pt x="32" y="1032"/>
                  </a:lnTo>
                  <a:lnTo>
                    <a:pt x="32" y="1032"/>
                  </a:lnTo>
                  <a:lnTo>
                    <a:pt x="32" y="1032"/>
                  </a:lnTo>
                  <a:lnTo>
                    <a:pt x="32" y="1032"/>
                  </a:lnTo>
                  <a:lnTo>
                    <a:pt x="32" y="1063"/>
                  </a:lnTo>
                  <a:lnTo>
                    <a:pt x="32" y="1063"/>
                  </a:lnTo>
                  <a:lnTo>
                    <a:pt x="63" y="1063"/>
                  </a:lnTo>
                  <a:lnTo>
                    <a:pt x="63" y="1063"/>
                  </a:lnTo>
                  <a:lnTo>
                    <a:pt x="63" y="1094"/>
                  </a:lnTo>
                  <a:lnTo>
                    <a:pt x="63" y="1094"/>
                  </a:lnTo>
                  <a:lnTo>
                    <a:pt x="94" y="1125"/>
                  </a:lnTo>
                  <a:lnTo>
                    <a:pt x="94" y="1125"/>
                  </a:lnTo>
                  <a:lnTo>
                    <a:pt x="94" y="1157"/>
                  </a:lnTo>
                  <a:lnTo>
                    <a:pt x="94" y="1157"/>
                  </a:lnTo>
                  <a:lnTo>
                    <a:pt x="63" y="1157"/>
                  </a:lnTo>
                  <a:lnTo>
                    <a:pt x="63" y="1188"/>
                  </a:lnTo>
                  <a:lnTo>
                    <a:pt x="63" y="1157"/>
                  </a:lnTo>
                  <a:lnTo>
                    <a:pt x="63" y="1157"/>
                  </a:lnTo>
                  <a:lnTo>
                    <a:pt x="63" y="1157"/>
                  </a:lnTo>
                  <a:lnTo>
                    <a:pt x="63" y="1157"/>
                  </a:lnTo>
                  <a:lnTo>
                    <a:pt x="32" y="1157"/>
                  </a:lnTo>
                  <a:lnTo>
                    <a:pt x="32" y="1157"/>
                  </a:lnTo>
                  <a:lnTo>
                    <a:pt x="32" y="1157"/>
                  </a:lnTo>
                  <a:lnTo>
                    <a:pt x="32" y="1157"/>
                  </a:lnTo>
                  <a:lnTo>
                    <a:pt x="32" y="1188"/>
                  </a:lnTo>
                  <a:lnTo>
                    <a:pt x="32" y="1188"/>
                  </a:lnTo>
                  <a:lnTo>
                    <a:pt x="32" y="1188"/>
                  </a:lnTo>
                  <a:lnTo>
                    <a:pt x="32" y="1188"/>
                  </a:lnTo>
                  <a:lnTo>
                    <a:pt x="32" y="1219"/>
                  </a:lnTo>
                  <a:lnTo>
                    <a:pt x="32" y="1219"/>
                  </a:lnTo>
                  <a:lnTo>
                    <a:pt x="32" y="1219"/>
                  </a:lnTo>
                  <a:lnTo>
                    <a:pt x="63" y="1219"/>
                  </a:lnTo>
                  <a:lnTo>
                    <a:pt x="63" y="1219"/>
                  </a:lnTo>
                  <a:lnTo>
                    <a:pt x="63" y="1219"/>
                  </a:lnTo>
                  <a:lnTo>
                    <a:pt x="63" y="1219"/>
                  </a:lnTo>
                  <a:lnTo>
                    <a:pt x="63" y="1250"/>
                  </a:lnTo>
                  <a:lnTo>
                    <a:pt x="94" y="1250"/>
                  </a:lnTo>
                  <a:lnTo>
                    <a:pt x="94" y="1250"/>
                  </a:lnTo>
                  <a:lnTo>
                    <a:pt x="94" y="1250"/>
                  </a:lnTo>
                  <a:lnTo>
                    <a:pt x="94" y="1250"/>
                  </a:lnTo>
                  <a:lnTo>
                    <a:pt x="94" y="1250"/>
                  </a:lnTo>
                  <a:lnTo>
                    <a:pt x="94" y="1250"/>
                  </a:lnTo>
                  <a:lnTo>
                    <a:pt x="125" y="1282"/>
                  </a:lnTo>
                  <a:lnTo>
                    <a:pt x="125" y="1282"/>
                  </a:lnTo>
                  <a:lnTo>
                    <a:pt x="188" y="1282"/>
                  </a:lnTo>
                  <a:lnTo>
                    <a:pt x="219" y="1313"/>
                  </a:lnTo>
                  <a:lnTo>
                    <a:pt x="250" y="1313"/>
                  </a:lnTo>
                  <a:lnTo>
                    <a:pt x="250" y="1344"/>
                  </a:lnTo>
                  <a:lnTo>
                    <a:pt x="282" y="1344"/>
                  </a:lnTo>
                  <a:lnTo>
                    <a:pt x="282" y="1344"/>
                  </a:lnTo>
                  <a:lnTo>
                    <a:pt x="282" y="1344"/>
                  </a:lnTo>
                  <a:lnTo>
                    <a:pt x="282" y="1344"/>
                  </a:lnTo>
                  <a:lnTo>
                    <a:pt x="282" y="1344"/>
                  </a:lnTo>
                  <a:lnTo>
                    <a:pt x="282" y="1375"/>
                  </a:lnTo>
                  <a:lnTo>
                    <a:pt x="282" y="1375"/>
                  </a:lnTo>
                  <a:lnTo>
                    <a:pt x="282" y="1375"/>
                  </a:lnTo>
                  <a:lnTo>
                    <a:pt x="282" y="1375"/>
                  </a:lnTo>
                  <a:lnTo>
                    <a:pt x="282" y="1375"/>
                  </a:lnTo>
                  <a:lnTo>
                    <a:pt x="313" y="1407"/>
                  </a:lnTo>
                  <a:lnTo>
                    <a:pt x="313" y="1407"/>
                  </a:lnTo>
                  <a:lnTo>
                    <a:pt x="313" y="1407"/>
                  </a:lnTo>
                  <a:lnTo>
                    <a:pt x="313" y="1438"/>
                  </a:lnTo>
                  <a:lnTo>
                    <a:pt x="313" y="1438"/>
                  </a:lnTo>
                  <a:lnTo>
                    <a:pt x="313" y="1438"/>
                  </a:lnTo>
                  <a:lnTo>
                    <a:pt x="313" y="1438"/>
                  </a:lnTo>
                  <a:lnTo>
                    <a:pt x="313" y="1438"/>
                  </a:lnTo>
                  <a:lnTo>
                    <a:pt x="344" y="1438"/>
                  </a:lnTo>
                  <a:lnTo>
                    <a:pt x="344" y="1438"/>
                  </a:lnTo>
                  <a:lnTo>
                    <a:pt x="344" y="1469"/>
                  </a:lnTo>
                  <a:lnTo>
                    <a:pt x="344" y="1469"/>
                  </a:lnTo>
                  <a:lnTo>
                    <a:pt x="344" y="1469"/>
                  </a:lnTo>
                  <a:lnTo>
                    <a:pt x="344" y="1500"/>
                  </a:lnTo>
                  <a:lnTo>
                    <a:pt x="344" y="1500"/>
                  </a:lnTo>
                  <a:lnTo>
                    <a:pt x="344" y="1500"/>
                  </a:lnTo>
                  <a:lnTo>
                    <a:pt x="344" y="1500"/>
                  </a:lnTo>
                  <a:lnTo>
                    <a:pt x="344" y="1500"/>
                  </a:lnTo>
                  <a:lnTo>
                    <a:pt x="344" y="1500"/>
                  </a:lnTo>
                  <a:lnTo>
                    <a:pt x="344" y="1500"/>
                  </a:lnTo>
                  <a:lnTo>
                    <a:pt x="375" y="1532"/>
                  </a:lnTo>
                  <a:lnTo>
                    <a:pt x="375" y="1532"/>
                  </a:lnTo>
                  <a:lnTo>
                    <a:pt x="375" y="1532"/>
                  </a:lnTo>
                  <a:lnTo>
                    <a:pt x="375" y="1532"/>
                  </a:lnTo>
                  <a:lnTo>
                    <a:pt x="375" y="1532"/>
                  </a:lnTo>
                  <a:lnTo>
                    <a:pt x="375" y="1532"/>
                  </a:lnTo>
                  <a:lnTo>
                    <a:pt x="375" y="1563"/>
                  </a:lnTo>
                  <a:lnTo>
                    <a:pt x="375" y="1563"/>
                  </a:lnTo>
                  <a:lnTo>
                    <a:pt x="375" y="1563"/>
                  </a:lnTo>
                  <a:lnTo>
                    <a:pt x="407" y="1594"/>
                  </a:lnTo>
                  <a:lnTo>
                    <a:pt x="407" y="1594"/>
                  </a:lnTo>
                  <a:lnTo>
                    <a:pt x="438" y="1625"/>
                  </a:lnTo>
                  <a:lnTo>
                    <a:pt x="438" y="1625"/>
                  </a:lnTo>
                  <a:lnTo>
                    <a:pt x="438" y="1625"/>
                  </a:lnTo>
                  <a:lnTo>
                    <a:pt x="438" y="1625"/>
                  </a:lnTo>
                  <a:lnTo>
                    <a:pt x="469" y="1657"/>
                  </a:lnTo>
                  <a:lnTo>
                    <a:pt x="469" y="1657"/>
                  </a:lnTo>
                  <a:lnTo>
                    <a:pt x="469" y="1657"/>
                  </a:lnTo>
                  <a:lnTo>
                    <a:pt x="469" y="1657"/>
                  </a:lnTo>
                  <a:lnTo>
                    <a:pt x="500" y="1688"/>
                  </a:lnTo>
                  <a:lnTo>
                    <a:pt x="500" y="1688"/>
                  </a:lnTo>
                  <a:lnTo>
                    <a:pt x="500" y="1688"/>
                  </a:lnTo>
                  <a:lnTo>
                    <a:pt x="469" y="1688"/>
                  </a:lnTo>
                  <a:lnTo>
                    <a:pt x="469" y="1688"/>
                  </a:lnTo>
                  <a:lnTo>
                    <a:pt x="469" y="1688"/>
                  </a:lnTo>
                  <a:lnTo>
                    <a:pt x="500" y="1688"/>
                  </a:lnTo>
                  <a:lnTo>
                    <a:pt x="500" y="1688"/>
                  </a:lnTo>
                  <a:lnTo>
                    <a:pt x="500" y="1719"/>
                  </a:lnTo>
                  <a:lnTo>
                    <a:pt x="500" y="1719"/>
                  </a:lnTo>
                  <a:lnTo>
                    <a:pt x="500" y="1719"/>
                  </a:lnTo>
                  <a:lnTo>
                    <a:pt x="532" y="1719"/>
                  </a:lnTo>
                  <a:lnTo>
                    <a:pt x="532" y="1750"/>
                  </a:lnTo>
                  <a:lnTo>
                    <a:pt x="532" y="1750"/>
                  </a:lnTo>
                  <a:lnTo>
                    <a:pt x="532" y="1750"/>
                  </a:lnTo>
                  <a:lnTo>
                    <a:pt x="500" y="1750"/>
                  </a:lnTo>
                  <a:lnTo>
                    <a:pt x="532" y="1750"/>
                  </a:lnTo>
                  <a:lnTo>
                    <a:pt x="532" y="1782"/>
                  </a:lnTo>
                  <a:lnTo>
                    <a:pt x="532" y="1782"/>
                  </a:lnTo>
                  <a:lnTo>
                    <a:pt x="532" y="1782"/>
                  </a:lnTo>
                  <a:lnTo>
                    <a:pt x="532" y="1782"/>
                  </a:lnTo>
                  <a:lnTo>
                    <a:pt x="532" y="1782"/>
                  </a:lnTo>
                  <a:lnTo>
                    <a:pt x="532" y="1782"/>
                  </a:lnTo>
                  <a:lnTo>
                    <a:pt x="532" y="1782"/>
                  </a:lnTo>
                  <a:lnTo>
                    <a:pt x="532" y="1813"/>
                  </a:lnTo>
                  <a:lnTo>
                    <a:pt x="532" y="1813"/>
                  </a:lnTo>
                  <a:lnTo>
                    <a:pt x="532" y="1813"/>
                  </a:lnTo>
                  <a:lnTo>
                    <a:pt x="532" y="1813"/>
                  </a:lnTo>
                  <a:lnTo>
                    <a:pt x="532" y="1813"/>
                  </a:lnTo>
                  <a:lnTo>
                    <a:pt x="532" y="1813"/>
                  </a:lnTo>
                  <a:lnTo>
                    <a:pt x="532" y="1813"/>
                  </a:lnTo>
                  <a:lnTo>
                    <a:pt x="532" y="1813"/>
                  </a:lnTo>
                  <a:lnTo>
                    <a:pt x="532" y="1813"/>
                  </a:lnTo>
                  <a:lnTo>
                    <a:pt x="532" y="1813"/>
                  </a:lnTo>
                  <a:lnTo>
                    <a:pt x="563" y="1813"/>
                  </a:lnTo>
                  <a:lnTo>
                    <a:pt x="563" y="1813"/>
                  </a:lnTo>
                  <a:lnTo>
                    <a:pt x="563" y="1813"/>
                  </a:lnTo>
                  <a:lnTo>
                    <a:pt x="563" y="1844"/>
                  </a:lnTo>
                  <a:lnTo>
                    <a:pt x="563" y="1844"/>
                  </a:lnTo>
                  <a:lnTo>
                    <a:pt x="563" y="1844"/>
                  </a:lnTo>
                  <a:lnTo>
                    <a:pt x="563" y="1844"/>
                  </a:lnTo>
                  <a:lnTo>
                    <a:pt x="563" y="1844"/>
                  </a:lnTo>
                  <a:lnTo>
                    <a:pt x="563" y="1844"/>
                  </a:lnTo>
                  <a:lnTo>
                    <a:pt x="563" y="1844"/>
                  </a:lnTo>
                  <a:lnTo>
                    <a:pt x="532" y="1844"/>
                  </a:lnTo>
                  <a:lnTo>
                    <a:pt x="532" y="1844"/>
                  </a:lnTo>
                  <a:lnTo>
                    <a:pt x="532" y="1844"/>
                  </a:lnTo>
                  <a:lnTo>
                    <a:pt x="563" y="1844"/>
                  </a:lnTo>
                  <a:lnTo>
                    <a:pt x="563" y="1844"/>
                  </a:lnTo>
                  <a:lnTo>
                    <a:pt x="563" y="1844"/>
                  </a:lnTo>
                  <a:lnTo>
                    <a:pt x="563" y="1844"/>
                  </a:lnTo>
                  <a:lnTo>
                    <a:pt x="563" y="1844"/>
                  </a:lnTo>
                  <a:lnTo>
                    <a:pt x="563" y="1844"/>
                  </a:lnTo>
                  <a:lnTo>
                    <a:pt x="563" y="1844"/>
                  </a:lnTo>
                  <a:lnTo>
                    <a:pt x="563" y="1844"/>
                  </a:lnTo>
                  <a:lnTo>
                    <a:pt x="563" y="1844"/>
                  </a:lnTo>
                  <a:lnTo>
                    <a:pt x="563" y="1844"/>
                  </a:lnTo>
                  <a:lnTo>
                    <a:pt x="563" y="1844"/>
                  </a:lnTo>
                  <a:lnTo>
                    <a:pt x="563" y="1844"/>
                  </a:lnTo>
                  <a:lnTo>
                    <a:pt x="563" y="1844"/>
                  </a:lnTo>
                  <a:lnTo>
                    <a:pt x="563" y="1844"/>
                  </a:lnTo>
                  <a:lnTo>
                    <a:pt x="563" y="1844"/>
                  </a:lnTo>
                  <a:lnTo>
                    <a:pt x="563" y="1875"/>
                  </a:lnTo>
                  <a:lnTo>
                    <a:pt x="563" y="1875"/>
                  </a:lnTo>
                  <a:lnTo>
                    <a:pt x="563" y="1875"/>
                  </a:lnTo>
                  <a:lnTo>
                    <a:pt x="563" y="1875"/>
                  </a:lnTo>
                  <a:lnTo>
                    <a:pt x="563" y="1875"/>
                  </a:lnTo>
                  <a:lnTo>
                    <a:pt x="563" y="1875"/>
                  </a:lnTo>
                  <a:lnTo>
                    <a:pt x="563" y="1875"/>
                  </a:lnTo>
                  <a:lnTo>
                    <a:pt x="563" y="1875"/>
                  </a:lnTo>
                  <a:lnTo>
                    <a:pt x="563" y="1875"/>
                  </a:lnTo>
                  <a:lnTo>
                    <a:pt x="594" y="1875"/>
                  </a:lnTo>
                  <a:lnTo>
                    <a:pt x="594" y="1875"/>
                  </a:lnTo>
                  <a:lnTo>
                    <a:pt x="594" y="1875"/>
                  </a:lnTo>
                  <a:lnTo>
                    <a:pt x="594" y="1875"/>
                  </a:lnTo>
                  <a:lnTo>
                    <a:pt x="594" y="1875"/>
                  </a:lnTo>
                  <a:lnTo>
                    <a:pt x="594" y="1907"/>
                  </a:lnTo>
                  <a:lnTo>
                    <a:pt x="594" y="1907"/>
                  </a:lnTo>
                  <a:lnTo>
                    <a:pt x="594" y="1907"/>
                  </a:lnTo>
                  <a:lnTo>
                    <a:pt x="594" y="1907"/>
                  </a:lnTo>
                  <a:lnTo>
                    <a:pt x="594" y="1907"/>
                  </a:lnTo>
                  <a:lnTo>
                    <a:pt x="594" y="1907"/>
                  </a:lnTo>
                  <a:lnTo>
                    <a:pt x="594" y="1938"/>
                  </a:lnTo>
                  <a:lnTo>
                    <a:pt x="594" y="1938"/>
                  </a:lnTo>
                  <a:lnTo>
                    <a:pt x="594" y="1938"/>
                  </a:lnTo>
                  <a:lnTo>
                    <a:pt x="625" y="1969"/>
                  </a:lnTo>
                  <a:lnTo>
                    <a:pt x="625" y="1969"/>
                  </a:lnTo>
                  <a:lnTo>
                    <a:pt x="625" y="1969"/>
                  </a:lnTo>
                  <a:lnTo>
                    <a:pt x="625" y="1969"/>
                  </a:lnTo>
                  <a:lnTo>
                    <a:pt x="625" y="1969"/>
                  </a:lnTo>
                  <a:lnTo>
                    <a:pt x="625" y="2000"/>
                  </a:lnTo>
                  <a:lnTo>
                    <a:pt x="625" y="2000"/>
                  </a:lnTo>
                  <a:lnTo>
                    <a:pt x="625" y="2000"/>
                  </a:lnTo>
                  <a:lnTo>
                    <a:pt x="625" y="2000"/>
                  </a:lnTo>
                  <a:lnTo>
                    <a:pt x="625" y="2000"/>
                  </a:lnTo>
                  <a:lnTo>
                    <a:pt x="625" y="2000"/>
                  </a:lnTo>
                  <a:lnTo>
                    <a:pt x="625" y="2000"/>
                  </a:lnTo>
                  <a:lnTo>
                    <a:pt x="625" y="2000"/>
                  </a:lnTo>
                  <a:lnTo>
                    <a:pt x="625" y="2000"/>
                  </a:lnTo>
                  <a:lnTo>
                    <a:pt x="625" y="2000"/>
                  </a:lnTo>
                  <a:lnTo>
                    <a:pt x="625" y="2000"/>
                  </a:lnTo>
                  <a:lnTo>
                    <a:pt x="625" y="2000"/>
                  </a:lnTo>
                  <a:lnTo>
                    <a:pt x="625" y="2000"/>
                  </a:lnTo>
                  <a:lnTo>
                    <a:pt x="625" y="2000"/>
                  </a:lnTo>
                  <a:lnTo>
                    <a:pt x="625" y="2000"/>
                  </a:lnTo>
                  <a:lnTo>
                    <a:pt x="625" y="2032"/>
                  </a:lnTo>
                  <a:lnTo>
                    <a:pt x="625" y="2032"/>
                  </a:lnTo>
                  <a:lnTo>
                    <a:pt x="625" y="2032"/>
                  </a:lnTo>
                  <a:lnTo>
                    <a:pt x="625" y="2032"/>
                  </a:lnTo>
                  <a:lnTo>
                    <a:pt x="625" y="2032"/>
                  </a:lnTo>
                  <a:lnTo>
                    <a:pt x="625" y="2032"/>
                  </a:lnTo>
                  <a:lnTo>
                    <a:pt x="625" y="2032"/>
                  </a:lnTo>
                  <a:lnTo>
                    <a:pt x="625" y="2032"/>
                  </a:lnTo>
                  <a:lnTo>
                    <a:pt x="625" y="2032"/>
                  </a:lnTo>
                  <a:lnTo>
                    <a:pt x="625" y="2032"/>
                  </a:lnTo>
                  <a:lnTo>
                    <a:pt x="657" y="2063"/>
                  </a:lnTo>
                  <a:lnTo>
                    <a:pt x="657" y="2063"/>
                  </a:lnTo>
                  <a:lnTo>
                    <a:pt x="657" y="2063"/>
                  </a:lnTo>
                  <a:lnTo>
                    <a:pt x="657" y="2063"/>
                  </a:lnTo>
                  <a:lnTo>
                    <a:pt x="657" y="2063"/>
                  </a:lnTo>
                  <a:lnTo>
                    <a:pt x="657" y="2063"/>
                  </a:lnTo>
                  <a:lnTo>
                    <a:pt x="657" y="2063"/>
                  </a:lnTo>
                  <a:lnTo>
                    <a:pt x="657" y="2063"/>
                  </a:lnTo>
                  <a:lnTo>
                    <a:pt x="657" y="2094"/>
                  </a:lnTo>
                  <a:lnTo>
                    <a:pt x="657" y="2094"/>
                  </a:lnTo>
                  <a:lnTo>
                    <a:pt x="657" y="2094"/>
                  </a:lnTo>
                  <a:lnTo>
                    <a:pt x="657" y="2094"/>
                  </a:lnTo>
                  <a:lnTo>
                    <a:pt x="657" y="2094"/>
                  </a:lnTo>
                  <a:lnTo>
                    <a:pt x="688" y="2094"/>
                  </a:lnTo>
                  <a:lnTo>
                    <a:pt x="688" y="2094"/>
                  </a:lnTo>
                  <a:lnTo>
                    <a:pt x="688" y="2125"/>
                  </a:lnTo>
                  <a:lnTo>
                    <a:pt x="688" y="2125"/>
                  </a:lnTo>
                  <a:lnTo>
                    <a:pt x="688" y="2125"/>
                  </a:lnTo>
                  <a:lnTo>
                    <a:pt x="688" y="2157"/>
                  </a:lnTo>
                  <a:lnTo>
                    <a:pt x="688" y="2157"/>
                  </a:lnTo>
                  <a:lnTo>
                    <a:pt x="719" y="2157"/>
                  </a:lnTo>
                  <a:lnTo>
                    <a:pt x="719" y="2157"/>
                  </a:lnTo>
                  <a:lnTo>
                    <a:pt x="719" y="2157"/>
                  </a:lnTo>
                  <a:lnTo>
                    <a:pt x="719" y="2157"/>
                  </a:lnTo>
                  <a:lnTo>
                    <a:pt x="719" y="2157"/>
                  </a:lnTo>
                  <a:lnTo>
                    <a:pt x="719" y="2157"/>
                  </a:lnTo>
                  <a:lnTo>
                    <a:pt x="719" y="2157"/>
                  </a:lnTo>
                  <a:lnTo>
                    <a:pt x="719" y="2188"/>
                  </a:lnTo>
                  <a:lnTo>
                    <a:pt x="719" y="2188"/>
                  </a:lnTo>
                  <a:lnTo>
                    <a:pt x="719" y="2188"/>
                  </a:lnTo>
                  <a:lnTo>
                    <a:pt x="719" y="2188"/>
                  </a:lnTo>
                  <a:lnTo>
                    <a:pt x="719" y="2188"/>
                  </a:lnTo>
                  <a:lnTo>
                    <a:pt x="750" y="2188"/>
                  </a:lnTo>
                  <a:lnTo>
                    <a:pt x="750" y="2219"/>
                  </a:lnTo>
                  <a:lnTo>
                    <a:pt x="750" y="2219"/>
                  </a:lnTo>
                  <a:lnTo>
                    <a:pt x="750" y="2219"/>
                  </a:lnTo>
                  <a:lnTo>
                    <a:pt x="750" y="2219"/>
                  </a:lnTo>
                  <a:lnTo>
                    <a:pt x="750" y="2219"/>
                  </a:lnTo>
                  <a:lnTo>
                    <a:pt x="750" y="2219"/>
                  </a:lnTo>
                  <a:lnTo>
                    <a:pt x="750" y="2219"/>
                  </a:lnTo>
                  <a:lnTo>
                    <a:pt x="750" y="2219"/>
                  </a:lnTo>
                  <a:lnTo>
                    <a:pt x="750" y="2219"/>
                  </a:lnTo>
                  <a:lnTo>
                    <a:pt x="750" y="2219"/>
                  </a:lnTo>
                  <a:lnTo>
                    <a:pt x="750" y="2219"/>
                  </a:lnTo>
                  <a:lnTo>
                    <a:pt x="750" y="2250"/>
                  </a:lnTo>
                  <a:lnTo>
                    <a:pt x="750" y="2250"/>
                  </a:lnTo>
                  <a:lnTo>
                    <a:pt x="750" y="2250"/>
                  </a:lnTo>
                  <a:lnTo>
                    <a:pt x="750" y="2250"/>
                  </a:lnTo>
                  <a:lnTo>
                    <a:pt x="750" y="2250"/>
                  </a:lnTo>
                  <a:lnTo>
                    <a:pt x="750" y="2250"/>
                  </a:lnTo>
                  <a:lnTo>
                    <a:pt x="750" y="2250"/>
                  </a:lnTo>
                  <a:lnTo>
                    <a:pt x="750" y="2250"/>
                  </a:lnTo>
                  <a:lnTo>
                    <a:pt x="750" y="2282"/>
                  </a:lnTo>
                  <a:lnTo>
                    <a:pt x="750" y="2282"/>
                  </a:lnTo>
                  <a:lnTo>
                    <a:pt x="750" y="2282"/>
                  </a:lnTo>
                  <a:lnTo>
                    <a:pt x="750" y="2282"/>
                  </a:lnTo>
                  <a:lnTo>
                    <a:pt x="750" y="2282"/>
                  </a:lnTo>
                  <a:lnTo>
                    <a:pt x="782" y="2313"/>
                  </a:lnTo>
                  <a:lnTo>
                    <a:pt x="782" y="2313"/>
                  </a:lnTo>
                  <a:lnTo>
                    <a:pt x="813" y="2313"/>
                  </a:lnTo>
                  <a:lnTo>
                    <a:pt x="813" y="2313"/>
                  </a:lnTo>
                  <a:lnTo>
                    <a:pt x="813" y="2313"/>
                  </a:lnTo>
                  <a:lnTo>
                    <a:pt x="813" y="2313"/>
                  </a:lnTo>
                  <a:lnTo>
                    <a:pt x="813" y="2313"/>
                  </a:lnTo>
                  <a:lnTo>
                    <a:pt x="813" y="2313"/>
                  </a:lnTo>
                  <a:lnTo>
                    <a:pt x="813" y="2313"/>
                  </a:lnTo>
                  <a:lnTo>
                    <a:pt x="813" y="2313"/>
                  </a:lnTo>
                  <a:lnTo>
                    <a:pt x="813" y="2344"/>
                  </a:lnTo>
                  <a:lnTo>
                    <a:pt x="813" y="2344"/>
                  </a:lnTo>
                  <a:lnTo>
                    <a:pt x="813" y="2344"/>
                  </a:lnTo>
                  <a:lnTo>
                    <a:pt x="813" y="2344"/>
                  </a:lnTo>
                  <a:lnTo>
                    <a:pt x="813" y="2344"/>
                  </a:lnTo>
                  <a:lnTo>
                    <a:pt x="813" y="2344"/>
                  </a:lnTo>
                  <a:lnTo>
                    <a:pt x="813" y="2344"/>
                  </a:lnTo>
                  <a:lnTo>
                    <a:pt x="813" y="2344"/>
                  </a:lnTo>
                  <a:lnTo>
                    <a:pt x="844" y="2344"/>
                  </a:lnTo>
                  <a:lnTo>
                    <a:pt x="844" y="2344"/>
                  </a:lnTo>
                  <a:lnTo>
                    <a:pt x="844" y="2344"/>
                  </a:lnTo>
                  <a:lnTo>
                    <a:pt x="844" y="2344"/>
                  </a:lnTo>
                  <a:lnTo>
                    <a:pt x="844" y="2375"/>
                  </a:lnTo>
                  <a:lnTo>
                    <a:pt x="844" y="2375"/>
                  </a:lnTo>
                  <a:lnTo>
                    <a:pt x="844" y="2375"/>
                  </a:lnTo>
                  <a:lnTo>
                    <a:pt x="844" y="2375"/>
                  </a:lnTo>
                  <a:lnTo>
                    <a:pt x="844" y="2375"/>
                  </a:lnTo>
                  <a:lnTo>
                    <a:pt x="844" y="2375"/>
                  </a:lnTo>
                  <a:lnTo>
                    <a:pt x="844" y="2407"/>
                  </a:lnTo>
                  <a:lnTo>
                    <a:pt x="844" y="2407"/>
                  </a:lnTo>
                  <a:lnTo>
                    <a:pt x="844" y="2407"/>
                  </a:lnTo>
                  <a:lnTo>
                    <a:pt x="844" y="2407"/>
                  </a:lnTo>
                  <a:lnTo>
                    <a:pt x="844" y="2407"/>
                  </a:lnTo>
                  <a:lnTo>
                    <a:pt x="844" y="2438"/>
                  </a:lnTo>
                  <a:lnTo>
                    <a:pt x="844" y="2438"/>
                  </a:lnTo>
                  <a:lnTo>
                    <a:pt x="844" y="2438"/>
                  </a:lnTo>
                  <a:lnTo>
                    <a:pt x="844" y="2438"/>
                  </a:lnTo>
                  <a:lnTo>
                    <a:pt x="844" y="2438"/>
                  </a:lnTo>
                  <a:lnTo>
                    <a:pt x="844" y="2438"/>
                  </a:lnTo>
                  <a:lnTo>
                    <a:pt x="875" y="2438"/>
                  </a:lnTo>
                  <a:lnTo>
                    <a:pt x="875" y="2438"/>
                  </a:lnTo>
                  <a:lnTo>
                    <a:pt x="875" y="2469"/>
                  </a:lnTo>
                  <a:lnTo>
                    <a:pt x="875" y="2469"/>
                  </a:lnTo>
                  <a:lnTo>
                    <a:pt x="875" y="2469"/>
                  </a:lnTo>
                  <a:lnTo>
                    <a:pt x="875" y="2469"/>
                  </a:lnTo>
                  <a:lnTo>
                    <a:pt x="875" y="2469"/>
                  </a:lnTo>
                  <a:lnTo>
                    <a:pt x="875" y="2469"/>
                  </a:lnTo>
                  <a:lnTo>
                    <a:pt x="875" y="2469"/>
                  </a:lnTo>
                  <a:lnTo>
                    <a:pt x="875" y="2469"/>
                  </a:lnTo>
                  <a:lnTo>
                    <a:pt x="875" y="2469"/>
                  </a:lnTo>
                  <a:lnTo>
                    <a:pt x="907" y="2469"/>
                  </a:lnTo>
                  <a:lnTo>
                    <a:pt x="907" y="2500"/>
                  </a:lnTo>
                  <a:lnTo>
                    <a:pt x="907" y="2500"/>
                  </a:lnTo>
                  <a:lnTo>
                    <a:pt x="907" y="2500"/>
                  </a:lnTo>
                  <a:lnTo>
                    <a:pt x="907" y="2500"/>
                  </a:lnTo>
                  <a:lnTo>
                    <a:pt x="907" y="2532"/>
                  </a:lnTo>
                  <a:lnTo>
                    <a:pt x="907" y="2532"/>
                  </a:lnTo>
                  <a:lnTo>
                    <a:pt x="907" y="2532"/>
                  </a:lnTo>
                  <a:lnTo>
                    <a:pt x="907" y="2532"/>
                  </a:lnTo>
                  <a:lnTo>
                    <a:pt x="938" y="2532"/>
                  </a:lnTo>
                  <a:lnTo>
                    <a:pt x="938" y="2532"/>
                  </a:lnTo>
                  <a:lnTo>
                    <a:pt x="938" y="2532"/>
                  </a:lnTo>
                  <a:lnTo>
                    <a:pt x="938" y="2532"/>
                  </a:lnTo>
                  <a:lnTo>
                    <a:pt x="938" y="2563"/>
                  </a:lnTo>
                  <a:lnTo>
                    <a:pt x="938" y="2563"/>
                  </a:lnTo>
                  <a:lnTo>
                    <a:pt x="938" y="2563"/>
                  </a:lnTo>
                  <a:lnTo>
                    <a:pt x="938" y="2563"/>
                  </a:lnTo>
                  <a:lnTo>
                    <a:pt x="938" y="2563"/>
                  </a:lnTo>
                  <a:lnTo>
                    <a:pt x="938" y="2594"/>
                  </a:lnTo>
                  <a:lnTo>
                    <a:pt x="969" y="2594"/>
                  </a:lnTo>
                  <a:lnTo>
                    <a:pt x="969" y="2594"/>
                  </a:lnTo>
                  <a:lnTo>
                    <a:pt x="969" y="2594"/>
                  </a:lnTo>
                  <a:lnTo>
                    <a:pt x="969" y="2594"/>
                  </a:lnTo>
                  <a:lnTo>
                    <a:pt x="969" y="2625"/>
                  </a:lnTo>
                  <a:lnTo>
                    <a:pt x="969" y="2625"/>
                  </a:lnTo>
                  <a:lnTo>
                    <a:pt x="969" y="2625"/>
                  </a:lnTo>
                  <a:lnTo>
                    <a:pt x="969" y="2657"/>
                  </a:lnTo>
                  <a:lnTo>
                    <a:pt x="1000" y="2657"/>
                  </a:lnTo>
                  <a:lnTo>
                    <a:pt x="1000" y="2688"/>
                  </a:lnTo>
                  <a:lnTo>
                    <a:pt x="1000" y="2688"/>
                  </a:lnTo>
                  <a:lnTo>
                    <a:pt x="1032" y="2688"/>
                  </a:lnTo>
                  <a:lnTo>
                    <a:pt x="1032" y="2688"/>
                  </a:lnTo>
                  <a:lnTo>
                    <a:pt x="1032" y="2688"/>
                  </a:lnTo>
                  <a:lnTo>
                    <a:pt x="1032" y="2719"/>
                  </a:lnTo>
                  <a:lnTo>
                    <a:pt x="1032" y="2719"/>
                  </a:lnTo>
                  <a:lnTo>
                    <a:pt x="1032" y="2750"/>
                  </a:lnTo>
                  <a:lnTo>
                    <a:pt x="1032" y="2750"/>
                  </a:lnTo>
                  <a:lnTo>
                    <a:pt x="1032" y="2750"/>
                  </a:lnTo>
                  <a:lnTo>
                    <a:pt x="1032" y="2782"/>
                  </a:lnTo>
                  <a:lnTo>
                    <a:pt x="1032" y="2782"/>
                  </a:lnTo>
                  <a:lnTo>
                    <a:pt x="1032" y="2782"/>
                  </a:lnTo>
                  <a:lnTo>
                    <a:pt x="1032" y="2782"/>
                  </a:lnTo>
                  <a:lnTo>
                    <a:pt x="1032" y="2782"/>
                  </a:lnTo>
                  <a:lnTo>
                    <a:pt x="1032" y="2813"/>
                  </a:lnTo>
                  <a:lnTo>
                    <a:pt x="1032" y="2813"/>
                  </a:lnTo>
                  <a:lnTo>
                    <a:pt x="1032" y="2813"/>
                  </a:lnTo>
                  <a:lnTo>
                    <a:pt x="1032" y="2813"/>
                  </a:lnTo>
                  <a:lnTo>
                    <a:pt x="1000" y="2813"/>
                  </a:lnTo>
                  <a:lnTo>
                    <a:pt x="1000" y="2782"/>
                  </a:lnTo>
                  <a:lnTo>
                    <a:pt x="1000" y="2782"/>
                  </a:lnTo>
                  <a:lnTo>
                    <a:pt x="1000" y="2782"/>
                  </a:lnTo>
                  <a:lnTo>
                    <a:pt x="1000" y="2782"/>
                  </a:lnTo>
                  <a:lnTo>
                    <a:pt x="1000" y="2782"/>
                  </a:lnTo>
                  <a:lnTo>
                    <a:pt x="1000" y="2782"/>
                  </a:lnTo>
                  <a:lnTo>
                    <a:pt x="1000" y="2782"/>
                  </a:lnTo>
                  <a:lnTo>
                    <a:pt x="1000" y="2782"/>
                  </a:lnTo>
                  <a:lnTo>
                    <a:pt x="1000" y="2782"/>
                  </a:lnTo>
                  <a:lnTo>
                    <a:pt x="1000" y="2813"/>
                  </a:lnTo>
                  <a:lnTo>
                    <a:pt x="1000" y="2813"/>
                  </a:lnTo>
                  <a:lnTo>
                    <a:pt x="1000" y="2813"/>
                  </a:lnTo>
                  <a:lnTo>
                    <a:pt x="1000" y="2813"/>
                  </a:lnTo>
                  <a:lnTo>
                    <a:pt x="1000" y="2813"/>
                  </a:lnTo>
                  <a:lnTo>
                    <a:pt x="1000" y="2813"/>
                  </a:lnTo>
                  <a:lnTo>
                    <a:pt x="1000" y="2813"/>
                  </a:lnTo>
                  <a:lnTo>
                    <a:pt x="1000" y="2813"/>
                  </a:lnTo>
                  <a:lnTo>
                    <a:pt x="1000" y="2813"/>
                  </a:lnTo>
                  <a:lnTo>
                    <a:pt x="1000" y="2813"/>
                  </a:lnTo>
                  <a:lnTo>
                    <a:pt x="1000" y="2813"/>
                  </a:lnTo>
                  <a:lnTo>
                    <a:pt x="1032" y="2813"/>
                  </a:lnTo>
                  <a:lnTo>
                    <a:pt x="1032" y="2813"/>
                  </a:lnTo>
                  <a:lnTo>
                    <a:pt x="1032" y="2813"/>
                  </a:lnTo>
                  <a:lnTo>
                    <a:pt x="1032" y="2813"/>
                  </a:lnTo>
                  <a:lnTo>
                    <a:pt x="1032" y="2813"/>
                  </a:lnTo>
                  <a:lnTo>
                    <a:pt x="1032" y="2844"/>
                  </a:lnTo>
                  <a:lnTo>
                    <a:pt x="1032" y="2844"/>
                  </a:lnTo>
                  <a:lnTo>
                    <a:pt x="1032" y="2844"/>
                  </a:lnTo>
                  <a:lnTo>
                    <a:pt x="1032" y="2844"/>
                  </a:lnTo>
                  <a:lnTo>
                    <a:pt x="1032" y="2844"/>
                  </a:lnTo>
                  <a:lnTo>
                    <a:pt x="1032" y="2844"/>
                  </a:lnTo>
                  <a:lnTo>
                    <a:pt x="1032" y="2844"/>
                  </a:lnTo>
                  <a:lnTo>
                    <a:pt x="1032" y="2844"/>
                  </a:lnTo>
                  <a:lnTo>
                    <a:pt x="1032" y="2844"/>
                  </a:lnTo>
                  <a:lnTo>
                    <a:pt x="1032" y="2844"/>
                  </a:lnTo>
                  <a:lnTo>
                    <a:pt x="1000" y="2844"/>
                  </a:lnTo>
                  <a:lnTo>
                    <a:pt x="1000" y="2844"/>
                  </a:lnTo>
                  <a:lnTo>
                    <a:pt x="1032" y="2875"/>
                  </a:lnTo>
                  <a:lnTo>
                    <a:pt x="1032" y="2875"/>
                  </a:lnTo>
                  <a:lnTo>
                    <a:pt x="1032" y="2875"/>
                  </a:lnTo>
                  <a:lnTo>
                    <a:pt x="1032" y="2875"/>
                  </a:lnTo>
                  <a:lnTo>
                    <a:pt x="1032" y="2875"/>
                  </a:lnTo>
                  <a:lnTo>
                    <a:pt x="1032" y="2875"/>
                  </a:lnTo>
                  <a:lnTo>
                    <a:pt x="1032" y="2875"/>
                  </a:lnTo>
                  <a:lnTo>
                    <a:pt x="1032" y="2875"/>
                  </a:lnTo>
                  <a:lnTo>
                    <a:pt x="1032" y="2875"/>
                  </a:lnTo>
                  <a:lnTo>
                    <a:pt x="1032" y="2875"/>
                  </a:lnTo>
                  <a:lnTo>
                    <a:pt x="1032" y="2875"/>
                  </a:lnTo>
                  <a:lnTo>
                    <a:pt x="1063" y="2875"/>
                  </a:lnTo>
                  <a:lnTo>
                    <a:pt x="1063" y="2875"/>
                  </a:lnTo>
                  <a:lnTo>
                    <a:pt x="1063" y="2907"/>
                  </a:lnTo>
                  <a:lnTo>
                    <a:pt x="1063" y="2907"/>
                  </a:lnTo>
                  <a:lnTo>
                    <a:pt x="1063" y="2907"/>
                  </a:lnTo>
                  <a:lnTo>
                    <a:pt x="1063" y="2907"/>
                  </a:lnTo>
                  <a:lnTo>
                    <a:pt x="1063" y="2907"/>
                  </a:lnTo>
                  <a:lnTo>
                    <a:pt x="1032" y="2907"/>
                  </a:lnTo>
                  <a:lnTo>
                    <a:pt x="1063" y="2907"/>
                  </a:lnTo>
                  <a:lnTo>
                    <a:pt x="1063" y="2907"/>
                  </a:lnTo>
                  <a:lnTo>
                    <a:pt x="1063" y="2907"/>
                  </a:lnTo>
                  <a:lnTo>
                    <a:pt x="1063" y="2907"/>
                  </a:lnTo>
                  <a:lnTo>
                    <a:pt x="1063" y="2907"/>
                  </a:lnTo>
                  <a:lnTo>
                    <a:pt x="1063" y="2907"/>
                  </a:lnTo>
                  <a:lnTo>
                    <a:pt x="1063" y="2907"/>
                  </a:lnTo>
                  <a:lnTo>
                    <a:pt x="1063" y="2938"/>
                  </a:lnTo>
                  <a:lnTo>
                    <a:pt x="1063" y="2938"/>
                  </a:lnTo>
                  <a:lnTo>
                    <a:pt x="1094" y="2938"/>
                  </a:lnTo>
                  <a:lnTo>
                    <a:pt x="1094" y="2938"/>
                  </a:lnTo>
                  <a:lnTo>
                    <a:pt x="1063" y="2938"/>
                  </a:lnTo>
                  <a:lnTo>
                    <a:pt x="1063" y="2938"/>
                  </a:lnTo>
                  <a:lnTo>
                    <a:pt x="1063" y="2938"/>
                  </a:lnTo>
                  <a:lnTo>
                    <a:pt x="1094" y="2938"/>
                  </a:lnTo>
                  <a:lnTo>
                    <a:pt x="1094" y="2938"/>
                  </a:lnTo>
                  <a:lnTo>
                    <a:pt x="1094" y="2938"/>
                  </a:lnTo>
                  <a:lnTo>
                    <a:pt x="1094" y="2938"/>
                  </a:lnTo>
                  <a:lnTo>
                    <a:pt x="1094" y="2969"/>
                  </a:lnTo>
                  <a:lnTo>
                    <a:pt x="1094" y="2969"/>
                  </a:lnTo>
                  <a:lnTo>
                    <a:pt x="1094" y="2969"/>
                  </a:lnTo>
                  <a:lnTo>
                    <a:pt x="1094" y="2969"/>
                  </a:lnTo>
                  <a:lnTo>
                    <a:pt x="1094" y="2969"/>
                  </a:lnTo>
                  <a:lnTo>
                    <a:pt x="1094" y="2969"/>
                  </a:lnTo>
                  <a:lnTo>
                    <a:pt x="1094" y="2969"/>
                  </a:lnTo>
                  <a:lnTo>
                    <a:pt x="1094" y="2969"/>
                  </a:lnTo>
                  <a:lnTo>
                    <a:pt x="1094" y="2969"/>
                  </a:lnTo>
                  <a:lnTo>
                    <a:pt x="1094" y="3000"/>
                  </a:lnTo>
                  <a:lnTo>
                    <a:pt x="1125" y="3000"/>
                  </a:lnTo>
                  <a:lnTo>
                    <a:pt x="1125" y="3000"/>
                  </a:lnTo>
                  <a:lnTo>
                    <a:pt x="1125" y="3000"/>
                  </a:lnTo>
                  <a:lnTo>
                    <a:pt x="1125" y="3000"/>
                  </a:lnTo>
                  <a:lnTo>
                    <a:pt x="1125" y="3000"/>
                  </a:lnTo>
                  <a:lnTo>
                    <a:pt x="1125" y="3000"/>
                  </a:lnTo>
                  <a:lnTo>
                    <a:pt x="1125" y="3000"/>
                  </a:lnTo>
                  <a:lnTo>
                    <a:pt x="1125" y="3000"/>
                  </a:lnTo>
                  <a:lnTo>
                    <a:pt x="1125" y="3000"/>
                  </a:lnTo>
                  <a:lnTo>
                    <a:pt x="1125" y="3000"/>
                  </a:lnTo>
                  <a:lnTo>
                    <a:pt x="1157" y="3000"/>
                  </a:lnTo>
                  <a:lnTo>
                    <a:pt x="1157" y="3000"/>
                  </a:lnTo>
                  <a:lnTo>
                    <a:pt x="1157" y="3032"/>
                  </a:lnTo>
                  <a:lnTo>
                    <a:pt x="1188" y="3032"/>
                  </a:lnTo>
                  <a:lnTo>
                    <a:pt x="1188" y="3032"/>
                  </a:lnTo>
                  <a:lnTo>
                    <a:pt x="1188" y="3032"/>
                  </a:lnTo>
                  <a:lnTo>
                    <a:pt x="1188" y="3032"/>
                  </a:lnTo>
                  <a:lnTo>
                    <a:pt x="1188" y="3032"/>
                  </a:lnTo>
                  <a:lnTo>
                    <a:pt x="1188" y="3032"/>
                  </a:lnTo>
                  <a:lnTo>
                    <a:pt x="1188" y="3032"/>
                  </a:lnTo>
                  <a:lnTo>
                    <a:pt x="1188" y="3063"/>
                  </a:lnTo>
                  <a:lnTo>
                    <a:pt x="1188" y="3063"/>
                  </a:lnTo>
                  <a:lnTo>
                    <a:pt x="1188" y="3063"/>
                  </a:lnTo>
                  <a:lnTo>
                    <a:pt x="1188" y="3063"/>
                  </a:lnTo>
                  <a:lnTo>
                    <a:pt x="1219" y="3063"/>
                  </a:lnTo>
                  <a:lnTo>
                    <a:pt x="1219" y="3063"/>
                  </a:lnTo>
                  <a:lnTo>
                    <a:pt x="1219" y="3063"/>
                  </a:lnTo>
                  <a:lnTo>
                    <a:pt x="1219" y="3094"/>
                  </a:lnTo>
                  <a:lnTo>
                    <a:pt x="1219" y="3094"/>
                  </a:lnTo>
                  <a:lnTo>
                    <a:pt x="1219" y="3094"/>
                  </a:lnTo>
                  <a:lnTo>
                    <a:pt x="1219" y="3094"/>
                  </a:lnTo>
                  <a:lnTo>
                    <a:pt x="1219" y="3094"/>
                  </a:lnTo>
                  <a:lnTo>
                    <a:pt x="1219" y="3094"/>
                  </a:lnTo>
                  <a:lnTo>
                    <a:pt x="1219" y="3094"/>
                  </a:lnTo>
                  <a:lnTo>
                    <a:pt x="1219" y="3094"/>
                  </a:lnTo>
                  <a:lnTo>
                    <a:pt x="1250" y="3094"/>
                  </a:lnTo>
                  <a:lnTo>
                    <a:pt x="1250" y="3094"/>
                  </a:lnTo>
                  <a:lnTo>
                    <a:pt x="1250" y="3125"/>
                  </a:lnTo>
                  <a:lnTo>
                    <a:pt x="1250" y="3125"/>
                  </a:lnTo>
                  <a:lnTo>
                    <a:pt x="1250" y="3125"/>
                  </a:lnTo>
                  <a:lnTo>
                    <a:pt x="1250" y="3125"/>
                  </a:lnTo>
                  <a:lnTo>
                    <a:pt x="1250" y="3125"/>
                  </a:lnTo>
                  <a:lnTo>
                    <a:pt x="1250" y="3125"/>
                  </a:lnTo>
                  <a:lnTo>
                    <a:pt x="1250" y="3125"/>
                  </a:lnTo>
                  <a:lnTo>
                    <a:pt x="1250" y="3125"/>
                  </a:lnTo>
                  <a:lnTo>
                    <a:pt x="1250" y="3125"/>
                  </a:lnTo>
                  <a:lnTo>
                    <a:pt x="1250" y="3125"/>
                  </a:lnTo>
                  <a:lnTo>
                    <a:pt x="1250" y="3125"/>
                  </a:lnTo>
                  <a:lnTo>
                    <a:pt x="1250" y="3125"/>
                  </a:lnTo>
                  <a:lnTo>
                    <a:pt x="1250" y="3125"/>
                  </a:lnTo>
                  <a:lnTo>
                    <a:pt x="1250" y="3125"/>
                  </a:lnTo>
                  <a:lnTo>
                    <a:pt x="1282" y="3125"/>
                  </a:lnTo>
                  <a:lnTo>
                    <a:pt x="1282" y="3125"/>
                  </a:lnTo>
                  <a:lnTo>
                    <a:pt x="1282" y="3125"/>
                  </a:lnTo>
                  <a:lnTo>
                    <a:pt x="1282" y="3125"/>
                  </a:lnTo>
                  <a:lnTo>
                    <a:pt x="1282" y="3125"/>
                  </a:lnTo>
                  <a:lnTo>
                    <a:pt x="1282" y="3157"/>
                  </a:lnTo>
                  <a:lnTo>
                    <a:pt x="1313" y="3157"/>
                  </a:lnTo>
                  <a:lnTo>
                    <a:pt x="1344" y="3157"/>
                  </a:lnTo>
                  <a:lnTo>
                    <a:pt x="1344" y="3157"/>
                  </a:lnTo>
                  <a:lnTo>
                    <a:pt x="1344" y="3188"/>
                  </a:lnTo>
                  <a:lnTo>
                    <a:pt x="1375" y="3188"/>
                  </a:lnTo>
                  <a:lnTo>
                    <a:pt x="1375" y="3188"/>
                  </a:lnTo>
                  <a:lnTo>
                    <a:pt x="1375" y="3188"/>
                  </a:lnTo>
                  <a:lnTo>
                    <a:pt x="1375" y="3188"/>
                  </a:lnTo>
                  <a:lnTo>
                    <a:pt x="1375" y="3188"/>
                  </a:lnTo>
                  <a:lnTo>
                    <a:pt x="1375" y="3188"/>
                  </a:lnTo>
                  <a:lnTo>
                    <a:pt x="1375" y="3188"/>
                  </a:lnTo>
                  <a:lnTo>
                    <a:pt x="1375" y="3188"/>
                  </a:lnTo>
                  <a:lnTo>
                    <a:pt x="1375" y="3219"/>
                  </a:lnTo>
                  <a:lnTo>
                    <a:pt x="1407" y="3219"/>
                  </a:lnTo>
                  <a:lnTo>
                    <a:pt x="1407" y="3219"/>
                  </a:lnTo>
                  <a:lnTo>
                    <a:pt x="1407" y="3219"/>
                  </a:lnTo>
                  <a:lnTo>
                    <a:pt x="1407" y="3219"/>
                  </a:lnTo>
                  <a:lnTo>
                    <a:pt x="1407" y="3219"/>
                  </a:lnTo>
                  <a:lnTo>
                    <a:pt x="1438" y="3219"/>
                  </a:lnTo>
                  <a:lnTo>
                    <a:pt x="1438" y="3219"/>
                  </a:lnTo>
                  <a:lnTo>
                    <a:pt x="1438" y="3219"/>
                  </a:lnTo>
                  <a:lnTo>
                    <a:pt x="1438" y="3219"/>
                  </a:lnTo>
                  <a:lnTo>
                    <a:pt x="1438" y="3219"/>
                  </a:lnTo>
                  <a:lnTo>
                    <a:pt x="1438" y="3219"/>
                  </a:lnTo>
                  <a:lnTo>
                    <a:pt x="1469" y="3250"/>
                  </a:lnTo>
                  <a:lnTo>
                    <a:pt x="1469" y="3250"/>
                  </a:lnTo>
                  <a:lnTo>
                    <a:pt x="1469" y="3250"/>
                  </a:lnTo>
                  <a:lnTo>
                    <a:pt x="1469" y="3250"/>
                  </a:lnTo>
                  <a:lnTo>
                    <a:pt x="1469" y="3250"/>
                  </a:lnTo>
                  <a:lnTo>
                    <a:pt x="1469" y="3250"/>
                  </a:lnTo>
                  <a:lnTo>
                    <a:pt x="1469" y="3250"/>
                  </a:lnTo>
                  <a:lnTo>
                    <a:pt x="1469" y="3250"/>
                  </a:lnTo>
                  <a:lnTo>
                    <a:pt x="1500" y="3250"/>
                  </a:lnTo>
                  <a:lnTo>
                    <a:pt x="1500" y="3282"/>
                  </a:lnTo>
                  <a:lnTo>
                    <a:pt x="1500" y="3282"/>
                  </a:lnTo>
                  <a:lnTo>
                    <a:pt x="1532" y="3282"/>
                  </a:lnTo>
                  <a:lnTo>
                    <a:pt x="1532" y="3282"/>
                  </a:lnTo>
                  <a:lnTo>
                    <a:pt x="1532" y="3282"/>
                  </a:lnTo>
                  <a:lnTo>
                    <a:pt x="1532" y="3282"/>
                  </a:lnTo>
                  <a:lnTo>
                    <a:pt x="1532" y="3282"/>
                  </a:lnTo>
                  <a:lnTo>
                    <a:pt x="1532" y="3313"/>
                  </a:lnTo>
                  <a:lnTo>
                    <a:pt x="1563" y="3282"/>
                  </a:lnTo>
                  <a:lnTo>
                    <a:pt x="1563" y="3313"/>
                  </a:lnTo>
                  <a:lnTo>
                    <a:pt x="1594" y="3313"/>
                  </a:lnTo>
                  <a:lnTo>
                    <a:pt x="1594" y="3313"/>
                  </a:lnTo>
                  <a:lnTo>
                    <a:pt x="1594" y="3313"/>
                  </a:lnTo>
                  <a:lnTo>
                    <a:pt x="1625" y="3313"/>
                  </a:lnTo>
                  <a:lnTo>
                    <a:pt x="1625" y="3313"/>
                  </a:lnTo>
                  <a:lnTo>
                    <a:pt x="1625" y="3313"/>
                  </a:lnTo>
                  <a:lnTo>
                    <a:pt x="1625" y="3344"/>
                  </a:lnTo>
                  <a:lnTo>
                    <a:pt x="1625" y="3344"/>
                  </a:lnTo>
                  <a:lnTo>
                    <a:pt x="1625" y="3344"/>
                  </a:lnTo>
                  <a:lnTo>
                    <a:pt x="1625" y="3344"/>
                  </a:lnTo>
                  <a:lnTo>
                    <a:pt x="1625" y="3344"/>
                  </a:lnTo>
                  <a:lnTo>
                    <a:pt x="1625" y="3344"/>
                  </a:lnTo>
                  <a:lnTo>
                    <a:pt x="1657" y="3344"/>
                  </a:lnTo>
                  <a:lnTo>
                    <a:pt x="1657" y="3344"/>
                  </a:lnTo>
                  <a:lnTo>
                    <a:pt x="1657" y="3344"/>
                  </a:lnTo>
                  <a:lnTo>
                    <a:pt x="1657" y="3344"/>
                  </a:lnTo>
                  <a:lnTo>
                    <a:pt x="1657" y="3344"/>
                  </a:lnTo>
                  <a:lnTo>
                    <a:pt x="1719" y="3375"/>
                  </a:lnTo>
                  <a:lnTo>
                    <a:pt x="1719" y="3375"/>
                  </a:lnTo>
                  <a:lnTo>
                    <a:pt x="1750" y="3375"/>
                  </a:lnTo>
                  <a:lnTo>
                    <a:pt x="1782" y="3375"/>
                  </a:lnTo>
                  <a:lnTo>
                    <a:pt x="1782" y="3407"/>
                  </a:lnTo>
                  <a:lnTo>
                    <a:pt x="1782" y="3407"/>
                  </a:lnTo>
                  <a:lnTo>
                    <a:pt x="1782" y="3407"/>
                  </a:lnTo>
                  <a:lnTo>
                    <a:pt x="1782" y="3407"/>
                  </a:lnTo>
                  <a:lnTo>
                    <a:pt x="1782" y="3407"/>
                  </a:lnTo>
                  <a:lnTo>
                    <a:pt x="1782" y="3407"/>
                  </a:lnTo>
                  <a:lnTo>
                    <a:pt x="1813" y="3407"/>
                  </a:lnTo>
                  <a:lnTo>
                    <a:pt x="1813" y="3407"/>
                  </a:lnTo>
                  <a:lnTo>
                    <a:pt x="1813" y="3407"/>
                  </a:lnTo>
                  <a:lnTo>
                    <a:pt x="1813" y="3407"/>
                  </a:lnTo>
                  <a:lnTo>
                    <a:pt x="1813" y="3407"/>
                  </a:lnTo>
                  <a:lnTo>
                    <a:pt x="1813" y="3407"/>
                  </a:lnTo>
                  <a:lnTo>
                    <a:pt x="1813" y="3407"/>
                  </a:lnTo>
                  <a:lnTo>
                    <a:pt x="1813" y="3438"/>
                  </a:lnTo>
                  <a:lnTo>
                    <a:pt x="1813" y="3438"/>
                  </a:lnTo>
                  <a:lnTo>
                    <a:pt x="1813" y="3438"/>
                  </a:lnTo>
                  <a:lnTo>
                    <a:pt x="1813" y="3438"/>
                  </a:lnTo>
                  <a:lnTo>
                    <a:pt x="1844" y="3438"/>
                  </a:lnTo>
                  <a:lnTo>
                    <a:pt x="1844" y="3438"/>
                  </a:lnTo>
                  <a:lnTo>
                    <a:pt x="1844" y="3438"/>
                  </a:lnTo>
                  <a:lnTo>
                    <a:pt x="1844" y="3438"/>
                  </a:lnTo>
                  <a:lnTo>
                    <a:pt x="1844" y="3438"/>
                  </a:lnTo>
                  <a:lnTo>
                    <a:pt x="1844" y="3438"/>
                  </a:lnTo>
                  <a:lnTo>
                    <a:pt x="1875" y="3469"/>
                  </a:lnTo>
                  <a:lnTo>
                    <a:pt x="1875" y="3469"/>
                  </a:lnTo>
                  <a:lnTo>
                    <a:pt x="1875" y="3469"/>
                  </a:lnTo>
                  <a:lnTo>
                    <a:pt x="1875" y="3469"/>
                  </a:lnTo>
                  <a:lnTo>
                    <a:pt x="1875" y="3469"/>
                  </a:lnTo>
                  <a:lnTo>
                    <a:pt x="1875" y="3469"/>
                  </a:lnTo>
                  <a:lnTo>
                    <a:pt x="1875" y="3469"/>
                  </a:lnTo>
                  <a:lnTo>
                    <a:pt x="1875" y="3469"/>
                  </a:lnTo>
                  <a:lnTo>
                    <a:pt x="1907" y="3469"/>
                  </a:lnTo>
                  <a:lnTo>
                    <a:pt x="1907" y="3469"/>
                  </a:lnTo>
                  <a:lnTo>
                    <a:pt x="1907" y="3500"/>
                  </a:lnTo>
                  <a:lnTo>
                    <a:pt x="1907" y="3500"/>
                  </a:lnTo>
                  <a:lnTo>
                    <a:pt x="1938" y="3500"/>
                  </a:lnTo>
                  <a:lnTo>
                    <a:pt x="1969" y="3500"/>
                  </a:lnTo>
                  <a:lnTo>
                    <a:pt x="1969" y="3500"/>
                  </a:lnTo>
                  <a:lnTo>
                    <a:pt x="1969" y="3500"/>
                  </a:lnTo>
                  <a:lnTo>
                    <a:pt x="1969" y="3500"/>
                  </a:lnTo>
                  <a:lnTo>
                    <a:pt x="1969" y="3500"/>
                  </a:lnTo>
                  <a:lnTo>
                    <a:pt x="1969" y="3532"/>
                  </a:lnTo>
                  <a:lnTo>
                    <a:pt x="1969" y="3532"/>
                  </a:lnTo>
                  <a:lnTo>
                    <a:pt x="1969" y="3532"/>
                  </a:lnTo>
                  <a:lnTo>
                    <a:pt x="2000" y="3532"/>
                  </a:lnTo>
                  <a:lnTo>
                    <a:pt x="2000" y="3532"/>
                  </a:lnTo>
                  <a:lnTo>
                    <a:pt x="2000" y="3532"/>
                  </a:lnTo>
                  <a:lnTo>
                    <a:pt x="2000" y="3532"/>
                  </a:lnTo>
                  <a:lnTo>
                    <a:pt x="2000" y="3532"/>
                  </a:lnTo>
                  <a:lnTo>
                    <a:pt x="2000" y="3532"/>
                  </a:lnTo>
                  <a:lnTo>
                    <a:pt x="2000" y="3532"/>
                  </a:lnTo>
                  <a:lnTo>
                    <a:pt x="2000" y="3532"/>
                  </a:lnTo>
                  <a:lnTo>
                    <a:pt x="2000" y="3563"/>
                  </a:lnTo>
                  <a:lnTo>
                    <a:pt x="2000" y="3563"/>
                  </a:lnTo>
                  <a:lnTo>
                    <a:pt x="2000" y="3563"/>
                  </a:lnTo>
                  <a:lnTo>
                    <a:pt x="2000" y="3594"/>
                  </a:lnTo>
                  <a:lnTo>
                    <a:pt x="2000" y="3594"/>
                  </a:lnTo>
                  <a:lnTo>
                    <a:pt x="2000" y="3594"/>
                  </a:lnTo>
                  <a:lnTo>
                    <a:pt x="2000" y="3594"/>
                  </a:lnTo>
                  <a:lnTo>
                    <a:pt x="2000" y="3594"/>
                  </a:lnTo>
                  <a:lnTo>
                    <a:pt x="2000" y="3594"/>
                  </a:lnTo>
                  <a:lnTo>
                    <a:pt x="2000" y="3594"/>
                  </a:lnTo>
                  <a:lnTo>
                    <a:pt x="2000" y="3594"/>
                  </a:lnTo>
                  <a:lnTo>
                    <a:pt x="2032" y="3594"/>
                  </a:lnTo>
                  <a:lnTo>
                    <a:pt x="2032" y="3594"/>
                  </a:lnTo>
                  <a:lnTo>
                    <a:pt x="2032" y="3594"/>
                  </a:lnTo>
                  <a:lnTo>
                    <a:pt x="2032" y="3625"/>
                  </a:lnTo>
                  <a:lnTo>
                    <a:pt x="2032" y="3625"/>
                  </a:lnTo>
                  <a:lnTo>
                    <a:pt x="2032" y="3625"/>
                  </a:lnTo>
                  <a:lnTo>
                    <a:pt x="2063" y="3625"/>
                  </a:lnTo>
                  <a:lnTo>
                    <a:pt x="2063" y="3625"/>
                  </a:lnTo>
                  <a:lnTo>
                    <a:pt x="2063" y="3625"/>
                  </a:lnTo>
                  <a:lnTo>
                    <a:pt x="2063" y="3657"/>
                  </a:lnTo>
                  <a:lnTo>
                    <a:pt x="2063" y="3657"/>
                  </a:lnTo>
                  <a:lnTo>
                    <a:pt x="2094" y="3657"/>
                  </a:lnTo>
                  <a:lnTo>
                    <a:pt x="2094" y="3657"/>
                  </a:lnTo>
                  <a:lnTo>
                    <a:pt x="2094" y="3657"/>
                  </a:lnTo>
                  <a:lnTo>
                    <a:pt x="2094" y="3657"/>
                  </a:lnTo>
                  <a:lnTo>
                    <a:pt x="2094" y="3657"/>
                  </a:lnTo>
                  <a:lnTo>
                    <a:pt x="2094" y="3657"/>
                  </a:lnTo>
                  <a:lnTo>
                    <a:pt x="2094" y="3657"/>
                  </a:lnTo>
                  <a:lnTo>
                    <a:pt x="2125" y="3688"/>
                  </a:lnTo>
                  <a:lnTo>
                    <a:pt x="2125" y="3688"/>
                  </a:lnTo>
                  <a:lnTo>
                    <a:pt x="2125" y="3688"/>
                  </a:lnTo>
                  <a:lnTo>
                    <a:pt x="2125" y="3688"/>
                  </a:lnTo>
                  <a:lnTo>
                    <a:pt x="2125" y="3688"/>
                  </a:lnTo>
                  <a:lnTo>
                    <a:pt x="2125" y="3688"/>
                  </a:lnTo>
                  <a:lnTo>
                    <a:pt x="2125" y="3688"/>
                  </a:lnTo>
                  <a:lnTo>
                    <a:pt x="2125" y="3688"/>
                  </a:lnTo>
                  <a:lnTo>
                    <a:pt x="2125" y="3688"/>
                  </a:lnTo>
                  <a:lnTo>
                    <a:pt x="2157" y="3688"/>
                  </a:lnTo>
                  <a:lnTo>
                    <a:pt x="2157" y="3719"/>
                  </a:lnTo>
                  <a:lnTo>
                    <a:pt x="2157" y="3719"/>
                  </a:lnTo>
                  <a:lnTo>
                    <a:pt x="2157" y="3719"/>
                  </a:lnTo>
                  <a:lnTo>
                    <a:pt x="2188" y="3719"/>
                  </a:lnTo>
                  <a:lnTo>
                    <a:pt x="2188" y="3719"/>
                  </a:lnTo>
                  <a:lnTo>
                    <a:pt x="2188" y="3719"/>
                  </a:lnTo>
                  <a:lnTo>
                    <a:pt x="2188" y="3750"/>
                  </a:lnTo>
                  <a:lnTo>
                    <a:pt x="2219" y="3750"/>
                  </a:lnTo>
                  <a:lnTo>
                    <a:pt x="2219" y="3750"/>
                  </a:lnTo>
                  <a:lnTo>
                    <a:pt x="2219" y="3750"/>
                  </a:lnTo>
                  <a:lnTo>
                    <a:pt x="2250" y="3750"/>
                  </a:lnTo>
                  <a:lnTo>
                    <a:pt x="2250" y="3750"/>
                  </a:lnTo>
                  <a:lnTo>
                    <a:pt x="2250" y="3750"/>
                  </a:lnTo>
                  <a:lnTo>
                    <a:pt x="2282" y="3719"/>
                  </a:lnTo>
                  <a:lnTo>
                    <a:pt x="2282" y="3719"/>
                  </a:lnTo>
                  <a:lnTo>
                    <a:pt x="2282" y="3719"/>
                  </a:lnTo>
                  <a:lnTo>
                    <a:pt x="2282" y="3719"/>
                  </a:lnTo>
                  <a:lnTo>
                    <a:pt x="2282" y="3719"/>
                  </a:lnTo>
                  <a:lnTo>
                    <a:pt x="2313" y="3719"/>
                  </a:lnTo>
                  <a:lnTo>
                    <a:pt x="2313" y="3719"/>
                  </a:lnTo>
                  <a:lnTo>
                    <a:pt x="2313" y="3688"/>
                  </a:lnTo>
                  <a:lnTo>
                    <a:pt x="2313" y="3688"/>
                  </a:lnTo>
                  <a:lnTo>
                    <a:pt x="2344" y="3657"/>
                  </a:lnTo>
                  <a:lnTo>
                    <a:pt x="2344" y="3657"/>
                  </a:lnTo>
                  <a:lnTo>
                    <a:pt x="2344" y="3657"/>
                  </a:lnTo>
                  <a:lnTo>
                    <a:pt x="2344" y="3657"/>
                  </a:lnTo>
                  <a:lnTo>
                    <a:pt x="2313" y="3657"/>
                  </a:lnTo>
                  <a:lnTo>
                    <a:pt x="2313" y="3657"/>
                  </a:lnTo>
                  <a:lnTo>
                    <a:pt x="2313" y="3625"/>
                  </a:lnTo>
                  <a:lnTo>
                    <a:pt x="2313" y="3625"/>
                  </a:lnTo>
                  <a:lnTo>
                    <a:pt x="2313" y="3625"/>
                  </a:lnTo>
                  <a:lnTo>
                    <a:pt x="2313" y="3625"/>
                  </a:lnTo>
                  <a:lnTo>
                    <a:pt x="2313" y="3594"/>
                  </a:lnTo>
                  <a:lnTo>
                    <a:pt x="2313" y="3594"/>
                  </a:lnTo>
                  <a:lnTo>
                    <a:pt x="2344" y="3594"/>
                  </a:lnTo>
                  <a:lnTo>
                    <a:pt x="2344" y="3594"/>
                  </a:lnTo>
                  <a:lnTo>
                    <a:pt x="2344" y="3594"/>
                  </a:lnTo>
                  <a:lnTo>
                    <a:pt x="2375" y="3594"/>
                  </a:lnTo>
                  <a:lnTo>
                    <a:pt x="2375" y="3563"/>
                  </a:lnTo>
                  <a:lnTo>
                    <a:pt x="2375" y="3563"/>
                  </a:lnTo>
                  <a:lnTo>
                    <a:pt x="2375" y="3563"/>
                  </a:lnTo>
                  <a:lnTo>
                    <a:pt x="2375" y="3532"/>
                  </a:lnTo>
                  <a:lnTo>
                    <a:pt x="2375" y="3532"/>
                  </a:lnTo>
                  <a:lnTo>
                    <a:pt x="2375" y="3532"/>
                  </a:lnTo>
                  <a:lnTo>
                    <a:pt x="2375" y="3532"/>
                  </a:lnTo>
                  <a:lnTo>
                    <a:pt x="2375" y="3532"/>
                  </a:lnTo>
                  <a:lnTo>
                    <a:pt x="2375" y="3532"/>
                  </a:lnTo>
                  <a:lnTo>
                    <a:pt x="2344" y="3532"/>
                  </a:lnTo>
                  <a:lnTo>
                    <a:pt x="2375" y="3500"/>
                  </a:lnTo>
                  <a:lnTo>
                    <a:pt x="2375" y="3500"/>
                  </a:lnTo>
                  <a:lnTo>
                    <a:pt x="2375" y="3500"/>
                  </a:lnTo>
                  <a:lnTo>
                    <a:pt x="2375" y="3500"/>
                  </a:lnTo>
                  <a:lnTo>
                    <a:pt x="2375" y="3500"/>
                  </a:lnTo>
                  <a:lnTo>
                    <a:pt x="2375" y="3500"/>
                  </a:lnTo>
                  <a:lnTo>
                    <a:pt x="2375" y="3500"/>
                  </a:lnTo>
                  <a:lnTo>
                    <a:pt x="2375" y="3469"/>
                  </a:lnTo>
                  <a:lnTo>
                    <a:pt x="2407" y="3469"/>
                  </a:lnTo>
                  <a:lnTo>
                    <a:pt x="2407" y="3469"/>
                  </a:lnTo>
                  <a:lnTo>
                    <a:pt x="2407" y="3469"/>
                  </a:lnTo>
                  <a:lnTo>
                    <a:pt x="2407" y="3469"/>
                  </a:lnTo>
                  <a:lnTo>
                    <a:pt x="2407" y="3469"/>
                  </a:lnTo>
                  <a:lnTo>
                    <a:pt x="2407" y="3469"/>
                  </a:lnTo>
                  <a:lnTo>
                    <a:pt x="2407" y="3469"/>
                  </a:lnTo>
                  <a:lnTo>
                    <a:pt x="2407" y="3469"/>
                  </a:lnTo>
                  <a:lnTo>
                    <a:pt x="2407" y="3469"/>
                  </a:lnTo>
                  <a:lnTo>
                    <a:pt x="2407" y="3469"/>
                  </a:lnTo>
                  <a:lnTo>
                    <a:pt x="2407" y="3469"/>
                  </a:lnTo>
                  <a:lnTo>
                    <a:pt x="2407" y="3469"/>
                  </a:lnTo>
                  <a:lnTo>
                    <a:pt x="2438" y="3438"/>
                  </a:lnTo>
                  <a:lnTo>
                    <a:pt x="2438" y="3407"/>
                  </a:lnTo>
                  <a:lnTo>
                    <a:pt x="2438" y="3407"/>
                  </a:lnTo>
                  <a:lnTo>
                    <a:pt x="2438" y="3407"/>
                  </a:lnTo>
                  <a:lnTo>
                    <a:pt x="2468" y="3407"/>
                  </a:lnTo>
                  <a:lnTo>
                    <a:pt x="2468" y="3407"/>
                  </a:lnTo>
                  <a:lnTo>
                    <a:pt x="2468" y="3407"/>
                  </a:lnTo>
                  <a:lnTo>
                    <a:pt x="2468" y="3407"/>
                  </a:lnTo>
                  <a:lnTo>
                    <a:pt x="2468" y="3407"/>
                  </a:lnTo>
                  <a:lnTo>
                    <a:pt x="2468" y="3375"/>
                  </a:lnTo>
                  <a:lnTo>
                    <a:pt x="2499" y="3375"/>
                  </a:lnTo>
                  <a:lnTo>
                    <a:pt x="2499" y="3375"/>
                  </a:lnTo>
                  <a:lnTo>
                    <a:pt x="2468" y="3375"/>
                  </a:lnTo>
                  <a:lnTo>
                    <a:pt x="2468" y="3375"/>
                  </a:lnTo>
                  <a:lnTo>
                    <a:pt x="2468" y="3375"/>
                  </a:lnTo>
                  <a:lnTo>
                    <a:pt x="2468" y="3344"/>
                  </a:lnTo>
                  <a:lnTo>
                    <a:pt x="2468" y="3344"/>
                  </a:lnTo>
                  <a:lnTo>
                    <a:pt x="2499" y="3344"/>
                  </a:lnTo>
                  <a:lnTo>
                    <a:pt x="2499" y="3344"/>
                  </a:lnTo>
                  <a:lnTo>
                    <a:pt x="2499" y="3344"/>
                  </a:lnTo>
                  <a:lnTo>
                    <a:pt x="2531" y="3313"/>
                  </a:lnTo>
                  <a:lnTo>
                    <a:pt x="2531" y="3313"/>
                  </a:lnTo>
                  <a:lnTo>
                    <a:pt x="2531" y="3313"/>
                  </a:lnTo>
                  <a:lnTo>
                    <a:pt x="2531" y="3313"/>
                  </a:lnTo>
                  <a:lnTo>
                    <a:pt x="2499" y="3313"/>
                  </a:lnTo>
                  <a:lnTo>
                    <a:pt x="2499" y="3282"/>
                  </a:lnTo>
                  <a:lnTo>
                    <a:pt x="2499" y="3282"/>
                  </a:lnTo>
                  <a:lnTo>
                    <a:pt x="2499" y="3282"/>
                  </a:lnTo>
                  <a:lnTo>
                    <a:pt x="2468" y="3282"/>
                  </a:lnTo>
                  <a:lnTo>
                    <a:pt x="2468" y="3282"/>
                  </a:lnTo>
                  <a:lnTo>
                    <a:pt x="2468" y="3282"/>
                  </a:lnTo>
                  <a:lnTo>
                    <a:pt x="2468" y="3313"/>
                  </a:lnTo>
                  <a:lnTo>
                    <a:pt x="2468" y="3313"/>
                  </a:lnTo>
                  <a:lnTo>
                    <a:pt x="2468" y="3313"/>
                  </a:lnTo>
                  <a:lnTo>
                    <a:pt x="2468" y="3282"/>
                  </a:lnTo>
                  <a:lnTo>
                    <a:pt x="2468" y="3282"/>
                  </a:lnTo>
                  <a:lnTo>
                    <a:pt x="2468" y="3282"/>
                  </a:lnTo>
                  <a:lnTo>
                    <a:pt x="2438" y="3282"/>
                  </a:lnTo>
                  <a:lnTo>
                    <a:pt x="2438" y="3282"/>
                  </a:lnTo>
                  <a:lnTo>
                    <a:pt x="2438" y="3250"/>
                  </a:lnTo>
                  <a:lnTo>
                    <a:pt x="2407" y="3219"/>
                  </a:lnTo>
                  <a:lnTo>
                    <a:pt x="2407" y="3188"/>
                  </a:lnTo>
                  <a:lnTo>
                    <a:pt x="2407" y="3188"/>
                  </a:lnTo>
                  <a:lnTo>
                    <a:pt x="2407" y="3157"/>
                  </a:lnTo>
                  <a:lnTo>
                    <a:pt x="2407" y="3157"/>
                  </a:lnTo>
                  <a:lnTo>
                    <a:pt x="2407" y="3157"/>
                  </a:lnTo>
                  <a:lnTo>
                    <a:pt x="2407" y="3157"/>
                  </a:lnTo>
                  <a:lnTo>
                    <a:pt x="2407" y="3125"/>
                  </a:lnTo>
                  <a:lnTo>
                    <a:pt x="2438" y="3125"/>
                  </a:lnTo>
                  <a:lnTo>
                    <a:pt x="2438" y="3125"/>
                  </a:lnTo>
                  <a:lnTo>
                    <a:pt x="2438" y="3125"/>
                  </a:lnTo>
                  <a:lnTo>
                    <a:pt x="2438" y="3125"/>
                  </a:lnTo>
                  <a:lnTo>
                    <a:pt x="2438" y="3125"/>
                  </a:lnTo>
                  <a:lnTo>
                    <a:pt x="2438" y="3125"/>
                  </a:lnTo>
                  <a:lnTo>
                    <a:pt x="2438" y="3125"/>
                  </a:lnTo>
                  <a:lnTo>
                    <a:pt x="2438" y="3125"/>
                  </a:lnTo>
                  <a:lnTo>
                    <a:pt x="2438" y="3125"/>
                  </a:lnTo>
                  <a:lnTo>
                    <a:pt x="2438" y="3094"/>
                  </a:lnTo>
                  <a:lnTo>
                    <a:pt x="2438" y="3094"/>
                  </a:lnTo>
                  <a:lnTo>
                    <a:pt x="2438" y="3094"/>
                  </a:lnTo>
                  <a:lnTo>
                    <a:pt x="2438" y="3094"/>
                  </a:lnTo>
                  <a:lnTo>
                    <a:pt x="2468" y="3094"/>
                  </a:lnTo>
                  <a:lnTo>
                    <a:pt x="2468" y="3094"/>
                  </a:lnTo>
                  <a:lnTo>
                    <a:pt x="2468" y="3094"/>
                  </a:lnTo>
                  <a:lnTo>
                    <a:pt x="2468" y="3094"/>
                  </a:lnTo>
                  <a:lnTo>
                    <a:pt x="2438" y="3063"/>
                  </a:lnTo>
                  <a:lnTo>
                    <a:pt x="2438" y="3063"/>
                  </a:lnTo>
                  <a:lnTo>
                    <a:pt x="2438" y="3063"/>
                  </a:lnTo>
                  <a:lnTo>
                    <a:pt x="2438" y="3063"/>
                  </a:lnTo>
                  <a:lnTo>
                    <a:pt x="2407" y="3032"/>
                  </a:lnTo>
                  <a:lnTo>
                    <a:pt x="2407" y="3032"/>
                  </a:lnTo>
                  <a:lnTo>
                    <a:pt x="2407" y="3032"/>
                  </a:lnTo>
                  <a:lnTo>
                    <a:pt x="2407" y="3032"/>
                  </a:lnTo>
                  <a:lnTo>
                    <a:pt x="2407" y="3032"/>
                  </a:lnTo>
                  <a:lnTo>
                    <a:pt x="2407" y="3032"/>
                  </a:lnTo>
                  <a:lnTo>
                    <a:pt x="2407" y="3032"/>
                  </a:lnTo>
                  <a:lnTo>
                    <a:pt x="2407" y="3000"/>
                  </a:lnTo>
                  <a:lnTo>
                    <a:pt x="2407" y="3000"/>
                  </a:lnTo>
                  <a:lnTo>
                    <a:pt x="2407" y="3000"/>
                  </a:lnTo>
                  <a:lnTo>
                    <a:pt x="2438" y="3000"/>
                  </a:lnTo>
                  <a:lnTo>
                    <a:pt x="2438" y="3000"/>
                  </a:lnTo>
                  <a:lnTo>
                    <a:pt x="2438" y="3000"/>
                  </a:lnTo>
                  <a:lnTo>
                    <a:pt x="2438" y="2969"/>
                  </a:lnTo>
                  <a:lnTo>
                    <a:pt x="2438" y="2969"/>
                  </a:lnTo>
                  <a:lnTo>
                    <a:pt x="2438" y="2938"/>
                  </a:lnTo>
                  <a:lnTo>
                    <a:pt x="2438" y="2938"/>
                  </a:lnTo>
                  <a:lnTo>
                    <a:pt x="2438" y="2969"/>
                  </a:lnTo>
                  <a:lnTo>
                    <a:pt x="2468" y="2969"/>
                  </a:lnTo>
                  <a:lnTo>
                    <a:pt x="2468" y="2938"/>
                  </a:lnTo>
                  <a:lnTo>
                    <a:pt x="2468" y="2938"/>
                  </a:lnTo>
                  <a:lnTo>
                    <a:pt x="2468" y="2938"/>
                  </a:lnTo>
                  <a:lnTo>
                    <a:pt x="2468" y="2938"/>
                  </a:lnTo>
                  <a:lnTo>
                    <a:pt x="2468" y="2938"/>
                  </a:lnTo>
                  <a:lnTo>
                    <a:pt x="2468" y="2938"/>
                  </a:lnTo>
                  <a:lnTo>
                    <a:pt x="2468" y="2938"/>
                  </a:lnTo>
                  <a:lnTo>
                    <a:pt x="2468" y="2938"/>
                  </a:lnTo>
                  <a:lnTo>
                    <a:pt x="2499" y="2907"/>
                  </a:lnTo>
                  <a:lnTo>
                    <a:pt x="2499" y="2907"/>
                  </a:lnTo>
                  <a:lnTo>
                    <a:pt x="2499" y="2907"/>
                  </a:lnTo>
                  <a:lnTo>
                    <a:pt x="2499" y="2907"/>
                  </a:lnTo>
                  <a:lnTo>
                    <a:pt x="2499" y="2907"/>
                  </a:lnTo>
                  <a:lnTo>
                    <a:pt x="2499" y="2907"/>
                  </a:lnTo>
                  <a:lnTo>
                    <a:pt x="2499" y="2875"/>
                  </a:lnTo>
                  <a:lnTo>
                    <a:pt x="2499" y="2875"/>
                  </a:lnTo>
                  <a:lnTo>
                    <a:pt x="2499" y="2875"/>
                  </a:lnTo>
                  <a:lnTo>
                    <a:pt x="2499" y="2875"/>
                  </a:lnTo>
                  <a:lnTo>
                    <a:pt x="2499" y="2875"/>
                  </a:lnTo>
                  <a:lnTo>
                    <a:pt x="2531" y="2875"/>
                  </a:lnTo>
                  <a:lnTo>
                    <a:pt x="2531" y="2875"/>
                  </a:lnTo>
                  <a:lnTo>
                    <a:pt x="2499" y="2844"/>
                  </a:lnTo>
                  <a:lnTo>
                    <a:pt x="2499" y="2844"/>
                  </a:lnTo>
                  <a:lnTo>
                    <a:pt x="2499" y="2844"/>
                  </a:lnTo>
                  <a:lnTo>
                    <a:pt x="2499" y="2844"/>
                  </a:lnTo>
                  <a:lnTo>
                    <a:pt x="2499" y="2844"/>
                  </a:lnTo>
                  <a:lnTo>
                    <a:pt x="2499" y="2813"/>
                  </a:lnTo>
                  <a:lnTo>
                    <a:pt x="2499" y="2813"/>
                  </a:lnTo>
                  <a:lnTo>
                    <a:pt x="2499" y="2813"/>
                  </a:lnTo>
                  <a:lnTo>
                    <a:pt x="2499" y="2813"/>
                  </a:lnTo>
                  <a:lnTo>
                    <a:pt x="2499" y="2813"/>
                  </a:lnTo>
                  <a:lnTo>
                    <a:pt x="2499" y="2782"/>
                  </a:lnTo>
                  <a:lnTo>
                    <a:pt x="2499" y="2782"/>
                  </a:lnTo>
                  <a:lnTo>
                    <a:pt x="2499" y="2782"/>
                  </a:lnTo>
                  <a:lnTo>
                    <a:pt x="2499" y="2782"/>
                  </a:lnTo>
                  <a:lnTo>
                    <a:pt x="2499" y="2782"/>
                  </a:lnTo>
                  <a:lnTo>
                    <a:pt x="2499" y="2782"/>
                  </a:lnTo>
                  <a:lnTo>
                    <a:pt x="2468" y="2782"/>
                  </a:lnTo>
                  <a:lnTo>
                    <a:pt x="2468" y="2750"/>
                  </a:lnTo>
                  <a:lnTo>
                    <a:pt x="2468" y="2750"/>
                  </a:lnTo>
                  <a:lnTo>
                    <a:pt x="2468" y="2750"/>
                  </a:lnTo>
                  <a:lnTo>
                    <a:pt x="2468" y="2750"/>
                  </a:lnTo>
                  <a:lnTo>
                    <a:pt x="2499" y="2750"/>
                  </a:lnTo>
                  <a:lnTo>
                    <a:pt x="2499" y="2750"/>
                  </a:lnTo>
                  <a:lnTo>
                    <a:pt x="2499" y="2750"/>
                  </a:lnTo>
                  <a:lnTo>
                    <a:pt x="2499" y="2750"/>
                  </a:lnTo>
                  <a:lnTo>
                    <a:pt x="2499" y="2750"/>
                  </a:lnTo>
                  <a:lnTo>
                    <a:pt x="2499" y="2750"/>
                  </a:lnTo>
                  <a:lnTo>
                    <a:pt x="2499" y="2750"/>
                  </a:lnTo>
                  <a:lnTo>
                    <a:pt x="2499" y="2750"/>
                  </a:lnTo>
                  <a:lnTo>
                    <a:pt x="2499" y="2750"/>
                  </a:lnTo>
                  <a:lnTo>
                    <a:pt x="2499" y="2719"/>
                  </a:lnTo>
                  <a:lnTo>
                    <a:pt x="2499" y="2719"/>
                  </a:lnTo>
                  <a:lnTo>
                    <a:pt x="2499" y="2688"/>
                  </a:lnTo>
                  <a:lnTo>
                    <a:pt x="2499" y="2657"/>
                  </a:lnTo>
                  <a:lnTo>
                    <a:pt x="2499" y="2657"/>
                  </a:lnTo>
                  <a:lnTo>
                    <a:pt x="2499" y="2625"/>
                  </a:lnTo>
                  <a:lnTo>
                    <a:pt x="2499" y="2625"/>
                  </a:lnTo>
                  <a:lnTo>
                    <a:pt x="2499" y="2594"/>
                  </a:lnTo>
                  <a:lnTo>
                    <a:pt x="2499" y="2594"/>
                  </a:lnTo>
                  <a:lnTo>
                    <a:pt x="2499" y="2594"/>
                  </a:lnTo>
                  <a:lnTo>
                    <a:pt x="2499" y="2594"/>
                  </a:lnTo>
                  <a:lnTo>
                    <a:pt x="2499" y="2594"/>
                  </a:lnTo>
                  <a:lnTo>
                    <a:pt x="2499" y="2594"/>
                  </a:lnTo>
                  <a:lnTo>
                    <a:pt x="2499" y="2594"/>
                  </a:lnTo>
                  <a:lnTo>
                    <a:pt x="2531" y="2563"/>
                  </a:lnTo>
                  <a:lnTo>
                    <a:pt x="2531" y="2563"/>
                  </a:lnTo>
                  <a:lnTo>
                    <a:pt x="2531" y="2563"/>
                  </a:lnTo>
                  <a:lnTo>
                    <a:pt x="2531" y="2563"/>
                  </a:lnTo>
                  <a:lnTo>
                    <a:pt x="2531" y="2563"/>
                  </a:lnTo>
                  <a:lnTo>
                    <a:pt x="2531" y="2563"/>
                  </a:lnTo>
                  <a:lnTo>
                    <a:pt x="2531" y="2563"/>
                  </a:lnTo>
                  <a:lnTo>
                    <a:pt x="2531" y="2563"/>
                  </a:lnTo>
                  <a:lnTo>
                    <a:pt x="2531" y="2563"/>
                  </a:lnTo>
                  <a:lnTo>
                    <a:pt x="2531" y="2532"/>
                  </a:lnTo>
                  <a:lnTo>
                    <a:pt x="2531" y="2532"/>
                  </a:lnTo>
                  <a:lnTo>
                    <a:pt x="2531" y="2532"/>
                  </a:lnTo>
                  <a:lnTo>
                    <a:pt x="2531" y="2532"/>
                  </a:lnTo>
                  <a:lnTo>
                    <a:pt x="2562" y="2532"/>
                  </a:lnTo>
                  <a:lnTo>
                    <a:pt x="2562" y="2532"/>
                  </a:lnTo>
                  <a:lnTo>
                    <a:pt x="2562" y="2532"/>
                  </a:lnTo>
                  <a:lnTo>
                    <a:pt x="2562" y="2532"/>
                  </a:lnTo>
                  <a:lnTo>
                    <a:pt x="2562" y="2532"/>
                  </a:lnTo>
                  <a:lnTo>
                    <a:pt x="2562" y="2500"/>
                  </a:lnTo>
                </a:path>
              </a:pathLst>
            </a:custGeom>
            <a:grpFill/>
            <a:ln w="9525" cap="flat">
              <a:solidFill>
                <a:srgbClr val="FFFFFF"/>
              </a:solidFill>
              <a:bevel/>
              <a:headEnd/>
              <a:tailEnd/>
            </a:ln>
            <a:effectLst/>
          </p:spPr>
          <p:txBody>
            <a:bodyPr wrap="none" anchor="ctr"/>
            <a:lstStyle/>
            <a:p>
              <a:endParaRPr lang="en-US"/>
            </a:p>
          </p:txBody>
        </p:sp>
        <p:sp>
          <p:nvSpPr>
            <p:cNvPr id="58" name="Freeform 12">
              <a:extLst>
                <a:ext uri="{FF2B5EF4-FFF2-40B4-BE49-F238E27FC236}">
                  <a16:creationId xmlns:a16="http://schemas.microsoft.com/office/drawing/2014/main" id="{A7D41E24-1C68-2D49-8D69-C779253E367A}"/>
                </a:ext>
              </a:extLst>
            </p:cNvPr>
            <p:cNvSpPr>
              <a:spLocks noChangeArrowheads="1"/>
            </p:cNvSpPr>
            <p:nvPr/>
          </p:nvSpPr>
          <p:spPr bwMode="auto">
            <a:xfrm>
              <a:off x="17184497" y="5552046"/>
              <a:ext cx="608013" cy="652463"/>
            </a:xfrm>
            <a:custGeom>
              <a:avLst/>
              <a:gdLst>
                <a:gd name="T0" fmla="*/ 1593 w 1688"/>
                <a:gd name="T1" fmla="*/ 1000 h 1812"/>
                <a:gd name="T2" fmla="*/ 1500 w 1688"/>
                <a:gd name="T3" fmla="*/ 1031 h 1812"/>
                <a:gd name="T4" fmla="*/ 1437 w 1688"/>
                <a:gd name="T5" fmla="*/ 875 h 1812"/>
                <a:gd name="T6" fmla="*/ 1406 w 1688"/>
                <a:gd name="T7" fmla="*/ 781 h 1812"/>
                <a:gd name="T8" fmla="*/ 1375 w 1688"/>
                <a:gd name="T9" fmla="*/ 687 h 1812"/>
                <a:gd name="T10" fmla="*/ 1281 w 1688"/>
                <a:gd name="T11" fmla="*/ 625 h 1812"/>
                <a:gd name="T12" fmla="*/ 1218 w 1688"/>
                <a:gd name="T13" fmla="*/ 625 h 1812"/>
                <a:gd name="T14" fmla="*/ 1187 w 1688"/>
                <a:gd name="T15" fmla="*/ 656 h 1812"/>
                <a:gd name="T16" fmla="*/ 1156 w 1688"/>
                <a:gd name="T17" fmla="*/ 656 h 1812"/>
                <a:gd name="T18" fmla="*/ 1093 w 1688"/>
                <a:gd name="T19" fmla="*/ 625 h 1812"/>
                <a:gd name="T20" fmla="*/ 1062 w 1688"/>
                <a:gd name="T21" fmla="*/ 625 h 1812"/>
                <a:gd name="T22" fmla="*/ 1000 w 1688"/>
                <a:gd name="T23" fmla="*/ 625 h 1812"/>
                <a:gd name="T24" fmla="*/ 968 w 1688"/>
                <a:gd name="T25" fmla="*/ 625 h 1812"/>
                <a:gd name="T26" fmla="*/ 937 w 1688"/>
                <a:gd name="T27" fmla="*/ 594 h 1812"/>
                <a:gd name="T28" fmla="*/ 937 w 1688"/>
                <a:gd name="T29" fmla="*/ 500 h 1812"/>
                <a:gd name="T30" fmla="*/ 968 w 1688"/>
                <a:gd name="T31" fmla="*/ 437 h 1812"/>
                <a:gd name="T32" fmla="*/ 937 w 1688"/>
                <a:gd name="T33" fmla="*/ 344 h 1812"/>
                <a:gd name="T34" fmla="*/ 968 w 1688"/>
                <a:gd name="T35" fmla="*/ 312 h 1812"/>
                <a:gd name="T36" fmla="*/ 937 w 1688"/>
                <a:gd name="T37" fmla="*/ 281 h 1812"/>
                <a:gd name="T38" fmla="*/ 906 w 1688"/>
                <a:gd name="T39" fmla="*/ 219 h 1812"/>
                <a:gd name="T40" fmla="*/ 906 w 1688"/>
                <a:gd name="T41" fmla="*/ 187 h 1812"/>
                <a:gd name="T42" fmla="*/ 781 w 1688"/>
                <a:gd name="T43" fmla="*/ 31 h 1812"/>
                <a:gd name="T44" fmla="*/ 218 w 1688"/>
                <a:gd name="T45" fmla="*/ 62 h 1812"/>
                <a:gd name="T46" fmla="*/ 125 w 1688"/>
                <a:gd name="T47" fmla="*/ 187 h 1812"/>
                <a:gd name="T48" fmla="*/ 31 w 1688"/>
                <a:gd name="T49" fmla="*/ 500 h 1812"/>
                <a:gd name="T50" fmla="*/ 0 w 1688"/>
                <a:gd name="T51" fmla="*/ 656 h 1812"/>
                <a:gd name="T52" fmla="*/ 62 w 1688"/>
                <a:gd name="T53" fmla="*/ 687 h 1812"/>
                <a:gd name="T54" fmla="*/ 93 w 1688"/>
                <a:gd name="T55" fmla="*/ 750 h 1812"/>
                <a:gd name="T56" fmla="*/ 125 w 1688"/>
                <a:gd name="T57" fmla="*/ 781 h 1812"/>
                <a:gd name="T58" fmla="*/ 187 w 1688"/>
                <a:gd name="T59" fmla="*/ 844 h 1812"/>
                <a:gd name="T60" fmla="*/ 218 w 1688"/>
                <a:gd name="T61" fmla="*/ 906 h 1812"/>
                <a:gd name="T62" fmla="*/ 281 w 1688"/>
                <a:gd name="T63" fmla="*/ 937 h 1812"/>
                <a:gd name="T64" fmla="*/ 312 w 1688"/>
                <a:gd name="T65" fmla="*/ 969 h 1812"/>
                <a:gd name="T66" fmla="*/ 406 w 1688"/>
                <a:gd name="T67" fmla="*/ 1000 h 1812"/>
                <a:gd name="T68" fmla="*/ 531 w 1688"/>
                <a:gd name="T69" fmla="*/ 1031 h 1812"/>
                <a:gd name="T70" fmla="*/ 656 w 1688"/>
                <a:gd name="T71" fmla="*/ 1125 h 1812"/>
                <a:gd name="T72" fmla="*/ 718 w 1688"/>
                <a:gd name="T73" fmla="*/ 1156 h 1812"/>
                <a:gd name="T74" fmla="*/ 875 w 1688"/>
                <a:gd name="T75" fmla="*/ 1250 h 1812"/>
                <a:gd name="T76" fmla="*/ 937 w 1688"/>
                <a:gd name="T77" fmla="*/ 1250 h 1812"/>
                <a:gd name="T78" fmla="*/ 1031 w 1688"/>
                <a:gd name="T79" fmla="*/ 1344 h 1812"/>
                <a:gd name="T80" fmla="*/ 1000 w 1688"/>
                <a:gd name="T81" fmla="*/ 1406 h 1812"/>
                <a:gd name="T82" fmla="*/ 968 w 1688"/>
                <a:gd name="T83" fmla="*/ 1437 h 1812"/>
                <a:gd name="T84" fmla="*/ 906 w 1688"/>
                <a:gd name="T85" fmla="*/ 1500 h 1812"/>
                <a:gd name="T86" fmla="*/ 906 w 1688"/>
                <a:gd name="T87" fmla="*/ 1562 h 1812"/>
                <a:gd name="T88" fmla="*/ 906 w 1688"/>
                <a:gd name="T89" fmla="*/ 1594 h 1812"/>
                <a:gd name="T90" fmla="*/ 875 w 1688"/>
                <a:gd name="T91" fmla="*/ 1656 h 1812"/>
                <a:gd name="T92" fmla="*/ 843 w 1688"/>
                <a:gd name="T93" fmla="*/ 1687 h 1812"/>
                <a:gd name="T94" fmla="*/ 812 w 1688"/>
                <a:gd name="T95" fmla="*/ 1719 h 1812"/>
                <a:gd name="T96" fmla="*/ 906 w 1688"/>
                <a:gd name="T97" fmla="*/ 1749 h 1812"/>
                <a:gd name="T98" fmla="*/ 1093 w 1688"/>
                <a:gd name="T99" fmla="*/ 1780 h 1812"/>
                <a:gd name="T100" fmla="*/ 1218 w 1688"/>
                <a:gd name="T101" fmla="*/ 1780 h 1812"/>
                <a:gd name="T102" fmla="*/ 1312 w 1688"/>
                <a:gd name="T103" fmla="*/ 1780 h 1812"/>
                <a:gd name="T104" fmla="*/ 1406 w 1688"/>
                <a:gd name="T105" fmla="*/ 1780 h 1812"/>
                <a:gd name="T106" fmla="*/ 1437 w 1688"/>
                <a:gd name="T107" fmla="*/ 1719 h 1812"/>
                <a:gd name="T108" fmla="*/ 1500 w 1688"/>
                <a:gd name="T109" fmla="*/ 1687 h 1812"/>
                <a:gd name="T110" fmla="*/ 1562 w 1688"/>
                <a:gd name="T111" fmla="*/ 1625 h 1812"/>
                <a:gd name="T112" fmla="*/ 1593 w 1688"/>
                <a:gd name="T113" fmla="*/ 1531 h 1812"/>
                <a:gd name="T114" fmla="*/ 1625 w 1688"/>
                <a:gd name="T115" fmla="*/ 1469 h 1812"/>
                <a:gd name="T116" fmla="*/ 1625 w 1688"/>
                <a:gd name="T117" fmla="*/ 1406 h 1812"/>
                <a:gd name="T118" fmla="*/ 1656 w 1688"/>
                <a:gd name="T119" fmla="*/ 1281 h 1812"/>
                <a:gd name="T120" fmla="*/ 1687 w 1688"/>
                <a:gd name="T121" fmla="*/ 1125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8" h="1812">
                  <a:moveTo>
                    <a:pt x="1687" y="1094"/>
                  </a:moveTo>
                  <a:lnTo>
                    <a:pt x="1687" y="1094"/>
                  </a:lnTo>
                  <a:lnTo>
                    <a:pt x="1687" y="1062"/>
                  </a:lnTo>
                  <a:lnTo>
                    <a:pt x="1687" y="1062"/>
                  </a:lnTo>
                  <a:lnTo>
                    <a:pt x="1687" y="1062"/>
                  </a:lnTo>
                  <a:lnTo>
                    <a:pt x="1687" y="1062"/>
                  </a:lnTo>
                  <a:lnTo>
                    <a:pt x="1687" y="1062"/>
                  </a:lnTo>
                  <a:lnTo>
                    <a:pt x="1687" y="1031"/>
                  </a:lnTo>
                  <a:lnTo>
                    <a:pt x="1687" y="1031"/>
                  </a:lnTo>
                  <a:lnTo>
                    <a:pt x="1687" y="1031"/>
                  </a:lnTo>
                  <a:lnTo>
                    <a:pt x="1687" y="1031"/>
                  </a:lnTo>
                  <a:lnTo>
                    <a:pt x="1656" y="1031"/>
                  </a:lnTo>
                  <a:lnTo>
                    <a:pt x="1656" y="1000"/>
                  </a:lnTo>
                  <a:lnTo>
                    <a:pt x="1656" y="1000"/>
                  </a:lnTo>
                  <a:lnTo>
                    <a:pt x="1625" y="969"/>
                  </a:lnTo>
                  <a:lnTo>
                    <a:pt x="1625" y="969"/>
                  </a:lnTo>
                  <a:lnTo>
                    <a:pt x="1625" y="969"/>
                  </a:lnTo>
                  <a:lnTo>
                    <a:pt x="1593" y="1000"/>
                  </a:lnTo>
                  <a:lnTo>
                    <a:pt x="1593" y="1000"/>
                  </a:lnTo>
                  <a:lnTo>
                    <a:pt x="1562" y="1000"/>
                  </a:lnTo>
                  <a:lnTo>
                    <a:pt x="1562" y="1000"/>
                  </a:lnTo>
                  <a:lnTo>
                    <a:pt x="1562" y="1000"/>
                  </a:lnTo>
                  <a:lnTo>
                    <a:pt x="1562" y="1031"/>
                  </a:lnTo>
                  <a:lnTo>
                    <a:pt x="1562" y="1031"/>
                  </a:lnTo>
                  <a:lnTo>
                    <a:pt x="1562" y="1031"/>
                  </a:lnTo>
                  <a:lnTo>
                    <a:pt x="1531" y="1031"/>
                  </a:lnTo>
                  <a:lnTo>
                    <a:pt x="1531" y="1031"/>
                  </a:lnTo>
                  <a:lnTo>
                    <a:pt x="1531" y="1031"/>
                  </a:lnTo>
                  <a:lnTo>
                    <a:pt x="1531" y="1031"/>
                  </a:lnTo>
                  <a:lnTo>
                    <a:pt x="1500" y="1031"/>
                  </a:lnTo>
                  <a:lnTo>
                    <a:pt x="1500" y="1031"/>
                  </a:lnTo>
                  <a:lnTo>
                    <a:pt x="1500" y="1031"/>
                  </a:lnTo>
                  <a:lnTo>
                    <a:pt x="1500" y="1031"/>
                  </a:lnTo>
                  <a:lnTo>
                    <a:pt x="1500" y="1031"/>
                  </a:lnTo>
                  <a:lnTo>
                    <a:pt x="1500" y="1031"/>
                  </a:lnTo>
                  <a:lnTo>
                    <a:pt x="1500" y="1031"/>
                  </a:lnTo>
                  <a:lnTo>
                    <a:pt x="1500" y="1031"/>
                  </a:lnTo>
                  <a:lnTo>
                    <a:pt x="1500" y="1031"/>
                  </a:lnTo>
                  <a:lnTo>
                    <a:pt x="1468" y="1031"/>
                  </a:lnTo>
                  <a:lnTo>
                    <a:pt x="1468" y="1031"/>
                  </a:lnTo>
                  <a:lnTo>
                    <a:pt x="1468" y="1031"/>
                  </a:lnTo>
                  <a:lnTo>
                    <a:pt x="1468" y="1000"/>
                  </a:lnTo>
                  <a:lnTo>
                    <a:pt x="1468" y="1000"/>
                  </a:lnTo>
                  <a:lnTo>
                    <a:pt x="1437" y="969"/>
                  </a:lnTo>
                  <a:lnTo>
                    <a:pt x="1437" y="969"/>
                  </a:lnTo>
                  <a:lnTo>
                    <a:pt x="1437" y="937"/>
                  </a:lnTo>
                  <a:lnTo>
                    <a:pt x="1437" y="937"/>
                  </a:lnTo>
                  <a:lnTo>
                    <a:pt x="1437" y="937"/>
                  </a:lnTo>
                  <a:lnTo>
                    <a:pt x="1437" y="937"/>
                  </a:lnTo>
                  <a:lnTo>
                    <a:pt x="1437" y="906"/>
                  </a:lnTo>
                  <a:lnTo>
                    <a:pt x="1437" y="906"/>
                  </a:lnTo>
                  <a:lnTo>
                    <a:pt x="1437" y="906"/>
                  </a:lnTo>
                  <a:lnTo>
                    <a:pt x="1437" y="875"/>
                  </a:lnTo>
                  <a:lnTo>
                    <a:pt x="1437" y="875"/>
                  </a:lnTo>
                  <a:lnTo>
                    <a:pt x="1437" y="875"/>
                  </a:lnTo>
                  <a:lnTo>
                    <a:pt x="1437" y="875"/>
                  </a:lnTo>
                  <a:lnTo>
                    <a:pt x="1437" y="875"/>
                  </a:lnTo>
                  <a:lnTo>
                    <a:pt x="1437" y="875"/>
                  </a:lnTo>
                  <a:lnTo>
                    <a:pt x="1437" y="844"/>
                  </a:lnTo>
                  <a:lnTo>
                    <a:pt x="1437" y="844"/>
                  </a:lnTo>
                  <a:lnTo>
                    <a:pt x="1437" y="844"/>
                  </a:lnTo>
                  <a:lnTo>
                    <a:pt x="1437" y="844"/>
                  </a:lnTo>
                  <a:lnTo>
                    <a:pt x="1406" y="844"/>
                  </a:lnTo>
                  <a:lnTo>
                    <a:pt x="1406" y="812"/>
                  </a:lnTo>
                  <a:lnTo>
                    <a:pt x="1406" y="812"/>
                  </a:lnTo>
                  <a:lnTo>
                    <a:pt x="1406" y="812"/>
                  </a:lnTo>
                  <a:lnTo>
                    <a:pt x="1406" y="812"/>
                  </a:lnTo>
                  <a:lnTo>
                    <a:pt x="1406" y="812"/>
                  </a:lnTo>
                  <a:lnTo>
                    <a:pt x="1406" y="812"/>
                  </a:lnTo>
                  <a:lnTo>
                    <a:pt x="1406" y="781"/>
                  </a:lnTo>
                  <a:lnTo>
                    <a:pt x="1406" y="781"/>
                  </a:lnTo>
                  <a:lnTo>
                    <a:pt x="1406" y="781"/>
                  </a:lnTo>
                  <a:lnTo>
                    <a:pt x="1406" y="781"/>
                  </a:lnTo>
                  <a:lnTo>
                    <a:pt x="1406" y="750"/>
                  </a:lnTo>
                  <a:lnTo>
                    <a:pt x="1406" y="750"/>
                  </a:lnTo>
                  <a:lnTo>
                    <a:pt x="1406" y="750"/>
                  </a:lnTo>
                  <a:lnTo>
                    <a:pt x="1406" y="750"/>
                  </a:lnTo>
                  <a:lnTo>
                    <a:pt x="1406" y="750"/>
                  </a:lnTo>
                  <a:lnTo>
                    <a:pt x="1406" y="750"/>
                  </a:lnTo>
                  <a:lnTo>
                    <a:pt x="1406" y="750"/>
                  </a:lnTo>
                  <a:lnTo>
                    <a:pt x="1406" y="719"/>
                  </a:lnTo>
                  <a:lnTo>
                    <a:pt x="1406" y="719"/>
                  </a:lnTo>
                  <a:lnTo>
                    <a:pt x="1406" y="719"/>
                  </a:lnTo>
                  <a:lnTo>
                    <a:pt x="1406" y="719"/>
                  </a:lnTo>
                  <a:lnTo>
                    <a:pt x="1406" y="719"/>
                  </a:lnTo>
                  <a:lnTo>
                    <a:pt x="1406" y="719"/>
                  </a:lnTo>
                  <a:lnTo>
                    <a:pt x="1406" y="719"/>
                  </a:lnTo>
                  <a:lnTo>
                    <a:pt x="1406" y="719"/>
                  </a:lnTo>
                  <a:lnTo>
                    <a:pt x="1406" y="719"/>
                  </a:lnTo>
                  <a:lnTo>
                    <a:pt x="1375" y="687"/>
                  </a:lnTo>
                  <a:lnTo>
                    <a:pt x="1375" y="687"/>
                  </a:lnTo>
                  <a:lnTo>
                    <a:pt x="1375" y="687"/>
                  </a:lnTo>
                  <a:lnTo>
                    <a:pt x="1375" y="656"/>
                  </a:lnTo>
                  <a:lnTo>
                    <a:pt x="1375" y="656"/>
                  </a:lnTo>
                  <a:lnTo>
                    <a:pt x="1375" y="656"/>
                  </a:lnTo>
                  <a:lnTo>
                    <a:pt x="1375" y="656"/>
                  </a:lnTo>
                  <a:lnTo>
                    <a:pt x="1375" y="656"/>
                  </a:lnTo>
                  <a:lnTo>
                    <a:pt x="1375" y="656"/>
                  </a:lnTo>
                  <a:lnTo>
                    <a:pt x="1343" y="656"/>
                  </a:lnTo>
                  <a:lnTo>
                    <a:pt x="1343" y="656"/>
                  </a:lnTo>
                  <a:lnTo>
                    <a:pt x="1343" y="656"/>
                  </a:lnTo>
                  <a:lnTo>
                    <a:pt x="1343" y="656"/>
                  </a:lnTo>
                  <a:lnTo>
                    <a:pt x="1343" y="656"/>
                  </a:lnTo>
                  <a:lnTo>
                    <a:pt x="1343" y="656"/>
                  </a:lnTo>
                  <a:lnTo>
                    <a:pt x="1312" y="656"/>
                  </a:lnTo>
                  <a:lnTo>
                    <a:pt x="1281" y="656"/>
                  </a:lnTo>
                  <a:lnTo>
                    <a:pt x="1281" y="656"/>
                  </a:lnTo>
                  <a:lnTo>
                    <a:pt x="1281" y="625"/>
                  </a:lnTo>
                  <a:lnTo>
                    <a:pt x="1281" y="625"/>
                  </a:lnTo>
                  <a:lnTo>
                    <a:pt x="1281" y="625"/>
                  </a:lnTo>
                  <a:lnTo>
                    <a:pt x="1250" y="625"/>
                  </a:lnTo>
                  <a:lnTo>
                    <a:pt x="1250" y="594"/>
                  </a:lnTo>
                  <a:lnTo>
                    <a:pt x="1250" y="594"/>
                  </a:lnTo>
                  <a:lnTo>
                    <a:pt x="1250" y="594"/>
                  </a:lnTo>
                  <a:lnTo>
                    <a:pt x="1250" y="594"/>
                  </a:lnTo>
                  <a:lnTo>
                    <a:pt x="1250" y="594"/>
                  </a:lnTo>
                  <a:lnTo>
                    <a:pt x="1218" y="625"/>
                  </a:lnTo>
                  <a:lnTo>
                    <a:pt x="1218" y="625"/>
                  </a:lnTo>
                  <a:lnTo>
                    <a:pt x="1218" y="625"/>
                  </a:lnTo>
                  <a:lnTo>
                    <a:pt x="1218" y="625"/>
                  </a:lnTo>
                  <a:lnTo>
                    <a:pt x="1218" y="625"/>
                  </a:lnTo>
                  <a:lnTo>
                    <a:pt x="1218" y="625"/>
                  </a:lnTo>
                  <a:lnTo>
                    <a:pt x="1218" y="625"/>
                  </a:lnTo>
                  <a:lnTo>
                    <a:pt x="1218" y="625"/>
                  </a:lnTo>
                  <a:lnTo>
                    <a:pt x="1218" y="625"/>
                  </a:lnTo>
                  <a:lnTo>
                    <a:pt x="1218" y="625"/>
                  </a:lnTo>
                  <a:lnTo>
                    <a:pt x="1218" y="625"/>
                  </a:lnTo>
                  <a:lnTo>
                    <a:pt x="1218" y="625"/>
                  </a:lnTo>
                  <a:lnTo>
                    <a:pt x="1218" y="625"/>
                  </a:lnTo>
                  <a:lnTo>
                    <a:pt x="1218" y="625"/>
                  </a:lnTo>
                  <a:lnTo>
                    <a:pt x="1218" y="656"/>
                  </a:lnTo>
                  <a:lnTo>
                    <a:pt x="1218" y="656"/>
                  </a:lnTo>
                  <a:lnTo>
                    <a:pt x="1218" y="656"/>
                  </a:lnTo>
                  <a:lnTo>
                    <a:pt x="1187" y="625"/>
                  </a:lnTo>
                  <a:lnTo>
                    <a:pt x="1187" y="625"/>
                  </a:lnTo>
                  <a:lnTo>
                    <a:pt x="1187" y="625"/>
                  </a:lnTo>
                  <a:lnTo>
                    <a:pt x="1187" y="625"/>
                  </a:lnTo>
                  <a:lnTo>
                    <a:pt x="1187" y="656"/>
                  </a:lnTo>
                  <a:lnTo>
                    <a:pt x="1187" y="656"/>
                  </a:lnTo>
                  <a:lnTo>
                    <a:pt x="1187" y="656"/>
                  </a:lnTo>
                  <a:lnTo>
                    <a:pt x="1187" y="656"/>
                  </a:lnTo>
                  <a:lnTo>
                    <a:pt x="1187" y="656"/>
                  </a:lnTo>
                  <a:lnTo>
                    <a:pt x="1187" y="656"/>
                  </a:lnTo>
                  <a:lnTo>
                    <a:pt x="1187" y="656"/>
                  </a:lnTo>
                  <a:lnTo>
                    <a:pt x="1187" y="656"/>
                  </a:lnTo>
                  <a:lnTo>
                    <a:pt x="1187" y="656"/>
                  </a:lnTo>
                  <a:lnTo>
                    <a:pt x="1187" y="656"/>
                  </a:lnTo>
                  <a:lnTo>
                    <a:pt x="1187" y="656"/>
                  </a:lnTo>
                  <a:lnTo>
                    <a:pt x="1156" y="656"/>
                  </a:lnTo>
                  <a:lnTo>
                    <a:pt x="1156" y="656"/>
                  </a:lnTo>
                  <a:lnTo>
                    <a:pt x="1156" y="656"/>
                  </a:lnTo>
                  <a:lnTo>
                    <a:pt x="1156" y="656"/>
                  </a:lnTo>
                  <a:lnTo>
                    <a:pt x="1156" y="656"/>
                  </a:lnTo>
                  <a:lnTo>
                    <a:pt x="1156" y="625"/>
                  </a:lnTo>
                  <a:lnTo>
                    <a:pt x="1156" y="656"/>
                  </a:lnTo>
                  <a:lnTo>
                    <a:pt x="1156" y="656"/>
                  </a:lnTo>
                  <a:lnTo>
                    <a:pt x="1156" y="656"/>
                  </a:lnTo>
                  <a:lnTo>
                    <a:pt x="1156" y="656"/>
                  </a:lnTo>
                  <a:lnTo>
                    <a:pt x="1156" y="656"/>
                  </a:lnTo>
                  <a:lnTo>
                    <a:pt x="1156" y="656"/>
                  </a:lnTo>
                  <a:lnTo>
                    <a:pt x="1156" y="625"/>
                  </a:lnTo>
                  <a:lnTo>
                    <a:pt x="1156" y="656"/>
                  </a:lnTo>
                  <a:lnTo>
                    <a:pt x="1125" y="656"/>
                  </a:lnTo>
                  <a:lnTo>
                    <a:pt x="1125" y="625"/>
                  </a:lnTo>
                  <a:lnTo>
                    <a:pt x="1125" y="625"/>
                  </a:lnTo>
                  <a:lnTo>
                    <a:pt x="1125" y="625"/>
                  </a:lnTo>
                  <a:lnTo>
                    <a:pt x="1125" y="625"/>
                  </a:lnTo>
                  <a:lnTo>
                    <a:pt x="1125" y="625"/>
                  </a:lnTo>
                  <a:lnTo>
                    <a:pt x="1125" y="625"/>
                  </a:lnTo>
                  <a:lnTo>
                    <a:pt x="1125" y="625"/>
                  </a:lnTo>
                  <a:lnTo>
                    <a:pt x="1125" y="625"/>
                  </a:lnTo>
                  <a:lnTo>
                    <a:pt x="1125" y="625"/>
                  </a:lnTo>
                  <a:lnTo>
                    <a:pt x="1125" y="625"/>
                  </a:lnTo>
                  <a:lnTo>
                    <a:pt x="1125" y="625"/>
                  </a:lnTo>
                  <a:lnTo>
                    <a:pt x="1125" y="625"/>
                  </a:lnTo>
                  <a:lnTo>
                    <a:pt x="1093" y="625"/>
                  </a:lnTo>
                  <a:lnTo>
                    <a:pt x="1093" y="625"/>
                  </a:lnTo>
                  <a:lnTo>
                    <a:pt x="1093" y="625"/>
                  </a:lnTo>
                  <a:lnTo>
                    <a:pt x="1093" y="625"/>
                  </a:lnTo>
                  <a:lnTo>
                    <a:pt x="1093" y="625"/>
                  </a:lnTo>
                  <a:lnTo>
                    <a:pt x="1093" y="625"/>
                  </a:lnTo>
                  <a:lnTo>
                    <a:pt x="1093" y="625"/>
                  </a:lnTo>
                  <a:lnTo>
                    <a:pt x="1093" y="625"/>
                  </a:lnTo>
                  <a:lnTo>
                    <a:pt x="1093" y="625"/>
                  </a:lnTo>
                  <a:lnTo>
                    <a:pt x="1093" y="625"/>
                  </a:lnTo>
                  <a:lnTo>
                    <a:pt x="1093" y="625"/>
                  </a:lnTo>
                  <a:lnTo>
                    <a:pt x="1093" y="625"/>
                  </a:lnTo>
                  <a:lnTo>
                    <a:pt x="1062" y="625"/>
                  </a:lnTo>
                  <a:lnTo>
                    <a:pt x="1062" y="625"/>
                  </a:lnTo>
                  <a:lnTo>
                    <a:pt x="1062" y="625"/>
                  </a:lnTo>
                  <a:lnTo>
                    <a:pt x="1062" y="625"/>
                  </a:lnTo>
                  <a:lnTo>
                    <a:pt x="1062" y="625"/>
                  </a:lnTo>
                  <a:lnTo>
                    <a:pt x="1062" y="625"/>
                  </a:lnTo>
                  <a:lnTo>
                    <a:pt x="1062" y="625"/>
                  </a:lnTo>
                  <a:lnTo>
                    <a:pt x="1062" y="625"/>
                  </a:lnTo>
                  <a:lnTo>
                    <a:pt x="1062" y="625"/>
                  </a:lnTo>
                  <a:lnTo>
                    <a:pt x="1062" y="625"/>
                  </a:lnTo>
                  <a:lnTo>
                    <a:pt x="1062" y="625"/>
                  </a:lnTo>
                  <a:lnTo>
                    <a:pt x="1062" y="625"/>
                  </a:lnTo>
                  <a:lnTo>
                    <a:pt x="1062" y="625"/>
                  </a:lnTo>
                  <a:lnTo>
                    <a:pt x="1031" y="625"/>
                  </a:lnTo>
                  <a:lnTo>
                    <a:pt x="1031" y="625"/>
                  </a:lnTo>
                  <a:lnTo>
                    <a:pt x="1031" y="625"/>
                  </a:lnTo>
                  <a:lnTo>
                    <a:pt x="1031" y="625"/>
                  </a:lnTo>
                  <a:lnTo>
                    <a:pt x="1031" y="625"/>
                  </a:lnTo>
                  <a:lnTo>
                    <a:pt x="1031" y="625"/>
                  </a:lnTo>
                  <a:lnTo>
                    <a:pt x="1031" y="625"/>
                  </a:lnTo>
                  <a:lnTo>
                    <a:pt x="1031" y="625"/>
                  </a:lnTo>
                  <a:lnTo>
                    <a:pt x="1031" y="625"/>
                  </a:lnTo>
                  <a:lnTo>
                    <a:pt x="1031" y="625"/>
                  </a:lnTo>
                  <a:lnTo>
                    <a:pt x="1000" y="625"/>
                  </a:lnTo>
                  <a:lnTo>
                    <a:pt x="1000" y="625"/>
                  </a:lnTo>
                  <a:lnTo>
                    <a:pt x="1000" y="625"/>
                  </a:lnTo>
                  <a:lnTo>
                    <a:pt x="1000" y="625"/>
                  </a:lnTo>
                  <a:lnTo>
                    <a:pt x="1000" y="625"/>
                  </a:lnTo>
                  <a:lnTo>
                    <a:pt x="1000" y="625"/>
                  </a:lnTo>
                  <a:lnTo>
                    <a:pt x="1000" y="625"/>
                  </a:lnTo>
                  <a:lnTo>
                    <a:pt x="1000" y="625"/>
                  </a:lnTo>
                  <a:lnTo>
                    <a:pt x="1000" y="625"/>
                  </a:lnTo>
                  <a:lnTo>
                    <a:pt x="1000" y="625"/>
                  </a:lnTo>
                  <a:lnTo>
                    <a:pt x="1000"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68" y="625"/>
                  </a:lnTo>
                  <a:lnTo>
                    <a:pt x="937" y="625"/>
                  </a:lnTo>
                  <a:lnTo>
                    <a:pt x="937" y="625"/>
                  </a:lnTo>
                  <a:lnTo>
                    <a:pt x="937" y="594"/>
                  </a:lnTo>
                  <a:lnTo>
                    <a:pt x="937" y="594"/>
                  </a:lnTo>
                  <a:lnTo>
                    <a:pt x="937" y="594"/>
                  </a:lnTo>
                  <a:lnTo>
                    <a:pt x="937" y="594"/>
                  </a:lnTo>
                  <a:lnTo>
                    <a:pt x="937" y="594"/>
                  </a:lnTo>
                  <a:lnTo>
                    <a:pt x="937" y="594"/>
                  </a:lnTo>
                  <a:lnTo>
                    <a:pt x="937" y="594"/>
                  </a:lnTo>
                  <a:lnTo>
                    <a:pt x="937" y="594"/>
                  </a:lnTo>
                  <a:lnTo>
                    <a:pt x="937" y="594"/>
                  </a:lnTo>
                  <a:lnTo>
                    <a:pt x="937" y="562"/>
                  </a:lnTo>
                  <a:lnTo>
                    <a:pt x="937" y="562"/>
                  </a:lnTo>
                  <a:lnTo>
                    <a:pt x="937" y="562"/>
                  </a:lnTo>
                  <a:lnTo>
                    <a:pt x="937" y="562"/>
                  </a:lnTo>
                  <a:lnTo>
                    <a:pt x="937" y="562"/>
                  </a:lnTo>
                  <a:lnTo>
                    <a:pt x="937" y="562"/>
                  </a:lnTo>
                  <a:lnTo>
                    <a:pt x="937" y="562"/>
                  </a:lnTo>
                  <a:lnTo>
                    <a:pt x="937" y="531"/>
                  </a:lnTo>
                  <a:lnTo>
                    <a:pt x="937" y="531"/>
                  </a:lnTo>
                  <a:lnTo>
                    <a:pt x="937" y="531"/>
                  </a:lnTo>
                  <a:lnTo>
                    <a:pt x="968" y="531"/>
                  </a:lnTo>
                  <a:lnTo>
                    <a:pt x="968" y="531"/>
                  </a:lnTo>
                  <a:lnTo>
                    <a:pt x="937" y="531"/>
                  </a:lnTo>
                  <a:lnTo>
                    <a:pt x="937" y="500"/>
                  </a:lnTo>
                  <a:lnTo>
                    <a:pt x="937" y="500"/>
                  </a:lnTo>
                  <a:lnTo>
                    <a:pt x="937" y="500"/>
                  </a:lnTo>
                  <a:lnTo>
                    <a:pt x="937" y="500"/>
                  </a:lnTo>
                  <a:lnTo>
                    <a:pt x="937" y="500"/>
                  </a:lnTo>
                  <a:lnTo>
                    <a:pt x="937" y="500"/>
                  </a:lnTo>
                  <a:lnTo>
                    <a:pt x="937" y="500"/>
                  </a:lnTo>
                  <a:lnTo>
                    <a:pt x="937" y="500"/>
                  </a:lnTo>
                  <a:lnTo>
                    <a:pt x="937" y="500"/>
                  </a:lnTo>
                  <a:lnTo>
                    <a:pt x="937" y="469"/>
                  </a:lnTo>
                  <a:lnTo>
                    <a:pt x="937" y="469"/>
                  </a:lnTo>
                  <a:lnTo>
                    <a:pt x="937" y="469"/>
                  </a:lnTo>
                  <a:lnTo>
                    <a:pt x="968" y="437"/>
                  </a:lnTo>
                  <a:lnTo>
                    <a:pt x="968" y="437"/>
                  </a:lnTo>
                  <a:lnTo>
                    <a:pt x="968" y="437"/>
                  </a:lnTo>
                  <a:lnTo>
                    <a:pt x="968" y="437"/>
                  </a:lnTo>
                  <a:lnTo>
                    <a:pt x="968" y="437"/>
                  </a:lnTo>
                  <a:lnTo>
                    <a:pt x="968" y="437"/>
                  </a:lnTo>
                  <a:lnTo>
                    <a:pt x="968" y="437"/>
                  </a:lnTo>
                  <a:lnTo>
                    <a:pt x="968" y="437"/>
                  </a:lnTo>
                  <a:lnTo>
                    <a:pt x="968" y="437"/>
                  </a:lnTo>
                  <a:lnTo>
                    <a:pt x="968" y="437"/>
                  </a:lnTo>
                  <a:lnTo>
                    <a:pt x="968" y="437"/>
                  </a:lnTo>
                  <a:lnTo>
                    <a:pt x="968" y="406"/>
                  </a:lnTo>
                  <a:lnTo>
                    <a:pt x="968" y="406"/>
                  </a:lnTo>
                  <a:lnTo>
                    <a:pt x="968" y="406"/>
                  </a:lnTo>
                  <a:lnTo>
                    <a:pt x="968" y="375"/>
                  </a:lnTo>
                  <a:lnTo>
                    <a:pt x="968" y="375"/>
                  </a:lnTo>
                  <a:lnTo>
                    <a:pt x="968" y="375"/>
                  </a:lnTo>
                  <a:lnTo>
                    <a:pt x="968" y="375"/>
                  </a:lnTo>
                  <a:lnTo>
                    <a:pt x="968" y="375"/>
                  </a:lnTo>
                  <a:lnTo>
                    <a:pt x="968" y="375"/>
                  </a:lnTo>
                  <a:lnTo>
                    <a:pt x="968" y="344"/>
                  </a:lnTo>
                  <a:lnTo>
                    <a:pt x="968" y="375"/>
                  </a:lnTo>
                  <a:lnTo>
                    <a:pt x="968" y="375"/>
                  </a:lnTo>
                  <a:lnTo>
                    <a:pt x="968" y="344"/>
                  </a:lnTo>
                  <a:lnTo>
                    <a:pt x="968" y="344"/>
                  </a:lnTo>
                  <a:lnTo>
                    <a:pt x="968" y="344"/>
                  </a:lnTo>
                  <a:lnTo>
                    <a:pt x="968" y="344"/>
                  </a:lnTo>
                  <a:lnTo>
                    <a:pt x="937" y="344"/>
                  </a:lnTo>
                  <a:lnTo>
                    <a:pt x="937" y="344"/>
                  </a:lnTo>
                  <a:lnTo>
                    <a:pt x="937" y="344"/>
                  </a:lnTo>
                  <a:lnTo>
                    <a:pt x="937" y="344"/>
                  </a:lnTo>
                  <a:lnTo>
                    <a:pt x="968" y="344"/>
                  </a:lnTo>
                  <a:lnTo>
                    <a:pt x="968" y="344"/>
                  </a:lnTo>
                  <a:lnTo>
                    <a:pt x="968" y="344"/>
                  </a:lnTo>
                  <a:lnTo>
                    <a:pt x="968" y="344"/>
                  </a:lnTo>
                  <a:lnTo>
                    <a:pt x="968" y="344"/>
                  </a:lnTo>
                  <a:lnTo>
                    <a:pt x="937" y="344"/>
                  </a:lnTo>
                  <a:lnTo>
                    <a:pt x="937" y="344"/>
                  </a:lnTo>
                  <a:lnTo>
                    <a:pt x="937" y="312"/>
                  </a:lnTo>
                  <a:lnTo>
                    <a:pt x="937" y="312"/>
                  </a:lnTo>
                  <a:lnTo>
                    <a:pt x="937" y="312"/>
                  </a:lnTo>
                  <a:lnTo>
                    <a:pt x="968" y="312"/>
                  </a:lnTo>
                  <a:lnTo>
                    <a:pt x="968" y="312"/>
                  </a:lnTo>
                  <a:lnTo>
                    <a:pt x="968" y="312"/>
                  </a:lnTo>
                  <a:lnTo>
                    <a:pt x="968" y="312"/>
                  </a:lnTo>
                  <a:lnTo>
                    <a:pt x="968" y="312"/>
                  </a:lnTo>
                  <a:lnTo>
                    <a:pt x="968" y="312"/>
                  </a:lnTo>
                  <a:lnTo>
                    <a:pt x="968" y="312"/>
                  </a:lnTo>
                  <a:lnTo>
                    <a:pt x="968" y="312"/>
                  </a:lnTo>
                  <a:lnTo>
                    <a:pt x="968" y="312"/>
                  </a:lnTo>
                  <a:lnTo>
                    <a:pt x="968" y="312"/>
                  </a:lnTo>
                  <a:lnTo>
                    <a:pt x="968" y="312"/>
                  </a:lnTo>
                  <a:lnTo>
                    <a:pt x="968" y="312"/>
                  </a:lnTo>
                  <a:lnTo>
                    <a:pt x="937" y="312"/>
                  </a:lnTo>
                  <a:lnTo>
                    <a:pt x="937" y="312"/>
                  </a:lnTo>
                  <a:lnTo>
                    <a:pt x="937" y="312"/>
                  </a:lnTo>
                  <a:lnTo>
                    <a:pt x="937" y="312"/>
                  </a:lnTo>
                  <a:lnTo>
                    <a:pt x="937" y="312"/>
                  </a:lnTo>
                  <a:lnTo>
                    <a:pt x="937" y="312"/>
                  </a:lnTo>
                  <a:lnTo>
                    <a:pt x="937" y="312"/>
                  </a:lnTo>
                  <a:lnTo>
                    <a:pt x="937" y="312"/>
                  </a:lnTo>
                  <a:lnTo>
                    <a:pt x="937" y="312"/>
                  </a:lnTo>
                  <a:lnTo>
                    <a:pt x="937" y="312"/>
                  </a:lnTo>
                  <a:lnTo>
                    <a:pt x="937" y="281"/>
                  </a:lnTo>
                  <a:lnTo>
                    <a:pt x="937" y="281"/>
                  </a:lnTo>
                  <a:lnTo>
                    <a:pt x="937" y="281"/>
                  </a:lnTo>
                  <a:lnTo>
                    <a:pt x="937" y="281"/>
                  </a:lnTo>
                  <a:lnTo>
                    <a:pt x="937" y="281"/>
                  </a:lnTo>
                  <a:lnTo>
                    <a:pt x="937" y="281"/>
                  </a:lnTo>
                  <a:lnTo>
                    <a:pt x="937" y="281"/>
                  </a:lnTo>
                  <a:lnTo>
                    <a:pt x="937" y="250"/>
                  </a:lnTo>
                  <a:lnTo>
                    <a:pt x="937" y="250"/>
                  </a:lnTo>
                  <a:lnTo>
                    <a:pt x="937" y="250"/>
                  </a:lnTo>
                  <a:lnTo>
                    <a:pt x="937" y="250"/>
                  </a:lnTo>
                  <a:lnTo>
                    <a:pt x="937" y="250"/>
                  </a:lnTo>
                  <a:lnTo>
                    <a:pt x="937" y="250"/>
                  </a:lnTo>
                  <a:lnTo>
                    <a:pt x="937" y="250"/>
                  </a:lnTo>
                  <a:lnTo>
                    <a:pt x="906" y="250"/>
                  </a:lnTo>
                  <a:lnTo>
                    <a:pt x="906" y="250"/>
                  </a:lnTo>
                  <a:lnTo>
                    <a:pt x="906" y="250"/>
                  </a:lnTo>
                  <a:lnTo>
                    <a:pt x="906" y="219"/>
                  </a:lnTo>
                  <a:lnTo>
                    <a:pt x="906" y="219"/>
                  </a:lnTo>
                  <a:lnTo>
                    <a:pt x="906" y="219"/>
                  </a:lnTo>
                  <a:lnTo>
                    <a:pt x="906" y="219"/>
                  </a:lnTo>
                  <a:lnTo>
                    <a:pt x="906" y="219"/>
                  </a:lnTo>
                  <a:lnTo>
                    <a:pt x="906" y="219"/>
                  </a:lnTo>
                  <a:lnTo>
                    <a:pt x="906" y="219"/>
                  </a:lnTo>
                  <a:lnTo>
                    <a:pt x="906" y="219"/>
                  </a:lnTo>
                  <a:lnTo>
                    <a:pt x="906" y="219"/>
                  </a:lnTo>
                  <a:lnTo>
                    <a:pt x="906" y="219"/>
                  </a:lnTo>
                  <a:lnTo>
                    <a:pt x="906" y="219"/>
                  </a:lnTo>
                  <a:lnTo>
                    <a:pt x="906" y="219"/>
                  </a:lnTo>
                  <a:lnTo>
                    <a:pt x="906" y="219"/>
                  </a:lnTo>
                  <a:lnTo>
                    <a:pt x="906" y="219"/>
                  </a:lnTo>
                  <a:lnTo>
                    <a:pt x="906" y="187"/>
                  </a:lnTo>
                  <a:lnTo>
                    <a:pt x="906" y="187"/>
                  </a:lnTo>
                  <a:lnTo>
                    <a:pt x="906" y="187"/>
                  </a:lnTo>
                  <a:lnTo>
                    <a:pt x="906" y="187"/>
                  </a:lnTo>
                  <a:lnTo>
                    <a:pt x="906" y="187"/>
                  </a:lnTo>
                  <a:lnTo>
                    <a:pt x="906" y="187"/>
                  </a:lnTo>
                  <a:lnTo>
                    <a:pt x="906" y="187"/>
                  </a:lnTo>
                  <a:lnTo>
                    <a:pt x="906" y="187"/>
                  </a:lnTo>
                  <a:lnTo>
                    <a:pt x="906" y="187"/>
                  </a:lnTo>
                  <a:lnTo>
                    <a:pt x="906" y="156"/>
                  </a:lnTo>
                  <a:lnTo>
                    <a:pt x="906" y="156"/>
                  </a:lnTo>
                  <a:lnTo>
                    <a:pt x="906" y="156"/>
                  </a:lnTo>
                  <a:lnTo>
                    <a:pt x="906" y="156"/>
                  </a:lnTo>
                  <a:lnTo>
                    <a:pt x="906" y="125"/>
                  </a:lnTo>
                  <a:lnTo>
                    <a:pt x="906" y="125"/>
                  </a:lnTo>
                  <a:lnTo>
                    <a:pt x="906" y="125"/>
                  </a:lnTo>
                  <a:lnTo>
                    <a:pt x="906" y="125"/>
                  </a:lnTo>
                  <a:lnTo>
                    <a:pt x="906" y="125"/>
                  </a:lnTo>
                  <a:lnTo>
                    <a:pt x="906" y="125"/>
                  </a:lnTo>
                  <a:lnTo>
                    <a:pt x="875" y="94"/>
                  </a:lnTo>
                  <a:lnTo>
                    <a:pt x="843" y="94"/>
                  </a:lnTo>
                  <a:lnTo>
                    <a:pt x="843" y="94"/>
                  </a:lnTo>
                  <a:lnTo>
                    <a:pt x="812" y="62"/>
                  </a:lnTo>
                  <a:lnTo>
                    <a:pt x="781" y="62"/>
                  </a:lnTo>
                  <a:lnTo>
                    <a:pt x="781" y="31"/>
                  </a:lnTo>
                  <a:lnTo>
                    <a:pt x="750" y="31"/>
                  </a:lnTo>
                  <a:lnTo>
                    <a:pt x="750" y="31"/>
                  </a:lnTo>
                  <a:lnTo>
                    <a:pt x="718" y="0"/>
                  </a:lnTo>
                  <a:lnTo>
                    <a:pt x="718" y="0"/>
                  </a:lnTo>
                  <a:lnTo>
                    <a:pt x="718" y="0"/>
                  </a:lnTo>
                  <a:lnTo>
                    <a:pt x="718" y="0"/>
                  </a:lnTo>
                  <a:lnTo>
                    <a:pt x="687" y="0"/>
                  </a:lnTo>
                  <a:lnTo>
                    <a:pt x="656" y="0"/>
                  </a:lnTo>
                  <a:lnTo>
                    <a:pt x="625" y="0"/>
                  </a:lnTo>
                  <a:lnTo>
                    <a:pt x="593" y="0"/>
                  </a:lnTo>
                  <a:lnTo>
                    <a:pt x="531" y="0"/>
                  </a:lnTo>
                  <a:lnTo>
                    <a:pt x="531" y="0"/>
                  </a:lnTo>
                  <a:lnTo>
                    <a:pt x="500" y="0"/>
                  </a:lnTo>
                  <a:lnTo>
                    <a:pt x="437" y="31"/>
                  </a:lnTo>
                  <a:lnTo>
                    <a:pt x="375" y="31"/>
                  </a:lnTo>
                  <a:lnTo>
                    <a:pt x="281" y="62"/>
                  </a:lnTo>
                  <a:lnTo>
                    <a:pt x="218" y="62"/>
                  </a:lnTo>
                  <a:lnTo>
                    <a:pt x="218" y="62"/>
                  </a:lnTo>
                  <a:lnTo>
                    <a:pt x="218" y="62"/>
                  </a:lnTo>
                  <a:lnTo>
                    <a:pt x="187" y="62"/>
                  </a:lnTo>
                  <a:lnTo>
                    <a:pt x="187" y="62"/>
                  </a:lnTo>
                  <a:lnTo>
                    <a:pt x="187" y="94"/>
                  </a:lnTo>
                  <a:lnTo>
                    <a:pt x="187" y="94"/>
                  </a:lnTo>
                  <a:lnTo>
                    <a:pt x="187" y="94"/>
                  </a:lnTo>
                  <a:lnTo>
                    <a:pt x="156" y="94"/>
                  </a:lnTo>
                  <a:lnTo>
                    <a:pt x="156" y="125"/>
                  </a:lnTo>
                  <a:lnTo>
                    <a:pt x="156" y="125"/>
                  </a:lnTo>
                  <a:lnTo>
                    <a:pt x="156" y="156"/>
                  </a:lnTo>
                  <a:lnTo>
                    <a:pt x="156" y="156"/>
                  </a:lnTo>
                  <a:lnTo>
                    <a:pt x="156" y="156"/>
                  </a:lnTo>
                  <a:lnTo>
                    <a:pt x="156" y="156"/>
                  </a:lnTo>
                  <a:lnTo>
                    <a:pt x="125" y="187"/>
                  </a:lnTo>
                  <a:lnTo>
                    <a:pt x="125" y="187"/>
                  </a:lnTo>
                  <a:lnTo>
                    <a:pt x="125" y="187"/>
                  </a:lnTo>
                  <a:lnTo>
                    <a:pt x="125" y="187"/>
                  </a:lnTo>
                  <a:lnTo>
                    <a:pt x="125" y="187"/>
                  </a:lnTo>
                  <a:lnTo>
                    <a:pt x="125" y="187"/>
                  </a:lnTo>
                  <a:lnTo>
                    <a:pt x="125" y="219"/>
                  </a:lnTo>
                  <a:lnTo>
                    <a:pt x="93" y="219"/>
                  </a:lnTo>
                  <a:lnTo>
                    <a:pt x="93" y="250"/>
                  </a:lnTo>
                  <a:lnTo>
                    <a:pt x="93" y="250"/>
                  </a:lnTo>
                  <a:lnTo>
                    <a:pt x="93" y="250"/>
                  </a:lnTo>
                  <a:lnTo>
                    <a:pt x="62" y="281"/>
                  </a:lnTo>
                  <a:lnTo>
                    <a:pt x="62" y="281"/>
                  </a:lnTo>
                  <a:lnTo>
                    <a:pt x="62" y="312"/>
                  </a:lnTo>
                  <a:lnTo>
                    <a:pt x="62" y="312"/>
                  </a:lnTo>
                  <a:lnTo>
                    <a:pt x="62" y="344"/>
                  </a:lnTo>
                  <a:lnTo>
                    <a:pt x="62" y="375"/>
                  </a:lnTo>
                  <a:lnTo>
                    <a:pt x="62" y="375"/>
                  </a:lnTo>
                  <a:lnTo>
                    <a:pt x="62" y="406"/>
                  </a:lnTo>
                  <a:lnTo>
                    <a:pt x="62" y="437"/>
                  </a:lnTo>
                  <a:lnTo>
                    <a:pt x="62" y="469"/>
                  </a:lnTo>
                  <a:lnTo>
                    <a:pt x="31" y="469"/>
                  </a:lnTo>
                  <a:lnTo>
                    <a:pt x="31" y="500"/>
                  </a:lnTo>
                  <a:lnTo>
                    <a:pt x="31" y="531"/>
                  </a:lnTo>
                  <a:lnTo>
                    <a:pt x="31" y="562"/>
                  </a:lnTo>
                  <a:lnTo>
                    <a:pt x="0" y="594"/>
                  </a:lnTo>
                  <a:lnTo>
                    <a:pt x="0" y="594"/>
                  </a:lnTo>
                  <a:lnTo>
                    <a:pt x="0" y="625"/>
                  </a:lnTo>
                  <a:lnTo>
                    <a:pt x="0" y="625"/>
                  </a:lnTo>
                  <a:lnTo>
                    <a:pt x="0" y="625"/>
                  </a:lnTo>
                  <a:lnTo>
                    <a:pt x="0" y="656"/>
                  </a:lnTo>
                  <a:lnTo>
                    <a:pt x="0" y="656"/>
                  </a:lnTo>
                  <a:lnTo>
                    <a:pt x="0" y="656"/>
                  </a:lnTo>
                  <a:lnTo>
                    <a:pt x="0" y="656"/>
                  </a:lnTo>
                  <a:lnTo>
                    <a:pt x="0" y="656"/>
                  </a:lnTo>
                  <a:lnTo>
                    <a:pt x="0" y="656"/>
                  </a:lnTo>
                  <a:lnTo>
                    <a:pt x="0" y="656"/>
                  </a:lnTo>
                  <a:lnTo>
                    <a:pt x="0" y="656"/>
                  </a:lnTo>
                  <a:lnTo>
                    <a:pt x="0" y="656"/>
                  </a:lnTo>
                  <a:lnTo>
                    <a:pt x="0" y="656"/>
                  </a:lnTo>
                  <a:lnTo>
                    <a:pt x="0" y="656"/>
                  </a:lnTo>
                  <a:lnTo>
                    <a:pt x="0" y="656"/>
                  </a:lnTo>
                  <a:lnTo>
                    <a:pt x="0" y="656"/>
                  </a:lnTo>
                  <a:lnTo>
                    <a:pt x="0" y="656"/>
                  </a:lnTo>
                  <a:lnTo>
                    <a:pt x="31" y="656"/>
                  </a:lnTo>
                  <a:lnTo>
                    <a:pt x="31" y="656"/>
                  </a:lnTo>
                  <a:lnTo>
                    <a:pt x="31" y="656"/>
                  </a:lnTo>
                  <a:lnTo>
                    <a:pt x="31" y="687"/>
                  </a:lnTo>
                  <a:lnTo>
                    <a:pt x="31" y="687"/>
                  </a:lnTo>
                  <a:lnTo>
                    <a:pt x="31" y="687"/>
                  </a:lnTo>
                  <a:lnTo>
                    <a:pt x="62" y="687"/>
                  </a:lnTo>
                  <a:lnTo>
                    <a:pt x="62" y="687"/>
                  </a:lnTo>
                  <a:lnTo>
                    <a:pt x="62" y="687"/>
                  </a:lnTo>
                  <a:lnTo>
                    <a:pt x="62" y="687"/>
                  </a:lnTo>
                  <a:lnTo>
                    <a:pt x="62" y="687"/>
                  </a:lnTo>
                  <a:lnTo>
                    <a:pt x="62" y="687"/>
                  </a:lnTo>
                  <a:lnTo>
                    <a:pt x="62" y="687"/>
                  </a:lnTo>
                  <a:lnTo>
                    <a:pt x="62" y="687"/>
                  </a:lnTo>
                  <a:lnTo>
                    <a:pt x="62" y="687"/>
                  </a:lnTo>
                  <a:lnTo>
                    <a:pt x="62" y="687"/>
                  </a:lnTo>
                  <a:lnTo>
                    <a:pt x="62" y="687"/>
                  </a:lnTo>
                  <a:lnTo>
                    <a:pt x="62" y="687"/>
                  </a:lnTo>
                  <a:lnTo>
                    <a:pt x="62" y="719"/>
                  </a:lnTo>
                  <a:lnTo>
                    <a:pt x="93" y="719"/>
                  </a:lnTo>
                  <a:lnTo>
                    <a:pt x="62" y="719"/>
                  </a:lnTo>
                  <a:lnTo>
                    <a:pt x="62" y="719"/>
                  </a:lnTo>
                  <a:lnTo>
                    <a:pt x="62" y="719"/>
                  </a:lnTo>
                  <a:lnTo>
                    <a:pt x="62" y="719"/>
                  </a:lnTo>
                  <a:lnTo>
                    <a:pt x="93" y="719"/>
                  </a:lnTo>
                  <a:lnTo>
                    <a:pt x="93" y="719"/>
                  </a:lnTo>
                  <a:lnTo>
                    <a:pt x="93" y="719"/>
                  </a:lnTo>
                  <a:lnTo>
                    <a:pt x="93" y="719"/>
                  </a:lnTo>
                  <a:lnTo>
                    <a:pt x="93" y="719"/>
                  </a:lnTo>
                  <a:lnTo>
                    <a:pt x="93" y="719"/>
                  </a:lnTo>
                  <a:lnTo>
                    <a:pt x="93" y="750"/>
                  </a:lnTo>
                  <a:lnTo>
                    <a:pt x="93" y="750"/>
                  </a:lnTo>
                  <a:lnTo>
                    <a:pt x="93" y="750"/>
                  </a:lnTo>
                  <a:lnTo>
                    <a:pt x="93" y="750"/>
                  </a:lnTo>
                  <a:lnTo>
                    <a:pt x="93" y="750"/>
                  </a:lnTo>
                  <a:lnTo>
                    <a:pt x="93" y="750"/>
                  </a:lnTo>
                  <a:lnTo>
                    <a:pt x="93" y="750"/>
                  </a:lnTo>
                  <a:lnTo>
                    <a:pt x="93" y="750"/>
                  </a:lnTo>
                  <a:lnTo>
                    <a:pt x="93" y="750"/>
                  </a:lnTo>
                  <a:lnTo>
                    <a:pt x="93" y="750"/>
                  </a:lnTo>
                  <a:lnTo>
                    <a:pt x="93" y="750"/>
                  </a:lnTo>
                  <a:lnTo>
                    <a:pt x="93" y="750"/>
                  </a:lnTo>
                  <a:lnTo>
                    <a:pt x="93" y="750"/>
                  </a:lnTo>
                  <a:lnTo>
                    <a:pt x="93" y="750"/>
                  </a:lnTo>
                  <a:lnTo>
                    <a:pt x="93" y="750"/>
                  </a:lnTo>
                  <a:lnTo>
                    <a:pt x="93" y="781"/>
                  </a:lnTo>
                  <a:lnTo>
                    <a:pt x="93" y="781"/>
                  </a:lnTo>
                  <a:lnTo>
                    <a:pt x="93" y="781"/>
                  </a:lnTo>
                  <a:lnTo>
                    <a:pt x="125" y="781"/>
                  </a:lnTo>
                  <a:lnTo>
                    <a:pt x="125" y="781"/>
                  </a:lnTo>
                  <a:lnTo>
                    <a:pt x="125" y="781"/>
                  </a:lnTo>
                  <a:lnTo>
                    <a:pt x="125" y="781"/>
                  </a:lnTo>
                  <a:lnTo>
                    <a:pt x="125" y="781"/>
                  </a:lnTo>
                  <a:lnTo>
                    <a:pt x="125" y="781"/>
                  </a:lnTo>
                  <a:lnTo>
                    <a:pt x="125" y="812"/>
                  </a:lnTo>
                  <a:lnTo>
                    <a:pt x="125" y="812"/>
                  </a:lnTo>
                  <a:lnTo>
                    <a:pt x="125" y="812"/>
                  </a:lnTo>
                  <a:lnTo>
                    <a:pt x="125" y="812"/>
                  </a:lnTo>
                  <a:lnTo>
                    <a:pt x="125" y="812"/>
                  </a:lnTo>
                  <a:lnTo>
                    <a:pt x="156" y="812"/>
                  </a:lnTo>
                  <a:lnTo>
                    <a:pt x="156" y="844"/>
                  </a:lnTo>
                  <a:lnTo>
                    <a:pt x="156" y="844"/>
                  </a:lnTo>
                  <a:lnTo>
                    <a:pt x="156" y="844"/>
                  </a:lnTo>
                  <a:lnTo>
                    <a:pt x="156" y="844"/>
                  </a:lnTo>
                  <a:lnTo>
                    <a:pt x="187" y="844"/>
                  </a:lnTo>
                  <a:lnTo>
                    <a:pt x="187" y="844"/>
                  </a:lnTo>
                  <a:lnTo>
                    <a:pt x="187" y="844"/>
                  </a:lnTo>
                  <a:lnTo>
                    <a:pt x="187" y="844"/>
                  </a:lnTo>
                  <a:lnTo>
                    <a:pt x="187" y="844"/>
                  </a:lnTo>
                  <a:lnTo>
                    <a:pt x="187" y="844"/>
                  </a:lnTo>
                  <a:lnTo>
                    <a:pt x="187" y="844"/>
                  </a:lnTo>
                  <a:lnTo>
                    <a:pt x="187" y="875"/>
                  </a:lnTo>
                  <a:lnTo>
                    <a:pt x="187" y="875"/>
                  </a:lnTo>
                  <a:lnTo>
                    <a:pt x="187" y="875"/>
                  </a:lnTo>
                  <a:lnTo>
                    <a:pt x="187" y="875"/>
                  </a:lnTo>
                  <a:lnTo>
                    <a:pt x="187" y="875"/>
                  </a:lnTo>
                  <a:lnTo>
                    <a:pt x="187" y="875"/>
                  </a:lnTo>
                  <a:lnTo>
                    <a:pt x="218" y="875"/>
                  </a:lnTo>
                  <a:lnTo>
                    <a:pt x="218" y="875"/>
                  </a:lnTo>
                  <a:lnTo>
                    <a:pt x="218" y="875"/>
                  </a:lnTo>
                  <a:lnTo>
                    <a:pt x="218" y="875"/>
                  </a:lnTo>
                  <a:lnTo>
                    <a:pt x="218" y="875"/>
                  </a:lnTo>
                  <a:lnTo>
                    <a:pt x="218" y="875"/>
                  </a:lnTo>
                  <a:lnTo>
                    <a:pt x="218" y="875"/>
                  </a:lnTo>
                  <a:lnTo>
                    <a:pt x="218" y="875"/>
                  </a:lnTo>
                  <a:lnTo>
                    <a:pt x="218" y="875"/>
                  </a:lnTo>
                  <a:lnTo>
                    <a:pt x="218" y="906"/>
                  </a:lnTo>
                  <a:lnTo>
                    <a:pt x="218" y="906"/>
                  </a:lnTo>
                  <a:lnTo>
                    <a:pt x="218" y="906"/>
                  </a:lnTo>
                  <a:lnTo>
                    <a:pt x="250" y="906"/>
                  </a:lnTo>
                  <a:lnTo>
                    <a:pt x="250" y="906"/>
                  </a:lnTo>
                  <a:lnTo>
                    <a:pt x="250" y="906"/>
                  </a:lnTo>
                  <a:lnTo>
                    <a:pt x="250" y="906"/>
                  </a:lnTo>
                  <a:lnTo>
                    <a:pt x="250" y="906"/>
                  </a:lnTo>
                  <a:lnTo>
                    <a:pt x="250" y="906"/>
                  </a:lnTo>
                  <a:lnTo>
                    <a:pt x="250" y="906"/>
                  </a:lnTo>
                  <a:lnTo>
                    <a:pt x="281" y="906"/>
                  </a:lnTo>
                  <a:lnTo>
                    <a:pt x="281" y="906"/>
                  </a:lnTo>
                  <a:lnTo>
                    <a:pt x="281" y="906"/>
                  </a:lnTo>
                  <a:lnTo>
                    <a:pt x="281" y="906"/>
                  </a:lnTo>
                  <a:lnTo>
                    <a:pt x="281" y="937"/>
                  </a:lnTo>
                  <a:lnTo>
                    <a:pt x="281" y="937"/>
                  </a:lnTo>
                  <a:lnTo>
                    <a:pt x="281" y="937"/>
                  </a:lnTo>
                  <a:lnTo>
                    <a:pt x="281" y="937"/>
                  </a:lnTo>
                  <a:lnTo>
                    <a:pt x="281" y="937"/>
                  </a:lnTo>
                  <a:lnTo>
                    <a:pt x="281" y="937"/>
                  </a:lnTo>
                  <a:lnTo>
                    <a:pt x="281" y="937"/>
                  </a:lnTo>
                  <a:lnTo>
                    <a:pt x="281" y="937"/>
                  </a:lnTo>
                  <a:lnTo>
                    <a:pt x="281" y="937"/>
                  </a:lnTo>
                  <a:lnTo>
                    <a:pt x="312" y="937"/>
                  </a:lnTo>
                  <a:lnTo>
                    <a:pt x="312" y="937"/>
                  </a:lnTo>
                  <a:lnTo>
                    <a:pt x="312" y="937"/>
                  </a:lnTo>
                  <a:lnTo>
                    <a:pt x="312" y="937"/>
                  </a:lnTo>
                  <a:lnTo>
                    <a:pt x="312" y="937"/>
                  </a:lnTo>
                  <a:lnTo>
                    <a:pt x="312" y="937"/>
                  </a:lnTo>
                  <a:lnTo>
                    <a:pt x="312" y="969"/>
                  </a:lnTo>
                  <a:lnTo>
                    <a:pt x="312" y="969"/>
                  </a:lnTo>
                  <a:lnTo>
                    <a:pt x="312" y="969"/>
                  </a:lnTo>
                  <a:lnTo>
                    <a:pt x="312" y="969"/>
                  </a:lnTo>
                  <a:lnTo>
                    <a:pt x="312" y="969"/>
                  </a:lnTo>
                  <a:lnTo>
                    <a:pt x="312" y="969"/>
                  </a:lnTo>
                  <a:lnTo>
                    <a:pt x="312" y="969"/>
                  </a:lnTo>
                  <a:lnTo>
                    <a:pt x="312" y="969"/>
                  </a:lnTo>
                  <a:lnTo>
                    <a:pt x="312" y="969"/>
                  </a:lnTo>
                  <a:lnTo>
                    <a:pt x="343" y="1000"/>
                  </a:lnTo>
                  <a:lnTo>
                    <a:pt x="343" y="969"/>
                  </a:lnTo>
                  <a:lnTo>
                    <a:pt x="343" y="1000"/>
                  </a:lnTo>
                  <a:lnTo>
                    <a:pt x="343" y="1000"/>
                  </a:lnTo>
                  <a:lnTo>
                    <a:pt x="375" y="1000"/>
                  </a:lnTo>
                  <a:lnTo>
                    <a:pt x="375" y="1000"/>
                  </a:lnTo>
                  <a:lnTo>
                    <a:pt x="375" y="1000"/>
                  </a:lnTo>
                  <a:lnTo>
                    <a:pt x="375" y="1000"/>
                  </a:lnTo>
                  <a:lnTo>
                    <a:pt x="375" y="1000"/>
                  </a:lnTo>
                  <a:lnTo>
                    <a:pt x="375" y="1000"/>
                  </a:lnTo>
                  <a:lnTo>
                    <a:pt x="406" y="1000"/>
                  </a:lnTo>
                  <a:lnTo>
                    <a:pt x="406" y="1000"/>
                  </a:lnTo>
                  <a:lnTo>
                    <a:pt x="406" y="1000"/>
                  </a:lnTo>
                  <a:lnTo>
                    <a:pt x="406" y="1000"/>
                  </a:lnTo>
                  <a:lnTo>
                    <a:pt x="406" y="1000"/>
                  </a:lnTo>
                  <a:lnTo>
                    <a:pt x="406" y="1000"/>
                  </a:lnTo>
                  <a:lnTo>
                    <a:pt x="406" y="1000"/>
                  </a:lnTo>
                  <a:lnTo>
                    <a:pt x="406" y="1000"/>
                  </a:lnTo>
                  <a:lnTo>
                    <a:pt x="406" y="1000"/>
                  </a:lnTo>
                  <a:lnTo>
                    <a:pt x="437" y="1000"/>
                  </a:lnTo>
                  <a:lnTo>
                    <a:pt x="437" y="1031"/>
                  </a:lnTo>
                  <a:lnTo>
                    <a:pt x="437" y="1031"/>
                  </a:lnTo>
                  <a:lnTo>
                    <a:pt x="437" y="1031"/>
                  </a:lnTo>
                  <a:lnTo>
                    <a:pt x="468" y="1031"/>
                  </a:lnTo>
                  <a:lnTo>
                    <a:pt x="468" y="1031"/>
                  </a:lnTo>
                  <a:lnTo>
                    <a:pt x="468" y="1031"/>
                  </a:lnTo>
                  <a:lnTo>
                    <a:pt x="468" y="1031"/>
                  </a:lnTo>
                  <a:lnTo>
                    <a:pt x="468" y="1031"/>
                  </a:lnTo>
                  <a:lnTo>
                    <a:pt x="468" y="1031"/>
                  </a:lnTo>
                  <a:lnTo>
                    <a:pt x="500" y="1031"/>
                  </a:lnTo>
                  <a:lnTo>
                    <a:pt x="500" y="1031"/>
                  </a:lnTo>
                  <a:lnTo>
                    <a:pt x="500" y="1031"/>
                  </a:lnTo>
                  <a:lnTo>
                    <a:pt x="500" y="1031"/>
                  </a:lnTo>
                  <a:lnTo>
                    <a:pt x="531" y="1031"/>
                  </a:lnTo>
                  <a:lnTo>
                    <a:pt x="531" y="1031"/>
                  </a:lnTo>
                  <a:lnTo>
                    <a:pt x="593" y="1062"/>
                  </a:lnTo>
                  <a:lnTo>
                    <a:pt x="593" y="1094"/>
                  </a:lnTo>
                  <a:lnTo>
                    <a:pt x="593" y="1094"/>
                  </a:lnTo>
                  <a:lnTo>
                    <a:pt x="593" y="1094"/>
                  </a:lnTo>
                  <a:lnTo>
                    <a:pt x="625" y="1094"/>
                  </a:lnTo>
                  <a:lnTo>
                    <a:pt x="625" y="1094"/>
                  </a:lnTo>
                  <a:lnTo>
                    <a:pt x="625" y="1094"/>
                  </a:lnTo>
                  <a:lnTo>
                    <a:pt x="625" y="1094"/>
                  </a:lnTo>
                  <a:lnTo>
                    <a:pt x="625" y="1094"/>
                  </a:lnTo>
                  <a:lnTo>
                    <a:pt x="625" y="1094"/>
                  </a:lnTo>
                  <a:lnTo>
                    <a:pt x="625" y="1094"/>
                  </a:lnTo>
                  <a:lnTo>
                    <a:pt x="625" y="1094"/>
                  </a:lnTo>
                  <a:lnTo>
                    <a:pt x="625" y="1094"/>
                  </a:lnTo>
                  <a:lnTo>
                    <a:pt x="625" y="1094"/>
                  </a:lnTo>
                  <a:lnTo>
                    <a:pt x="625" y="1094"/>
                  </a:lnTo>
                  <a:lnTo>
                    <a:pt x="625" y="1094"/>
                  </a:lnTo>
                  <a:lnTo>
                    <a:pt x="656" y="1125"/>
                  </a:lnTo>
                  <a:lnTo>
                    <a:pt x="656" y="1125"/>
                  </a:lnTo>
                  <a:lnTo>
                    <a:pt x="656" y="1125"/>
                  </a:lnTo>
                  <a:lnTo>
                    <a:pt x="656" y="1125"/>
                  </a:lnTo>
                  <a:lnTo>
                    <a:pt x="656" y="1125"/>
                  </a:lnTo>
                  <a:lnTo>
                    <a:pt x="656" y="1125"/>
                  </a:lnTo>
                  <a:lnTo>
                    <a:pt x="656" y="1125"/>
                  </a:lnTo>
                  <a:lnTo>
                    <a:pt x="687" y="1125"/>
                  </a:lnTo>
                  <a:lnTo>
                    <a:pt x="687" y="1125"/>
                  </a:lnTo>
                  <a:lnTo>
                    <a:pt x="687" y="1125"/>
                  </a:lnTo>
                  <a:lnTo>
                    <a:pt x="687" y="1156"/>
                  </a:lnTo>
                  <a:lnTo>
                    <a:pt x="687" y="1156"/>
                  </a:lnTo>
                  <a:lnTo>
                    <a:pt x="687" y="1156"/>
                  </a:lnTo>
                  <a:lnTo>
                    <a:pt x="687" y="1156"/>
                  </a:lnTo>
                  <a:lnTo>
                    <a:pt x="687" y="1156"/>
                  </a:lnTo>
                  <a:lnTo>
                    <a:pt x="687" y="1156"/>
                  </a:lnTo>
                  <a:lnTo>
                    <a:pt x="718" y="1156"/>
                  </a:lnTo>
                  <a:lnTo>
                    <a:pt x="718" y="1156"/>
                  </a:lnTo>
                  <a:lnTo>
                    <a:pt x="718" y="1156"/>
                  </a:lnTo>
                  <a:lnTo>
                    <a:pt x="718" y="1156"/>
                  </a:lnTo>
                  <a:lnTo>
                    <a:pt x="718" y="1156"/>
                  </a:lnTo>
                  <a:lnTo>
                    <a:pt x="718" y="1156"/>
                  </a:lnTo>
                  <a:lnTo>
                    <a:pt x="718" y="1156"/>
                  </a:lnTo>
                  <a:lnTo>
                    <a:pt x="718" y="1156"/>
                  </a:lnTo>
                  <a:lnTo>
                    <a:pt x="781" y="1187"/>
                  </a:lnTo>
                  <a:lnTo>
                    <a:pt x="781" y="1187"/>
                  </a:lnTo>
                  <a:lnTo>
                    <a:pt x="781" y="1187"/>
                  </a:lnTo>
                  <a:lnTo>
                    <a:pt x="781" y="1187"/>
                  </a:lnTo>
                  <a:lnTo>
                    <a:pt x="781" y="1187"/>
                  </a:lnTo>
                  <a:lnTo>
                    <a:pt x="781" y="1187"/>
                  </a:lnTo>
                  <a:lnTo>
                    <a:pt x="781" y="1187"/>
                  </a:lnTo>
                  <a:lnTo>
                    <a:pt x="781" y="1219"/>
                  </a:lnTo>
                  <a:lnTo>
                    <a:pt x="781" y="1219"/>
                  </a:lnTo>
                  <a:lnTo>
                    <a:pt x="843" y="1219"/>
                  </a:lnTo>
                  <a:lnTo>
                    <a:pt x="843" y="1219"/>
                  </a:lnTo>
                  <a:lnTo>
                    <a:pt x="843" y="1219"/>
                  </a:lnTo>
                  <a:lnTo>
                    <a:pt x="843" y="1219"/>
                  </a:lnTo>
                  <a:lnTo>
                    <a:pt x="875" y="1250"/>
                  </a:lnTo>
                  <a:lnTo>
                    <a:pt x="875" y="1250"/>
                  </a:lnTo>
                  <a:lnTo>
                    <a:pt x="875" y="1250"/>
                  </a:lnTo>
                  <a:lnTo>
                    <a:pt x="875" y="1250"/>
                  </a:lnTo>
                  <a:lnTo>
                    <a:pt x="875" y="1250"/>
                  </a:lnTo>
                  <a:lnTo>
                    <a:pt x="875" y="1250"/>
                  </a:lnTo>
                  <a:lnTo>
                    <a:pt x="875" y="1250"/>
                  </a:lnTo>
                  <a:lnTo>
                    <a:pt x="875" y="1250"/>
                  </a:lnTo>
                  <a:lnTo>
                    <a:pt x="875" y="1250"/>
                  </a:lnTo>
                  <a:lnTo>
                    <a:pt x="875" y="1219"/>
                  </a:lnTo>
                  <a:lnTo>
                    <a:pt x="875" y="1219"/>
                  </a:lnTo>
                  <a:lnTo>
                    <a:pt x="906" y="1250"/>
                  </a:lnTo>
                  <a:lnTo>
                    <a:pt x="906" y="1250"/>
                  </a:lnTo>
                  <a:lnTo>
                    <a:pt x="906" y="1250"/>
                  </a:lnTo>
                  <a:lnTo>
                    <a:pt x="937" y="1250"/>
                  </a:lnTo>
                  <a:lnTo>
                    <a:pt x="937" y="1250"/>
                  </a:lnTo>
                  <a:lnTo>
                    <a:pt x="937" y="1250"/>
                  </a:lnTo>
                  <a:lnTo>
                    <a:pt x="937" y="1250"/>
                  </a:lnTo>
                  <a:lnTo>
                    <a:pt x="937" y="1250"/>
                  </a:lnTo>
                  <a:lnTo>
                    <a:pt x="937" y="1250"/>
                  </a:lnTo>
                  <a:lnTo>
                    <a:pt x="937" y="1250"/>
                  </a:lnTo>
                  <a:lnTo>
                    <a:pt x="937" y="1250"/>
                  </a:lnTo>
                  <a:lnTo>
                    <a:pt x="968" y="1250"/>
                  </a:lnTo>
                  <a:lnTo>
                    <a:pt x="968" y="1250"/>
                  </a:lnTo>
                  <a:lnTo>
                    <a:pt x="968" y="1281"/>
                  </a:lnTo>
                  <a:lnTo>
                    <a:pt x="968" y="1281"/>
                  </a:lnTo>
                  <a:lnTo>
                    <a:pt x="968" y="1281"/>
                  </a:lnTo>
                  <a:lnTo>
                    <a:pt x="968" y="1281"/>
                  </a:lnTo>
                  <a:lnTo>
                    <a:pt x="968" y="1281"/>
                  </a:lnTo>
                  <a:lnTo>
                    <a:pt x="1000" y="1312"/>
                  </a:lnTo>
                  <a:lnTo>
                    <a:pt x="1000" y="1312"/>
                  </a:lnTo>
                  <a:lnTo>
                    <a:pt x="1000" y="1312"/>
                  </a:lnTo>
                  <a:lnTo>
                    <a:pt x="1000" y="1312"/>
                  </a:lnTo>
                  <a:lnTo>
                    <a:pt x="1000" y="1344"/>
                  </a:lnTo>
                  <a:lnTo>
                    <a:pt x="1031" y="1344"/>
                  </a:lnTo>
                  <a:lnTo>
                    <a:pt x="1031" y="1344"/>
                  </a:lnTo>
                  <a:lnTo>
                    <a:pt x="1031" y="1344"/>
                  </a:lnTo>
                  <a:lnTo>
                    <a:pt x="1031" y="1344"/>
                  </a:lnTo>
                  <a:lnTo>
                    <a:pt x="1031" y="1375"/>
                  </a:lnTo>
                  <a:lnTo>
                    <a:pt x="1031" y="1375"/>
                  </a:lnTo>
                  <a:lnTo>
                    <a:pt x="1031" y="1375"/>
                  </a:lnTo>
                  <a:lnTo>
                    <a:pt x="1000" y="1375"/>
                  </a:lnTo>
                  <a:lnTo>
                    <a:pt x="1000" y="1375"/>
                  </a:lnTo>
                  <a:lnTo>
                    <a:pt x="1000" y="1375"/>
                  </a:lnTo>
                  <a:lnTo>
                    <a:pt x="1000" y="1375"/>
                  </a:lnTo>
                  <a:lnTo>
                    <a:pt x="1000" y="1375"/>
                  </a:lnTo>
                  <a:lnTo>
                    <a:pt x="1000" y="1375"/>
                  </a:lnTo>
                  <a:lnTo>
                    <a:pt x="1000" y="1375"/>
                  </a:lnTo>
                  <a:lnTo>
                    <a:pt x="1000" y="1375"/>
                  </a:lnTo>
                  <a:lnTo>
                    <a:pt x="1000" y="1375"/>
                  </a:lnTo>
                  <a:lnTo>
                    <a:pt x="1000" y="1406"/>
                  </a:lnTo>
                  <a:lnTo>
                    <a:pt x="1000" y="1406"/>
                  </a:lnTo>
                  <a:lnTo>
                    <a:pt x="1000" y="1406"/>
                  </a:lnTo>
                  <a:lnTo>
                    <a:pt x="1000" y="1406"/>
                  </a:lnTo>
                  <a:lnTo>
                    <a:pt x="1000" y="1406"/>
                  </a:lnTo>
                  <a:lnTo>
                    <a:pt x="968" y="1406"/>
                  </a:lnTo>
                  <a:lnTo>
                    <a:pt x="968" y="1406"/>
                  </a:lnTo>
                  <a:lnTo>
                    <a:pt x="968" y="1406"/>
                  </a:lnTo>
                  <a:lnTo>
                    <a:pt x="968" y="1406"/>
                  </a:lnTo>
                  <a:lnTo>
                    <a:pt x="1000" y="1406"/>
                  </a:lnTo>
                  <a:lnTo>
                    <a:pt x="1000" y="1406"/>
                  </a:lnTo>
                  <a:lnTo>
                    <a:pt x="1000" y="1406"/>
                  </a:lnTo>
                  <a:lnTo>
                    <a:pt x="968" y="1406"/>
                  </a:lnTo>
                  <a:lnTo>
                    <a:pt x="968" y="1406"/>
                  </a:lnTo>
                  <a:lnTo>
                    <a:pt x="968" y="1406"/>
                  </a:lnTo>
                  <a:lnTo>
                    <a:pt x="968" y="1406"/>
                  </a:lnTo>
                  <a:lnTo>
                    <a:pt x="968" y="1437"/>
                  </a:lnTo>
                  <a:lnTo>
                    <a:pt x="968" y="1437"/>
                  </a:lnTo>
                  <a:lnTo>
                    <a:pt x="968" y="1437"/>
                  </a:lnTo>
                  <a:lnTo>
                    <a:pt x="968" y="1437"/>
                  </a:lnTo>
                  <a:lnTo>
                    <a:pt x="968" y="1437"/>
                  </a:lnTo>
                  <a:lnTo>
                    <a:pt x="968" y="1437"/>
                  </a:lnTo>
                  <a:lnTo>
                    <a:pt x="968" y="1437"/>
                  </a:lnTo>
                  <a:lnTo>
                    <a:pt x="968" y="1437"/>
                  </a:lnTo>
                  <a:lnTo>
                    <a:pt x="968" y="1437"/>
                  </a:lnTo>
                  <a:lnTo>
                    <a:pt x="968" y="1437"/>
                  </a:lnTo>
                  <a:lnTo>
                    <a:pt x="968" y="1437"/>
                  </a:lnTo>
                  <a:lnTo>
                    <a:pt x="968" y="1437"/>
                  </a:lnTo>
                  <a:lnTo>
                    <a:pt x="968" y="1469"/>
                  </a:lnTo>
                  <a:lnTo>
                    <a:pt x="968" y="1469"/>
                  </a:lnTo>
                  <a:lnTo>
                    <a:pt x="968" y="1469"/>
                  </a:lnTo>
                  <a:lnTo>
                    <a:pt x="968" y="1469"/>
                  </a:lnTo>
                  <a:lnTo>
                    <a:pt x="968" y="1469"/>
                  </a:lnTo>
                  <a:lnTo>
                    <a:pt x="937" y="1500"/>
                  </a:lnTo>
                  <a:lnTo>
                    <a:pt x="937" y="1500"/>
                  </a:lnTo>
                  <a:lnTo>
                    <a:pt x="906" y="1500"/>
                  </a:lnTo>
                  <a:lnTo>
                    <a:pt x="906" y="1500"/>
                  </a:lnTo>
                  <a:lnTo>
                    <a:pt x="906" y="1500"/>
                  </a:lnTo>
                  <a:lnTo>
                    <a:pt x="906" y="1500"/>
                  </a:lnTo>
                  <a:lnTo>
                    <a:pt x="906" y="1500"/>
                  </a:lnTo>
                  <a:lnTo>
                    <a:pt x="906" y="1500"/>
                  </a:lnTo>
                  <a:lnTo>
                    <a:pt x="906" y="1500"/>
                  </a:lnTo>
                  <a:lnTo>
                    <a:pt x="906" y="1500"/>
                  </a:lnTo>
                  <a:lnTo>
                    <a:pt x="906" y="1500"/>
                  </a:lnTo>
                  <a:lnTo>
                    <a:pt x="906" y="1500"/>
                  </a:lnTo>
                  <a:lnTo>
                    <a:pt x="906" y="1531"/>
                  </a:lnTo>
                  <a:lnTo>
                    <a:pt x="906" y="1531"/>
                  </a:lnTo>
                  <a:lnTo>
                    <a:pt x="906" y="1531"/>
                  </a:lnTo>
                  <a:lnTo>
                    <a:pt x="906" y="1531"/>
                  </a:lnTo>
                  <a:lnTo>
                    <a:pt x="906" y="1531"/>
                  </a:lnTo>
                  <a:lnTo>
                    <a:pt x="906" y="1531"/>
                  </a:lnTo>
                  <a:lnTo>
                    <a:pt x="906" y="1531"/>
                  </a:lnTo>
                  <a:lnTo>
                    <a:pt x="906" y="1531"/>
                  </a:lnTo>
                  <a:lnTo>
                    <a:pt x="906" y="1531"/>
                  </a:lnTo>
                  <a:lnTo>
                    <a:pt x="906" y="1531"/>
                  </a:lnTo>
                  <a:lnTo>
                    <a:pt x="906" y="1531"/>
                  </a:lnTo>
                  <a:lnTo>
                    <a:pt x="906" y="1562"/>
                  </a:lnTo>
                  <a:lnTo>
                    <a:pt x="906" y="1562"/>
                  </a:lnTo>
                  <a:lnTo>
                    <a:pt x="906" y="1562"/>
                  </a:lnTo>
                  <a:lnTo>
                    <a:pt x="906" y="1562"/>
                  </a:lnTo>
                  <a:lnTo>
                    <a:pt x="906" y="1562"/>
                  </a:lnTo>
                  <a:lnTo>
                    <a:pt x="906" y="1562"/>
                  </a:lnTo>
                  <a:lnTo>
                    <a:pt x="906" y="1562"/>
                  </a:lnTo>
                  <a:lnTo>
                    <a:pt x="906" y="1562"/>
                  </a:lnTo>
                  <a:lnTo>
                    <a:pt x="906" y="1594"/>
                  </a:lnTo>
                  <a:lnTo>
                    <a:pt x="906" y="1594"/>
                  </a:lnTo>
                  <a:lnTo>
                    <a:pt x="875" y="1594"/>
                  </a:lnTo>
                  <a:lnTo>
                    <a:pt x="906" y="1594"/>
                  </a:lnTo>
                  <a:lnTo>
                    <a:pt x="906" y="1594"/>
                  </a:lnTo>
                  <a:lnTo>
                    <a:pt x="906" y="1594"/>
                  </a:lnTo>
                  <a:lnTo>
                    <a:pt x="906" y="1594"/>
                  </a:lnTo>
                  <a:lnTo>
                    <a:pt x="906" y="1594"/>
                  </a:lnTo>
                  <a:lnTo>
                    <a:pt x="906" y="1594"/>
                  </a:lnTo>
                  <a:lnTo>
                    <a:pt x="906" y="1594"/>
                  </a:lnTo>
                  <a:lnTo>
                    <a:pt x="906" y="1594"/>
                  </a:lnTo>
                  <a:lnTo>
                    <a:pt x="906" y="1594"/>
                  </a:lnTo>
                  <a:lnTo>
                    <a:pt x="906" y="1594"/>
                  </a:lnTo>
                  <a:lnTo>
                    <a:pt x="906" y="1625"/>
                  </a:lnTo>
                  <a:lnTo>
                    <a:pt x="906" y="1625"/>
                  </a:lnTo>
                  <a:lnTo>
                    <a:pt x="906" y="1625"/>
                  </a:lnTo>
                  <a:lnTo>
                    <a:pt x="906" y="1625"/>
                  </a:lnTo>
                  <a:lnTo>
                    <a:pt x="906" y="1625"/>
                  </a:lnTo>
                  <a:lnTo>
                    <a:pt x="875" y="1625"/>
                  </a:lnTo>
                  <a:lnTo>
                    <a:pt x="875" y="1625"/>
                  </a:lnTo>
                  <a:lnTo>
                    <a:pt x="875" y="1625"/>
                  </a:lnTo>
                  <a:lnTo>
                    <a:pt x="875" y="1625"/>
                  </a:lnTo>
                  <a:lnTo>
                    <a:pt x="875" y="1625"/>
                  </a:lnTo>
                  <a:lnTo>
                    <a:pt x="875" y="1625"/>
                  </a:lnTo>
                  <a:lnTo>
                    <a:pt x="875" y="1625"/>
                  </a:lnTo>
                  <a:lnTo>
                    <a:pt x="875" y="1656"/>
                  </a:lnTo>
                  <a:lnTo>
                    <a:pt x="875" y="1656"/>
                  </a:lnTo>
                  <a:lnTo>
                    <a:pt x="875" y="1656"/>
                  </a:lnTo>
                  <a:lnTo>
                    <a:pt x="875" y="1656"/>
                  </a:lnTo>
                  <a:lnTo>
                    <a:pt x="875" y="1656"/>
                  </a:lnTo>
                  <a:lnTo>
                    <a:pt x="875" y="1656"/>
                  </a:lnTo>
                  <a:lnTo>
                    <a:pt x="875" y="1656"/>
                  </a:lnTo>
                  <a:lnTo>
                    <a:pt x="875" y="1656"/>
                  </a:lnTo>
                  <a:lnTo>
                    <a:pt x="875" y="1656"/>
                  </a:lnTo>
                  <a:lnTo>
                    <a:pt x="875" y="1656"/>
                  </a:lnTo>
                  <a:lnTo>
                    <a:pt x="875" y="1656"/>
                  </a:lnTo>
                  <a:lnTo>
                    <a:pt x="875" y="1656"/>
                  </a:lnTo>
                  <a:lnTo>
                    <a:pt x="875" y="1656"/>
                  </a:lnTo>
                  <a:lnTo>
                    <a:pt x="875" y="1656"/>
                  </a:lnTo>
                  <a:lnTo>
                    <a:pt x="875" y="1656"/>
                  </a:lnTo>
                  <a:lnTo>
                    <a:pt x="843" y="1656"/>
                  </a:lnTo>
                  <a:lnTo>
                    <a:pt x="843" y="1656"/>
                  </a:lnTo>
                  <a:lnTo>
                    <a:pt x="843" y="1687"/>
                  </a:lnTo>
                  <a:lnTo>
                    <a:pt x="843" y="1687"/>
                  </a:lnTo>
                  <a:lnTo>
                    <a:pt x="843" y="1687"/>
                  </a:lnTo>
                  <a:lnTo>
                    <a:pt x="843" y="1687"/>
                  </a:lnTo>
                  <a:lnTo>
                    <a:pt x="843" y="1687"/>
                  </a:lnTo>
                  <a:lnTo>
                    <a:pt x="843" y="1687"/>
                  </a:lnTo>
                  <a:lnTo>
                    <a:pt x="843" y="1687"/>
                  </a:lnTo>
                  <a:lnTo>
                    <a:pt x="843" y="1687"/>
                  </a:lnTo>
                  <a:lnTo>
                    <a:pt x="843" y="1687"/>
                  </a:lnTo>
                  <a:lnTo>
                    <a:pt x="843" y="1687"/>
                  </a:lnTo>
                  <a:lnTo>
                    <a:pt x="843" y="1687"/>
                  </a:lnTo>
                  <a:lnTo>
                    <a:pt x="843" y="1687"/>
                  </a:lnTo>
                  <a:lnTo>
                    <a:pt x="843" y="1719"/>
                  </a:lnTo>
                  <a:lnTo>
                    <a:pt x="843" y="1719"/>
                  </a:lnTo>
                  <a:lnTo>
                    <a:pt x="843" y="1719"/>
                  </a:lnTo>
                  <a:lnTo>
                    <a:pt x="812" y="1719"/>
                  </a:lnTo>
                  <a:lnTo>
                    <a:pt x="812" y="1719"/>
                  </a:lnTo>
                  <a:lnTo>
                    <a:pt x="812" y="1719"/>
                  </a:lnTo>
                  <a:lnTo>
                    <a:pt x="812" y="1687"/>
                  </a:lnTo>
                  <a:lnTo>
                    <a:pt x="812" y="1687"/>
                  </a:lnTo>
                  <a:lnTo>
                    <a:pt x="812" y="1687"/>
                  </a:lnTo>
                  <a:lnTo>
                    <a:pt x="812" y="1719"/>
                  </a:lnTo>
                  <a:lnTo>
                    <a:pt x="812" y="1719"/>
                  </a:lnTo>
                  <a:lnTo>
                    <a:pt x="812" y="1719"/>
                  </a:lnTo>
                  <a:lnTo>
                    <a:pt x="812" y="1719"/>
                  </a:lnTo>
                  <a:lnTo>
                    <a:pt x="812" y="1719"/>
                  </a:lnTo>
                  <a:lnTo>
                    <a:pt x="812" y="1719"/>
                  </a:lnTo>
                  <a:lnTo>
                    <a:pt x="812" y="1719"/>
                  </a:lnTo>
                  <a:lnTo>
                    <a:pt x="812" y="1719"/>
                  </a:lnTo>
                  <a:lnTo>
                    <a:pt x="812" y="1719"/>
                  </a:lnTo>
                  <a:lnTo>
                    <a:pt x="812" y="1719"/>
                  </a:lnTo>
                  <a:lnTo>
                    <a:pt x="812" y="1749"/>
                  </a:lnTo>
                  <a:lnTo>
                    <a:pt x="812" y="1749"/>
                  </a:lnTo>
                  <a:lnTo>
                    <a:pt x="812" y="1749"/>
                  </a:lnTo>
                  <a:lnTo>
                    <a:pt x="812" y="1749"/>
                  </a:lnTo>
                  <a:lnTo>
                    <a:pt x="812" y="1749"/>
                  </a:lnTo>
                  <a:lnTo>
                    <a:pt x="812" y="1749"/>
                  </a:lnTo>
                  <a:lnTo>
                    <a:pt x="812" y="1749"/>
                  </a:lnTo>
                  <a:lnTo>
                    <a:pt x="812" y="1749"/>
                  </a:lnTo>
                  <a:lnTo>
                    <a:pt x="843" y="1749"/>
                  </a:lnTo>
                  <a:lnTo>
                    <a:pt x="875" y="1749"/>
                  </a:lnTo>
                  <a:lnTo>
                    <a:pt x="906" y="1749"/>
                  </a:lnTo>
                  <a:lnTo>
                    <a:pt x="906" y="1749"/>
                  </a:lnTo>
                  <a:lnTo>
                    <a:pt x="937" y="1749"/>
                  </a:lnTo>
                  <a:lnTo>
                    <a:pt x="937" y="1749"/>
                  </a:lnTo>
                  <a:lnTo>
                    <a:pt x="937" y="1749"/>
                  </a:lnTo>
                  <a:lnTo>
                    <a:pt x="937" y="1749"/>
                  </a:lnTo>
                  <a:lnTo>
                    <a:pt x="968" y="1749"/>
                  </a:lnTo>
                  <a:lnTo>
                    <a:pt x="968" y="1749"/>
                  </a:lnTo>
                  <a:lnTo>
                    <a:pt x="1000" y="1780"/>
                  </a:lnTo>
                  <a:lnTo>
                    <a:pt x="1000" y="1780"/>
                  </a:lnTo>
                  <a:lnTo>
                    <a:pt x="1031" y="1780"/>
                  </a:lnTo>
                  <a:lnTo>
                    <a:pt x="1031" y="1780"/>
                  </a:lnTo>
                  <a:lnTo>
                    <a:pt x="1031" y="1780"/>
                  </a:lnTo>
                  <a:lnTo>
                    <a:pt x="1062" y="1780"/>
                  </a:lnTo>
                  <a:lnTo>
                    <a:pt x="1062" y="1780"/>
                  </a:lnTo>
                  <a:lnTo>
                    <a:pt x="1062" y="1780"/>
                  </a:lnTo>
                  <a:lnTo>
                    <a:pt x="1062" y="1780"/>
                  </a:lnTo>
                  <a:lnTo>
                    <a:pt x="1062" y="1780"/>
                  </a:lnTo>
                  <a:lnTo>
                    <a:pt x="1062" y="1780"/>
                  </a:lnTo>
                  <a:lnTo>
                    <a:pt x="1093" y="1780"/>
                  </a:lnTo>
                  <a:lnTo>
                    <a:pt x="1093" y="1811"/>
                  </a:lnTo>
                  <a:lnTo>
                    <a:pt x="1093" y="1811"/>
                  </a:lnTo>
                  <a:lnTo>
                    <a:pt x="1093" y="1811"/>
                  </a:lnTo>
                  <a:lnTo>
                    <a:pt x="1093" y="1811"/>
                  </a:lnTo>
                  <a:lnTo>
                    <a:pt x="1093" y="1811"/>
                  </a:lnTo>
                  <a:lnTo>
                    <a:pt x="1093" y="1811"/>
                  </a:lnTo>
                  <a:lnTo>
                    <a:pt x="1125" y="1811"/>
                  </a:lnTo>
                  <a:lnTo>
                    <a:pt x="1125" y="1811"/>
                  </a:lnTo>
                  <a:lnTo>
                    <a:pt x="1156" y="1780"/>
                  </a:lnTo>
                  <a:lnTo>
                    <a:pt x="1156" y="1780"/>
                  </a:lnTo>
                  <a:lnTo>
                    <a:pt x="1156" y="1780"/>
                  </a:lnTo>
                  <a:lnTo>
                    <a:pt x="1156" y="1780"/>
                  </a:lnTo>
                  <a:lnTo>
                    <a:pt x="1187" y="1811"/>
                  </a:lnTo>
                  <a:lnTo>
                    <a:pt x="1187" y="1811"/>
                  </a:lnTo>
                  <a:lnTo>
                    <a:pt x="1187" y="1811"/>
                  </a:lnTo>
                  <a:lnTo>
                    <a:pt x="1187" y="1811"/>
                  </a:lnTo>
                  <a:lnTo>
                    <a:pt x="1218" y="1780"/>
                  </a:lnTo>
                  <a:lnTo>
                    <a:pt x="1218" y="1780"/>
                  </a:lnTo>
                  <a:lnTo>
                    <a:pt x="1250" y="1811"/>
                  </a:lnTo>
                  <a:lnTo>
                    <a:pt x="1250" y="1811"/>
                  </a:lnTo>
                  <a:lnTo>
                    <a:pt x="1250" y="1811"/>
                  </a:lnTo>
                  <a:lnTo>
                    <a:pt x="1250" y="1811"/>
                  </a:lnTo>
                  <a:lnTo>
                    <a:pt x="1250" y="1811"/>
                  </a:lnTo>
                  <a:lnTo>
                    <a:pt x="1250" y="1811"/>
                  </a:lnTo>
                  <a:lnTo>
                    <a:pt x="1281" y="1811"/>
                  </a:lnTo>
                  <a:lnTo>
                    <a:pt x="1281" y="1811"/>
                  </a:lnTo>
                  <a:lnTo>
                    <a:pt x="1281" y="1811"/>
                  </a:lnTo>
                  <a:lnTo>
                    <a:pt x="1281" y="1811"/>
                  </a:lnTo>
                  <a:lnTo>
                    <a:pt x="1281" y="1811"/>
                  </a:lnTo>
                  <a:lnTo>
                    <a:pt x="1281" y="1780"/>
                  </a:lnTo>
                  <a:lnTo>
                    <a:pt x="1281" y="1780"/>
                  </a:lnTo>
                  <a:lnTo>
                    <a:pt x="1281" y="1780"/>
                  </a:lnTo>
                  <a:lnTo>
                    <a:pt x="1281" y="1780"/>
                  </a:lnTo>
                  <a:lnTo>
                    <a:pt x="1281" y="1780"/>
                  </a:lnTo>
                  <a:lnTo>
                    <a:pt x="1312" y="1780"/>
                  </a:lnTo>
                  <a:lnTo>
                    <a:pt x="1312" y="1780"/>
                  </a:lnTo>
                  <a:lnTo>
                    <a:pt x="1312" y="1749"/>
                  </a:lnTo>
                  <a:lnTo>
                    <a:pt x="1312" y="1749"/>
                  </a:lnTo>
                  <a:lnTo>
                    <a:pt x="1312" y="1749"/>
                  </a:lnTo>
                  <a:lnTo>
                    <a:pt x="1312" y="1749"/>
                  </a:lnTo>
                  <a:lnTo>
                    <a:pt x="1343" y="1780"/>
                  </a:lnTo>
                  <a:lnTo>
                    <a:pt x="1343" y="1780"/>
                  </a:lnTo>
                  <a:lnTo>
                    <a:pt x="1343" y="1780"/>
                  </a:lnTo>
                  <a:lnTo>
                    <a:pt x="1343" y="1780"/>
                  </a:lnTo>
                  <a:lnTo>
                    <a:pt x="1343" y="1780"/>
                  </a:lnTo>
                  <a:lnTo>
                    <a:pt x="1375" y="1780"/>
                  </a:lnTo>
                  <a:lnTo>
                    <a:pt x="1375" y="1780"/>
                  </a:lnTo>
                  <a:lnTo>
                    <a:pt x="1375" y="1780"/>
                  </a:lnTo>
                  <a:lnTo>
                    <a:pt x="1375" y="1780"/>
                  </a:lnTo>
                  <a:lnTo>
                    <a:pt x="1375" y="1780"/>
                  </a:lnTo>
                  <a:lnTo>
                    <a:pt x="1375" y="1780"/>
                  </a:lnTo>
                  <a:lnTo>
                    <a:pt x="1375" y="1780"/>
                  </a:lnTo>
                  <a:lnTo>
                    <a:pt x="1406" y="1780"/>
                  </a:lnTo>
                  <a:lnTo>
                    <a:pt x="1406" y="1780"/>
                  </a:lnTo>
                  <a:lnTo>
                    <a:pt x="1406" y="1780"/>
                  </a:lnTo>
                  <a:lnTo>
                    <a:pt x="1406" y="1780"/>
                  </a:lnTo>
                  <a:lnTo>
                    <a:pt x="1406" y="1780"/>
                  </a:lnTo>
                  <a:lnTo>
                    <a:pt x="1406" y="1780"/>
                  </a:lnTo>
                  <a:lnTo>
                    <a:pt x="1437" y="1749"/>
                  </a:lnTo>
                  <a:lnTo>
                    <a:pt x="1437" y="1749"/>
                  </a:lnTo>
                  <a:lnTo>
                    <a:pt x="1437" y="1749"/>
                  </a:lnTo>
                  <a:lnTo>
                    <a:pt x="1437" y="1749"/>
                  </a:lnTo>
                  <a:lnTo>
                    <a:pt x="1437" y="1749"/>
                  </a:lnTo>
                  <a:lnTo>
                    <a:pt x="1437" y="1749"/>
                  </a:lnTo>
                  <a:lnTo>
                    <a:pt x="1437" y="1749"/>
                  </a:lnTo>
                  <a:lnTo>
                    <a:pt x="1437" y="1749"/>
                  </a:lnTo>
                  <a:lnTo>
                    <a:pt x="1406" y="1749"/>
                  </a:lnTo>
                  <a:lnTo>
                    <a:pt x="1406" y="1719"/>
                  </a:lnTo>
                  <a:lnTo>
                    <a:pt x="1437" y="1719"/>
                  </a:lnTo>
                  <a:lnTo>
                    <a:pt x="1437" y="1719"/>
                  </a:lnTo>
                  <a:lnTo>
                    <a:pt x="1437" y="1719"/>
                  </a:lnTo>
                  <a:lnTo>
                    <a:pt x="1437" y="1719"/>
                  </a:lnTo>
                  <a:lnTo>
                    <a:pt x="1437" y="1719"/>
                  </a:lnTo>
                  <a:lnTo>
                    <a:pt x="1437" y="1719"/>
                  </a:lnTo>
                  <a:lnTo>
                    <a:pt x="1437" y="1719"/>
                  </a:lnTo>
                  <a:lnTo>
                    <a:pt x="1437" y="1719"/>
                  </a:lnTo>
                  <a:lnTo>
                    <a:pt x="1437" y="1719"/>
                  </a:lnTo>
                  <a:lnTo>
                    <a:pt x="1437" y="1687"/>
                  </a:lnTo>
                  <a:lnTo>
                    <a:pt x="1437" y="1687"/>
                  </a:lnTo>
                  <a:lnTo>
                    <a:pt x="1468" y="1687"/>
                  </a:lnTo>
                  <a:lnTo>
                    <a:pt x="1468" y="1687"/>
                  </a:lnTo>
                  <a:lnTo>
                    <a:pt x="1468" y="1687"/>
                  </a:lnTo>
                  <a:lnTo>
                    <a:pt x="1468" y="1687"/>
                  </a:lnTo>
                  <a:lnTo>
                    <a:pt x="1468" y="1687"/>
                  </a:lnTo>
                  <a:lnTo>
                    <a:pt x="1468" y="1687"/>
                  </a:lnTo>
                  <a:lnTo>
                    <a:pt x="1500" y="1687"/>
                  </a:lnTo>
                  <a:lnTo>
                    <a:pt x="1500" y="1687"/>
                  </a:lnTo>
                  <a:lnTo>
                    <a:pt x="1500" y="1687"/>
                  </a:lnTo>
                  <a:lnTo>
                    <a:pt x="1500" y="1687"/>
                  </a:lnTo>
                  <a:lnTo>
                    <a:pt x="1500" y="1687"/>
                  </a:lnTo>
                  <a:lnTo>
                    <a:pt x="1500" y="1687"/>
                  </a:lnTo>
                  <a:lnTo>
                    <a:pt x="1531" y="1687"/>
                  </a:lnTo>
                  <a:lnTo>
                    <a:pt x="1531" y="1687"/>
                  </a:lnTo>
                  <a:lnTo>
                    <a:pt x="1500" y="1656"/>
                  </a:lnTo>
                  <a:lnTo>
                    <a:pt x="1500" y="1656"/>
                  </a:lnTo>
                  <a:lnTo>
                    <a:pt x="1531" y="1656"/>
                  </a:lnTo>
                  <a:lnTo>
                    <a:pt x="1531" y="1656"/>
                  </a:lnTo>
                  <a:lnTo>
                    <a:pt x="1531" y="1656"/>
                  </a:lnTo>
                  <a:lnTo>
                    <a:pt x="1531" y="1656"/>
                  </a:lnTo>
                  <a:lnTo>
                    <a:pt x="1562" y="1656"/>
                  </a:lnTo>
                  <a:lnTo>
                    <a:pt x="1562" y="1625"/>
                  </a:lnTo>
                  <a:lnTo>
                    <a:pt x="1562" y="1625"/>
                  </a:lnTo>
                  <a:lnTo>
                    <a:pt x="1562" y="1625"/>
                  </a:lnTo>
                  <a:lnTo>
                    <a:pt x="1562" y="1625"/>
                  </a:lnTo>
                  <a:lnTo>
                    <a:pt x="1562" y="1625"/>
                  </a:lnTo>
                  <a:lnTo>
                    <a:pt x="1562" y="1625"/>
                  </a:lnTo>
                  <a:lnTo>
                    <a:pt x="1562" y="1625"/>
                  </a:lnTo>
                  <a:lnTo>
                    <a:pt x="1562" y="1625"/>
                  </a:lnTo>
                  <a:lnTo>
                    <a:pt x="1562" y="1625"/>
                  </a:lnTo>
                  <a:lnTo>
                    <a:pt x="1562" y="1625"/>
                  </a:lnTo>
                  <a:lnTo>
                    <a:pt x="1593" y="1625"/>
                  </a:lnTo>
                  <a:lnTo>
                    <a:pt x="1593" y="1625"/>
                  </a:lnTo>
                  <a:lnTo>
                    <a:pt x="1593" y="1594"/>
                  </a:lnTo>
                  <a:lnTo>
                    <a:pt x="1593" y="1594"/>
                  </a:lnTo>
                  <a:lnTo>
                    <a:pt x="1593" y="1594"/>
                  </a:lnTo>
                  <a:lnTo>
                    <a:pt x="1593" y="1594"/>
                  </a:lnTo>
                  <a:lnTo>
                    <a:pt x="1593" y="1594"/>
                  </a:lnTo>
                  <a:lnTo>
                    <a:pt x="1593" y="1594"/>
                  </a:lnTo>
                  <a:lnTo>
                    <a:pt x="1593" y="1594"/>
                  </a:lnTo>
                  <a:lnTo>
                    <a:pt x="1593" y="1594"/>
                  </a:lnTo>
                  <a:lnTo>
                    <a:pt x="1593" y="1562"/>
                  </a:lnTo>
                  <a:lnTo>
                    <a:pt x="1593" y="1562"/>
                  </a:lnTo>
                  <a:lnTo>
                    <a:pt x="1593" y="1562"/>
                  </a:lnTo>
                  <a:lnTo>
                    <a:pt x="1593" y="1562"/>
                  </a:lnTo>
                  <a:lnTo>
                    <a:pt x="1593" y="1562"/>
                  </a:lnTo>
                  <a:lnTo>
                    <a:pt x="1593" y="1531"/>
                  </a:lnTo>
                  <a:lnTo>
                    <a:pt x="1593" y="1531"/>
                  </a:lnTo>
                  <a:lnTo>
                    <a:pt x="1593" y="1531"/>
                  </a:lnTo>
                  <a:lnTo>
                    <a:pt x="1593" y="1531"/>
                  </a:lnTo>
                  <a:lnTo>
                    <a:pt x="1593" y="1531"/>
                  </a:lnTo>
                  <a:lnTo>
                    <a:pt x="1593" y="1531"/>
                  </a:lnTo>
                  <a:lnTo>
                    <a:pt x="1625" y="1531"/>
                  </a:lnTo>
                  <a:lnTo>
                    <a:pt x="1625" y="1531"/>
                  </a:lnTo>
                  <a:lnTo>
                    <a:pt x="1625" y="1500"/>
                  </a:lnTo>
                  <a:lnTo>
                    <a:pt x="1625" y="1500"/>
                  </a:lnTo>
                  <a:lnTo>
                    <a:pt x="1625" y="1500"/>
                  </a:lnTo>
                  <a:lnTo>
                    <a:pt x="1593" y="1500"/>
                  </a:lnTo>
                  <a:lnTo>
                    <a:pt x="1625" y="1500"/>
                  </a:lnTo>
                  <a:lnTo>
                    <a:pt x="1625" y="1469"/>
                  </a:lnTo>
                  <a:lnTo>
                    <a:pt x="1625" y="1469"/>
                  </a:lnTo>
                  <a:lnTo>
                    <a:pt x="1625" y="1469"/>
                  </a:lnTo>
                  <a:lnTo>
                    <a:pt x="1593" y="1469"/>
                  </a:lnTo>
                  <a:lnTo>
                    <a:pt x="1593" y="1469"/>
                  </a:lnTo>
                  <a:lnTo>
                    <a:pt x="1625" y="1469"/>
                  </a:lnTo>
                  <a:lnTo>
                    <a:pt x="1625" y="1469"/>
                  </a:lnTo>
                  <a:lnTo>
                    <a:pt x="1625" y="1469"/>
                  </a:lnTo>
                  <a:lnTo>
                    <a:pt x="1625" y="1469"/>
                  </a:lnTo>
                  <a:lnTo>
                    <a:pt x="1625" y="1469"/>
                  </a:lnTo>
                  <a:lnTo>
                    <a:pt x="1625" y="1437"/>
                  </a:lnTo>
                  <a:lnTo>
                    <a:pt x="1625" y="1437"/>
                  </a:lnTo>
                  <a:lnTo>
                    <a:pt x="1625" y="1437"/>
                  </a:lnTo>
                  <a:lnTo>
                    <a:pt x="1625" y="1437"/>
                  </a:lnTo>
                  <a:lnTo>
                    <a:pt x="1625" y="1437"/>
                  </a:lnTo>
                  <a:lnTo>
                    <a:pt x="1625" y="1437"/>
                  </a:lnTo>
                  <a:lnTo>
                    <a:pt x="1625" y="1437"/>
                  </a:lnTo>
                  <a:lnTo>
                    <a:pt x="1625" y="1406"/>
                  </a:lnTo>
                  <a:lnTo>
                    <a:pt x="1625" y="1406"/>
                  </a:lnTo>
                  <a:lnTo>
                    <a:pt x="1625" y="1406"/>
                  </a:lnTo>
                  <a:lnTo>
                    <a:pt x="1625" y="1406"/>
                  </a:lnTo>
                  <a:lnTo>
                    <a:pt x="1625" y="1406"/>
                  </a:lnTo>
                  <a:lnTo>
                    <a:pt x="1625" y="1406"/>
                  </a:lnTo>
                  <a:lnTo>
                    <a:pt x="1625" y="1406"/>
                  </a:lnTo>
                  <a:lnTo>
                    <a:pt x="1625" y="1375"/>
                  </a:lnTo>
                  <a:lnTo>
                    <a:pt x="1625" y="1375"/>
                  </a:lnTo>
                  <a:lnTo>
                    <a:pt x="1625" y="1375"/>
                  </a:lnTo>
                  <a:lnTo>
                    <a:pt x="1625" y="1375"/>
                  </a:lnTo>
                  <a:lnTo>
                    <a:pt x="1625" y="1375"/>
                  </a:lnTo>
                  <a:lnTo>
                    <a:pt x="1625" y="1375"/>
                  </a:lnTo>
                  <a:lnTo>
                    <a:pt x="1625" y="1375"/>
                  </a:lnTo>
                  <a:lnTo>
                    <a:pt x="1625" y="1344"/>
                  </a:lnTo>
                  <a:lnTo>
                    <a:pt x="1625" y="1344"/>
                  </a:lnTo>
                  <a:lnTo>
                    <a:pt x="1625" y="1344"/>
                  </a:lnTo>
                  <a:lnTo>
                    <a:pt x="1625" y="1344"/>
                  </a:lnTo>
                  <a:lnTo>
                    <a:pt x="1625" y="1344"/>
                  </a:lnTo>
                  <a:lnTo>
                    <a:pt x="1625" y="1344"/>
                  </a:lnTo>
                  <a:lnTo>
                    <a:pt x="1625" y="1312"/>
                  </a:lnTo>
                  <a:lnTo>
                    <a:pt x="1625" y="1312"/>
                  </a:lnTo>
                  <a:lnTo>
                    <a:pt x="1625" y="1312"/>
                  </a:lnTo>
                  <a:lnTo>
                    <a:pt x="1656" y="1312"/>
                  </a:lnTo>
                  <a:lnTo>
                    <a:pt x="1656" y="1281"/>
                  </a:lnTo>
                  <a:lnTo>
                    <a:pt x="1656" y="1281"/>
                  </a:lnTo>
                  <a:lnTo>
                    <a:pt x="1656" y="1281"/>
                  </a:lnTo>
                  <a:lnTo>
                    <a:pt x="1656" y="1281"/>
                  </a:lnTo>
                  <a:lnTo>
                    <a:pt x="1656" y="1281"/>
                  </a:lnTo>
                  <a:lnTo>
                    <a:pt x="1656" y="1281"/>
                  </a:lnTo>
                  <a:lnTo>
                    <a:pt x="1656" y="1250"/>
                  </a:lnTo>
                  <a:lnTo>
                    <a:pt x="1656" y="1250"/>
                  </a:lnTo>
                  <a:lnTo>
                    <a:pt x="1656" y="1250"/>
                  </a:lnTo>
                  <a:lnTo>
                    <a:pt x="1656" y="1250"/>
                  </a:lnTo>
                  <a:lnTo>
                    <a:pt x="1656" y="1219"/>
                  </a:lnTo>
                  <a:lnTo>
                    <a:pt x="1656" y="1187"/>
                  </a:lnTo>
                  <a:lnTo>
                    <a:pt x="1656" y="1187"/>
                  </a:lnTo>
                  <a:lnTo>
                    <a:pt x="1687" y="1156"/>
                  </a:lnTo>
                  <a:lnTo>
                    <a:pt x="1687" y="1156"/>
                  </a:lnTo>
                  <a:lnTo>
                    <a:pt x="1687" y="1156"/>
                  </a:lnTo>
                  <a:lnTo>
                    <a:pt x="1687" y="1125"/>
                  </a:lnTo>
                  <a:lnTo>
                    <a:pt x="1687" y="1125"/>
                  </a:lnTo>
                  <a:lnTo>
                    <a:pt x="1687" y="1125"/>
                  </a:lnTo>
                  <a:lnTo>
                    <a:pt x="1687" y="1125"/>
                  </a:lnTo>
                  <a:lnTo>
                    <a:pt x="1687" y="1094"/>
                  </a:lnTo>
                </a:path>
              </a:pathLst>
            </a:custGeom>
            <a:grpFill/>
            <a:ln w="9525" cap="flat">
              <a:solidFill>
                <a:srgbClr val="FFFFFF"/>
              </a:solidFill>
              <a:bevel/>
              <a:headEnd/>
              <a:tailEnd/>
            </a:ln>
            <a:effectLst/>
          </p:spPr>
          <p:txBody>
            <a:bodyPr wrap="none" anchor="ctr"/>
            <a:lstStyle/>
            <a:p>
              <a:endParaRPr lang="en-US"/>
            </a:p>
          </p:txBody>
        </p:sp>
        <p:sp>
          <p:nvSpPr>
            <p:cNvPr id="59" name="Freeform 13">
              <a:extLst>
                <a:ext uri="{FF2B5EF4-FFF2-40B4-BE49-F238E27FC236}">
                  <a16:creationId xmlns:a16="http://schemas.microsoft.com/office/drawing/2014/main" id="{C9B66F87-0301-894C-9043-008636A933A4}"/>
                </a:ext>
              </a:extLst>
            </p:cNvPr>
            <p:cNvSpPr>
              <a:spLocks noChangeArrowheads="1"/>
            </p:cNvSpPr>
            <p:nvPr/>
          </p:nvSpPr>
          <p:spPr bwMode="auto">
            <a:xfrm>
              <a:off x="17274985" y="3516871"/>
              <a:ext cx="360362" cy="528638"/>
            </a:xfrm>
            <a:custGeom>
              <a:avLst/>
              <a:gdLst>
                <a:gd name="T0" fmla="*/ 937 w 1001"/>
                <a:gd name="T1" fmla="*/ 1281 h 1469"/>
                <a:gd name="T2" fmla="*/ 906 w 1001"/>
                <a:gd name="T3" fmla="*/ 1218 h 1469"/>
                <a:gd name="T4" fmla="*/ 875 w 1001"/>
                <a:gd name="T5" fmla="*/ 1187 h 1469"/>
                <a:gd name="T6" fmla="*/ 843 w 1001"/>
                <a:gd name="T7" fmla="*/ 1156 h 1469"/>
                <a:gd name="T8" fmla="*/ 843 w 1001"/>
                <a:gd name="T9" fmla="*/ 1093 h 1469"/>
                <a:gd name="T10" fmla="*/ 843 w 1001"/>
                <a:gd name="T11" fmla="*/ 1093 h 1469"/>
                <a:gd name="T12" fmla="*/ 812 w 1001"/>
                <a:gd name="T13" fmla="*/ 1031 h 1469"/>
                <a:gd name="T14" fmla="*/ 781 w 1001"/>
                <a:gd name="T15" fmla="*/ 1031 h 1469"/>
                <a:gd name="T16" fmla="*/ 750 w 1001"/>
                <a:gd name="T17" fmla="*/ 1000 h 1469"/>
                <a:gd name="T18" fmla="*/ 718 w 1001"/>
                <a:gd name="T19" fmla="*/ 968 h 1469"/>
                <a:gd name="T20" fmla="*/ 687 w 1001"/>
                <a:gd name="T21" fmla="*/ 843 h 1469"/>
                <a:gd name="T22" fmla="*/ 718 w 1001"/>
                <a:gd name="T23" fmla="*/ 750 h 1469"/>
                <a:gd name="T24" fmla="*/ 750 w 1001"/>
                <a:gd name="T25" fmla="*/ 718 h 1469"/>
                <a:gd name="T26" fmla="*/ 812 w 1001"/>
                <a:gd name="T27" fmla="*/ 687 h 1469"/>
                <a:gd name="T28" fmla="*/ 843 w 1001"/>
                <a:gd name="T29" fmla="*/ 687 h 1469"/>
                <a:gd name="T30" fmla="*/ 843 w 1001"/>
                <a:gd name="T31" fmla="*/ 656 h 1469"/>
                <a:gd name="T32" fmla="*/ 843 w 1001"/>
                <a:gd name="T33" fmla="*/ 593 h 1469"/>
                <a:gd name="T34" fmla="*/ 843 w 1001"/>
                <a:gd name="T35" fmla="*/ 500 h 1469"/>
                <a:gd name="T36" fmla="*/ 781 w 1001"/>
                <a:gd name="T37" fmla="*/ 437 h 1469"/>
                <a:gd name="T38" fmla="*/ 718 w 1001"/>
                <a:gd name="T39" fmla="*/ 375 h 1469"/>
                <a:gd name="T40" fmla="*/ 593 w 1001"/>
                <a:gd name="T41" fmla="*/ 312 h 1469"/>
                <a:gd name="T42" fmla="*/ 531 w 1001"/>
                <a:gd name="T43" fmla="*/ 437 h 1469"/>
                <a:gd name="T44" fmla="*/ 593 w 1001"/>
                <a:gd name="T45" fmla="*/ 250 h 1469"/>
                <a:gd name="T46" fmla="*/ 531 w 1001"/>
                <a:gd name="T47" fmla="*/ 187 h 1469"/>
                <a:gd name="T48" fmla="*/ 343 w 1001"/>
                <a:gd name="T49" fmla="*/ 31 h 1469"/>
                <a:gd name="T50" fmla="*/ 375 w 1001"/>
                <a:gd name="T51" fmla="*/ 62 h 1469"/>
                <a:gd name="T52" fmla="*/ 281 w 1001"/>
                <a:gd name="T53" fmla="*/ 0 h 1469"/>
                <a:gd name="T54" fmla="*/ 281 w 1001"/>
                <a:gd name="T55" fmla="*/ 93 h 1469"/>
                <a:gd name="T56" fmla="*/ 218 w 1001"/>
                <a:gd name="T57" fmla="*/ 125 h 1469"/>
                <a:gd name="T58" fmla="*/ 156 w 1001"/>
                <a:gd name="T59" fmla="*/ 187 h 1469"/>
                <a:gd name="T60" fmla="*/ 156 w 1001"/>
                <a:gd name="T61" fmla="*/ 218 h 1469"/>
                <a:gd name="T62" fmla="*/ 187 w 1001"/>
                <a:gd name="T63" fmla="*/ 281 h 1469"/>
                <a:gd name="T64" fmla="*/ 218 w 1001"/>
                <a:gd name="T65" fmla="*/ 281 h 1469"/>
                <a:gd name="T66" fmla="*/ 125 w 1001"/>
                <a:gd name="T67" fmla="*/ 343 h 1469"/>
                <a:gd name="T68" fmla="*/ 93 w 1001"/>
                <a:gd name="T69" fmla="*/ 343 h 1469"/>
                <a:gd name="T70" fmla="*/ 31 w 1001"/>
                <a:gd name="T71" fmla="*/ 406 h 1469"/>
                <a:gd name="T72" fmla="*/ 62 w 1001"/>
                <a:gd name="T73" fmla="*/ 437 h 1469"/>
                <a:gd name="T74" fmla="*/ 31 w 1001"/>
                <a:gd name="T75" fmla="*/ 500 h 1469"/>
                <a:gd name="T76" fmla="*/ 125 w 1001"/>
                <a:gd name="T77" fmla="*/ 656 h 1469"/>
                <a:gd name="T78" fmla="*/ 187 w 1001"/>
                <a:gd name="T79" fmla="*/ 656 h 1469"/>
                <a:gd name="T80" fmla="*/ 281 w 1001"/>
                <a:gd name="T81" fmla="*/ 687 h 1469"/>
                <a:gd name="T82" fmla="*/ 250 w 1001"/>
                <a:gd name="T83" fmla="*/ 781 h 1469"/>
                <a:gd name="T84" fmla="*/ 281 w 1001"/>
                <a:gd name="T85" fmla="*/ 812 h 1469"/>
                <a:gd name="T86" fmla="*/ 312 w 1001"/>
                <a:gd name="T87" fmla="*/ 812 h 1469"/>
                <a:gd name="T88" fmla="*/ 343 w 1001"/>
                <a:gd name="T89" fmla="*/ 843 h 1469"/>
                <a:gd name="T90" fmla="*/ 343 w 1001"/>
                <a:gd name="T91" fmla="*/ 875 h 1469"/>
                <a:gd name="T92" fmla="*/ 375 w 1001"/>
                <a:gd name="T93" fmla="*/ 937 h 1469"/>
                <a:gd name="T94" fmla="*/ 343 w 1001"/>
                <a:gd name="T95" fmla="*/ 968 h 1469"/>
                <a:gd name="T96" fmla="*/ 312 w 1001"/>
                <a:gd name="T97" fmla="*/ 1031 h 1469"/>
                <a:gd name="T98" fmla="*/ 312 w 1001"/>
                <a:gd name="T99" fmla="*/ 1093 h 1469"/>
                <a:gd name="T100" fmla="*/ 281 w 1001"/>
                <a:gd name="T101" fmla="*/ 1187 h 1469"/>
                <a:gd name="T102" fmla="*/ 312 w 1001"/>
                <a:gd name="T103" fmla="*/ 1250 h 1469"/>
                <a:gd name="T104" fmla="*/ 343 w 1001"/>
                <a:gd name="T105" fmla="*/ 1312 h 1469"/>
                <a:gd name="T106" fmla="*/ 343 w 1001"/>
                <a:gd name="T107" fmla="*/ 1343 h 1469"/>
                <a:gd name="T108" fmla="*/ 375 w 1001"/>
                <a:gd name="T109" fmla="*/ 1375 h 1469"/>
                <a:gd name="T110" fmla="*/ 406 w 1001"/>
                <a:gd name="T111" fmla="*/ 1406 h 1469"/>
                <a:gd name="T112" fmla="*/ 531 w 1001"/>
                <a:gd name="T113" fmla="*/ 1468 h 1469"/>
                <a:gd name="T114" fmla="*/ 593 w 1001"/>
                <a:gd name="T115" fmla="*/ 1468 h 1469"/>
                <a:gd name="T116" fmla="*/ 625 w 1001"/>
                <a:gd name="T117" fmla="*/ 1406 h 1469"/>
                <a:gd name="T118" fmla="*/ 656 w 1001"/>
                <a:gd name="T119" fmla="*/ 1406 h 1469"/>
                <a:gd name="T120" fmla="*/ 750 w 1001"/>
                <a:gd name="T121" fmla="*/ 1375 h 1469"/>
                <a:gd name="T122" fmla="*/ 843 w 1001"/>
                <a:gd name="T123" fmla="*/ 1312 h 1469"/>
                <a:gd name="T124" fmla="*/ 937 w 1001"/>
                <a:gd name="T125" fmla="*/ 13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1" h="1469">
                  <a:moveTo>
                    <a:pt x="593" y="312"/>
                  </a:moveTo>
                  <a:lnTo>
                    <a:pt x="593" y="312"/>
                  </a:lnTo>
                  <a:lnTo>
                    <a:pt x="625" y="312"/>
                  </a:lnTo>
                  <a:lnTo>
                    <a:pt x="625" y="312"/>
                  </a:lnTo>
                  <a:lnTo>
                    <a:pt x="593" y="312"/>
                  </a:lnTo>
                  <a:close/>
                  <a:moveTo>
                    <a:pt x="1000" y="1312"/>
                  </a:moveTo>
                  <a:lnTo>
                    <a:pt x="1000" y="1312"/>
                  </a:lnTo>
                  <a:lnTo>
                    <a:pt x="1000" y="1312"/>
                  </a:lnTo>
                  <a:lnTo>
                    <a:pt x="968" y="1312"/>
                  </a:lnTo>
                  <a:lnTo>
                    <a:pt x="968" y="1312"/>
                  </a:lnTo>
                  <a:lnTo>
                    <a:pt x="968" y="1312"/>
                  </a:lnTo>
                  <a:lnTo>
                    <a:pt x="968" y="1312"/>
                  </a:lnTo>
                  <a:lnTo>
                    <a:pt x="968" y="1312"/>
                  </a:lnTo>
                  <a:lnTo>
                    <a:pt x="937" y="1312"/>
                  </a:lnTo>
                  <a:lnTo>
                    <a:pt x="937" y="1312"/>
                  </a:lnTo>
                  <a:lnTo>
                    <a:pt x="937" y="1281"/>
                  </a:lnTo>
                  <a:lnTo>
                    <a:pt x="937" y="1281"/>
                  </a:lnTo>
                  <a:lnTo>
                    <a:pt x="937" y="1281"/>
                  </a:lnTo>
                  <a:lnTo>
                    <a:pt x="906" y="1250"/>
                  </a:lnTo>
                  <a:lnTo>
                    <a:pt x="906" y="1250"/>
                  </a:lnTo>
                  <a:lnTo>
                    <a:pt x="906" y="1250"/>
                  </a:lnTo>
                  <a:lnTo>
                    <a:pt x="906" y="1250"/>
                  </a:lnTo>
                  <a:lnTo>
                    <a:pt x="906" y="1250"/>
                  </a:lnTo>
                  <a:lnTo>
                    <a:pt x="906" y="1250"/>
                  </a:lnTo>
                  <a:lnTo>
                    <a:pt x="906" y="1250"/>
                  </a:lnTo>
                  <a:lnTo>
                    <a:pt x="906" y="1250"/>
                  </a:lnTo>
                  <a:lnTo>
                    <a:pt x="906" y="1218"/>
                  </a:lnTo>
                  <a:lnTo>
                    <a:pt x="906" y="1218"/>
                  </a:lnTo>
                  <a:lnTo>
                    <a:pt x="906" y="1218"/>
                  </a:lnTo>
                  <a:lnTo>
                    <a:pt x="906" y="1218"/>
                  </a:lnTo>
                  <a:lnTo>
                    <a:pt x="906" y="1218"/>
                  </a:lnTo>
                  <a:lnTo>
                    <a:pt x="906" y="1218"/>
                  </a:lnTo>
                  <a:lnTo>
                    <a:pt x="906" y="1218"/>
                  </a:lnTo>
                  <a:lnTo>
                    <a:pt x="906" y="1218"/>
                  </a:lnTo>
                  <a:lnTo>
                    <a:pt x="906" y="1218"/>
                  </a:lnTo>
                  <a:lnTo>
                    <a:pt x="906" y="1218"/>
                  </a:lnTo>
                  <a:lnTo>
                    <a:pt x="906" y="1218"/>
                  </a:lnTo>
                  <a:lnTo>
                    <a:pt x="906" y="1218"/>
                  </a:lnTo>
                  <a:lnTo>
                    <a:pt x="875" y="1218"/>
                  </a:lnTo>
                  <a:lnTo>
                    <a:pt x="875" y="1218"/>
                  </a:lnTo>
                  <a:lnTo>
                    <a:pt x="875" y="1218"/>
                  </a:lnTo>
                  <a:lnTo>
                    <a:pt x="875" y="1187"/>
                  </a:lnTo>
                  <a:lnTo>
                    <a:pt x="875" y="1187"/>
                  </a:lnTo>
                  <a:lnTo>
                    <a:pt x="875" y="1187"/>
                  </a:lnTo>
                  <a:lnTo>
                    <a:pt x="875" y="1187"/>
                  </a:lnTo>
                  <a:lnTo>
                    <a:pt x="875" y="1187"/>
                  </a:lnTo>
                  <a:lnTo>
                    <a:pt x="875" y="1187"/>
                  </a:lnTo>
                  <a:lnTo>
                    <a:pt x="875" y="1187"/>
                  </a:lnTo>
                  <a:lnTo>
                    <a:pt x="875" y="1187"/>
                  </a:lnTo>
                  <a:lnTo>
                    <a:pt x="875" y="1187"/>
                  </a:lnTo>
                  <a:lnTo>
                    <a:pt x="875" y="1187"/>
                  </a:lnTo>
                  <a:lnTo>
                    <a:pt x="875" y="1187"/>
                  </a:lnTo>
                  <a:lnTo>
                    <a:pt x="875" y="1156"/>
                  </a:lnTo>
                  <a:lnTo>
                    <a:pt x="875" y="1156"/>
                  </a:lnTo>
                  <a:lnTo>
                    <a:pt x="875" y="1156"/>
                  </a:lnTo>
                  <a:lnTo>
                    <a:pt x="875" y="1156"/>
                  </a:lnTo>
                  <a:lnTo>
                    <a:pt x="875" y="1156"/>
                  </a:lnTo>
                  <a:lnTo>
                    <a:pt x="875" y="1156"/>
                  </a:lnTo>
                  <a:lnTo>
                    <a:pt x="875" y="1156"/>
                  </a:lnTo>
                  <a:lnTo>
                    <a:pt x="875" y="1156"/>
                  </a:lnTo>
                  <a:lnTo>
                    <a:pt x="843" y="1156"/>
                  </a:lnTo>
                  <a:lnTo>
                    <a:pt x="843" y="1156"/>
                  </a:lnTo>
                  <a:lnTo>
                    <a:pt x="875" y="1156"/>
                  </a:lnTo>
                  <a:lnTo>
                    <a:pt x="875" y="1156"/>
                  </a:lnTo>
                  <a:lnTo>
                    <a:pt x="843" y="1156"/>
                  </a:lnTo>
                  <a:lnTo>
                    <a:pt x="843" y="1156"/>
                  </a:lnTo>
                  <a:lnTo>
                    <a:pt x="843" y="1156"/>
                  </a:lnTo>
                  <a:lnTo>
                    <a:pt x="843" y="1156"/>
                  </a:lnTo>
                  <a:lnTo>
                    <a:pt x="843" y="1156"/>
                  </a:lnTo>
                  <a:lnTo>
                    <a:pt x="843" y="1156"/>
                  </a:lnTo>
                  <a:lnTo>
                    <a:pt x="843" y="1125"/>
                  </a:lnTo>
                  <a:lnTo>
                    <a:pt x="843" y="1125"/>
                  </a:lnTo>
                  <a:lnTo>
                    <a:pt x="843" y="1125"/>
                  </a:lnTo>
                  <a:lnTo>
                    <a:pt x="843" y="1125"/>
                  </a:lnTo>
                  <a:lnTo>
                    <a:pt x="843" y="1125"/>
                  </a:lnTo>
                  <a:lnTo>
                    <a:pt x="843" y="1125"/>
                  </a:lnTo>
                  <a:lnTo>
                    <a:pt x="843" y="1125"/>
                  </a:lnTo>
                  <a:lnTo>
                    <a:pt x="843" y="1125"/>
                  </a:lnTo>
                  <a:lnTo>
                    <a:pt x="843" y="1125"/>
                  </a:lnTo>
                  <a:lnTo>
                    <a:pt x="843" y="1125"/>
                  </a:lnTo>
                  <a:lnTo>
                    <a:pt x="843" y="1125"/>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93"/>
                  </a:lnTo>
                  <a:lnTo>
                    <a:pt x="843" y="1062"/>
                  </a:lnTo>
                  <a:lnTo>
                    <a:pt x="843" y="1062"/>
                  </a:lnTo>
                  <a:lnTo>
                    <a:pt x="843" y="1062"/>
                  </a:lnTo>
                  <a:lnTo>
                    <a:pt x="843" y="1062"/>
                  </a:lnTo>
                  <a:lnTo>
                    <a:pt x="843" y="1062"/>
                  </a:lnTo>
                  <a:lnTo>
                    <a:pt x="843" y="1062"/>
                  </a:lnTo>
                  <a:lnTo>
                    <a:pt x="843" y="1062"/>
                  </a:lnTo>
                  <a:lnTo>
                    <a:pt x="843" y="1062"/>
                  </a:lnTo>
                  <a:lnTo>
                    <a:pt x="812" y="1062"/>
                  </a:lnTo>
                  <a:lnTo>
                    <a:pt x="812" y="1062"/>
                  </a:lnTo>
                  <a:lnTo>
                    <a:pt x="843" y="1062"/>
                  </a:lnTo>
                  <a:lnTo>
                    <a:pt x="843" y="1062"/>
                  </a:lnTo>
                  <a:lnTo>
                    <a:pt x="843" y="1031"/>
                  </a:lnTo>
                  <a:lnTo>
                    <a:pt x="843" y="1031"/>
                  </a:lnTo>
                  <a:lnTo>
                    <a:pt x="812" y="1031"/>
                  </a:lnTo>
                  <a:lnTo>
                    <a:pt x="812" y="1031"/>
                  </a:lnTo>
                  <a:lnTo>
                    <a:pt x="812" y="1031"/>
                  </a:lnTo>
                  <a:lnTo>
                    <a:pt x="812" y="1031"/>
                  </a:lnTo>
                  <a:lnTo>
                    <a:pt x="812" y="1031"/>
                  </a:lnTo>
                  <a:lnTo>
                    <a:pt x="812" y="1031"/>
                  </a:lnTo>
                  <a:lnTo>
                    <a:pt x="812" y="1031"/>
                  </a:lnTo>
                  <a:lnTo>
                    <a:pt x="781" y="1031"/>
                  </a:lnTo>
                  <a:lnTo>
                    <a:pt x="781" y="1031"/>
                  </a:lnTo>
                  <a:lnTo>
                    <a:pt x="781" y="1031"/>
                  </a:lnTo>
                  <a:lnTo>
                    <a:pt x="781" y="1031"/>
                  </a:lnTo>
                  <a:lnTo>
                    <a:pt x="781" y="1031"/>
                  </a:lnTo>
                  <a:lnTo>
                    <a:pt x="781" y="1031"/>
                  </a:lnTo>
                  <a:lnTo>
                    <a:pt x="781" y="1031"/>
                  </a:lnTo>
                  <a:lnTo>
                    <a:pt x="781" y="1031"/>
                  </a:lnTo>
                  <a:lnTo>
                    <a:pt x="781" y="1031"/>
                  </a:lnTo>
                  <a:lnTo>
                    <a:pt x="781" y="1031"/>
                  </a:lnTo>
                  <a:lnTo>
                    <a:pt x="781" y="1031"/>
                  </a:lnTo>
                  <a:lnTo>
                    <a:pt x="781" y="1031"/>
                  </a:lnTo>
                  <a:lnTo>
                    <a:pt x="781" y="1031"/>
                  </a:lnTo>
                  <a:lnTo>
                    <a:pt x="781" y="1031"/>
                  </a:lnTo>
                  <a:lnTo>
                    <a:pt x="781" y="1031"/>
                  </a:lnTo>
                  <a:lnTo>
                    <a:pt x="750" y="1031"/>
                  </a:lnTo>
                  <a:lnTo>
                    <a:pt x="750" y="1031"/>
                  </a:lnTo>
                  <a:lnTo>
                    <a:pt x="750" y="1031"/>
                  </a:lnTo>
                  <a:lnTo>
                    <a:pt x="750" y="1031"/>
                  </a:lnTo>
                  <a:lnTo>
                    <a:pt x="750" y="1031"/>
                  </a:lnTo>
                  <a:lnTo>
                    <a:pt x="750" y="1031"/>
                  </a:lnTo>
                  <a:lnTo>
                    <a:pt x="750" y="1031"/>
                  </a:lnTo>
                  <a:lnTo>
                    <a:pt x="750" y="1031"/>
                  </a:lnTo>
                  <a:lnTo>
                    <a:pt x="750" y="1031"/>
                  </a:lnTo>
                  <a:lnTo>
                    <a:pt x="750" y="1031"/>
                  </a:lnTo>
                  <a:lnTo>
                    <a:pt x="750" y="1031"/>
                  </a:lnTo>
                  <a:lnTo>
                    <a:pt x="750" y="1000"/>
                  </a:lnTo>
                  <a:lnTo>
                    <a:pt x="750" y="1000"/>
                  </a:lnTo>
                  <a:lnTo>
                    <a:pt x="750" y="1000"/>
                  </a:lnTo>
                  <a:lnTo>
                    <a:pt x="750" y="1000"/>
                  </a:lnTo>
                  <a:lnTo>
                    <a:pt x="750" y="1000"/>
                  </a:lnTo>
                  <a:lnTo>
                    <a:pt x="750" y="1000"/>
                  </a:lnTo>
                  <a:lnTo>
                    <a:pt x="750" y="1000"/>
                  </a:lnTo>
                  <a:lnTo>
                    <a:pt x="750" y="1000"/>
                  </a:lnTo>
                  <a:lnTo>
                    <a:pt x="750" y="1000"/>
                  </a:lnTo>
                  <a:lnTo>
                    <a:pt x="750" y="1000"/>
                  </a:lnTo>
                  <a:lnTo>
                    <a:pt x="750" y="1000"/>
                  </a:lnTo>
                  <a:lnTo>
                    <a:pt x="750" y="1000"/>
                  </a:lnTo>
                  <a:lnTo>
                    <a:pt x="750" y="1000"/>
                  </a:lnTo>
                  <a:lnTo>
                    <a:pt x="750" y="1000"/>
                  </a:lnTo>
                  <a:lnTo>
                    <a:pt x="750" y="1000"/>
                  </a:lnTo>
                  <a:lnTo>
                    <a:pt x="718" y="968"/>
                  </a:lnTo>
                  <a:lnTo>
                    <a:pt x="718" y="968"/>
                  </a:lnTo>
                  <a:lnTo>
                    <a:pt x="718" y="968"/>
                  </a:lnTo>
                  <a:lnTo>
                    <a:pt x="718" y="968"/>
                  </a:lnTo>
                  <a:lnTo>
                    <a:pt x="718" y="968"/>
                  </a:lnTo>
                  <a:lnTo>
                    <a:pt x="718" y="968"/>
                  </a:lnTo>
                  <a:lnTo>
                    <a:pt x="718" y="968"/>
                  </a:lnTo>
                  <a:lnTo>
                    <a:pt x="718" y="937"/>
                  </a:lnTo>
                  <a:lnTo>
                    <a:pt x="687" y="937"/>
                  </a:lnTo>
                  <a:lnTo>
                    <a:pt x="687" y="937"/>
                  </a:lnTo>
                  <a:lnTo>
                    <a:pt x="687" y="906"/>
                  </a:lnTo>
                  <a:lnTo>
                    <a:pt x="687" y="906"/>
                  </a:lnTo>
                  <a:lnTo>
                    <a:pt x="687" y="906"/>
                  </a:lnTo>
                  <a:lnTo>
                    <a:pt x="687" y="875"/>
                  </a:lnTo>
                  <a:lnTo>
                    <a:pt x="656" y="875"/>
                  </a:lnTo>
                  <a:lnTo>
                    <a:pt x="656" y="875"/>
                  </a:lnTo>
                  <a:lnTo>
                    <a:pt x="687" y="875"/>
                  </a:lnTo>
                  <a:lnTo>
                    <a:pt x="687" y="843"/>
                  </a:lnTo>
                  <a:lnTo>
                    <a:pt x="687" y="843"/>
                  </a:lnTo>
                  <a:lnTo>
                    <a:pt x="687" y="843"/>
                  </a:lnTo>
                  <a:lnTo>
                    <a:pt x="687" y="843"/>
                  </a:lnTo>
                  <a:lnTo>
                    <a:pt x="687" y="843"/>
                  </a:lnTo>
                  <a:lnTo>
                    <a:pt x="687" y="843"/>
                  </a:lnTo>
                  <a:lnTo>
                    <a:pt x="687" y="843"/>
                  </a:lnTo>
                  <a:lnTo>
                    <a:pt x="687" y="812"/>
                  </a:lnTo>
                  <a:lnTo>
                    <a:pt x="687" y="812"/>
                  </a:lnTo>
                  <a:lnTo>
                    <a:pt x="687" y="812"/>
                  </a:lnTo>
                  <a:lnTo>
                    <a:pt x="687" y="812"/>
                  </a:lnTo>
                  <a:lnTo>
                    <a:pt x="687" y="812"/>
                  </a:lnTo>
                  <a:lnTo>
                    <a:pt x="718" y="812"/>
                  </a:lnTo>
                  <a:lnTo>
                    <a:pt x="718" y="781"/>
                  </a:lnTo>
                  <a:lnTo>
                    <a:pt x="718" y="781"/>
                  </a:lnTo>
                  <a:lnTo>
                    <a:pt x="718" y="781"/>
                  </a:lnTo>
                  <a:lnTo>
                    <a:pt x="718" y="781"/>
                  </a:lnTo>
                  <a:lnTo>
                    <a:pt x="718" y="781"/>
                  </a:lnTo>
                  <a:lnTo>
                    <a:pt x="718" y="781"/>
                  </a:lnTo>
                  <a:lnTo>
                    <a:pt x="718" y="750"/>
                  </a:lnTo>
                  <a:lnTo>
                    <a:pt x="718" y="750"/>
                  </a:lnTo>
                  <a:lnTo>
                    <a:pt x="718" y="750"/>
                  </a:lnTo>
                  <a:lnTo>
                    <a:pt x="687" y="750"/>
                  </a:lnTo>
                  <a:lnTo>
                    <a:pt x="687" y="750"/>
                  </a:lnTo>
                  <a:lnTo>
                    <a:pt x="687" y="750"/>
                  </a:lnTo>
                  <a:lnTo>
                    <a:pt x="718" y="750"/>
                  </a:lnTo>
                  <a:lnTo>
                    <a:pt x="718" y="718"/>
                  </a:lnTo>
                  <a:lnTo>
                    <a:pt x="718" y="718"/>
                  </a:lnTo>
                  <a:lnTo>
                    <a:pt x="718" y="718"/>
                  </a:lnTo>
                  <a:lnTo>
                    <a:pt x="718" y="718"/>
                  </a:lnTo>
                  <a:lnTo>
                    <a:pt x="718" y="718"/>
                  </a:lnTo>
                  <a:lnTo>
                    <a:pt x="718" y="718"/>
                  </a:lnTo>
                  <a:lnTo>
                    <a:pt x="718" y="718"/>
                  </a:lnTo>
                  <a:lnTo>
                    <a:pt x="718" y="718"/>
                  </a:lnTo>
                  <a:lnTo>
                    <a:pt x="718" y="718"/>
                  </a:lnTo>
                  <a:lnTo>
                    <a:pt x="718" y="718"/>
                  </a:lnTo>
                  <a:lnTo>
                    <a:pt x="750" y="718"/>
                  </a:lnTo>
                  <a:lnTo>
                    <a:pt x="750" y="718"/>
                  </a:lnTo>
                  <a:lnTo>
                    <a:pt x="750" y="718"/>
                  </a:lnTo>
                  <a:lnTo>
                    <a:pt x="750" y="718"/>
                  </a:lnTo>
                  <a:lnTo>
                    <a:pt x="750" y="718"/>
                  </a:lnTo>
                  <a:lnTo>
                    <a:pt x="781" y="718"/>
                  </a:lnTo>
                  <a:lnTo>
                    <a:pt x="781" y="718"/>
                  </a:lnTo>
                  <a:lnTo>
                    <a:pt x="781" y="718"/>
                  </a:lnTo>
                  <a:lnTo>
                    <a:pt x="781" y="718"/>
                  </a:lnTo>
                  <a:lnTo>
                    <a:pt x="781" y="718"/>
                  </a:lnTo>
                  <a:lnTo>
                    <a:pt x="781" y="718"/>
                  </a:lnTo>
                  <a:lnTo>
                    <a:pt x="781" y="718"/>
                  </a:lnTo>
                  <a:lnTo>
                    <a:pt x="781" y="718"/>
                  </a:lnTo>
                  <a:lnTo>
                    <a:pt x="812" y="718"/>
                  </a:lnTo>
                  <a:lnTo>
                    <a:pt x="812" y="718"/>
                  </a:lnTo>
                  <a:lnTo>
                    <a:pt x="812" y="687"/>
                  </a:lnTo>
                  <a:lnTo>
                    <a:pt x="812" y="687"/>
                  </a:lnTo>
                  <a:lnTo>
                    <a:pt x="812" y="687"/>
                  </a:lnTo>
                  <a:lnTo>
                    <a:pt x="812" y="687"/>
                  </a:lnTo>
                  <a:lnTo>
                    <a:pt x="812" y="687"/>
                  </a:lnTo>
                  <a:lnTo>
                    <a:pt x="812" y="687"/>
                  </a:lnTo>
                  <a:lnTo>
                    <a:pt x="812" y="687"/>
                  </a:lnTo>
                  <a:lnTo>
                    <a:pt x="843" y="687"/>
                  </a:lnTo>
                  <a:lnTo>
                    <a:pt x="812" y="687"/>
                  </a:lnTo>
                  <a:lnTo>
                    <a:pt x="812" y="687"/>
                  </a:lnTo>
                  <a:lnTo>
                    <a:pt x="812" y="687"/>
                  </a:lnTo>
                  <a:lnTo>
                    <a:pt x="812" y="687"/>
                  </a:lnTo>
                  <a:lnTo>
                    <a:pt x="812" y="687"/>
                  </a:lnTo>
                  <a:lnTo>
                    <a:pt x="812" y="687"/>
                  </a:lnTo>
                  <a:lnTo>
                    <a:pt x="843" y="687"/>
                  </a:lnTo>
                  <a:lnTo>
                    <a:pt x="843" y="656"/>
                  </a:lnTo>
                  <a:lnTo>
                    <a:pt x="843" y="656"/>
                  </a:lnTo>
                  <a:lnTo>
                    <a:pt x="843" y="656"/>
                  </a:lnTo>
                  <a:lnTo>
                    <a:pt x="843" y="687"/>
                  </a:lnTo>
                  <a:lnTo>
                    <a:pt x="843" y="687"/>
                  </a:lnTo>
                  <a:lnTo>
                    <a:pt x="843" y="687"/>
                  </a:lnTo>
                  <a:lnTo>
                    <a:pt x="843" y="687"/>
                  </a:lnTo>
                  <a:lnTo>
                    <a:pt x="843" y="687"/>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43" y="656"/>
                  </a:lnTo>
                  <a:lnTo>
                    <a:pt x="812" y="656"/>
                  </a:lnTo>
                  <a:lnTo>
                    <a:pt x="812" y="656"/>
                  </a:lnTo>
                  <a:lnTo>
                    <a:pt x="812" y="656"/>
                  </a:lnTo>
                  <a:lnTo>
                    <a:pt x="812" y="656"/>
                  </a:lnTo>
                  <a:lnTo>
                    <a:pt x="812" y="656"/>
                  </a:lnTo>
                  <a:lnTo>
                    <a:pt x="812" y="656"/>
                  </a:lnTo>
                  <a:lnTo>
                    <a:pt x="812" y="625"/>
                  </a:lnTo>
                  <a:lnTo>
                    <a:pt x="812" y="625"/>
                  </a:lnTo>
                  <a:lnTo>
                    <a:pt x="843" y="625"/>
                  </a:lnTo>
                  <a:lnTo>
                    <a:pt x="843" y="625"/>
                  </a:lnTo>
                  <a:lnTo>
                    <a:pt x="843" y="625"/>
                  </a:lnTo>
                  <a:lnTo>
                    <a:pt x="843" y="625"/>
                  </a:lnTo>
                  <a:lnTo>
                    <a:pt x="843" y="625"/>
                  </a:lnTo>
                  <a:lnTo>
                    <a:pt x="843" y="593"/>
                  </a:lnTo>
                  <a:lnTo>
                    <a:pt x="843" y="593"/>
                  </a:lnTo>
                  <a:lnTo>
                    <a:pt x="843" y="593"/>
                  </a:lnTo>
                  <a:lnTo>
                    <a:pt x="843" y="593"/>
                  </a:lnTo>
                  <a:lnTo>
                    <a:pt x="843" y="593"/>
                  </a:lnTo>
                  <a:lnTo>
                    <a:pt x="843" y="562"/>
                  </a:lnTo>
                  <a:lnTo>
                    <a:pt x="843" y="562"/>
                  </a:lnTo>
                  <a:lnTo>
                    <a:pt x="843" y="562"/>
                  </a:lnTo>
                  <a:lnTo>
                    <a:pt x="843" y="531"/>
                  </a:lnTo>
                  <a:lnTo>
                    <a:pt x="843" y="531"/>
                  </a:lnTo>
                  <a:lnTo>
                    <a:pt x="843" y="531"/>
                  </a:lnTo>
                  <a:lnTo>
                    <a:pt x="843" y="531"/>
                  </a:lnTo>
                  <a:lnTo>
                    <a:pt x="843" y="531"/>
                  </a:lnTo>
                  <a:lnTo>
                    <a:pt x="843" y="531"/>
                  </a:lnTo>
                  <a:lnTo>
                    <a:pt x="843" y="531"/>
                  </a:lnTo>
                  <a:lnTo>
                    <a:pt x="843" y="500"/>
                  </a:lnTo>
                  <a:lnTo>
                    <a:pt x="843" y="500"/>
                  </a:lnTo>
                  <a:lnTo>
                    <a:pt x="843" y="500"/>
                  </a:lnTo>
                  <a:lnTo>
                    <a:pt x="843" y="500"/>
                  </a:lnTo>
                  <a:lnTo>
                    <a:pt x="843" y="500"/>
                  </a:lnTo>
                  <a:lnTo>
                    <a:pt x="843" y="500"/>
                  </a:lnTo>
                  <a:lnTo>
                    <a:pt x="843" y="500"/>
                  </a:lnTo>
                  <a:lnTo>
                    <a:pt x="843" y="500"/>
                  </a:lnTo>
                  <a:lnTo>
                    <a:pt x="843" y="500"/>
                  </a:lnTo>
                  <a:lnTo>
                    <a:pt x="843" y="468"/>
                  </a:lnTo>
                  <a:lnTo>
                    <a:pt x="843" y="468"/>
                  </a:lnTo>
                  <a:lnTo>
                    <a:pt x="812" y="437"/>
                  </a:lnTo>
                  <a:lnTo>
                    <a:pt x="812" y="437"/>
                  </a:lnTo>
                  <a:lnTo>
                    <a:pt x="812" y="437"/>
                  </a:lnTo>
                  <a:lnTo>
                    <a:pt x="812" y="437"/>
                  </a:lnTo>
                  <a:lnTo>
                    <a:pt x="812" y="437"/>
                  </a:lnTo>
                  <a:lnTo>
                    <a:pt x="812" y="437"/>
                  </a:lnTo>
                  <a:lnTo>
                    <a:pt x="812" y="437"/>
                  </a:lnTo>
                  <a:lnTo>
                    <a:pt x="812" y="437"/>
                  </a:lnTo>
                  <a:lnTo>
                    <a:pt x="781" y="437"/>
                  </a:lnTo>
                  <a:lnTo>
                    <a:pt x="781" y="437"/>
                  </a:lnTo>
                  <a:lnTo>
                    <a:pt x="781" y="437"/>
                  </a:lnTo>
                  <a:lnTo>
                    <a:pt x="781" y="437"/>
                  </a:lnTo>
                  <a:lnTo>
                    <a:pt x="781" y="437"/>
                  </a:lnTo>
                  <a:lnTo>
                    <a:pt x="781" y="437"/>
                  </a:lnTo>
                  <a:lnTo>
                    <a:pt x="781" y="437"/>
                  </a:lnTo>
                  <a:lnTo>
                    <a:pt x="781" y="437"/>
                  </a:lnTo>
                  <a:lnTo>
                    <a:pt x="781" y="437"/>
                  </a:lnTo>
                  <a:lnTo>
                    <a:pt x="781" y="437"/>
                  </a:lnTo>
                  <a:lnTo>
                    <a:pt x="781" y="406"/>
                  </a:lnTo>
                  <a:lnTo>
                    <a:pt x="750" y="406"/>
                  </a:lnTo>
                  <a:lnTo>
                    <a:pt x="750" y="406"/>
                  </a:lnTo>
                  <a:lnTo>
                    <a:pt x="750" y="406"/>
                  </a:lnTo>
                  <a:lnTo>
                    <a:pt x="750" y="406"/>
                  </a:lnTo>
                  <a:lnTo>
                    <a:pt x="750" y="406"/>
                  </a:lnTo>
                  <a:lnTo>
                    <a:pt x="718" y="406"/>
                  </a:lnTo>
                  <a:lnTo>
                    <a:pt x="718" y="375"/>
                  </a:lnTo>
                  <a:lnTo>
                    <a:pt x="687" y="343"/>
                  </a:lnTo>
                  <a:lnTo>
                    <a:pt x="687" y="343"/>
                  </a:lnTo>
                  <a:lnTo>
                    <a:pt x="687" y="343"/>
                  </a:lnTo>
                  <a:lnTo>
                    <a:pt x="687" y="343"/>
                  </a:lnTo>
                  <a:lnTo>
                    <a:pt x="656" y="343"/>
                  </a:lnTo>
                  <a:lnTo>
                    <a:pt x="656" y="343"/>
                  </a:lnTo>
                  <a:lnTo>
                    <a:pt x="656" y="343"/>
                  </a:lnTo>
                  <a:lnTo>
                    <a:pt x="656" y="343"/>
                  </a:lnTo>
                  <a:lnTo>
                    <a:pt x="656" y="343"/>
                  </a:lnTo>
                  <a:lnTo>
                    <a:pt x="656" y="343"/>
                  </a:lnTo>
                  <a:lnTo>
                    <a:pt x="656" y="343"/>
                  </a:lnTo>
                  <a:lnTo>
                    <a:pt x="656" y="343"/>
                  </a:lnTo>
                  <a:lnTo>
                    <a:pt x="656" y="343"/>
                  </a:lnTo>
                  <a:lnTo>
                    <a:pt x="625" y="312"/>
                  </a:lnTo>
                  <a:lnTo>
                    <a:pt x="625" y="312"/>
                  </a:lnTo>
                  <a:lnTo>
                    <a:pt x="625" y="312"/>
                  </a:lnTo>
                  <a:lnTo>
                    <a:pt x="593" y="312"/>
                  </a:lnTo>
                  <a:lnTo>
                    <a:pt x="593" y="343"/>
                  </a:lnTo>
                  <a:lnTo>
                    <a:pt x="593" y="343"/>
                  </a:lnTo>
                  <a:lnTo>
                    <a:pt x="562" y="375"/>
                  </a:lnTo>
                  <a:lnTo>
                    <a:pt x="562" y="375"/>
                  </a:lnTo>
                  <a:lnTo>
                    <a:pt x="562" y="406"/>
                  </a:lnTo>
                  <a:lnTo>
                    <a:pt x="562" y="406"/>
                  </a:lnTo>
                  <a:lnTo>
                    <a:pt x="562" y="406"/>
                  </a:lnTo>
                  <a:lnTo>
                    <a:pt x="562" y="406"/>
                  </a:lnTo>
                  <a:lnTo>
                    <a:pt x="562" y="406"/>
                  </a:lnTo>
                  <a:lnTo>
                    <a:pt x="562" y="406"/>
                  </a:lnTo>
                  <a:lnTo>
                    <a:pt x="562" y="406"/>
                  </a:lnTo>
                  <a:lnTo>
                    <a:pt x="562" y="406"/>
                  </a:lnTo>
                  <a:lnTo>
                    <a:pt x="562" y="406"/>
                  </a:lnTo>
                  <a:lnTo>
                    <a:pt x="562" y="437"/>
                  </a:lnTo>
                  <a:lnTo>
                    <a:pt x="562" y="437"/>
                  </a:lnTo>
                  <a:lnTo>
                    <a:pt x="531" y="437"/>
                  </a:lnTo>
                  <a:lnTo>
                    <a:pt x="531" y="437"/>
                  </a:lnTo>
                  <a:lnTo>
                    <a:pt x="562" y="406"/>
                  </a:lnTo>
                  <a:lnTo>
                    <a:pt x="562" y="406"/>
                  </a:lnTo>
                  <a:lnTo>
                    <a:pt x="562" y="375"/>
                  </a:lnTo>
                  <a:lnTo>
                    <a:pt x="562" y="375"/>
                  </a:lnTo>
                  <a:lnTo>
                    <a:pt x="562" y="375"/>
                  </a:lnTo>
                  <a:lnTo>
                    <a:pt x="562" y="343"/>
                  </a:lnTo>
                  <a:lnTo>
                    <a:pt x="562" y="343"/>
                  </a:lnTo>
                  <a:lnTo>
                    <a:pt x="562" y="343"/>
                  </a:lnTo>
                  <a:lnTo>
                    <a:pt x="562" y="343"/>
                  </a:lnTo>
                  <a:lnTo>
                    <a:pt x="562" y="312"/>
                  </a:lnTo>
                  <a:lnTo>
                    <a:pt x="562" y="312"/>
                  </a:lnTo>
                  <a:lnTo>
                    <a:pt x="562" y="312"/>
                  </a:lnTo>
                  <a:lnTo>
                    <a:pt x="562" y="312"/>
                  </a:lnTo>
                  <a:lnTo>
                    <a:pt x="593" y="312"/>
                  </a:lnTo>
                  <a:lnTo>
                    <a:pt x="593" y="312"/>
                  </a:lnTo>
                  <a:lnTo>
                    <a:pt x="593" y="281"/>
                  </a:lnTo>
                  <a:lnTo>
                    <a:pt x="593" y="250"/>
                  </a:lnTo>
                  <a:lnTo>
                    <a:pt x="593" y="250"/>
                  </a:lnTo>
                  <a:lnTo>
                    <a:pt x="593" y="250"/>
                  </a:lnTo>
                  <a:lnTo>
                    <a:pt x="593" y="250"/>
                  </a:lnTo>
                  <a:lnTo>
                    <a:pt x="593" y="218"/>
                  </a:lnTo>
                  <a:lnTo>
                    <a:pt x="593" y="218"/>
                  </a:lnTo>
                  <a:lnTo>
                    <a:pt x="562" y="218"/>
                  </a:lnTo>
                  <a:lnTo>
                    <a:pt x="562" y="218"/>
                  </a:lnTo>
                  <a:lnTo>
                    <a:pt x="562" y="187"/>
                  </a:lnTo>
                  <a:lnTo>
                    <a:pt x="562" y="187"/>
                  </a:lnTo>
                  <a:lnTo>
                    <a:pt x="562" y="187"/>
                  </a:lnTo>
                  <a:lnTo>
                    <a:pt x="562" y="187"/>
                  </a:lnTo>
                  <a:lnTo>
                    <a:pt x="562" y="187"/>
                  </a:lnTo>
                  <a:lnTo>
                    <a:pt x="531" y="187"/>
                  </a:lnTo>
                  <a:lnTo>
                    <a:pt x="531" y="187"/>
                  </a:lnTo>
                  <a:lnTo>
                    <a:pt x="531" y="187"/>
                  </a:lnTo>
                  <a:lnTo>
                    <a:pt x="531" y="187"/>
                  </a:lnTo>
                  <a:lnTo>
                    <a:pt x="531" y="187"/>
                  </a:lnTo>
                  <a:lnTo>
                    <a:pt x="531" y="187"/>
                  </a:lnTo>
                  <a:lnTo>
                    <a:pt x="531" y="187"/>
                  </a:lnTo>
                  <a:lnTo>
                    <a:pt x="531" y="156"/>
                  </a:lnTo>
                  <a:lnTo>
                    <a:pt x="500" y="125"/>
                  </a:lnTo>
                  <a:lnTo>
                    <a:pt x="468" y="125"/>
                  </a:lnTo>
                  <a:lnTo>
                    <a:pt x="468" y="93"/>
                  </a:lnTo>
                  <a:lnTo>
                    <a:pt x="468" y="93"/>
                  </a:lnTo>
                  <a:lnTo>
                    <a:pt x="468" y="93"/>
                  </a:lnTo>
                  <a:lnTo>
                    <a:pt x="468" y="93"/>
                  </a:lnTo>
                  <a:lnTo>
                    <a:pt x="468" y="93"/>
                  </a:lnTo>
                  <a:lnTo>
                    <a:pt x="468" y="93"/>
                  </a:lnTo>
                  <a:lnTo>
                    <a:pt x="437" y="93"/>
                  </a:lnTo>
                  <a:lnTo>
                    <a:pt x="406" y="62"/>
                  </a:lnTo>
                  <a:lnTo>
                    <a:pt x="375" y="62"/>
                  </a:lnTo>
                  <a:lnTo>
                    <a:pt x="375" y="31"/>
                  </a:lnTo>
                  <a:lnTo>
                    <a:pt x="343" y="31"/>
                  </a:lnTo>
                  <a:lnTo>
                    <a:pt x="343" y="31"/>
                  </a:lnTo>
                  <a:lnTo>
                    <a:pt x="343" y="31"/>
                  </a:lnTo>
                  <a:lnTo>
                    <a:pt x="343" y="31"/>
                  </a:lnTo>
                  <a:lnTo>
                    <a:pt x="343" y="31"/>
                  </a:lnTo>
                  <a:lnTo>
                    <a:pt x="343" y="31"/>
                  </a:lnTo>
                  <a:lnTo>
                    <a:pt x="312" y="31"/>
                  </a:lnTo>
                  <a:lnTo>
                    <a:pt x="312" y="31"/>
                  </a:lnTo>
                  <a:lnTo>
                    <a:pt x="312" y="31"/>
                  </a:lnTo>
                  <a:lnTo>
                    <a:pt x="343" y="31"/>
                  </a:lnTo>
                  <a:lnTo>
                    <a:pt x="343" y="31"/>
                  </a:lnTo>
                  <a:lnTo>
                    <a:pt x="343" y="62"/>
                  </a:lnTo>
                  <a:lnTo>
                    <a:pt x="375" y="62"/>
                  </a:lnTo>
                  <a:lnTo>
                    <a:pt x="375" y="62"/>
                  </a:lnTo>
                  <a:lnTo>
                    <a:pt x="375" y="62"/>
                  </a:lnTo>
                  <a:lnTo>
                    <a:pt x="406" y="62"/>
                  </a:lnTo>
                  <a:lnTo>
                    <a:pt x="375" y="62"/>
                  </a:lnTo>
                  <a:lnTo>
                    <a:pt x="375" y="62"/>
                  </a:lnTo>
                  <a:lnTo>
                    <a:pt x="375" y="62"/>
                  </a:lnTo>
                  <a:lnTo>
                    <a:pt x="375" y="62"/>
                  </a:lnTo>
                  <a:lnTo>
                    <a:pt x="375" y="62"/>
                  </a:lnTo>
                  <a:lnTo>
                    <a:pt x="343" y="62"/>
                  </a:lnTo>
                  <a:lnTo>
                    <a:pt x="343" y="62"/>
                  </a:lnTo>
                  <a:lnTo>
                    <a:pt x="343" y="62"/>
                  </a:lnTo>
                  <a:lnTo>
                    <a:pt x="343" y="31"/>
                  </a:lnTo>
                  <a:lnTo>
                    <a:pt x="343" y="31"/>
                  </a:lnTo>
                  <a:lnTo>
                    <a:pt x="343" y="31"/>
                  </a:lnTo>
                  <a:lnTo>
                    <a:pt x="343" y="31"/>
                  </a:lnTo>
                  <a:lnTo>
                    <a:pt x="343" y="31"/>
                  </a:lnTo>
                  <a:lnTo>
                    <a:pt x="312" y="31"/>
                  </a:lnTo>
                  <a:lnTo>
                    <a:pt x="312" y="31"/>
                  </a:lnTo>
                  <a:lnTo>
                    <a:pt x="312" y="31"/>
                  </a:lnTo>
                  <a:lnTo>
                    <a:pt x="281" y="0"/>
                  </a:lnTo>
                  <a:lnTo>
                    <a:pt x="281" y="0"/>
                  </a:lnTo>
                  <a:lnTo>
                    <a:pt x="281" y="0"/>
                  </a:lnTo>
                  <a:lnTo>
                    <a:pt x="281" y="0"/>
                  </a:lnTo>
                  <a:lnTo>
                    <a:pt x="281" y="0"/>
                  </a:lnTo>
                  <a:lnTo>
                    <a:pt x="312" y="31"/>
                  </a:lnTo>
                  <a:lnTo>
                    <a:pt x="312" y="31"/>
                  </a:lnTo>
                  <a:lnTo>
                    <a:pt x="312" y="31"/>
                  </a:lnTo>
                  <a:lnTo>
                    <a:pt x="312" y="62"/>
                  </a:lnTo>
                  <a:lnTo>
                    <a:pt x="312" y="62"/>
                  </a:lnTo>
                  <a:lnTo>
                    <a:pt x="312" y="62"/>
                  </a:lnTo>
                  <a:lnTo>
                    <a:pt x="312" y="62"/>
                  </a:lnTo>
                  <a:lnTo>
                    <a:pt x="281" y="62"/>
                  </a:lnTo>
                  <a:lnTo>
                    <a:pt x="281" y="62"/>
                  </a:lnTo>
                  <a:lnTo>
                    <a:pt x="281" y="62"/>
                  </a:lnTo>
                  <a:lnTo>
                    <a:pt x="281" y="62"/>
                  </a:lnTo>
                  <a:lnTo>
                    <a:pt x="281" y="62"/>
                  </a:lnTo>
                  <a:lnTo>
                    <a:pt x="281" y="62"/>
                  </a:lnTo>
                  <a:lnTo>
                    <a:pt x="281" y="62"/>
                  </a:lnTo>
                  <a:lnTo>
                    <a:pt x="281" y="62"/>
                  </a:lnTo>
                  <a:lnTo>
                    <a:pt x="281" y="93"/>
                  </a:lnTo>
                  <a:lnTo>
                    <a:pt x="281" y="93"/>
                  </a:lnTo>
                  <a:lnTo>
                    <a:pt x="281" y="93"/>
                  </a:lnTo>
                  <a:lnTo>
                    <a:pt x="281" y="93"/>
                  </a:lnTo>
                  <a:lnTo>
                    <a:pt x="281" y="93"/>
                  </a:lnTo>
                  <a:lnTo>
                    <a:pt x="250" y="93"/>
                  </a:lnTo>
                  <a:lnTo>
                    <a:pt x="250" y="93"/>
                  </a:lnTo>
                  <a:lnTo>
                    <a:pt x="250" y="93"/>
                  </a:lnTo>
                  <a:lnTo>
                    <a:pt x="250" y="93"/>
                  </a:lnTo>
                  <a:lnTo>
                    <a:pt x="250" y="93"/>
                  </a:lnTo>
                  <a:lnTo>
                    <a:pt x="218" y="93"/>
                  </a:lnTo>
                  <a:lnTo>
                    <a:pt x="218" y="125"/>
                  </a:lnTo>
                  <a:lnTo>
                    <a:pt x="218" y="125"/>
                  </a:lnTo>
                  <a:lnTo>
                    <a:pt x="218" y="125"/>
                  </a:lnTo>
                  <a:lnTo>
                    <a:pt x="218" y="125"/>
                  </a:lnTo>
                  <a:lnTo>
                    <a:pt x="218" y="125"/>
                  </a:lnTo>
                  <a:lnTo>
                    <a:pt x="218" y="125"/>
                  </a:lnTo>
                  <a:lnTo>
                    <a:pt x="218" y="125"/>
                  </a:lnTo>
                  <a:lnTo>
                    <a:pt x="187" y="125"/>
                  </a:lnTo>
                  <a:lnTo>
                    <a:pt x="187" y="125"/>
                  </a:lnTo>
                  <a:lnTo>
                    <a:pt x="187" y="125"/>
                  </a:lnTo>
                  <a:lnTo>
                    <a:pt x="156" y="125"/>
                  </a:lnTo>
                  <a:lnTo>
                    <a:pt x="156" y="156"/>
                  </a:lnTo>
                  <a:lnTo>
                    <a:pt x="156" y="156"/>
                  </a:lnTo>
                  <a:lnTo>
                    <a:pt x="156" y="156"/>
                  </a:lnTo>
                  <a:lnTo>
                    <a:pt x="156" y="156"/>
                  </a:lnTo>
                  <a:lnTo>
                    <a:pt x="156" y="156"/>
                  </a:lnTo>
                  <a:lnTo>
                    <a:pt x="156" y="156"/>
                  </a:lnTo>
                  <a:lnTo>
                    <a:pt x="156" y="156"/>
                  </a:lnTo>
                  <a:lnTo>
                    <a:pt x="156" y="156"/>
                  </a:lnTo>
                  <a:lnTo>
                    <a:pt x="156" y="187"/>
                  </a:lnTo>
                  <a:lnTo>
                    <a:pt x="156" y="187"/>
                  </a:lnTo>
                  <a:lnTo>
                    <a:pt x="156" y="187"/>
                  </a:lnTo>
                  <a:lnTo>
                    <a:pt x="156" y="187"/>
                  </a:lnTo>
                  <a:lnTo>
                    <a:pt x="156" y="187"/>
                  </a:lnTo>
                  <a:lnTo>
                    <a:pt x="156" y="187"/>
                  </a:lnTo>
                  <a:lnTo>
                    <a:pt x="156" y="187"/>
                  </a:lnTo>
                  <a:lnTo>
                    <a:pt x="125" y="187"/>
                  </a:lnTo>
                  <a:lnTo>
                    <a:pt x="125" y="187"/>
                  </a:lnTo>
                  <a:lnTo>
                    <a:pt x="125" y="187"/>
                  </a:lnTo>
                  <a:lnTo>
                    <a:pt x="125" y="187"/>
                  </a:lnTo>
                  <a:lnTo>
                    <a:pt x="125" y="218"/>
                  </a:lnTo>
                  <a:lnTo>
                    <a:pt x="156" y="218"/>
                  </a:lnTo>
                  <a:lnTo>
                    <a:pt x="156" y="218"/>
                  </a:lnTo>
                  <a:lnTo>
                    <a:pt x="156" y="218"/>
                  </a:lnTo>
                  <a:lnTo>
                    <a:pt x="156" y="218"/>
                  </a:lnTo>
                  <a:lnTo>
                    <a:pt x="156" y="218"/>
                  </a:lnTo>
                  <a:lnTo>
                    <a:pt x="156" y="218"/>
                  </a:lnTo>
                  <a:lnTo>
                    <a:pt x="156" y="218"/>
                  </a:lnTo>
                  <a:lnTo>
                    <a:pt x="156" y="218"/>
                  </a:lnTo>
                  <a:lnTo>
                    <a:pt x="156" y="218"/>
                  </a:lnTo>
                  <a:lnTo>
                    <a:pt x="156" y="218"/>
                  </a:lnTo>
                  <a:lnTo>
                    <a:pt x="156" y="218"/>
                  </a:lnTo>
                  <a:lnTo>
                    <a:pt x="156" y="218"/>
                  </a:lnTo>
                  <a:lnTo>
                    <a:pt x="156" y="218"/>
                  </a:lnTo>
                  <a:lnTo>
                    <a:pt x="156" y="250"/>
                  </a:lnTo>
                  <a:lnTo>
                    <a:pt x="156" y="250"/>
                  </a:lnTo>
                  <a:lnTo>
                    <a:pt x="156" y="250"/>
                  </a:lnTo>
                  <a:lnTo>
                    <a:pt x="156" y="250"/>
                  </a:lnTo>
                  <a:lnTo>
                    <a:pt x="156" y="250"/>
                  </a:lnTo>
                  <a:lnTo>
                    <a:pt x="156" y="250"/>
                  </a:lnTo>
                  <a:lnTo>
                    <a:pt x="156" y="250"/>
                  </a:lnTo>
                  <a:lnTo>
                    <a:pt x="156" y="250"/>
                  </a:lnTo>
                  <a:lnTo>
                    <a:pt x="156" y="250"/>
                  </a:lnTo>
                  <a:lnTo>
                    <a:pt x="156" y="281"/>
                  </a:lnTo>
                  <a:lnTo>
                    <a:pt x="156" y="281"/>
                  </a:lnTo>
                  <a:lnTo>
                    <a:pt x="156" y="281"/>
                  </a:lnTo>
                  <a:lnTo>
                    <a:pt x="187" y="281"/>
                  </a:lnTo>
                  <a:lnTo>
                    <a:pt x="187" y="281"/>
                  </a:lnTo>
                  <a:lnTo>
                    <a:pt x="187" y="250"/>
                  </a:lnTo>
                  <a:lnTo>
                    <a:pt x="187" y="250"/>
                  </a:lnTo>
                  <a:lnTo>
                    <a:pt x="187" y="250"/>
                  </a:lnTo>
                  <a:lnTo>
                    <a:pt x="187" y="281"/>
                  </a:lnTo>
                  <a:lnTo>
                    <a:pt x="187" y="281"/>
                  </a:lnTo>
                  <a:lnTo>
                    <a:pt x="187" y="281"/>
                  </a:lnTo>
                  <a:lnTo>
                    <a:pt x="187" y="281"/>
                  </a:lnTo>
                  <a:lnTo>
                    <a:pt x="218" y="281"/>
                  </a:lnTo>
                  <a:lnTo>
                    <a:pt x="218" y="281"/>
                  </a:lnTo>
                  <a:lnTo>
                    <a:pt x="218" y="281"/>
                  </a:lnTo>
                  <a:lnTo>
                    <a:pt x="218" y="281"/>
                  </a:lnTo>
                  <a:lnTo>
                    <a:pt x="218" y="281"/>
                  </a:lnTo>
                  <a:lnTo>
                    <a:pt x="218" y="281"/>
                  </a:lnTo>
                  <a:lnTo>
                    <a:pt x="218" y="281"/>
                  </a:lnTo>
                  <a:lnTo>
                    <a:pt x="218" y="281"/>
                  </a:lnTo>
                  <a:lnTo>
                    <a:pt x="218" y="281"/>
                  </a:lnTo>
                  <a:lnTo>
                    <a:pt x="218" y="281"/>
                  </a:lnTo>
                  <a:lnTo>
                    <a:pt x="218" y="281"/>
                  </a:lnTo>
                  <a:lnTo>
                    <a:pt x="218" y="312"/>
                  </a:lnTo>
                  <a:lnTo>
                    <a:pt x="218" y="312"/>
                  </a:lnTo>
                  <a:lnTo>
                    <a:pt x="218" y="312"/>
                  </a:lnTo>
                  <a:lnTo>
                    <a:pt x="218" y="312"/>
                  </a:lnTo>
                  <a:lnTo>
                    <a:pt x="187" y="312"/>
                  </a:lnTo>
                  <a:lnTo>
                    <a:pt x="187" y="312"/>
                  </a:lnTo>
                  <a:lnTo>
                    <a:pt x="156" y="343"/>
                  </a:lnTo>
                  <a:lnTo>
                    <a:pt x="156" y="343"/>
                  </a:lnTo>
                  <a:lnTo>
                    <a:pt x="156" y="343"/>
                  </a:lnTo>
                  <a:lnTo>
                    <a:pt x="156" y="343"/>
                  </a:lnTo>
                  <a:lnTo>
                    <a:pt x="156" y="343"/>
                  </a:lnTo>
                  <a:lnTo>
                    <a:pt x="125" y="343"/>
                  </a:lnTo>
                  <a:lnTo>
                    <a:pt x="125" y="343"/>
                  </a:lnTo>
                  <a:lnTo>
                    <a:pt x="125" y="343"/>
                  </a:lnTo>
                  <a:lnTo>
                    <a:pt x="125" y="343"/>
                  </a:lnTo>
                  <a:lnTo>
                    <a:pt x="125" y="343"/>
                  </a:lnTo>
                  <a:lnTo>
                    <a:pt x="125" y="343"/>
                  </a:lnTo>
                  <a:lnTo>
                    <a:pt x="125" y="343"/>
                  </a:lnTo>
                  <a:lnTo>
                    <a:pt x="125" y="343"/>
                  </a:lnTo>
                  <a:lnTo>
                    <a:pt x="93" y="343"/>
                  </a:lnTo>
                  <a:lnTo>
                    <a:pt x="93" y="343"/>
                  </a:lnTo>
                  <a:lnTo>
                    <a:pt x="93" y="343"/>
                  </a:lnTo>
                  <a:lnTo>
                    <a:pt x="93" y="343"/>
                  </a:lnTo>
                  <a:lnTo>
                    <a:pt x="93" y="343"/>
                  </a:lnTo>
                  <a:lnTo>
                    <a:pt x="93" y="343"/>
                  </a:lnTo>
                  <a:lnTo>
                    <a:pt x="93" y="343"/>
                  </a:lnTo>
                  <a:lnTo>
                    <a:pt x="93" y="343"/>
                  </a:lnTo>
                  <a:lnTo>
                    <a:pt x="93" y="343"/>
                  </a:lnTo>
                  <a:lnTo>
                    <a:pt x="93" y="343"/>
                  </a:lnTo>
                  <a:lnTo>
                    <a:pt x="93" y="343"/>
                  </a:lnTo>
                  <a:lnTo>
                    <a:pt x="93" y="343"/>
                  </a:lnTo>
                  <a:lnTo>
                    <a:pt x="93" y="343"/>
                  </a:lnTo>
                  <a:lnTo>
                    <a:pt x="93" y="343"/>
                  </a:lnTo>
                  <a:lnTo>
                    <a:pt x="93" y="343"/>
                  </a:lnTo>
                  <a:lnTo>
                    <a:pt x="62" y="343"/>
                  </a:lnTo>
                  <a:lnTo>
                    <a:pt x="62" y="343"/>
                  </a:lnTo>
                  <a:lnTo>
                    <a:pt x="62" y="343"/>
                  </a:lnTo>
                  <a:lnTo>
                    <a:pt x="62" y="343"/>
                  </a:lnTo>
                  <a:lnTo>
                    <a:pt x="62" y="375"/>
                  </a:lnTo>
                  <a:lnTo>
                    <a:pt x="62" y="375"/>
                  </a:lnTo>
                  <a:lnTo>
                    <a:pt x="62" y="343"/>
                  </a:lnTo>
                  <a:lnTo>
                    <a:pt x="62" y="375"/>
                  </a:lnTo>
                  <a:lnTo>
                    <a:pt x="62" y="375"/>
                  </a:lnTo>
                  <a:lnTo>
                    <a:pt x="31" y="375"/>
                  </a:lnTo>
                  <a:lnTo>
                    <a:pt x="31" y="375"/>
                  </a:lnTo>
                  <a:lnTo>
                    <a:pt x="31" y="375"/>
                  </a:lnTo>
                  <a:lnTo>
                    <a:pt x="31" y="406"/>
                  </a:lnTo>
                  <a:lnTo>
                    <a:pt x="31" y="406"/>
                  </a:lnTo>
                  <a:lnTo>
                    <a:pt x="31" y="406"/>
                  </a:lnTo>
                  <a:lnTo>
                    <a:pt x="31" y="406"/>
                  </a:lnTo>
                  <a:lnTo>
                    <a:pt x="31" y="406"/>
                  </a:lnTo>
                  <a:lnTo>
                    <a:pt x="31" y="406"/>
                  </a:lnTo>
                  <a:lnTo>
                    <a:pt x="31" y="406"/>
                  </a:lnTo>
                  <a:lnTo>
                    <a:pt x="62" y="406"/>
                  </a:lnTo>
                  <a:lnTo>
                    <a:pt x="62" y="406"/>
                  </a:lnTo>
                  <a:lnTo>
                    <a:pt x="62" y="406"/>
                  </a:lnTo>
                  <a:lnTo>
                    <a:pt x="62" y="406"/>
                  </a:lnTo>
                  <a:lnTo>
                    <a:pt x="62" y="406"/>
                  </a:lnTo>
                  <a:lnTo>
                    <a:pt x="62" y="437"/>
                  </a:lnTo>
                  <a:lnTo>
                    <a:pt x="31" y="437"/>
                  </a:lnTo>
                  <a:lnTo>
                    <a:pt x="31" y="437"/>
                  </a:lnTo>
                  <a:lnTo>
                    <a:pt x="31" y="437"/>
                  </a:lnTo>
                  <a:lnTo>
                    <a:pt x="62" y="437"/>
                  </a:lnTo>
                  <a:lnTo>
                    <a:pt x="62" y="437"/>
                  </a:lnTo>
                  <a:lnTo>
                    <a:pt x="62" y="437"/>
                  </a:lnTo>
                  <a:lnTo>
                    <a:pt x="62" y="437"/>
                  </a:lnTo>
                  <a:lnTo>
                    <a:pt x="62" y="437"/>
                  </a:lnTo>
                  <a:lnTo>
                    <a:pt x="62" y="437"/>
                  </a:lnTo>
                  <a:lnTo>
                    <a:pt x="62" y="437"/>
                  </a:lnTo>
                  <a:lnTo>
                    <a:pt x="62" y="468"/>
                  </a:lnTo>
                  <a:lnTo>
                    <a:pt x="62" y="468"/>
                  </a:lnTo>
                  <a:lnTo>
                    <a:pt x="62" y="468"/>
                  </a:lnTo>
                  <a:lnTo>
                    <a:pt x="62" y="468"/>
                  </a:lnTo>
                  <a:lnTo>
                    <a:pt x="62" y="468"/>
                  </a:lnTo>
                  <a:lnTo>
                    <a:pt x="62" y="468"/>
                  </a:lnTo>
                  <a:lnTo>
                    <a:pt x="31" y="468"/>
                  </a:lnTo>
                  <a:lnTo>
                    <a:pt x="31" y="468"/>
                  </a:lnTo>
                  <a:lnTo>
                    <a:pt x="31" y="468"/>
                  </a:lnTo>
                  <a:lnTo>
                    <a:pt x="31" y="468"/>
                  </a:lnTo>
                  <a:lnTo>
                    <a:pt x="31" y="468"/>
                  </a:lnTo>
                  <a:lnTo>
                    <a:pt x="31" y="468"/>
                  </a:lnTo>
                  <a:lnTo>
                    <a:pt x="31" y="468"/>
                  </a:lnTo>
                  <a:lnTo>
                    <a:pt x="31" y="468"/>
                  </a:lnTo>
                  <a:lnTo>
                    <a:pt x="31" y="500"/>
                  </a:lnTo>
                  <a:lnTo>
                    <a:pt x="31" y="500"/>
                  </a:lnTo>
                  <a:lnTo>
                    <a:pt x="0" y="500"/>
                  </a:lnTo>
                  <a:lnTo>
                    <a:pt x="0" y="500"/>
                  </a:lnTo>
                  <a:lnTo>
                    <a:pt x="0" y="500"/>
                  </a:lnTo>
                  <a:lnTo>
                    <a:pt x="0" y="500"/>
                  </a:lnTo>
                  <a:lnTo>
                    <a:pt x="0" y="531"/>
                  </a:lnTo>
                  <a:lnTo>
                    <a:pt x="0" y="531"/>
                  </a:lnTo>
                  <a:lnTo>
                    <a:pt x="31" y="562"/>
                  </a:lnTo>
                  <a:lnTo>
                    <a:pt x="31" y="562"/>
                  </a:lnTo>
                  <a:lnTo>
                    <a:pt x="62" y="593"/>
                  </a:lnTo>
                  <a:lnTo>
                    <a:pt x="62" y="593"/>
                  </a:lnTo>
                  <a:lnTo>
                    <a:pt x="93" y="625"/>
                  </a:lnTo>
                  <a:lnTo>
                    <a:pt x="93" y="625"/>
                  </a:lnTo>
                  <a:lnTo>
                    <a:pt x="125" y="656"/>
                  </a:lnTo>
                  <a:lnTo>
                    <a:pt x="125" y="656"/>
                  </a:lnTo>
                  <a:lnTo>
                    <a:pt x="125" y="656"/>
                  </a:lnTo>
                  <a:lnTo>
                    <a:pt x="125" y="656"/>
                  </a:lnTo>
                  <a:lnTo>
                    <a:pt x="156" y="656"/>
                  </a:lnTo>
                  <a:lnTo>
                    <a:pt x="156" y="656"/>
                  </a:lnTo>
                  <a:lnTo>
                    <a:pt x="156" y="656"/>
                  </a:lnTo>
                  <a:lnTo>
                    <a:pt x="156" y="656"/>
                  </a:lnTo>
                  <a:lnTo>
                    <a:pt x="156" y="656"/>
                  </a:lnTo>
                  <a:lnTo>
                    <a:pt x="156" y="656"/>
                  </a:lnTo>
                  <a:lnTo>
                    <a:pt x="156" y="656"/>
                  </a:lnTo>
                  <a:lnTo>
                    <a:pt x="187" y="656"/>
                  </a:lnTo>
                  <a:lnTo>
                    <a:pt x="187" y="656"/>
                  </a:lnTo>
                  <a:lnTo>
                    <a:pt x="187" y="656"/>
                  </a:lnTo>
                  <a:lnTo>
                    <a:pt x="187" y="656"/>
                  </a:lnTo>
                  <a:lnTo>
                    <a:pt x="187" y="656"/>
                  </a:lnTo>
                  <a:lnTo>
                    <a:pt x="187" y="656"/>
                  </a:lnTo>
                  <a:lnTo>
                    <a:pt x="187" y="656"/>
                  </a:lnTo>
                  <a:lnTo>
                    <a:pt x="187" y="656"/>
                  </a:lnTo>
                  <a:lnTo>
                    <a:pt x="187" y="656"/>
                  </a:lnTo>
                  <a:lnTo>
                    <a:pt x="187" y="656"/>
                  </a:lnTo>
                  <a:lnTo>
                    <a:pt x="218" y="656"/>
                  </a:lnTo>
                  <a:lnTo>
                    <a:pt x="218" y="656"/>
                  </a:lnTo>
                  <a:lnTo>
                    <a:pt x="218" y="656"/>
                  </a:lnTo>
                  <a:lnTo>
                    <a:pt x="218" y="656"/>
                  </a:lnTo>
                  <a:lnTo>
                    <a:pt x="218" y="656"/>
                  </a:lnTo>
                  <a:lnTo>
                    <a:pt x="250" y="656"/>
                  </a:lnTo>
                  <a:lnTo>
                    <a:pt x="250" y="656"/>
                  </a:lnTo>
                  <a:lnTo>
                    <a:pt x="250" y="656"/>
                  </a:lnTo>
                  <a:lnTo>
                    <a:pt x="250" y="656"/>
                  </a:lnTo>
                  <a:lnTo>
                    <a:pt x="250" y="656"/>
                  </a:lnTo>
                  <a:lnTo>
                    <a:pt x="250" y="656"/>
                  </a:lnTo>
                  <a:lnTo>
                    <a:pt x="250" y="687"/>
                  </a:lnTo>
                  <a:lnTo>
                    <a:pt x="250" y="687"/>
                  </a:lnTo>
                  <a:lnTo>
                    <a:pt x="281" y="687"/>
                  </a:lnTo>
                  <a:lnTo>
                    <a:pt x="281" y="687"/>
                  </a:lnTo>
                  <a:lnTo>
                    <a:pt x="281" y="687"/>
                  </a:lnTo>
                  <a:lnTo>
                    <a:pt x="281" y="687"/>
                  </a:lnTo>
                  <a:lnTo>
                    <a:pt x="281" y="718"/>
                  </a:lnTo>
                  <a:lnTo>
                    <a:pt x="281" y="718"/>
                  </a:lnTo>
                  <a:lnTo>
                    <a:pt x="281" y="718"/>
                  </a:lnTo>
                  <a:lnTo>
                    <a:pt x="281" y="718"/>
                  </a:lnTo>
                  <a:lnTo>
                    <a:pt x="281" y="718"/>
                  </a:lnTo>
                  <a:lnTo>
                    <a:pt x="281" y="750"/>
                  </a:lnTo>
                  <a:lnTo>
                    <a:pt x="281" y="750"/>
                  </a:lnTo>
                  <a:lnTo>
                    <a:pt x="281" y="750"/>
                  </a:lnTo>
                  <a:lnTo>
                    <a:pt x="281" y="750"/>
                  </a:lnTo>
                  <a:lnTo>
                    <a:pt x="281" y="750"/>
                  </a:lnTo>
                  <a:lnTo>
                    <a:pt x="281" y="781"/>
                  </a:lnTo>
                  <a:lnTo>
                    <a:pt x="250" y="781"/>
                  </a:lnTo>
                  <a:lnTo>
                    <a:pt x="250" y="781"/>
                  </a:lnTo>
                  <a:lnTo>
                    <a:pt x="250" y="781"/>
                  </a:lnTo>
                  <a:lnTo>
                    <a:pt x="250" y="781"/>
                  </a:lnTo>
                  <a:lnTo>
                    <a:pt x="250" y="781"/>
                  </a:lnTo>
                  <a:lnTo>
                    <a:pt x="250" y="781"/>
                  </a:lnTo>
                  <a:lnTo>
                    <a:pt x="250" y="781"/>
                  </a:lnTo>
                  <a:lnTo>
                    <a:pt x="250" y="781"/>
                  </a:lnTo>
                  <a:lnTo>
                    <a:pt x="250" y="781"/>
                  </a:lnTo>
                  <a:lnTo>
                    <a:pt x="250" y="781"/>
                  </a:lnTo>
                  <a:lnTo>
                    <a:pt x="250" y="812"/>
                  </a:lnTo>
                  <a:lnTo>
                    <a:pt x="250" y="812"/>
                  </a:lnTo>
                  <a:lnTo>
                    <a:pt x="250" y="812"/>
                  </a:lnTo>
                  <a:lnTo>
                    <a:pt x="250" y="812"/>
                  </a:lnTo>
                  <a:lnTo>
                    <a:pt x="250" y="812"/>
                  </a:lnTo>
                  <a:lnTo>
                    <a:pt x="250" y="812"/>
                  </a:lnTo>
                  <a:lnTo>
                    <a:pt x="250" y="812"/>
                  </a:lnTo>
                  <a:lnTo>
                    <a:pt x="250" y="812"/>
                  </a:lnTo>
                  <a:lnTo>
                    <a:pt x="250" y="812"/>
                  </a:lnTo>
                  <a:lnTo>
                    <a:pt x="250" y="812"/>
                  </a:lnTo>
                  <a:lnTo>
                    <a:pt x="250" y="812"/>
                  </a:lnTo>
                  <a:lnTo>
                    <a:pt x="250" y="812"/>
                  </a:lnTo>
                  <a:lnTo>
                    <a:pt x="281" y="812"/>
                  </a:lnTo>
                  <a:lnTo>
                    <a:pt x="281" y="812"/>
                  </a:lnTo>
                  <a:lnTo>
                    <a:pt x="281" y="812"/>
                  </a:lnTo>
                  <a:lnTo>
                    <a:pt x="281" y="812"/>
                  </a:lnTo>
                  <a:lnTo>
                    <a:pt x="281" y="812"/>
                  </a:lnTo>
                  <a:lnTo>
                    <a:pt x="281" y="812"/>
                  </a:lnTo>
                  <a:lnTo>
                    <a:pt x="281" y="812"/>
                  </a:lnTo>
                  <a:lnTo>
                    <a:pt x="281" y="812"/>
                  </a:lnTo>
                  <a:lnTo>
                    <a:pt x="281" y="812"/>
                  </a:lnTo>
                  <a:lnTo>
                    <a:pt x="281" y="812"/>
                  </a:lnTo>
                  <a:lnTo>
                    <a:pt x="281" y="812"/>
                  </a:lnTo>
                  <a:lnTo>
                    <a:pt x="281" y="812"/>
                  </a:lnTo>
                  <a:lnTo>
                    <a:pt x="281" y="812"/>
                  </a:lnTo>
                  <a:lnTo>
                    <a:pt x="312" y="812"/>
                  </a:lnTo>
                  <a:lnTo>
                    <a:pt x="312" y="812"/>
                  </a:lnTo>
                  <a:lnTo>
                    <a:pt x="312" y="812"/>
                  </a:lnTo>
                  <a:lnTo>
                    <a:pt x="312" y="812"/>
                  </a:lnTo>
                  <a:lnTo>
                    <a:pt x="312" y="812"/>
                  </a:lnTo>
                  <a:lnTo>
                    <a:pt x="312" y="812"/>
                  </a:lnTo>
                  <a:lnTo>
                    <a:pt x="312" y="812"/>
                  </a:lnTo>
                  <a:lnTo>
                    <a:pt x="312" y="812"/>
                  </a:lnTo>
                  <a:lnTo>
                    <a:pt x="312" y="812"/>
                  </a:lnTo>
                  <a:lnTo>
                    <a:pt x="312" y="812"/>
                  </a:lnTo>
                  <a:lnTo>
                    <a:pt x="312" y="812"/>
                  </a:lnTo>
                  <a:lnTo>
                    <a:pt x="312" y="812"/>
                  </a:lnTo>
                  <a:lnTo>
                    <a:pt x="312" y="812"/>
                  </a:lnTo>
                  <a:lnTo>
                    <a:pt x="312" y="812"/>
                  </a:lnTo>
                  <a:lnTo>
                    <a:pt x="343" y="812"/>
                  </a:lnTo>
                  <a:lnTo>
                    <a:pt x="343" y="812"/>
                  </a:lnTo>
                  <a:lnTo>
                    <a:pt x="343" y="812"/>
                  </a:lnTo>
                  <a:lnTo>
                    <a:pt x="343" y="843"/>
                  </a:lnTo>
                  <a:lnTo>
                    <a:pt x="343" y="843"/>
                  </a:lnTo>
                  <a:lnTo>
                    <a:pt x="343" y="843"/>
                  </a:lnTo>
                  <a:lnTo>
                    <a:pt x="343" y="843"/>
                  </a:lnTo>
                  <a:lnTo>
                    <a:pt x="343" y="843"/>
                  </a:lnTo>
                  <a:lnTo>
                    <a:pt x="343" y="843"/>
                  </a:lnTo>
                  <a:lnTo>
                    <a:pt x="343" y="843"/>
                  </a:lnTo>
                  <a:lnTo>
                    <a:pt x="343" y="843"/>
                  </a:lnTo>
                  <a:lnTo>
                    <a:pt x="343" y="843"/>
                  </a:lnTo>
                  <a:lnTo>
                    <a:pt x="343" y="843"/>
                  </a:lnTo>
                  <a:lnTo>
                    <a:pt x="343" y="843"/>
                  </a:lnTo>
                  <a:lnTo>
                    <a:pt x="343" y="843"/>
                  </a:lnTo>
                  <a:lnTo>
                    <a:pt x="343" y="843"/>
                  </a:lnTo>
                  <a:lnTo>
                    <a:pt x="343" y="875"/>
                  </a:lnTo>
                  <a:lnTo>
                    <a:pt x="343" y="875"/>
                  </a:lnTo>
                  <a:lnTo>
                    <a:pt x="343" y="875"/>
                  </a:lnTo>
                  <a:lnTo>
                    <a:pt x="343" y="875"/>
                  </a:lnTo>
                  <a:lnTo>
                    <a:pt x="343" y="875"/>
                  </a:lnTo>
                  <a:lnTo>
                    <a:pt x="343" y="875"/>
                  </a:lnTo>
                  <a:lnTo>
                    <a:pt x="343" y="875"/>
                  </a:lnTo>
                  <a:lnTo>
                    <a:pt x="343" y="875"/>
                  </a:lnTo>
                  <a:lnTo>
                    <a:pt x="343" y="875"/>
                  </a:lnTo>
                  <a:lnTo>
                    <a:pt x="343" y="875"/>
                  </a:lnTo>
                  <a:lnTo>
                    <a:pt x="343" y="906"/>
                  </a:lnTo>
                  <a:lnTo>
                    <a:pt x="343" y="906"/>
                  </a:lnTo>
                  <a:lnTo>
                    <a:pt x="343" y="906"/>
                  </a:lnTo>
                  <a:lnTo>
                    <a:pt x="375" y="906"/>
                  </a:lnTo>
                  <a:lnTo>
                    <a:pt x="375" y="906"/>
                  </a:lnTo>
                  <a:lnTo>
                    <a:pt x="375" y="906"/>
                  </a:lnTo>
                  <a:lnTo>
                    <a:pt x="375" y="906"/>
                  </a:lnTo>
                  <a:lnTo>
                    <a:pt x="375" y="906"/>
                  </a:lnTo>
                  <a:lnTo>
                    <a:pt x="375" y="906"/>
                  </a:lnTo>
                  <a:lnTo>
                    <a:pt x="375" y="906"/>
                  </a:lnTo>
                  <a:lnTo>
                    <a:pt x="375" y="906"/>
                  </a:lnTo>
                  <a:lnTo>
                    <a:pt x="375" y="906"/>
                  </a:lnTo>
                  <a:lnTo>
                    <a:pt x="375" y="906"/>
                  </a:lnTo>
                  <a:lnTo>
                    <a:pt x="375" y="906"/>
                  </a:lnTo>
                  <a:lnTo>
                    <a:pt x="375" y="937"/>
                  </a:lnTo>
                  <a:lnTo>
                    <a:pt x="375" y="937"/>
                  </a:lnTo>
                  <a:lnTo>
                    <a:pt x="375" y="937"/>
                  </a:lnTo>
                  <a:lnTo>
                    <a:pt x="375" y="937"/>
                  </a:lnTo>
                  <a:lnTo>
                    <a:pt x="375" y="937"/>
                  </a:lnTo>
                  <a:lnTo>
                    <a:pt x="375" y="937"/>
                  </a:lnTo>
                  <a:lnTo>
                    <a:pt x="375" y="937"/>
                  </a:lnTo>
                  <a:lnTo>
                    <a:pt x="375" y="937"/>
                  </a:lnTo>
                  <a:lnTo>
                    <a:pt x="375" y="937"/>
                  </a:lnTo>
                  <a:lnTo>
                    <a:pt x="343" y="937"/>
                  </a:lnTo>
                  <a:lnTo>
                    <a:pt x="343" y="968"/>
                  </a:lnTo>
                  <a:lnTo>
                    <a:pt x="343" y="968"/>
                  </a:lnTo>
                  <a:lnTo>
                    <a:pt x="343" y="968"/>
                  </a:lnTo>
                  <a:lnTo>
                    <a:pt x="343" y="968"/>
                  </a:lnTo>
                  <a:lnTo>
                    <a:pt x="343" y="968"/>
                  </a:lnTo>
                  <a:lnTo>
                    <a:pt x="343" y="968"/>
                  </a:lnTo>
                  <a:lnTo>
                    <a:pt x="343" y="968"/>
                  </a:lnTo>
                  <a:lnTo>
                    <a:pt x="343" y="968"/>
                  </a:lnTo>
                  <a:lnTo>
                    <a:pt x="343" y="968"/>
                  </a:lnTo>
                  <a:lnTo>
                    <a:pt x="343" y="968"/>
                  </a:lnTo>
                  <a:lnTo>
                    <a:pt x="312" y="1000"/>
                  </a:lnTo>
                  <a:lnTo>
                    <a:pt x="312" y="1000"/>
                  </a:lnTo>
                  <a:lnTo>
                    <a:pt x="312" y="1000"/>
                  </a:lnTo>
                  <a:lnTo>
                    <a:pt x="312" y="1000"/>
                  </a:lnTo>
                  <a:lnTo>
                    <a:pt x="312" y="1000"/>
                  </a:lnTo>
                  <a:lnTo>
                    <a:pt x="312" y="1000"/>
                  </a:lnTo>
                  <a:lnTo>
                    <a:pt x="312" y="1031"/>
                  </a:lnTo>
                  <a:lnTo>
                    <a:pt x="312" y="1031"/>
                  </a:lnTo>
                  <a:lnTo>
                    <a:pt x="312" y="1031"/>
                  </a:lnTo>
                  <a:lnTo>
                    <a:pt x="312" y="1031"/>
                  </a:lnTo>
                  <a:lnTo>
                    <a:pt x="312" y="1031"/>
                  </a:lnTo>
                  <a:lnTo>
                    <a:pt x="312" y="1031"/>
                  </a:lnTo>
                  <a:lnTo>
                    <a:pt x="312" y="1031"/>
                  </a:lnTo>
                  <a:lnTo>
                    <a:pt x="312" y="1031"/>
                  </a:lnTo>
                  <a:lnTo>
                    <a:pt x="312" y="1031"/>
                  </a:lnTo>
                  <a:lnTo>
                    <a:pt x="312" y="1031"/>
                  </a:lnTo>
                  <a:lnTo>
                    <a:pt x="312" y="1031"/>
                  </a:lnTo>
                  <a:lnTo>
                    <a:pt x="312" y="1031"/>
                  </a:lnTo>
                  <a:lnTo>
                    <a:pt x="312" y="1062"/>
                  </a:lnTo>
                  <a:lnTo>
                    <a:pt x="312" y="1062"/>
                  </a:lnTo>
                  <a:lnTo>
                    <a:pt x="312" y="1062"/>
                  </a:lnTo>
                  <a:lnTo>
                    <a:pt x="312" y="1062"/>
                  </a:lnTo>
                  <a:lnTo>
                    <a:pt x="312" y="1062"/>
                  </a:lnTo>
                  <a:lnTo>
                    <a:pt x="281" y="1062"/>
                  </a:lnTo>
                  <a:lnTo>
                    <a:pt x="281" y="1062"/>
                  </a:lnTo>
                  <a:lnTo>
                    <a:pt x="312" y="1062"/>
                  </a:lnTo>
                  <a:lnTo>
                    <a:pt x="312" y="1062"/>
                  </a:lnTo>
                  <a:lnTo>
                    <a:pt x="312" y="1062"/>
                  </a:lnTo>
                  <a:lnTo>
                    <a:pt x="312" y="1062"/>
                  </a:lnTo>
                  <a:lnTo>
                    <a:pt x="281" y="1093"/>
                  </a:lnTo>
                  <a:lnTo>
                    <a:pt x="281" y="1093"/>
                  </a:lnTo>
                  <a:lnTo>
                    <a:pt x="281" y="1093"/>
                  </a:lnTo>
                  <a:lnTo>
                    <a:pt x="312" y="1093"/>
                  </a:lnTo>
                  <a:lnTo>
                    <a:pt x="312" y="1093"/>
                  </a:lnTo>
                  <a:lnTo>
                    <a:pt x="312" y="1093"/>
                  </a:lnTo>
                  <a:lnTo>
                    <a:pt x="281" y="1093"/>
                  </a:lnTo>
                  <a:lnTo>
                    <a:pt x="281" y="1093"/>
                  </a:lnTo>
                  <a:lnTo>
                    <a:pt x="281" y="1093"/>
                  </a:lnTo>
                  <a:lnTo>
                    <a:pt x="281" y="1093"/>
                  </a:lnTo>
                  <a:lnTo>
                    <a:pt x="281" y="1093"/>
                  </a:lnTo>
                  <a:lnTo>
                    <a:pt x="281" y="1093"/>
                  </a:lnTo>
                  <a:lnTo>
                    <a:pt x="281" y="1125"/>
                  </a:lnTo>
                  <a:lnTo>
                    <a:pt x="281" y="1125"/>
                  </a:lnTo>
                  <a:lnTo>
                    <a:pt x="281" y="1125"/>
                  </a:lnTo>
                  <a:lnTo>
                    <a:pt x="281" y="1156"/>
                  </a:lnTo>
                  <a:lnTo>
                    <a:pt x="281" y="1187"/>
                  </a:lnTo>
                  <a:lnTo>
                    <a:pt x="281" y="1187"/>
                  </a:lnTo>
                  <a:lnTo>
                    <a:pt x="281" y="1187"/>
                  </a:lnTo>
                  <a:lnTo>
                    <a:pt x="281" y="1187"/>
                  </a:lnTo>
                  <a:lnTo>
                    <a:pt x="281" y="1187"/>
                  </a:lnTo>
                  <a:lnTo>
                    <a:pt x="281" y="1187"/>
                  </a:lnTo>
                  <a:lnTo>
                    <a:pt x="281" y="1187"/>
                  </a:lnTo>
                  <a:lnTo>
                    <a:pt x="281" y="1187"/>
                  </a:lnTo>
                  <a:lnTo>
                    <a:pt x="281" y="1187"/>
                  </a:lnTo>
                  <a:lnTo>
                    <a:pt x="281" y="1187"/>
                  </a:lnTo>
                  <a:lnTo>
                    <a:pt x="281" y="1187"/>
                  </a:lnTo>
                  <a:lnTo>
                    <a:pt x="281" y="1218"/>
                  </a:lnTo>
                  <a:lnTo>
                    <a:pt x="312" y="1218"/>
                  </a:lnTo>
                  <a:lnTo>
                    <a:pt x="312" y="1218"/>
                  </a:lnTo>
                  <a:lnTo>
                    <a:pt x="312" y="1218"/>
                  </a:lnTo>
                  <a:lnTo>
                    <a:pt x="312" y="1218"/>
                  </a:lnTo>
                  <a:lnTo>
                    <a:pt x="312" y="1218"/>
                  </a:lnTo>
                  <a:lnTo>
                    <a:pt x="312" y="1218"/>
                  </a:lnTo>
                  <a:lnTo>
                    <a:pt x="312" y="1218"/>
                  </a:lnTo>
                  <a:lnTo>
                    <a:pt x="312" y="1250"/>
                  </a:lnTo>
                  <a:lnTo>
                    <a:pt x="312" y="1250"/>
                  </a:lnTo>
                  <a:lnTo>
                    <a:pt x="312" y="1250"/>
                  </a:lnTo>
                  <a:lnTo>
                    <a:pt x="312" y="1250"/>
                  </a:lnTo>
                  <a:lnTo>
                    <a:pt x="312" y="1250"/>
                  </a:lnTo>
                  <a:lnTo>
                    <a:pt x="312" y="1250"/>
                  </a:lnTo>
                  <a:lnTo>
                    <a:pt x="312" y="1250"/>
                  </a:lnTo>
                  <a:lnTo>
                    <a:pt x="312" y="1250"/>
                  </a:lnTo>
                  <a:lnTo>
                    <a:pt x="343" y="1250"/>
                  </a:lnTo>
                  <a:lnTo>
                    <a:pt x="343" y="1250"/>
                  </a:lnTo>
                  <a:lnTo>
                    <a:pt x="343" y="1281"/>
                  </a:lnTo>
                  <a:lnTo>
                    <a:pt x="343" y="1281"/>
                  </a:lnTo>
                  <a:lnTo>
                    <a:pt x="343" y="1281"/>
                  </a:lnTo>
                  <a:lnTo>
                    <a:pt x="343" y="1281"/>
                  </a:lnTo>
                  <a:lnTo>
                    <a:pt x="343" y="1281"/>
                  </a:lnTo>
                  <a:lnTo>
                    <a:pt x="343" y="1281"/>
                  </a:lnTo>
                  <a:lnTo>
                    <a:pt x="343" y="1281"/>
                  </a:lnTo>
                  <a:lnTo>
                    <a:pt x="343" y="1312"/>
                  </a:lnTo>
                  <a:lnTo>
                    <a:pt x="343" y="1312"/>
                  </a:lnTo>
                  <a:lnTo>
                    <a:pt x="343" y="1312"/>
                  </a:lnTo>
                  <a:lnTo>
                    <a:pt x="343" y="1312"/>
                  </a:lnTo>
                  <a:lnTo>
                    <a:pt x="343" y="1312"/>
                  </a:lnTo>
                  <a:lnTo>
                    <a:pt x="343" y="1312"/>
                  </a:lnTo>
                  <a:lnTo>
                    <a:pt x="343" y="1312"/>
                  </a:lnTo>
                  <a:lnTo>
                    <a:pt x="343" y="1312"/>
                  </a:lnTo>
                  <a:lnTo>
                    <a:pt x="343" y="1312"/>
                  </a:lnTo>
                  <a:lnTo>
                    <a:pt x="343" y="1312"/>
                  </a:lnTo>
                  <a:lnTo>
                    <a:pt x="312" y="1312"/>
                  </a:lnTo>
                  <a:lnTo>
                    <a:pt x="312" y="1343"/>
                  </a:lnTo>
                  <a:lnTo>
                    <a:pt x="312" y="1343"/>
                  </a:lnTo>
                  <a:lnTo>
                    <a:pt x="343" y="1343"/>
                  </a:lnTo>
                  <a:lnTo>
                    <a:pt x="343" y="1343"/>
                  </a:lnTo>
                  <a:lnTo>
                    <a:pt x="343" y="1343"/>
                  </a:lnTo>
                  <a:lnTo>
                    <a:pt x="343" y="1343"/>
                  </a:lnTo>
                  <a:lnTo>
                    <a:pt x="343" y="1343"/>
                  </a:lnTo>
                  <a:lnTo>
                    <a:pt x="343" y="1343"/>
                  </a:lnTo>
                  <a:lnTo>
                    <a:pt x="343" y="1343"/>
                  </a:lnTo>
                  <a:lnTo>
                    <a:pt x="343" y="1343"/>
                  </a:lnTo>
                  <a:lnTo>
                    <a:pt x="343" y="1343"/>
                  </a:lnTo>
                  <a:lnTo>
                    <a:pt x="343" y="1343"/>
                  </a:lnTo>
                  <a:lnTo>
                    <a:pt x="343" y="1343"/>
                  </a:lnTo>
                  <a:lnTo>
                    <a:pt x="343" y="1343"/>
                  </a:lnTo>
                  <a:lnTo>
                    <a:pt x="343" y="1343"/>
                  </a:lnTo>
                  <a:lnTo>
                    <a:pt x="343" y="1375"/>
                  </a:lnTo>
                  <a:lnTo>
                    <a:pt x="343" y="1375"/>
                  </a:lnTo>
                  <a:lnTo>
                    <a:pt x="343" y="1375"/>
                  </a:lnTo>
                  <a:lnTo>
                    <a:pt x="343" y="1375"/>
                  </a:lnTo>
                  <a:lnTo>
                    <a:pt x="343" y="1375"/>
                  </a:lnTo>
                  <a:lnTo>
                    <a:pt x="375" y="1375"/>
                  </a:lnTo>
                  <a:lnTo>
                    <a:pt x="375" y="1375"/>
                  </a:lnTo>
                  <a:lnTo>
                    <a:pt x="375" y="1375"/>
                  </a:lnTo>
                  <a:lnTo>
                    <a:pt x="375" y="1375"/>
                  </a:lnTo>
                  <a:lnTo>
                    <a:pt x="375" y="1375"/>
                  </a:lnTo>
                  <a:lnTo>
                    <a:pt x="375" y="1375"/>
                  </a:lnTo>
                  <a:lnTo>
                    <a:pt x="375" y="1375"/>
                  </a:lnTo>
                  <a:lnTo>
                    <a:pt x="406" y="1375"/>
                  </a:lnTo>
                  <a:lnTo>
                    <a:pt x="406" y="1406"/>
                  </a:lnTo>
                  <a:lnTo>
                    <a:pt x="406" y="1406"/>
                  </a:lnTo>
                  <a:lnTo>
                    <a:pt x="406" y="1406"/>
                  </a:lnTo>
                  <a:lnTo>
                    <a:pt x="406" y="1406"/>
                  </a:lnTo>
                  <a:lnTo>
                    <a:pt x="406" y="1406"/>
                  </a:lnTo>
                  <a:lnTo>
                    <a:pt x="406" y="1406"/>
                  </a:lnTo>
                  <a:lnTo>
                    <a:pt x="406" y="1406"/>
                  </a:lnTo>
                  <a:lnTo>
                    <a:pt x="406" y="1406"/>
                  </a:lnTo>
                  <a:lnTo>
                    <a:pt x="406" y="1406"/>
                  </a:lnTo>
                  <a:lnTo>
                    <a:pt x="406" y="1406"/>
                  </a:lnTo>
                  <a:lnTo>
                    <a:pt x="406" y="1406"/>
                  </a:lnTo>
                  <a:lnTo>
                    <a:pt x="406" y="1406"/>
                  </a:lnTo>
                  <a:lnTo>
                    <a:pt x="406" y="1406"/>
                  </a:lnTo>
                  <a:lnTo>
                    <a:pt x="406" y="1406"/>
                  </a:lnTo>
                  <a:lnTo>
                    <a:pt x="406" y="1406"/>
                  </a:lnTo>
                  <a:lnTo>
                    <a:pt x="437" y="1406"/>
                  </a:lnTo>
                  <a:lnTo>
                    <a:pt x="437" y="1437"/>
                  </a:lnTo>
                  <a:lnTo>
                    <a:pt x="437" y="1437"/>
                  </a:lnTo>
                  <a:lnTo>
                    <a:pt x="437" y="1437"/>
                  </a:lnTo>
                  <a:lnTo>
                    <a:pt x="437" y="1437"/>
                  </a:lnTo>
                  <a:lnTo>
                    <a:pt x="468" y="1437"/>
                  </a:lnTo>
                  <a:lnTo>
                    <a:pt x="500" y="1437"/>
                  </a:lnTo>
                  <a:lnTo>
                    <a:pt x="500" y="1437"/>
                  </a:lnTo>
                  <a:lnTo>
                    <a:pt x="500" y="1468"/>
                  </a:lnTo>
                  <a:lnTo>
                    <a:pt x="500" y="1468"/>
                  </a:lnTo>
                  <a:lnTo>
                    <a:pt x="500" y="1468"/>
                  </a:lnTo>
                  <a:lnTo>
                    <a:pt x="500" y="1468"/>
                  </a:lnTo>
                  <a:lnTo>
                    <a:pt x="500" y="1468"/>
                  </a:lnTo>
                  <a:lnTo>
                    <a:pt x="500" y="1468"/>
                  </a:lnTo>
                  <a:lnTo>
                    <a:pt x="531" y="1468"/>
                  </a:lnTo>
                  <a:lnTo>
                    <a:pt x="531" y="1468"/>
                  </a:lnTo>
                  <a:lnTo>
                    <a:pt x="531" y="1468"/>
                  </a:lnTo>
                  <a:lnTo>
                    <a:pt x="531" y="1468"/>
                  </a:lnTo>
                  <a:lnTo>
                    <a:pt x="531" y="1468"/>
                  </a:lnTo>
                  <a:lnTo>
                    <a:pt x="531" y="1468"/>
                  </a:lnTo>
                  <a:lnTo>
                    <a:pt x="531" y="1468"/>
                  </a:lnTo>
                  <a:lnTo>
                    <a:pt x="531" y="1468"/>
                  </a:lnTo>
                  <a:lnTo>
                    <a:pt x="531" y="1468"/>
                  </a:lnTo>
                  <a:lnTo>
                    <a:pt x="562" y="1468"/>
                  </a:lnTo>
                  <a:lnTo>
                    <a:pt x="562" y="1468"/>
                  </a:lnTo>
                  <a:lnTo>
                    <a:pt x="562" y="1468"/>
                  </a:lnTo>
                  <a:lnTo>
                    <a:pt x="562" y="1468"/>
                  </a:lnTo>
                  <a:lnTo>
                    <a:pt x="562" y="1468"/>
                  </a:lnTo>
                  <a:lnTo>
                    <a:pt x="562" y="1468"/>
                  </a:lnTo>
                  <a:lnTo>
                    <a:pt x="562" y="1468"/>
                  </a:lnTo>
                  <a:lnTo>
                    <a:pt x="562" y="1468"/>
                  </a:lnTo>
                  <a:lnTo>
                    <a:pt x="562" y="1468"/>
                  </a:lnTo>
                  <a:lnTo>
                    <a:pt x="562" y="1468"/>
                  </a:lnTo>
                  <a:lnTo>
                    <a:pt x="593" y="1468"/>
                  </a:lnTo>
                  <a:lnTo>
                    <a:pt x="593" y="1437"/>
                  </a:lnTo>
                  <a:lnTo>
                    <a:pt x="593" y="1437"/>
                  </a:lnTo>
                  <a:lnTo>
                    <a:pt x="593" y="1437"/>
                  </a:lnTo>
                  <a:lnTo>
                    <a:pt x="593" y="1437"/>
                  </a:lnTo>
                  <a:lnTo>
                    <a:pt x="593" y="1437"/>
                  </a:lnTo>
                  <a:lnTo>
                    <a:pt x="593" y="1437"/>
                  </a:lnTo>
                  <a:lnTo>
                    <a:pt x="593" y="1406"/>
                  </a:lnTo>
                  <a:lnTo>
                    <a:pt x="593" y="1406"/>
                  </a:lnTo>
                  <a:lnTo>
                    <a:pt x="593" y="1406"/>
                  </a:lnTo>
                  <a:lnTo>
                    <a:pt x="593" y="1406"/>
                  </a:lnTo>
                  <a:lnTo>
                    <a:pt x="593" y="1406"/>
                  </a:lnTo>
                  <a:lnTo>
                    <a:pt x="593" y="1406"/>
                  </a:lnTo>
                  <a:lnTo>
                    <a:pt x="593" y="1406"/>
                  </a:lnTo>
                  <a:lnTo>
                    <a:pt x="625" y="1406"/>
                  </a:lnTo>
                  <a:lnTo>
                    <a:pt x="625" y="1406"/>
                  </a:lnTo>
                  <a:lnTo>
                    <a:pt x="625" y="1406"/>
                  </a:lnTo>
                  <a:lnTo>
                    <a:pt x="625" y="1406"/>
                  </a:lnTo>
                  <a:lnTo>
                    <a:pt x="625" y="1406"/>
                  </a:lnTo>
                  <a:lnTo>
                    <a:pt x="625" y="1375"/>
                  </a:lnTo>
                  <a:lnTo>
                    <a:pt x="625" y="1406"/>
                  </a:lnTo>
                  <a:lnTo>
                    <a:pt x="625" y="1406"/>
                  </a:lnTo>
                  <a:lnTo>
                    <a:pt x="625" y="1406"/>
                  </a:lnTo>
                  <a:lnTo>
                    <a:pt x="625" y="1406"/>
                  </a:lnTo>
                  <a:lnTo>
                    <a:pt x="625" y="1406"/>
                  </a:lnTo>
                  <a:lnTo>
                    <a:pt x="625" y="1406"/>
                  </a:lnTo>
                  <a:lnTo>
                    <a:pt x="625" y="1406"/>
                  </a:lnTo>
                  <a:lnTo>
                    <a:pt x="656" y="1406"/>
                  </a:lnTo>
                  <a:lnTo>
                    <a:pt x="656" y="1406"/>
                  </a:lnTo>
                  <a:lnTo>
                    <a:pt x="656" y="1406"/>
                  </a:lnTo>
                  <a:lnTo>
                    <a:pt x="656" y="1406"/>
                  </a:lnTo>
                  <a:lnTo>
                    <a:pt x="656" y="1406"/>
                  </a:lnTo>
                  <a:lnTo>
                    <a:pt x="656" y="1406"/>
                  </a:lnTo>
                  <a:lnTo>
                    <a:pt x="656" y="1406"/>
                  </a:lnTo>
                  <a:lnTo>
                    <a:pt x="656" y="1406"/>
                  </a:lnTo>
                  <a:lnTo>
                    <a:pt x="656" y="1406"/>
                  </a:lnTo>
                  <a:lnTo>
                    <a:pt x="687" y="1406"/>
                  </a:lnTo>
                  <a:lnTo>
                    <a:pt x="687" y="1406"/>
                  </a:lnTo>
                  <a:lnTo>
                    <a:pt x="687" y="1406"/>
                  </a:lnTo>
                  <a:lnTo>
                    <a:pt x="687" y="1406"/>
                  </a:lnTo>
                  <a:lnTo>
                    <a:pt x="687" y="1375"/>
                  </a:lnTo>
                  <a:lnTo>
                    <a:pt x="687" y="1375"/>
                  </a:lnTo>
                  <a:lnTo>
                    <a:pt x="687" y="1375"/>
                  </a:lnTo>
                  <a:lnTo>
                    <a:pt x="687" y="1375"/>
                  </a:lnTo>
                  <a:lnTo>
                    <a:pt x="687" y="1375"/>
                  </a:lnTo>
                  <a:lnTo>
                    <a:pt x="687" y="1375"/>
                  </a:lnTo>
                  <a:lnTo>
                    <a:pt x="687" y="1375"/>
                  </a:lnTo>
                  <a:lnTo>
                    <a:pt x="718" y="1375"/>
                  </a:lnTo>
                  <a:lnTo>
                    <a:pt x="718" y="1375"/>
                  </a:lnTo>
                  <a:lnTo>
                    <a:pt x="718" y="1375"/>
                  </a:lnTo>
                  <a:lnTo>
                    <a:pt x="718" y="1375"/>
                  </a:lnTo>
                  <a:lnTo>
                    <a:pt x="750" y="1375"/>
                  </a:lnTo>
                  <a:lnTo>
                    <a:pt x="750" y="1375"/>
                  </a:lnTo>
                  <a:lnTo>
                    <a:pt x="750" y="1375"/>
                  </a:lnTo>
                  <a:lnTo>
                    <a:pt x="781" y="1375"/>
                  </a:lnTo>
                  <a:lnTo>
                    <a:pt x="781" y="1375"/>
                  </a:lnTo>
                  <a:lnTo>
                    <a:pt x="781" y="1343"/>
                  </a:lnTo>
                  <a:lnTo>
                    <a:pt x="781" y="1343"/>
                  </a:lnTo>
                  <a:lnTo>
                    <a:pt x="812" y="1343"/>
                  </a:lnTo>
                  <a:lnTo>
                    <a:pt x="812" y="1343"/>
                  </a:lnTo>
                  <a:lnTo>
                    <a:pt x="812" y="1312"/>
                  </a:lnTo>
                  <a:lnTo>
                    <a:pt x="812" y="1312"/>
                  </a:lnTo>
                  <a:lnTo>
                    <a:pt x="812" y="1312"/>
                  </a:lnTo>
                  <a:lnTo>
                    <a:pt x="812" y="1312"/>
                  </a:lnTo>
                  <a:lnTo>
                    <a:pt x="812" y="1312"/>
                  </a:lnTo>
                  <a:lnTo>
                    <a:pt x="812" y="1312"/>
                  </a:lnTo>
                  <a:lnTo>
                    <a:pt x="812" y="1312"/>
                  </a:lnTo>
                  <a:lnTo>
                    <a:pt x="843" y="1312"/>
                  </a:lnTo>
                  <a:lnTo>
                    <a:pt x="843" y="1312"/>
                  </a:lnTo>
                  <a:lnTo>
                    <a:pt x="843" y="1312"/>
                  </a:lnTo>
                  <a:lnTo>
                    <a:pt x="875" y="1312"/>
                  </a:lnTo>
                  <a:lnTo>
                    <a:pt x="875" y="1312"/>
                  </a:lnTo>
                  <a:lnTo>
                    <a:pt x="875" y="1312"/>
                  </a:lnTo>
                  <a:lnTo>
                    <a:pt x="875" y="1312"/>
                  </a:lnTo>
                  <a:lnTo>
                    <a:pt x="875" y="1312"/>
                  </a:lnTo>
                  <a:lnTo>
                    <a:pt x="875" y="1312"/>
                  </a:lnTo>
                  <a:lnTo>
                    <a:pt x="875" y="1312"/>
                  </a:lnTo>
                  <a:lnTo>
                    <a:pt x="906" y="1312"/>
                  </a:lnTo>
                  <a:lnTo>
                    <a:pt x="906" y="1312"/>
                  </a:lnTo>
                  <a:lnTo>
                    <a:pt x="906" y="1312"/>
                  </a:lnTo>
                  <a:lnTo>
                    <a:pt x="906" y="1312"/>
                  </a:lnTo>
                  <a:lnTo>
                    <a:pt x="906" y="1343"/>
                  </a:lnTo>
                  <a:lnTo>
                    <a:pt x="906" y="1343"/>
                  </a:lnTo>
                  <a:lnTo>
                    <a:pt x="906" y="1343"/>
                  </a:lnTo>
                  <a:lnTo>
                    <a:pt x="937" y="1343"/>
                  </a:lnTo>
                  <a:lnTo>
                    <a:pt x="937" y="1343"/>
                  </a:lnTo>
                  <a:lnTo>
                    <a:pt x="937" y="1343"/>
                  </a:lnTo>
                  <a:lnTo>
                    <a:pt x="937" y="1312"/>
                  </a:lnTo>
                  <a:lnTo>
                    <a:pt x="937" y="1312"/>
                  </a:lnTo>
                  <a:lnTo>
                    <a:pt x="937" y="1312"/>
                  </a:lnTo>
                  <a:lnTo>
                    <a:pt x="937" y="1312"/>
                  </a:lnTo>
                  <a:lnTo>
                    <a:pt x="968" y="1312"/>
                  </a:lnTo>
                  <a:lnTo>
                    <a:pt x="968" y="1312"/>
                  </a:lnTo>
                  <a:lnTo>
                    <a:pt x="968" y="1312"/>
                  </a:lnTo>
                  <a:lnTo>
                    <a:pt x="968" y="1312"/>
                  </a:lnTo>
                  <a:lnTo>
                    <a:pt x="968" y="1312"/>
                  </a:lnTo>
                  <a:lnTo>
                    <a:pt x="968" y="1312"/>
                  </a:lnTo>
                  <a:lnTo>
                    <a:pt x="968" y="1343"/>
                  </a:lnTo>
                  <a:lnTo>
                    <a:pt x="968" y="1343"/>
                  </a:lnTo>
                  <a:lnTo>
                    <a:pt x="968" y="1312"/>
                  </a:lnTo>
                  <a:lnTo>
                    <a:pt x="1000" y="1312"/>
                  </a:lnTo>
                  <a:close/>
                </a:path>
              </a:pathLst>
            </a:custGeom>
            <a:grpFill/>
            <a:ln w="9525" cap="flat">
              <a:solidFill>
                <a:srgbClr val="FFFFFF"/>
              </a:solidFill>
              <a:bevel/>
              <a:headEnd/>
              <a:tailEnd/>
            </a:ln>
            <a:effectLst/>
          </p:spPr>
          <p:txBody>
            <a:bodyPr wrap="none" anchor="ctr"/>
            <a:lstStyle/>
            <a:p>
              <a:endParaRPr lang="en-US"/>
            </a:p>
          </p:txBody>
        </p:sp>
        <p:sp>
          <p:nvSpPr>
            <p:cNvPr id="60" name="Freeform 14">
              <a:extLst>
                <a:ext uri="{FF2B5EF4-FFF2-40B4-BE49-F238E27FC236}">
                  <a16:creationId xmlns:a16="http://schemas.microsoft.com/office/drawing/2014/main" id="{8EA22244-0EE3-5145-97F6-11AB1062607D}"/>
                </a:ext>
              </a:extLst>
            </p:cNvPr>
            <p:cNvSpPr>
              <a:spLocks noChangeArrowheads="1"/>
            </p:cNvSpPr>
            <p:nvPr/>
          </p:nvSpPr>
          <p:spPr bwMode="auto">
            <a:xfrm>
              <a:off x="17768697" y="3718484"/>
              <a:ext cx="214313" cy="258762"/>
            </a:xfrm>
            <a:custGeom>
              <a:avLst/>
              <a:gdLst>
                <a:gd name="T0" fmla="*/ 593 w 594"/>
                <a:gd name="T1" fmla="*/ 281 h 720"/>
                <a:gd name="T2" fmla="*/ 562 w 594"/>
                <a:gd name="T3" fmla="*/ 250 h 720"/>
                <a:gd name="T4" fmla="*/ 562 w 594"/>
                <a:gd name="T5" fmla="*/ 250 h 720"/>
                <a:gd name="T6" fmla="*/ 531 w 594"/>
                <a:gd name="T7" fmla="*/ 219 h 720"/>
                <a:gd name="T8" fmla="*/ 531 w 594"/>
                <a:gd name="T9" fmla="*/ 281 h 720"/>
                <a:gd name="T10" fmla="*/ 531 w 594"/>
                <a:gd name="T11" fmla="*/ 219 h 720"/>
                <a:gd name="T12" fmla="*/ 500 w 594"/>
                <a:gd name="T13" fmla="*/ 188 h 720"/>
                <a:gd name="T14" fmla="*/ 468 w 594"/>
                <a:gd name="T15" fmla="*/ 188 h 720"/>
                <a:gd name="T16" fmla="*/ 468 w 594"/>
                <a:gd name="T17" fmla="*/ 188 h 720"/>
                <a:gd name="T18" fmla="*/ 437 w 594"/>
                <a:gd name="T19" fmla="*/ 156 h 720"/>
                <a:gd name="T20" fmla="*/ 406 w 594"/>
                <a:gd name="T21" fmla="*/ 125 h 720"/>
                <a:gd name="T22" fmla="*/ 343 w 594"/>
                <a:gd name="T23" fmla="*/ 63 h 720"/>
                <a:gd name="T24" fmla="*/ 281 w 594"/>
                <a:gd name="T25" fmla="*/ 31 h 720"/>
                <a:gd name="T26" fmla="*/ 281 w 594"/>
                <a:gd name="T27" fmla="*/ 31 h 720"/>
                <a:gd name="T28" fmla="*/ 218 w 594"/>
                <a:gd name="T29" fmla="*/ 31 h 720"/>
                <a:gd name="T30" fmla="*/ 156 w 594"/>
                <a:gd name="T31" fmla="*/ 0 h 720"/>
                <a:gd name="T32" fmla="*/ 125 w 594"/>
                <a:gd name="T33" fmla="*/ 0 h 720"/>
                <a:gd name="T34" fmla="*/ 93 w 594"/>
                <a:gd name="T35" fmla="*/ 63 h 720"/>
                <a:gd name="T36" fmla="*/ 62 w 594"/>
                <a:gd name="T37" fmla="*/ 125 h 720"/>
                <a:gd name="T38" fmla="*/ 31 w 594"/>
                <a:gd name="T39" fmla="*/ 156 h 720"/>
                <a:gd name="T40" fmla="*/ 31 w 594"/>
                <a:gd name="T41" fmla="*/ 156 h 720"/>
                <a:gd name="T42" fmla="*/ 31 w 594"/>
                <a:gd name="T43" fmla="*/ 219 h 720"/>
                <a:gd name="T44" fmla="*/ 31 w 594"/>
                <a:gd name="T45" fmla="*/ 281 h 720"/>
                <a:gd name="T46" fmla="*/ 31 w 594"/>
                <a:gd name="T47" fmla="*/ 313 h 720"/>
                <a:gd name="T48" fmla="*/ 62 w 594"/>
                <a:gd name="T49" fmla="*/ 344 h 720"/>
                <a:gd name="T50" fmla="*/ 62 w 594"/>
                <a:gd name="T51" fmla="*/ 375 h 720"/>
                <a:gd name="T52" fmla="*/ 93 w 594"/>
                <a:gd name="T53" fmla="*/ 375 h 720"/>
                <a:gd name="T54" fmla="*/ 125 w 594"/>
                <a:gd name="T55" fmla="*/ 406 h 720"/>
                <a:gd name="T56" fmla="*/ 125 w 594"/>
                <a:gd name="T57" fmla="*/ 469 h 720"/>
                <a:gd name="T58" fmla="*/ 93 w 594"/>
                <a:gd name="T59" fmla="*/ 500 h 720"/>
                <a:gd name="T60" fmla="*/ 93 w 594"/>
                <a:gd name="T61" fmla="*/ 531 h 720"/>
                <a:gd name="T62" fmla="*/ 93 w 594"/>
                <a:gd name="T63" fmla="*/ 531 h 720"/>
                <a:gd name="T64" fmla="*/ 93 w 594"/>
                <a:gd name="T65" fmla="*/ 563 h 720"/>
                <a:gd name="T66" fmla="*/ 93 w 594"/>
                <a:gd name="T67" fmla="*/ 594 h 720"/>
                <a:gd name="T68" fmla="*/ 31 w 594"/>
                <a:gd name="T69" fmla="*/ 656 h 720"/>
                <a:gd name="T70" fmla="*/ 0 w 594"/>
                <a:gd name="T71" fmla="*/ 688 h 720"/>
                <a:gd name="T72" fmla="*/ 0 w 594"/>
                <a:gd name="T73" fmla="*/ 688 h 720"/>
                <a:gd name="T74" fmla="*/ 31 w 594"/>
                <a:gd name="T75" fmla="*/ 719 h 720"/>
                <a:gd name="T76" fmla="*/ 62 w 594"/>
                <a:gd name="T77" fmla="*/ 719 h 720"/>
                <a:gd name="T78" fmla="*/ 93 w 594"/>
                <a:gd name="T79" fmla="*/ 719 h 720"/>
                <a:gd name="T80" fmla="*/ 125 w 594"/>
                <a:gd name="T81" fmla="*/ 719 h 720"/>
                <a:gd name="T82" fmla="*/ 125 w 594"/>
                <a:gd name="T83" fmla="*/ 688 h 720"/>
                <a:gd name="T84" fmla="*/ 156 w 594"/>
                <a:gd name="T85" fmla="*/ 688 h 720"/>
                <a:gd name="T86" fmla="*/ 156 w 594"/>
                <a:gd name="T87" fmla="*/ 688 h 720"/>
                <a:gd name="T88" fmla="*/ 218 w 594"/>
                <a:gd name="T89" fmla="*/ 688 h 720"/>
                <a:gd name="T90" fmla="*/ 250 w 594"/>
                <a:gd name="T91" fmla="*/ 688 h 720"/>
                <a:gd name="T92" fmla="*/ 281 w 594"/>
                <a:gd name="T93" fmla="*/ 688 h 720"/>
                <a:gd name="T94" fmla="*/ 312 w 594"/>
                <a:gd name="T95" fmla="*/ 719 h 720"/>
                <a:gd name="T96" fmla="*/ 343 w 594"/>
                <a:gd name="T97" fmla="*/ 719 h 720"/>
                <a:gd name="T98" fmla="*/ 375 w 594"/>
                <a:gd name="T99" fmla="*/ 688 h 720"/>
                <a:gd name="T100" fmla="*/ 406 w 594"/>
                <a:gd name="T101" fmla="*/ 625 h 720"/>
                <a:gd name="T102" fmla="*/ 406 w 594"/>
                <a:gd name="T103" fmla="*/ 625 h 720"/>
                <a:gd name="T104" fmla="*/ 437 w 594"/>
                <a:gd name="T105" fmla="*/ 563 h 720"/>
                <a:gd name="T106" fmla="*/ 437 w 594"/>
                <a:gd name="T107" fmla="*/ 531 h 720"/>
                <a:gd name="T108" fmla="*/ 468 w 594"/>
                <a:gd name="T109" fmla="*/ 500 h 720"/>
                <a:gd name="T110" fmla="*/ 500 w 594"/>
                <a:gd name="T111" fmla="*/ 438 h 720"/>
                <a:gd name="T112" fmla="*/ 531 w 594"/>
                <a:gd name="T113" fmla="*/ 406 h 720"/>
                <a:gd name="T114" fmla="*/ 562 w 594"/>
                <a:gd name="T115" fmla="*/ 3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4" h="720">
                  <a:moveTo>
                    <a:pt x="593" y="313"/>
                  </a:moveTo>
                  <a:lnTo>
                    <a:pt x="593" y="313"/>
                  </a:lnTo>
                  <a:lnTo>
                    <a:pt x="593" y="281"/>
                  </a:lnTo>
                  <a:lnTo>
                    <a:pt x="593" y="281"/>
                  </a:lnTo>
                  <a:lnTo>
                    <a:pt x="593" y="281"/>
                  </a:lnTo>
                  <a:lnTo>
                    <a:pt x="593" y="281"/>
                  </a:lnTo>
                  <a:lnTo>
                    <a:pt x="593" y="281"/>
                  </a:lnTo>
                  <a:lnTo>
                    <a:pt x="593" y="281"/>
                  </a:lnTo>
                  <a:lnTo>
                    <a:pt x="593" y="281"/>
                  </a:lnTo>
                  <a:lnTo>
                    <a:pt x="593" y="281"/>
                  </a:lnTo>
                  <a:lnTo>
                    <a:pt x="593" y="281"/>
                  </a:lnTo>
                  <a:lnTo>
                    <a:pt x="593" y="281"/>
                  </a:lnTo>
                  <a:lnTo>
                    <a:pt x="562" y="250"/>
                  </a:lnTo>
                  <a:lnTo>
                    <a:pt x="562" y="250"/>
                  </a:lnTo>
                  <a:lnTo>
                    <a:pt x="562" y="250"/>
                  </a:lnTo>
                  <a:lnTo>
                    <a:pt x="562" y="250"/>
                  </a:lnTo>
                  <a:lnTo>
                    <a:pt x="562" y="250"/>
                  </a:lnTo>
                  <a:lnTo>
                    <a:pt x="562" y="250"/>
                  </a:lnTo>
                  <a:lnTo>
                    <a:pt x="562" y="250"/>
                  </a:lnTo>
                  <a:lnTo>
                    <a:pt x="562" y="250"/>
                  </a:lnTo>
                  <a:lnTo>
                    <a:pt x="562" y="250"/>
                  </a:lnTo>
                  <a:lnTo>
                    <a:pt x="562" y="250"/>
                  </a:lnTo>
                  <a:lnTo>
                    <a:pt x="562" y="250"/>
                  </a:lnTo>
                  <a:lnTo>
                    <a:pt x="562" y="250"/>
                  </a:lnTo>
                  <a:lnTo>
                    <a:pt x="562" y="219"/>
                  </a:lnTo>
                  <a:lnTo>
                    <a:pt x="562" y="219"/>
                  </a:lnTo>
                  <a:lnTo>
                    <a:pt x="562" y="219"/>
                  </a:lnTo>
                  <a:lnTo>
                    <a:pt x="562" y="219"/>
                  </a:lnTo>
                  <a:lnTo>
                    <a:pt x="562" y="219"/>
                  </a:lnTo>
                  <a:lnTo>
                    <a:pt x="562" y="219"/>
                  </a:lnTo>
                  <a:lnTo>
                    <a:pt x="531" y="219"/>
                  </a:lnTo>
                  <a:lnTo>
                    <a:pt x="531" y="219"/>
                  </a:lnTo>
                  <a:lnTo>
                    <a:pt x="531" y="219"/>
                  </a:lnTo>
                  <a:lnTo>
                    <a:pt x="531" y="219"/>
                  </a:lnTo>
                  <a:lnTo>
                    <a:pt x="531" y="219"/>
                  </a:lnTo>
                  <a:lnTo>
                    <a:pt x="531" y="250"/>
                  </a:lnTo>
                  <a:lnTo>
                    <a:pt x="531" y="250"/>
                  </a:lnTo>
                  <a:lnTo>
                    <a:pt x="531" y="250"/>
                  </a:lnTo>
                  <a:lnTo>
                    <a:pt x="531" y="281"/>
                  </a:lnTo>
                  <a:lnTo>
                    <a:pt x="531" y="281"/>
                  </a:lnTo>
                  <a:lnTo>
                    <a:pt x="531" y="281"/>
                  </a:lnTo>
                  <a:lnTo>
                    <a:pt x="500" y="281"/>
                  </a:lnTo>
                  <a:lnTo>
                    <a:pt x="531" y="281"/>
                  </a:lnTo>
                  <a:lnTo>
                    <a:pt x="531" y="281"/>
                  </a:lnTo>
                  <a:lnTo>
                    <a:pt x="531" y="250"/>
                  </a:lnTo>
                  <a:lnTo>
                    <a:pt x="531" y="250"/>
                  </a:lnTo>
                  <a:lnTo>
                    <a:pt x="531" y="250"/>
                  </a:lnTo>
                  <a:lnTo>
                    <a:pt x="531" y="219"/>
                  </a:lnTo>
                  <a:lnTo>
                    <a:pt x="531" y="219"/>
                  </a:lnTo>
                  <a:lnTo>
                    <a:pt x="531" y="219"/>
                  </a:lnTo>
                  <a:lnTo>
                    <a:pt x="531" y="219"/>
                  </a:lnTo>
                  <a:lnTo>
                    <a:pt x="500" y="188"/>
                  </a:lnTo>
                  <a:lnTo>
                    <a:pt x="500" y="188"/>
                  </a:lnTo>
                  <a:lnTo>
                    <a:pt x="500" y="188"/>
                  </a:lnTo>
                  <a:lnTo>
                    <a:pt x="500" y="188"/>
                  </a:lnTo>
                  <a:lnTo>
                    <a:pt x="500" y="188"/>
                  </a:lnTo>
                  <a:lnTo>
                    <a:pt x="468" y="188"/>
                  </a:lnTo>
                  <a:lnTo>
                    <a:pt x="468" y="156"/>
                  </a:lnTo>
                  <a:lnTo>
                    <a:pt x="468" y="156"/>
                  </a:lnTo>
                  <a:lnTo>
                    <a:pt x="468" y="188"/>
                  </a:lnTo>
                  <a:lnTo>
                    <a:pt x="468" y="188"/>
                  </a:lnTo>
                  <a:lnTo>
                    <a:pt x="468" y="188"/>
                  </a:lnTo>
                  <a:lnTo>
                    <a:pt x="468" y="188"/>
                  </a:lnTo>
                  <a:lnTo>
                    <a:pt x="468" y="188"/>
                  </a:lnTo>
                  <a:lnTo>
                    <a:pt x="468" y="188"/>
                  </a:lnTo>
                  <a:lnTo>
                    <a:pt x="468" y="188"/>
                  </a:lnTo>
                  <a:lnTo>
                    <a:pt x="468" y="188"/>
                  </a:lnTo>
                  <a:lnTo>
                    <a:pt x="468" y="188"/>
                  </a:lnTo>
                  <a:lnTo>
                    <a:pt x="468" y="188"/>
                  </a:lnTo>
                  <a:lnTo>
                    <a:pt x="468" y="188"/>
                  </a:lnTo>
                  <a:lnTo>
                    <a:pt x="468" y="188"/>
                  </a:lnTo>
                  <a:lnTo>
                    <a:pt x="468" y="188"/>
                  </a:lnTo>
                  <a:lnTo>
                    <a:pt x="468" y="156"/>
                  </a:lnTo>
                  <a:lnTo>
                    <a:pt x="468" y="156"/>
                  </a:lnTo>
                  <a:lnTo>
                    <a:pt x="468" y="156"/>
                  </a:lnTo>
                  <a:lnTo>
                    <a:pt x="468" y="156"/>
                  </a:lnTo>
                  <a:lnTo>
                    <a:pt x="468" y="156"/>
                  </a:lnTo>
                  <a:lnTo>
                    <a:pt x="437" y="156"/>
                  </a:lnTo>
                  <a:lnTo>
                    <a:pt x="437" y="156"/>
                  </a:lnTo>
                  <a:lnTo>
                    <a:pt x="437" y="156"/>
                  </a:lnTo>
                  <a:lnTo>
                    <a:pt x="437" y="156"/>
                  </a:lnTo>
                  <a:lnTo>
                    <a:pt x="437" y="156"/>
                  </a:lnTo>
                  <a:lnTo>
                    <a:pt x="437" y="125"/>
                  </a:lnTo>
                  <a:lnTo>
                    <a:pt x="406" y="125"/>
                  </a:lnTo>
                  <a:lnTo>
                    <a:pt x="406" y="125"/>
                  </a:lnTo>
                  <a:lnTo>
                    <a:pt x="406" y="125"/>
                  </a:lnTo>
                  <a:lnTo>
                    <a:pt x="406" y="125"/>
                  </a:lnTo>
                  <a:lnTo>
                    <a:pt x="406" y="125"/>
                  </a:lnTo>
                  <a:lnTo>
                    <a:pt x="406" y="125"/>
                  </a:lnTo>
                  <a:lnTo>
                    <a:pt x="406" y="125"/>
                  </a:lnTo>
                  <a:lnTo>
                    <a:pt x="406" y="125"/>
                  </a:lnTo>
                  <a:lnTo>
                    <a:pt x="406" y="125"/>
                  </a:lnTo>
                  <a:lnTo>
                    <a:pt x="375" y="94"/>
                  </a:lnTo>
                  <a:lnTo>
                    <a:pt x="375" y="94"/>
                  </a:lnTo>
                  <a:lnTo>
                    <a:pt x="343" y="63"/>
                  </a:lnTo>
                  <a:lnTo>
                    <a:pt x="343" y="63"/>
                  </a:lnTo>
                  <a:lnTo>
                    <a:pt x="343" y="63"/>
                  </a:lnTo>
                  <a:lnTo>
                    <a:pt x="312" y="63"/>
                  </a:lnTo>
                  <a:lnTo>
                    <a:pt x="312" y="63"/>
                  </a:lnTo>
                  <a:lnTo>
                    <a:pt x="312" y="63"/>
                  </a:lnTo>
                  <a:lnTo>
                    <a:pt x="312" y="63"/>
                  </a:lnTo>
                  <a:lnTo>
                    <a:pt x="312" y="63"/>
                  </a:lnTo>
                  <a:lnTo>
                    <a:pt x="312" y="63"/>
                  </a:lnTo>
                  <a:lnTo>
                    <a:pt x="281" y="31"/>
                  </a:lnTo>
                  <a:lnTo>
                    <a:pt x="281" y="31"/>
                  </a:lnTo>
                  <a:lnTo>
                    <a:pt x="281" y="31"/>
                  </a:lnTo>
                  <a:lnTo>
                    <a:pt x="281" y="31"/>
                  </a:lnTo>
                  <a:lnTo>
                    <a:pt x="281" y="31"/>
                  </a:lnTo>
                  <a:lnTo>
                    <a:pt x="281" y="31"/>
                  </a:lnTo>
                  <a:lnTo>
                    <a:pt x="281" y="31"/>
                  </a:lnTo>
                  <a:lnTo>
                    <a:pt x="281" y="31"/>
                  </a:lnTo>
                  <a:lnTo>
                    <a:pt x="281" y="31"/>
                  </a:lnTo>
                  <a:lnTo>
                    <a:pt x="281" y="31"/>
                  </a:lnTo>
                  <a:lnTo>
                    <a:pt x="250" y="31"/>
                  </a:lnTo>
                  <a:lnTo>
                    <a:pt x="250" y="31"/>
                  </a:lnTo>
                  <a:lnTo>
                    <a:pt x="250" y="31"/>
                  </a:lnTo>
                  <a:lnTo>
                    <a:pt x="250" y="31"/>
                  </a:lnTo>
                  <a:lnTo>
                    <a:pt x="218" y="31"/>
                  </a:lnTo>
                  <a:lnTo>
                    <a:pt x="218" y="31"/>
                  </a:lnTo>
                  <a:lnTo>
                    <a:pt x="218" y="31"/>
                  </a:lnTo>
                  <a:lnTo>
                    <a:pt x="218" y="31"/>
                  </a:lnTo>
                  <a:lnTo>
                    <a:pt x="187" y="0"/>
                  </a:lnTo>
                  <a:lnTo>
                    <a:pt x="187" y="0"/>
                  </a:lnTo>
                  <a:lnTo>
                    <a:pt x="187" y="0"/>
                  </a:lnTo>
                  <a:lnTo>
                    <a:pt x="156" y="0"/>
                  </a:lnTo>
                  <a:lnTo>
                    <a:pt x="156" y="0"/>
                  </a:lnTo>
                  <a:lnTo>
                    <a:pt x="156" y="0"/>
                  </a:lnTo>
                  <a:lnTo>
                    <a:pt x="156" y="0"/>
                  </a:lnTo>
                  <a:lnTo>
                    <a:pt x="156" y="0"/>
                  </a:lnTo>
                  <a:lnTo>
                    <a:pt x="156" y="0"/>
                  </a:lnTo>
                  <a:lnTo>
                    <a:pt x="156" y="0"/>
                  </a:lnTo>
                  <a:lnTo>
                    <a:pt x="156" y="0"/>
                  </a:lnTo>
                  <a:lnTo>
                    <a:pt x="125" y="0"/>
                  </a:lnTo>
                  <a:lnTo>
                    <a:pt x="125" y="0"/>
                  </a:lnTo>
                  <a:lnTo>
                    <a:pt x="125" y="0"/>
                  </a:lnTo>
                  <a:lnTo>
                    <a:pt x="125" y="0"/>
                  </a:lnTo>
                  <a:lnTo>
                    <a:pt x="125" y="0"/>
                  </a:lnTo>
                  <a:lnTo>
                    <a:pt x="125" y="0"/>
                  </a:lnTo>
                  <a:lnTo>
                    <a:pt x="125" y="31"/>
                  </a:lnTo>
                  <a:lnTo>
                    <a:pt x="125" y="31"/>
                  </a:lnTo>
                  <a:lnTo>
                    <a:pt x="125" y="31"/>
                  </a:lnTo>
                  <a:lnTo>
                    <a:pt x="93" y="63"/>
                  </a:lnTo>
                  <a:lnTo>
                    <a:pt x="93" y="63"/>
                  </a:lnTo>
                  <a:lnTo>
                    <a:pt x="93" y="63"/>
                  </a:lnTo>
                  <a:lnTo>
                    <a:pt x="93" y="63"/>
                  </a:lnTo>
                  <a:lnTo>
                    <a:pt x="93" y="63"/>
                  </a:lnTo>
                  <a:lnTo>
                    <a:pt x="93" y="63"/>
                  </a:lnTo>
                  <a:lnTo>
                    <a:pt x="93" y="94"/>
                  </a:lnTo>
                  <a:lnTo>
                    <a:pt x="62" y="94"/>
                  </a:lnTo>
                  <a:lnTo>
                    <a:pt x="62" y="94"/>
                  </a:lnTo>
                  <a:lnTo>
                    <a:pt x="62" y="94"/>
                  </a:lnTo>
                  <a:lnTo>
                    <a:pt x="62" y="125"/>
                  </a:lnTo>
                  <a:lnTo>
                    <a:pt x="62" y="125"/>
                  </a:lnTo>
                  <a:lnTo>
                    <a:pt x="31" y="125"/>
                  </a:lnTo>
                  <a:lnTo>
                    <a:pt x="31" y="125"/>
                  </a:lnTo>
                  <a:lnTo>
                    <a:pt x="31" y="125"/>
                  </a:lnTo>
                  <a:lnTo>
                    <a:pt x="31" y="125"/>
                  </a:lnTo>
                  <a:lnTo>
                    <a:pt x="31" y="125"/>
                  </a:lnTo>
                  <a:lnTo>
                    <a:pt x="31" y="125"/>
                  </a:lnTo>
                  <a:lnTo>
                    <a:pt x="31" y="156"/>
                  </a:lnTo>
                  <a:lnTo>
                    <a:pt x="31" y="156"/>
                  </a:lnTo>
                  <a:lnTo>
                    <a:pt x="31" y="156"/>
                  </a:lnTo>
                  <a:lnTo>
                    <a:pt x="31" y="156"/>
                  </a:lnTo>
                  <a:lnTo>
                    <a:pt x="31" y="156"/>
                  </a:lnTo>
                  <a:lnTo>
                    <a:pt x="31" y="156"/>
                  </a:lnTo>
                  <a:lnTo>
                    <a:pt x="31" y="156"/>
                  </a:lnTo>
                  <a:lnTo>
                    <a:pt x="31" y="156"/>
                  </a:lnTo>
                  <a:lnTo>
                    <a:pt x="31" y="156"/>
                  </a:lnTo>
                  <a:lnTo>
                    <a:pt x="31" y="188"/>
                  </a:lnTo>
                  <a:lnTo>
                    <a:pt x="31" y="188"/>
                  </a:lnTo>
                  <a:lnTo>
                    <a:pt x="31" y="188"/>
                  </a:lnTo>
                  <a:lnTo>
                    <a:pt x="31" y="188"/>
                  </a:lnTo>
                  <a:lnTo>
                    <a:pt x="31" y="188"/>
                  </a:lnTo>
                  <a:lnTo>
                    <a:pt x="31" y="188"/>
                  </a:lnTo>
                  <a:lnTo>
                    <a:pt x="31" y="219"/>
                  </a:lnTo>
                  <a:lnTo>
                    <a:pt x="31" y="219"/>
                  </a:lnTo>
                  <a:lnTo>
                    <a:pt x="31" y="219"/>
                  </a:lnTo>
                  <a:lnTo>
                    <a:pt x="31" y="219"/>
                  </a:lnTo>
                  <a:lnTo>
                    <a:pt x="31" y="219"/>
                  </a:lnTo>
                  <a:lnTo>
                    <a:pt x="31" y="219"/>
                  </a:lnTo>
                  <a:lnTo>
                    <a:pt x="31" y="250"/>
                  </a:lnTo>
                  <a:lnTo>
                    <a:pt x="31" y="250"/>
                  </a:lnTo>
                  <a:lnTo>
                    <a:pt x="31" y="250"/>
                  </a:lnTo>
                  <a:lnTo>
                    <a:pt x="31" y="281"/>
                  </a:lnTo>
                  <a:lnTo>
                    <a:pt x="31" y="281"/>
                  </a:lnTo>
                  <a:lnTo>
                    <a:pt x="31" y="281"/>
                  </a:lnTo>
                  <a:lnTo>
                    <a:pt x="31" y="281"/>
                  </a:lnTo>
                  <a:lnTo>
                    <a:pt x="31" y="313"/>
                  </a:lnTo>
                  <a:lnTo>
                    <a:pt x="31" y="313"/>
                  </a:lnTo>
                  <a:lnTo>
                    <a:pt x="31" y="313"/>
                  </a:lnTo>
                  <a:lnTo>
                    <a:pt x="31" y="313"/>
                  </a:lnTo>
                  <a:lnTo>
                    <a:pt x="31" y="313"/>
                  </a:lnTo>
                  <a:lnTo>
                    <a:pt x="62" y="313"/>
                  </a:lnTo>
                  <a:lnTo>
                    <a:pt x="62" y="313"/>
                  </a:lnTo>
                  <a:lnTo>
                    <a:pt x="62" y="313"/>
                  </a:lnTo>
                  <a:lnTo>
                    <a:pt x="62" y="313"/>
                  </a:lnTo>
                  <a:lnTo>
                    <a:pt x="62" y="344"/>
                  </a:lnTo>
                  <a:lnTo>
                    <a:pt x="31" y="344"/>
                  </a:lnTo>
                  <a:lnTo>
                    <a:pt x="31" y="344"/>
                  </a:lnTo>
                  <a:lnTo>
                    <a:pt x="62" y="344"/>
                  </a:lnTo>
                  <a:lnTo>
                    <a:pt x="62" y="344"/>
                  </a:lnTo>
                  <a:lnTo>
                    <a:pt x="62" y="344"/>
                  </a:lnTo>
                  <a:lnTo>
                    <a:pt x="62" y="344"/>
                  </a:lnTo>
                  <a:lnTo>
                    <a:pt x="62" y="344"/>
                  </a:lnTo>
                  <a:lnTo>
                    <a:pt x="62" y="375"/>
                  </a:lnTo>
                  <a:lnTo>
                    <a:pt x="62" y="375"/>
                  </a:lnTo>
                  <a:lnTo>
                    <a:pt x="62" y="375"/>
                  </a:lnTo>
                  <a:lnTo>
                    <a:pt x="62" y="375"/>
                  </a:lnTo>
                  <a:lnTo>
                    <a:pt x="62" y="375"/>
                  </a:lnTo>
                  <a:lnTo>
                    <a:pt x="62" y="375"/>
                  </a:lnTo>
                  <a:lnTo>
                    <a:pt x="62" y="375"/>
                  </a:lnTo>
                  <a:lnTo>
                    <a:pt x="93" y="375"/>
                  </a:lnTo>
                  <a:lnTo>
                    <a:pt x="93" y="375"/>
                  </a:lnTo>
                  <a:lnTo>
                    <a:pt x="93" y="375"/>
                  </a:lnTo>
                  <a:lnTo>
                    <a:pt x="93" y="375"/>
                  </a:lnTo>
                  <a:lnTo>
                    <a:pt x="93" y="375"/>
                  </a:lnTo>
                  <a:lnTo>
                    <a:pt x="93" y="375"/>
                  </a:lnTo>
                  <a:lnTo>
                    <a:pt x="93" y="406"/>
                  </a:lnTo>
                  <a:lnTo>
                    <a:pt x="93" y="406"/>
                  </a:lnTo>
                  <a:lnTo>
                    <a:pt x="93" y="406"/>
                  </a:lnTo>
                  <a:lnTo>
                    <a:pt x="93" y="406"/>
                  </a:lnTo>
                  <a:lnTo>
                    <a:pt x="93" y="406"/>
                  </a:lnTo>
                  <a:lnTo>
                    <a:pt x="125" y="406"/>
                  </a:lnTo>
                  <a:lnTo>
                    <a:pt x="125" y="406"/>
                  </a:lnTo>
                  <a:lnTo>
                    <a:pt x="125" y="406"/>
                  </a:lnTo>
                  <a:lnTo>
                    <a:pt x="125" y="406"/>
                  </a:lnTo>
                  <a:lnTo>
                    <a:pt x="125" y="406"/>
                  </a:lnTo>
                  <a:lnTo>
                    <a:pt x="125" y="438"/>
                  </a:lnTo>
                  <a:lnTo>
                    <a:pt x="125" y="438"/>
                  </a:lnTo>
                  <a:lnTo>
                    <a:pt x="125" y="438"/>
                  </a:lnTo>
                  <a:lnTo>
                    <a:pt x="125" y="438"/>
                  </a:lnTo>
                  <a:lnTo>
                    <a:pt x="125" y="469"/>
                  </a:lnTo>
                  <a:lnTo>
                    <a:pt x="125" y="469"/>
                  </a:lnTo>
                  <a:lnTo>
                    <a:pt x="93" y="469"/>
                  </a:lnTo>
                  <a:lnTo>
                    <a:pt x="93" y="469"/>
                  </a:lnTo>
                  <a:lnTo>
                    <a:pt x="93" y="469"/>
                  </a:lnTo>
                  <a:lnTo>
                    <a:pt x="93" y="469"/>
                  </a:lnTo>
                  <a:lnTo>
                    <a:pt x="93" y="469"/>
                  </a:lnTo>
                  <a:lnTo>
                    <a:pt x="93" y="500"/>
                  </a:lnTo>
                  <a:lnTo>
                    <a:pt x="93" y="500"/>
                  </a:lnTo>
                  <a:lnTo>
                    <a:pt x="93" y="500"/>
                  </a:lnTo>
                  <a:lnTo>
                    <a:pt x="93" y="500"/>
                  </a:lnTo>
                  <a:lnTo>
                    <a:pt x="62" y="531"/>
                  </a:lnTo>
                  <a:lnTo>
                    <a:pt x="93" y="531"/>
                  </a:lnTo>
                  <a:lnTo>
                    <a:pt x="93" y="531"/>
                  </a:lnTo>
                  <a:lnTo>
                    <a:pt x="93" y="531"/>
                  </a:lnTo>
                  <a:lnTo>
                    <a:pt x="93" y="531"/>
                  </a:lnTo>
                  <a:lnTo>
                    <a:pt x="93" y="531"/>
                  </a:lnTo>
                  <a:lnTo>
                    <a:pt x="93" y="531"/>
                  </a:lnTo>
                  <a:lnTo>
                    <a:pt x="93" y="531"/>
                  </a:lnTo>
                  <a:lnTo>
                    <a:pt x="93" y="531"/>
                  </a:lnTo>
                  <a:lnTo>
                    <a:pt x="93" y="531"/>
                  </a:lnTo>
                  <a:lnTo>
                    <a:pt x="93" y="531"/>
                  </a:lnTo>
                  <a:lnTo>
                    <a:pt x="93" y="531"/>
                  </a:lnTo>
                  <a:lnTo>
                    <a:pt x="93" y="531"/>
                  </a:lnTo>
                  <a:lnTo>
                    <a:pt x="93" y="531"/>
                  </a:lnTo>
                  <a:lnTo>
                    <a:pt x="93" y="531"/>
                  </a:lnTo>
                  <a:lnTo>
                    <a:pt x="93" y="563"/>
                  </a:lnTo>
                  <a:lnTo>
                    <a:pt x="93" y="563"/>
                  </a:lnTo>
                  <a:lnTo>
                    <a:pt x="93" y="563"/>
                  </a:lnTo>
                  <a:lnTo>
                    <a:pt x="93" y="563"/>
                  </a:lnTo>
                  <a:lnTo>
                    <a:pt x="93" y="563"/>
                  </a:lnTo>
                  <a:lnTo>
                    <a:pt x="93" y="563"/>
                  </a:lnTo>
                  <a:lnTo>
                    <a:pt x="93" y="563"/>
                  </a:lnTo>
                  <a:lnTo>
                    <a:pt x="93" y="563"/>
                  </a:lnTo>
                  <a:lnTo>
                    <a:pt x="93" y="563"/>
                  </a:lnTo>
                  <a:lnTo>
                    <a:pt x="93" y="563"/>
                  </a:lnTo>
                  <a:lnTo>
                    <a:pt x="93" y="563"/>
                  </a:lnTo>
                  <a:lnTo>
                    <a:pt x="93" y="563"/>
                  </a:lnTo>
                  <a:lnTo>
                    <a:pt x="93" y="563"/>
                  </a:lnTo>
                  <a:lnTo>
                    <a:pt x="93" y="563"/>
                  </a:lnTo>
                  <a:lnTo>
                    <a:pt x="93" y="594"/>
                  </a:lnTo>
                  <a:lnTo>
                    <a:pt x="62" y="594"/>
                  </a:lnTo>
                  <a:lnTo>
                    <a:pt x="62" y="594"/>
                  </a:lnTo>
                  <a:lnTo>
                    <a:pt x="62" y="625"/>
                  </a:lnTo>
                  <a:lnTo>
                    <a:pt x="62" y="625"/>
                  </a:lnTo>
                  <a:lnTo>
                    <a:pt x="31" y="656"/>
                  </a:lnTo>
                  <a:lnTo>
                    <a:pt x="31" y="656"/>
                  </a:lnTo>
                  <a:lnTo>
                    <a:pt x="31" y="656"/>
                  </a:lnTo>
                  <a:lnTo>
                    <a:pt x="31" y="656"/>
                  </a:lnTo>
                  <a:lnTo>
                    <a:pt x="31" y="656"/>
                  </a:lnTo>
                  <a:lnTo>
                    <a:pt x="31" y="656"/>
                  </a:lnTo>
                  <a:lnTo>
                    <a:pt x="31" y="656"/>
                  </a:lnTo>
                  <a:lnTo>
                    <a:pt x="31" y="656"/>
                  </a:lnTo>
                  <a:lnTo>
                    <a:pt x="0" y="688"/>
                  </a:lnTo>
                  <a:lnTo>
                    <a:pt x="0" y="688"/>
                  </a:lnTo>
                  <a:lnTo>
                    <a:pt x="0" y="688"/>
                  </a:lnTo>
                  <a:lnTo>
                    <a:pt x="0" y="688"/>
                  </a:lnTo>
                  <a:lnTo>
                    <a:pt x="0" y="688"/>
                  </a:lnTo>
                  <a:lnTo>
                    <a:pt x="0" y="688"/>
                  </a:lnTo>
                  <a:lnTo>
                    <a:pt x="0" y="688"/>
                  </a:lnTo>
                  <a:lnTo>
                    <a:pt x="0" y="688"/>
                  </a:lnTo>
                  <a:lnTo>
                    <a:pt x="0" y="688"/>
                  </a:lnTo>
                  <a:lnTo>
                    <a:pt x="0" y="688"/>
                  </a:lnTo>
                  <a:lnTo>
                    <a:pt x="0" y="688"/>
                  </a:lnTo>
                  <a:lnTo>
                    <a:pt x="0" y="688"/>
                  </a:lnTo>
                  <a:lnTo>
                    <a:pt x="0" y="688"/>
                  </a:lnTo>
                  <a:lnTo>
                    <a:pt x="31" y="688"/>
                  </a:lnTo>
                  <a:lnTo>
                    <a:pt x="31" y="719"/>
                  </a:lnTo>
                  <a:lnTo>
                    <a:pt x="31" y="719"/>
                  </a:lnTo>
                  <a:lnTo>
                    <a:pt x="31" y="719"/>
                  </a:lnTo>
                  <a:lnTo>
                    <a:pt x="31" y="719"/>
                  </a:lnTo>
                  <a:lnTo>
                    <a:pt x="31" y="719"/>
                  </a:lnTo>
                  <a:lnTo>
                    <a:pt x="31" y="719"/>
                  </a:lnTo>
                  <a:lnTo>
                    <a:pt x="31" y="719"/>
                  </a:lnTo>
                  <a:lnTo>
                    <a:pt x="31" y="719"/>
                  </a:lnTo>
                  <a:lnTo>
                    <a:pt x="31" y="719"/>
                  </a:lnTo>
                  <a:lnTo>
                    <a:pt x="62" y="719"/>
                  </a:lnTo>
                  <a:lnTo>
                    <a:pt x="62" y="719"/>
                  </a:lnTo>
                  <a:lnTo>
                    <a:pt x="62" y="719"/>
                  </a:lnTo>
                  <a:lnTo>
                    <a:pt x="62" y="719"/>
                  </a:lnTo>
                  <a:lnTo>
                    <a:pt x="62" y="719"/>
                  </a:lnTo>
                  <a:lnTo>
                    <a:pt x="62" y="719"/>
                  </a:lnTo>
                  <a:lnTo>
                    <a:pt x="62" y="719"/>
                  </a:lnTo>
                  <a:lnTo>
                    <a:pt x="93" y="719"/>
                  </a:lnTo>
                  <a:lnTo>
                    <a:pt x="93" y="719"/>
                  </a:lnTo>
                  <a:lnTo>
                    <a:pt x="93" y="719"/>
                  </a:lnTo>
                  <a:lnTo>
                    <a:pt x="93" y="719"/>
                  </a:lnTo>
                  <a:lnTo>
                    <a:pt x="93" y="719"/>
                  </a:lnTo>
                  <a:lnTo>
                    <a:pt x="93" y="719"/>
                  </a:lnTo>
                  <a:lnTo>
                    <a:pt x="93" y="719"/>
                  </a:lnTo>
                  <a:lnTo>
                    <a:pt x="93" y="719"/>
                  </a:lnTo>
                  <a:lnTo>
                    <a:pt x="93" y="719"/>
                  </a:lnTo>
                  <a:lnTo>
                    <a:pt x="93" y="719"/>
                  </a:lnTo>
                  <a:lnTo>
                    <a:pt x="93" y="719"/>
                  </a:lnTo>
                  <a:lnTo>
                    <a:pt x="125" y="719"/>
                  </a:lnTo>
                  <a:lnTo>
                    <a:pt x="125" y="719"/>
                  </a:lnTo>
                  <a:lnTo>
                    <a:pt x="125" y="719"/>
                  </a:lnTo>
                  <a:lnTo>
                    <a:pt x="125" y="719"/>
                  </a:lnTo>
                  <a:lnTo>
                    <a:pt x="125" y="719"/>
                  </a:lnTo>
                  <a:lnTo>
                    <a:pt x="125" y="719"/>
                  </a:lnTo>
                  <a:lnTo>
                    <a:pt x="125" y="719"/>
                  </a:lnTo>
                  <a:lnTo>
                    <a:pt x="125" y="688"/>
                  </a:lnTo>
                  <a:lnTo>
                    <a:pt x="125" y="688"/>
                  </a:lnTo>
                  <a:lnTo>
                    <a:pt x="125" y="688"/>
                  </a:lnTo>
                  <a:lnTo>
                    <a:pt x="125" y="688"/>
                  </a:lnTo>
                  <a:lnTo>
                    <a:pt x="125" y="688"/>
                  </a:lnTo>
                  <a:lnTo>
                    <a:pt x="125" y="688"/>
                  </a:lnTo>
                  <a:lnTo>
                    <a:pt x="156" y="688"/>
                  </a:lnTo>
                  <a:lnTo>
                    <a:pt x="156" y="688"/>
                  </a:lnTo>
                  <a:lnTo>
                    <a:pt x="156" y="688"/>
                  </a:lnTo>
                  <a:lnTo>
                    <a:pt x="156" y="688"/>
                  </a:lnTo>
                  <a:lnTo>
                    <a:pt x="156" y="688"/>
                  </a:lnTo>
                  <a:lnTo>
                    <a:pt x="156" y="688"/>
                  </a:lnTo>
                  <a:lnTo>
                    <a:pt x="156" y="688"/>
                  </a:lnTo>
                  <a:lnTo>
                    <a:pt x="156" y="688"/>
                  </a:lnTo>
                  <a:lnTo>
                    <a:pt x="156" y="688"/>
                  </a:lnTo>
                  <a:lnTo>
                    <a:pt x="156" y="688"/>
                  </a:lnTo>
                  <a:lnTo>
                    <a:pt x="156" y="688"/>
                  </a:lnTo>
                  <a:lnTo>
                    <a:pt x="156" y="688"/>
                  </a:lnTo>
                  <a:lnTo>
                    <a:pt x="156" y="688"/>
                  </a:lnTo>
                  <a:lnTo>
                    <a:pt x="156" y="688"/>
                  </a:lnTo>
                  <a:lnTo>
                    <a:pt x="156" y="688"/>
                  </a:lnTo>
                  <a:lnTo>
                    <a:pt x="156" y="688"/>
                  </a:lnTo>
                  <a:lnTo>
                    <a:pt x="187" y="688"/>
                  </a:lnTo>
                  <a:lnTo>
                    <a:pt x="187" y="688"/>
                  </a:lnTo>
                  <a:lnTo>
                    <a:pt x="187" y="688"/>
                  </a:lnTo>
                  <a:lnTo>
                    <a:pt x="187" y="688"/>
                  </a:lnTo>
                  <a:lnTo>
                    <a:pt x="218" y="688"/>
                  </a:lnTo>
                  <a:lnTo>
                    <a:pt x="218" y="688"/>
                  </a:lnTo>
                  <a:lnTo>
                    <a:pt x="218" y="688"/>
                  </a:lnTo>
                  <a:lnTo>
                    <a:pt x="218" y="688"/>
                  </a:lnTo>
                  <a:lnTo>
                    <a:pt x="218" y="688"/>
                  </a:lnTo>
                  <a:lnTo>
                    <a:pt x="218" y="688"/>
                  </a:lnTo>
                  <a:lnTo>
                    <a:pt x="218" y="688"/>
                  </a:lnTo>
                  <a:lnTo>
                    <a:pt x="250" y="688"/>
                  </a:lnTo>
                  <a:lnTo>
                    <a:pt x="250" y="688"/>
                  </a:lnTo>
                  <a:lnTo>
                    <a:pt x="250" y="688"/>
                  </a:lnTo>
                  <a:lnTo>
                    <a:pt x="250" y="688"/>
                  </a:lnTo>
                  <a:lnTo>
                    <a:pt x="250" y="688"/>
                  </a:lnTo>
                  <a:lnTo>
                    <a:pt x="250" y="688"/>
                  </a:lnTo>
                  <a:lnTo>
                    <a:pt x="250" y="688"/>
                  </a:lnTo>
                  <a:lnTo>
                    <a:pt x="250" y="688"/>
                  </a:lnTo>
                  <a:lnTo>
                    <a:pt x="281" y="688"/>
                  </a:lnTo>
                  <a:lnTo>
                    <a:pt x="281" y="688"/>
                  </a:lnTo>
                  <a:lnTo>
                    <a:pt x="281" y="688"/>
                  </a:lnTo>
                  <a:lnTo>
                    <a:pt x="250" y="719"/>
                  </a:lnTo>
                  <a:lnTo>
                    <a:pt x="250" y="719"/>
                  </a:lnTo>
                  <a:lnTo>
                    <a:pt x="281" y="719"/>
                  </a:lnTo>
                  <a:lnTo>
                    <a:pt x="281" y="719"/>
                  </a:lnTo>
                  <a:lnTo>
                    <a:pt x="281" y="719"/>
                  </a:lnTo>
                  <a:lnTo>
                    <a:pt x="312" y="719"/>
                  </a:lnTo>
                  <a:lnTo>
                    <a:pt x="312" y="719"/>
                  </a:lnTo>
                  <a:lnTo>
                    <a:pt x="312" y="719"/>
                  </a:lnTo>
                  <a:lnTo>
                    <a:pt x="312" y="719"/>
                  </a:lnTo>
                  <a:lnTo>
                    <a:pt x="312" y="719"/>
                  </a:lnTo>
                  <a:lnTo>
                    <a:pt x="343" y="719"/>
                  </a:lnTo>
                  <a:lnTo>
                    <a:pt x="343" y="719"/>
                  </a:lnTo>
                  <a:lnTo>
                    <a:pt x="343" y="719"/>
                  </a:lnTo>
                  <a:lnTo>
                    <a:pt x="343" y="719"/>
                  </a:lnTo>
                  <a:lnTo>
                    <a:pt x="343" y="719"/>
                  </a:lnTo>
                  <a:lnTo>
                    <a:pt x="343" y="719"/>
                  </a:lnTo>
                  <a:lnTo>
                    <a:pt x="343" y="719"/>
                  </a:lnTo>
                  <a:lnTo>
                    <a:pt x="343" y="719"/>
                  </a:lnTo>
                  <a:lnTo>
                    <a:pt x="343" y="719"/>
                  </a:lnTo>
                  <a:lnTo>
                    <a:pt x="343" y="688"/>
                  </a:lnTo>
                  <a:lnTo>
                    <a:pt x="343" y="688"/>
                  </a:lnTo>
                  <a:lnTo>
                    <a:pt x="343" y="688"/>
                  </a:lnTo>
                  <a:lnTo>
                    <a:pt x="343" y="688"/>
                  </a:lnTo>
                  <a:lnTo>
                    <a:pt x="375" y="688"/>
                  </a:lnTo>
                  <a:lnTo>
                    <a:pt x="375" y="688"/>
                  </a:lnTo>
                  <a:lnTo>
                    <a:pt x="375" y="656"/>
                  </a:lnTo>
                  <a:lnTo>
                    <a:pt x="375" y="656"/>
                  </a:lnTo>
                  <a:lnTo>
                    <a:pt x="406" y="656"/>
                  </a:lnTo>
                  <a:lnTo>
                    <a:pt x="406" y="656"/>
                  </a:lnTo>
                  <a:lnTo>
                    <a:pt x="406" y="625"/>
                  </a:lnTo>
                  <a:lnTo>
                    <a:pt x="406" y="625"/>
                  </a:lnTo>
                  <a:lnTo>
                    <a:pt x="406" y="625"/>
                  </a:lnTo>
                  <a:lnTo>
                    <a:pt x="406" y="625"/>
                  </a:lnTo>
                  <a:lnTo>
                    <a:pt x="406" y="625"/>
                  </a:lnTo>
                  <a:lnTo>
                    <a:pt x="406" y="625"/>
                  </a:lnTo>
                  <a:lnTo>
                    <a:pt x="406" y="625"/>
                  </a:lnTo>
                  <a:lnTo>
                    <a:pt x="406" y="625"/>
                  </a:lnTo>
                  <a:lnTo>
                    <a:pt x="406" y="625"/>
                  </a:lnTo>
                  <a:lnTo>
                    <a:pt x="406" y="625"/>
                  </a:lnTo>
                  <a:lnTo>
                    <a:pt x="406" y="625"/>
                  </a:lnTo>
                  <a:lnTo>
                    <a:pt x="406" y="625"/>
                  </a:lnTo>
                  <a:lnTo>
                    <a:pt x="406" y="594"/>
                  </a:lnTo>
                  <a:lnTo>
                    <a:pt x="437" y="563"/>
                  </a:lnTo>
                  <a:lnTo>
                    <a:pt x="437" y="563"/>
                  </a:lnTo>
                  <a:lnTo>
                    <a:pt x="437" y="563"/>
                  </a:lnTo>
                  <a:lnTo>
                    <a:pt x="437" y="563"/>
                  </a:lnTo>
                  <a:lnTo>
                    <a:pt x="437" y="563"/>
                  </a:lnTo>
                  <a:lnTo>
                    <a:pt x="437" y="563"/>
                  </a:lnTo>
                  <a:lnTo>
                    <a:pt x="437" y="563"/>
                  </a:lnTo>
                  <a:lnTo>
                    <a:pt x="437" y="563"/>
                  </a:lnTo>
                  <a:lnTo>
                    <a:pt x="437" y="563"/>
                  </a:lnTo>
                  <a:lnTo>
                    <a:pt x="437" y="563"/>
                  </a:lnTo>
                  <a:lnTo>
                    <a:pt x="437" y="531"/>
                  </a:lnTo>
                  <a:lnTo>
                    <a:pt x="437" y="531"/>
                  </a:lnTo>
                  <a:lnTo>
                    <a:pt x="437" y="531"/>
                  </a:lnTo>
                  <a:lnTo>
                    <a:pt x="437" y="531"/>
                  </a:lnTo>
                  <a:lnTo>
                    <a:pt x="437" y="531"/>
                  </a:lnTo>
                  <a:lnTo>
                    <a:pt x="468" y="500"/>
                  </a:lnTo>
                  <a:lnTo>
                    <a:pt x="468" y="500"/>
                  </a:lnTo>
                  <a:lnTo>
                    <a:pt x="468" y="500"/>
                  </a:lnTo>
                  <a:lnTo>
                    <a:pt x="468" y="500"/>
                  </a:lnTo>
                  <a:lnTo>
                    <a:pt x="468" y="500"/>
                  </a:lnTo>
                  <a:lnTo>
                    <a:pt x="468" y="500"/>
                  </a:lnTo>
                  <a:lnTo>
                    <a:pt x="468" y="500"/>
                  </a:lnTo>
                  <a:lnTo>
                    <a:pt x="468" y="500"/>
                  </a:lnTo>
                  <a:lnTo>
                    <a:pt x="500" y="438"/>
                  </a:lnTo>
                  <a:lnTo>
                    <a:pt x="500" y="438"/>
                  </a:lnTo>
                  <a:lnTo>
                    <a:pt x="500" y="438"/>
                  </a:lnTo>
                  <a:lnTo>
                    <a:pt x="500" y="438"/>
                  </a:lnTo>
                  <a:lnTo>
                    <a:pt x="500" y="438"/>
                  </a:lnTo>
                  <a:lnTo>
                    <a:pt x="500" y="438"/>
                  </a:lnTo>
                  <a:lnTo>
                    <a:pt x="500" y="438"/>
                  </a:lnTo>
                  <a:lnTo>
                    <a:pt x="531" y="438"/>
                  </a:lnTo>
                  <a:lnTo>
                    <a:pt x="531" y="406"/>
                  </a:lnTo>
                  <a:lnTo>
                    <a:pt x="531" y="406"/>
                  </a:lnTo>
                  <a:lnTo>
                    <a:pt x="531" y="406"/>
                  </a:lnTo>
                  <a:lnTo>
                    <a:pt x="531" y="406"/>
                  </a:lnTo>
                  <a:lnTo>
                    <a:pt x="531" y="406"/>
                  </a:lnTo>
                  <a:lnTo>
                    <a:pt x="531" y="406"/>
                  </a:lnTo>
                  <a:lnTo>
                    <a:pt x="531" y="406"/>
                  </a:lnTo>
                  <a:lnTo>
                    <a:pt x="531" y="406"/>
                  </a:lnTo>
                  <a:lnTo>
                    <a:pt x="531" y="406"/>
                  </a:lnTo>
                  <a:lnTo>
                    <a:pt x="531" y="406"/>
                  </a:lnTo>
                  <a:lnTo>
                    <a:pt x="531" y="406"/>
                  </a:lnTo>
                  <a:lnTo>
                    <a:pt x="531" y="375"/>
                  </a:lnTo>
                  <a:lnTo>
                    <a:pt x="531" y="375"/>
                  </a:lnTo>
                  <a:lnTo>
                    <a:pt x="562" y="375"/>
                  </a:lnTo>
                  <a:lnTo>
                    <a:pt x="562" y="375"/>
                  </a:lnTo>
                  <a:lnTo>
                    <a:pt x="562" y="375"/>
                  </a:lnTo>
                  <a:lnTo>
                    <a:pt x="562" y="344"/>
                  </a:lnTo>
                  <a:lnTo>
                    <a:pt x="562" y="344"/>
                  </a:lnTo>
                  <a:lnTo>
                    <a:pt x="562" y="344"/>
                  </a:lnTo>
                  <a:lnTo>
                    <a:pt x="593" y="344"/>
                  </a:lnTo>
                  <a:lnTo>
                    <a:pt x="593" y="344"/>
                  </a:lnTo>
                  <a:lnTo>
                    <a:pt x="593" y="313"/>
                  </a:lnTo>
                </a:path>
              </a:pathLst>
            </a:custGeom>
            <a:grpFill/>
            <a:ln w="9525" cap="flat">
              <a:solidFill>
                <a:srgbClr val="FFFFFF"/>
              </a:solidFill>
              <a:bevel/>
              <a:headEnd/>
              <a:tailEnd/>
            </a:ln>
            <a:effectLst/>
          </p:spPr>
          <p:txBody>
            <a:bodyPr wrap="none" anchor="ctr"/>
            <a:lstStyle/>
            <a:p>
              <a:endParaRPr lang="en-US"/>
            </a:p>
          </p:txBody>
        </p:sp>
        <p:sp>
          <p:nvSpPr>
            <p:cNvPr id="61" name="Freeform 15">
              <a:extLst>
                <a:ext uri="{FF2B5EF4-FFF2-40B4-BE49-F238E27FC236}">
                  <a16:creationId xmlns:a16="http://schemas.microsoft.com/office/drawing/2014/main" id="{1933A7C3-D125-E846-977B-3785D17EB905}"/>
                </a:ext>
              </a:extLst>
            </p:cNvPr>
            <p:cNvSpPr>
              <a:spLocks noChangeArrowheads="1"/>
            </p:cNvSpPr>
            <p:nvPr/>
          </p:nvSpPr>
          <p:spPr bwMode="auto">
            <a:xfrm>
              <a:off x="17274985" y="8442884"/>
              <a:ext cx="269875" cy="225425"/>
            </a:xfrm>
            <a:custGeom>
              <a:avLst/>
              <a:gdLst>
                <a:gd name="T0" fmla="*/ 62 w 751"/>
                <a:gd name="T1" fmla="*/ 0 h 626"/>
                <a:gd name="T2" fmla="*/ 31 w 751"/>
                <a:gd name="T3" fmla="*/ 250 h 626"/>
                <a:gd name="T4" fmla="*/ 156 w 751"/>
                <a:gd name="T5" fmla="*/ 94 h 626"/>
                <a:gd name="T6" fmla="*/ 375 w 751"/>
                <a:gd name="T7" fmla="*/ 63 h 626"/>
                <a:gd name="T8" fmla="*/ 312 w 751"/>
                <a:gd name="T9" fmla="*/ 63 h 626"/>
                <a:gd name="T10" fmla="*/ 250 w 751"/>
                <a:gd name="T11" fmla="*/ 94 h 626"/>
                <a:gd name="T12" fmla="*/ 250 w 751"/>
                <a:gd name="T13" fmla="*/ 125 h 626"/>
                <a:gd name="T14" fmla="*/ 31 w 751"/>
                <a:gd name="T15" fmla="*/ 219 h 626"/>
                <a:gd name="T16" fmla="*/ 718 w 751"/>
                <a:gd name="T17" fmla="*/ 188 h 626"/>
                <a:gd name="T18" fmla="*/ 718 w 751"/>
                <a:gd name="T19" fmla="*/ 156 h 626"/>
                <a:gd name="T20" fmla="*/ 625 w 751"/>
                <a:gd name="T21" fmla="*/ 156 h 626"/>
                <a:gd name="T22" fmla="*/ 625 w 751"/>
                <a:gd name="T23" fmla="*/ 156 h 626"/>
                <a:gd name="T24" fmla="*/ 625 w 751"/>
                <a:gd name="T25" fmla="*/ 156 h 626"/>
                <a:gd name="T26" fmla="*/ 593 w 751"/>
                <a:gd name="T27" fmla="*/ 156 h 626"/>
                <a:gd name="T28" fmla="*/ 593 w 751"/>
                <a:gd name="T29" fmla="*/ 94 h 626"/>
                <a:gd name="T30" fmla="*/ 500 w 751"/>
                <a:gd name="T31" fmla="*/ 63 h 626"/>
                <a:gd name="T32" fmla="*/ 468 w 751"/>
                <a:gd name="T33" fmla="*/ 125 h 626"/>
                <a:gd name="T34" fmla="*/ 468 w 751"/>
                <a:gd name="T35" fmla="*/ 188 h 626"/>
                <a:gd name="T36" fmla="*/ 468 w 751"/>
                <a:gd name="T37" fmla="*/ 250 h 626"/>
                <a:gd name="T38" fmla="*/ 437 w 751"/>
                <a:gd name="T39" fmla="*/ 219 h 626"/>
                <a:gd name="T40" fmla="*/ 375 w 751"/>
                <a:gd name="T41" fmla="*/ 281 h 626"/>
                <a:gd name="T42" fmla="*/ 375 w 751"/>
                <a:gd name="T43" fmla="*/ 313 h 626"/>
                <a:gd name="T44" fmla="*/ 343 w 751"/>
                <a:gd name="T45" fmla="*/ 344 h 626"/>
                <a:gd name="T46" fmla="*/ 375 w 751"/>
                <a:gd name="T47" fmla="*/ 406 h 626"/>
                <a:gd name="T48" fmla="*/ 406 w 751"/>
                <a:gd name="T49" fmla="*/ 375 h 626"/>
                <a:gd name="T50" fmla="*/ 437 w 751"/>
                <a:gd name="T51" fmla="*/ 375 h 626"/>
                <a:gd name="T52" fmla="*/ 468 w 751"/>
                <a:gd name="T53" fmla="*/ 375 h 626"/>
                <a:gd name="T54" fmla="*/ 437 w 751"/>
                <a:gd name="T55" fmla="*/ 313 h 626"/>
                <a:gd name="T56" fmla="*/ 468 w 751"/>
                <a:gd name="T57" fmla="*/ 313 h 626"/>
                <a:gd name="T58" fmla="*/ 500 w 751"/>
                <a:gd name="T59" fmla="*/ 344 h 626"/>
                <a:gd name="T60" fmla="*/ 562 w 751"/>
                <a:gd name="T61" fmla="*/ 344 h 626"/>
                <a:gd name="T62" fmla="*/ 500 w 751"/>
                <a:gd name="T63" fmla="*/ 281 h 626"/>
                <a:gd name="T64" fmla="*/ 593 w 751"/>
                <a:gd name="T65" fmla="*/ 281 h 626"/>
                <a:gd name="T66" fmla="*/ 625 w 751"/>
                <a:gd name="T67" fmla="*/ 250 h 626"/>
                <a:gd name="T68" fmla="*/ 437 w 751"/>
                <a:gd name="T69" fmla="*/ 469 h 626"/>
                <a:gd name="T70" fmla="*/ 562 w 751"/>
                <a:gd name="T71" fmla="*/ 313 h 626"/>
                <a:gd name="T72" fmla="*/ 593 w 751"/>
                <a:gd name="T73" fmla="*/ 344 h 626"/>
                <a:gd name="T74" fmla="*/ 343 w 751"/>
                <a:gd name="T75" fmla="*/ 375 h 626"/>
                <a:gd name="T76" fmla="*/ 343 w 751"/>
                <a:gd name="T77" fmla="*/ 313 h 626"/>
                <a:gd name="T78" fmla="*/ 93 w 751"/>
                <a:gd name="T79" fmla="*/ 281 h 626"/>
                <a:gd name="T80" fmla="*/ 93 w 751"/>
                <a:gd name="T81" fmla="*/ 250 h 626"/>
                <a:gd name="T82" fmla="*/ 62 w 751"/>
                <a:gd name="T83" fmla="*/ 250 h 626"/>
                <a:gd name="T84" fmla="*/ 375 w 751"/>
                <a:gd name="T85" fmla="*/ 188 h 626"/>
                <a:gd name="T86" fmla="*/ 406 w 751"/>
                <a:gd name="T87" fmla="*/ 156 h 626"/>
                <a:gd name="T88" fmla="*/ 406 w 751"/>
                <a:gd name="T89" fmla="*/ 94 h 626"/>
                <a:gd name="T90" fmla="*/ 375 w 751"/>
                <a:gd name="T91" fmla="*/ 125 h 626"/>
                <a:gd name="T92" fmla="*/ 281 w 751"/>
                <a:gd name="T93" fmla="*/ 125 h 626"/>
                <a:gd name="T94" fmla="*/ 156 w 751"/>
                <a:gd name="T95" fmla="*/ 94 h 626"/>
                <a:gd name="T96" fmla="*/ 187 w 751"/>
                <a:gd name="T97" fmla="*/ 156 h 626"/>
                <a:gd name="T98" fmla="*/ 250 w 751"/>
                <a:gd name="T99" fmla="*/ 188 h 626"/>
                <a:gd name="T100" fmla="*/ 187 w 751"/>
                <a:gd name="T101" fmla="*/ 250 h 626"/>
                <a:gd name="T102" fmla="*/ 250 w 751"/>
                <a:gd name="T103" fmla="*/ 250 h 626"/>
                <a:gd name="T104" fmla="*/ 218 w 751"/>
                <a:gd name="T105" fmla="*/ 281 h 626"/>
                <a:gd name="T106" fmla="*/ 187 w 751"/>
                <a:gd name="T107" fmla="*/ 281 h 626"/>
                <a:gd name="T108" fmla="*/ 187 w 751"/>
                <a:gd name="T109" fmla="*/ 313 h 626"/>
                <a:gd name="T110" fmla="*/ 156 w 751"/>
                <a:gd name="T111" fmla="*/ 313 h 626"/>
                <a:gd name="T112" fmla="*/ 93 w 751"/>
                <a:gd name="T113" fmla="*/ 313 h 626"/>
                <a:gd name="T114" fmla="*/ 125 w 751"/>
                <a:gd name="T115" fmla="*/ 375 h 626"/>
                <a:gd name="T116" fmla="*/ 156 w 751"/>
                <a:gd name="T117" fmla="*/ 375 h 626"/>
                <a:gd name="T118" fmla="*/ 187 w 751"/>
                <a:gd name="T119" fmla="*/ 375 h 626"/>
                <a:gd name="T120" fmla="*/ 250 w 751"/>
                <a:gd name="T121" fmla="*/ 313 h 626"/>
                <a:gd name="T122" fmla="*/ 312 w 751"/>
                <a:gd name="T123" fmla="*/ 313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1" h="626">
                  <a:moveTo>
                    <a:pt x="125" y="188"/>
                  </a:moveTo>
                  <a:lnTo>
                    <a:pt x="156" y="188"/>
                  </a:lnTo>
                  <a:lnTo>
                    <a:pt x="156" y="219"/>
                  </a:lnTo>
                  <a:lnTo>
                    <a:pt x="125" y="219"/>
                  </a:lnTo>
                  <a:lnTo>
                    <a:pt x="125" y="219"/>
                  </a:lnTo>
                  <a:lnTo>
                    <a:pt x="156" y="219"/>
                  </a:lnTo>
                  <a:lnTo>
                    <a:pt x="156" y="219"/>
                  </a:lnTo>
                  <a:lnTo>
                    <a:pt x="156" y="219"/>
                  </a:lnTo>
                  <a:lnTo>
                    <a:pt x="156" y="219"/>
                  </a:lnTo>
                  <a:lnTo>
                    <a:pt x="156" y="219"/>
                  </a:lnTo>
                  <a:lnTo>
                    <a:pt x="156" y="188"/>
                  </a:lnTo>
                  <a:lnTo>
                    <a:pt x="156" y="188"/>
                  </a:lnTo>
                  <a:lnTo>
                    <a:pt x="156" y="188"/>
                  </a:lnTo>
                  <a:lnTo>
                    <a:pt x="156" y="188"/>
                  </a:lnTo>
                  <a:lnTo>
                    <a:pt x="156" y="188"/>
                  </a:lnTo>
                  <a:lnTo>
                    <a:pt x="156" y="188"/>
                  </a:lnTo>
                  <a:lnTo>
                    <a:pt x="125" y="188"/>
                  </a:lnTo>
                  <a:close/>
                  <a:moveTo>
                    <a:pt x="125" y="188"/>
                  </a:moveTo>
                  <a:lnTo>
                    <a:pt x="125" y="188"/>
                  </a:lnTo>
                  <a:close/>
                  <a:moveTo>
                    <a:pt x="62" y="0"/>
                  </a:moveTo>
                  <a:lnTo>
                    <a:pt x="62" y="0"/>
                  </a:lnTo>
                  <a:lnTo>
                    <a:pt x="62" y="0"/>
                  </a:lnTo>
                  <a:lnTo>
                    <a:pt x="62" y="0"/>
                  </a:lnTo>
                  <a:lnTo>
                    <a:pt x="62" y="31"/>
                  </a:lnTo>
                  <a:lnTo>
                    <a:pt x="62" y="31"/>
                  </a:lnTo>
                  <a:lnTo>
                    <a:pt x="62" y="31"/>
                  </a:lnTo>
                  <a:lnTo>
                    <a:pt x="62" y="0"/>
                  </a:lnTo>
                  <a:close/>
                  <a:moveTo>
                    <a:pt x="31" y="250"/>
                  </a:moveTo>
                  <a:lnTo>
                    <a:pt x="31" y="250"/>
                  </a:lnTo>
                  <a:lnTo>
                    <a:pt x="31" y="250"/>
                  </a:lnTo>
                  <a:lnTo>
                    <a:pt x="31" y="250"/>
                  </a:lnTo>
                  <a:lnTo>
                    <a:pt x="31" y="250"/>
                  </a:lnTo>
                  <a:lnTo>
                    <a:pt x="31" y="250"/>
                  </a:lnTo>
                  <a:lnTo>
                    <a:pt x="31" y="250"/>
                  </a:lnTo>
                  <a:lnTo>
                    <a:pt x="31" y="250"/>
                  </a:lnTo>
                  <a:lnTo>
                    <a:pt x="31" y="250"/>
                  </a:lnTo>
                  <a:lnTo>
                    <a:pt x="31" y="250"/>
                  </a:lnTo>
                  <a:lnTo>
                    <a:pt x="31" y="250"/>
                  </a:lnTo>
                  <a:lnTo>
                    <a:pt x="31" y="250"/>
                  </a:lnTo>
                  <a:lnTo>
                    <a:pt x="31" y="250"/>
                  </a:lnTo>
                  <a:lnTo>
                    <a:pt x="31" y="250"/>
                  </a:lnTo>
                  <a:lnTo>
                    <a:pt x="31" y="250"/>
                  </a:lnTo>
                  <a:lnTo>
                    <a:pt x="0" y="250"/>
                  </a:lnTo>
                  <a:lnTo>
                    <a:pt x="0" y="250"/>
                  </a:lnTo>
                  <a:lnTo>
                    <a:pt x="0" y="250"/>
                  </a:lnTo>
                  <a:lnTo>
                    <a:pt x="31" y="250"/>
                  </a:lnTo>
                  <a:lnTo>
                    <a:pt x="31" y="281"/>
                  </a:lnTo>
                  <a:lnTo>
                    <a:pt x="31" y="281"/>
                  </a:lnTo>
                  <a:lnTo>
                    <a:pt x="31" y="250"/>
                  </a:lnTo>
                  <a:close/>
                  <a:moveTo>
                    <a:pt x="156" y="94"/>
                  </a:moveTo>
                  <a:lnTo>
                    <a:pt x="156" y="94"/>
                  </a:lnTo>
                  <a:lnTo>
                    <a:pt x="156" y="94"/>
                  </a:lnTo>
                  <a:lnTo>
                    <a:pt x="187" y="94"/>
                  </a:lnTo>
                  <a:lnTo>
                    <a:pt x="187" y="94"/>
                  </a:lnTo>
                  <a:lnTo>
                    <a:pt x="187" y="94"/>
                  </a:lnTo>
                  <a:lnTo>
                    <a:pt x="187" y="94"/>
                  </a:lnTo>
                  <a:lnTo>
                    <a:pt x="187" y="94"/>
                  </a:lnTo>
                  <a:lnTo>
                    <a:pt x="187" y="94"/>
                  </a:lnTo>
                  <a:lnTo>
                    <a:pt x="187" y="94"/>
                  </a:lnTo>
                  <a:lnTo>
                    <a:pt x="156" y="94"/>
                  </a:lnTo>
                  <a:lnTo>
                    <a:pt x="156" y="63"/>
                  </a:lnTo>
                  <a:lnTo>
                    <a:pt x="156" y="63"/>
                  </a:lnTo>
                  <a:lnTo>
                    <a:pt x="156" y="63"/>
                  </a:lnTo>
                  <a:lnTo>
                    <a:pt x="156" y="94"/>
                  </a:lnTo>
                  <a:close/>
                  <a:moveTo>
                    <a:pt x="312" y="94"/>
                  </a:moveTo>
                  <a:lnTo>
                    <a:pt x="312" y="94"/>
                  </a:lnTo>
                  <a:lnTo>
                    <a:pt x="343" y="94"/>
                  </a:lnTo>
                  <a:lnTo>
                    <a:pt x="343" y="94"/>
                  </a:lnTo>
                  <a:lnTo>
                    <a:pt x="343" y="94"/>
                  </a:lnTo>
                  <a:lnTo>
                    <a:pt x="375" y="94"/>
                  </a:lnTo>
                  <a:lnTo>
                    <a:pt x="375" y="94"/>
                  </a:lnTo>
                  <a:lnTo>
                    <a:pt x="375" y="94"/>
                  </a:lnTo>
                  <a:lnTo>
                    <a:pt x="375" y="94"/>
                  </a:lnTo>
                  <a:lnTo>
                    <a:pt x="406" y="94"/>
                  </a:lnTo>
                  <a:lnTo>
                    <a:pt x="406" y="94"/>
                  </a:lnTo>
                  <a:lnTo>
                    <a:pt x="375" y="94"/>
                  </a:lnTo>
                  <a:lnTo>
                    <a:pt x="375" y="63"/>
                  </a:lnTo>
                  <a:lnTo>
                    <a:pt x="375" y="63"/>
                  </a:lnTo>
                  <a:lnTo>
                    <a:pt x="375" y="63"/>
                  </a:lnTo>
                  <a:lnTo>
                    <a:pt x="375" y="63"/>
                  </a:lnTo>
                  <a:lnTo>
                    <a:pt x="375" y="63"/>
                  </a:lnTo>
                  <a:lnTo>
                    <a:pt x="375" y="94"/>
                  </a:lnTo>
                  <a:lnTo>
                    <a:pt x="375" y="94"/>
                  </a:lnTo>
                  <a:lnTo>
                    <a:pt x="375" y="94"/>
                  </a:lnTo>
                  <a:lnTo>
                    <a:pt x="375" y="94"/>
                  </a:lnTo>
                  <a:lnTo>
                    <a:pt x="375" y="94"/>
                  </a:lnTo>
                  <a:lnTo>
                    <a:pt x="375" y="94"/>
                  </a:lnTo>
                  <a:lnTo>
                    <a:pt x="375" y="94"/>
                  </a:lnTo>
                  <a:lnTo>
                    <a:pt x="375" y="63"/>
                  </a:lnTo>
                  <a:lnTo>
                    <a:pt x="375" y="63"/>
                  </a:lnTo>
                  <a:lnTo>
                    <a:pt x="375" y="63"/>
                  </a:lnTo>
                  <a:lnTo>
                    <a:pt x="375" y="63"/>
                  </a:lnTo>
                  <a:lnTo>
                    <a:pt x="375" y="63"/>
                  </a:lnTo>
                  <a:lnTo>
                    <a:pt x="343" y="63"/>
                  </a:lnTo>
                  <a:lnTo>
                    <a:pt x="343" y="63"/>
                  </a:lnTo>
                  <a:lnTo>
                    <a:pt x="343" y="63"/>
                  </a:lnTo>
                  <a:lnTo>
                    <a:pt x="312" y="63"/>
                  </a:lnTo>
                  <a:lnTo>
                    <a:pt x="312" y="63"/>
                  </a:lnTo>
                  <a:lnTo>
                    <a:pt x="312" y="63"/>
                  </a:lnTo>
                  <a:lnTo>
                    <a:pt x="312" y="63"/>
                  </a:lnTo>
                  <a:lnTo>
                    <a:pt x="312" y="63"/>
                  </a:lnTo>
                  <a:lnTo>
                    <a:pt x="312" y="94"/>
                  </a:lnTo>
                  <a:close/>
                  <a:moveTo>
                    <a:pt x="281" y="94"/>
                  </a:moveTo>
                  <a:lnTo>
                    <a:pt x="281" y="94"/>
                  </a:lnTo>
                  <a:lnTo>
                    <a:pt x="281" y="94"/>
                  </a:lnTo>
                  <a:lnTo>
                    <a:pt x="281" y="94"/>
                  </a:lnTo>
                  <a:lnTo>
                    <a:pt x="281" y="94"/>
                  </a:lnTo>
                  <a:lnTo>
                    <a:pt x="312" y="94"/>
                  </a:lnTo>
                  <a:lnTo>
                    <a:pt x="281" y="94"/>
                  </a:lnTo>
                  <a:lnTo>
                    <a:pt x="281" y="94"/>
                  </a:lnTo>
                  <a:lnTo>
                    <a:pt x="312" y="94"/>
                  </a:lnTo>
                  <a:lnTo>
                    <a:pt x="312" y="94"/>
                  </a:lnTo>
                  <a:lnTo>
                    <a:pt x="312" y="94"/>
                  </a:lnTo>
                  <a:lnTo>
                    <a:pt x="281" y="94"/>
                  </a:lnTo>
                  <a:close/>
                  <a:moveTo>
                    <a:pt x="218" y="94"/>
                  </a:moveTo>
                  <a:lnTo>
                    <a:pt x="218" y="94"/>
                  </a:lnTo>
                  <a:lnTo>
                    <a:pt x="250" y="94"/>
                  </a:lnTo>
                  <a:lnTo>
                    <a:pt x="250" y="94"/>
                  </a:lnTo>
                  <a:lnTo>
                    <a:pt x="250" y="94"/>
                  </a:lnTo>
                  <a:lnTo>
                    <a:pt x="250" y="94"/>
                  </a:lnTo>
                  <a:lnTo>
                    <a:pt x="250" y="94"/>
                  </a:lnTo>
                  <a:lnTo>
                    <a:pt x="250" y="125"/>
                  </a:lnTo>
                  <a:lnTo>
                    <a:pt x="250" y="125"/>
                  </a:lnTo>
                  <a:lnTo>
                    <a:pt x="250" y="125"/>
                  </a:lnTo>
                  <a:lnTo>
                    <a:pt x="250" y="94"/>
                  </a:lnTo>
                  <a:lnTo>
                    <a:pt x="250" y="94"/>
                  </a:lnTo>
                  <a:lnTo>
                    <a:pt x="250" y="94"/>
                  </a:lnTo>
                  <a:lnTo>
                    <a:pt x="218" y="94"/>
                  </a:lnTo>
                  <a:lnTo>
                    <a:pt x="218" y="94"/>
                  </a:lnTo>
                  <a:lnTo>
                    <a:pt x="218" y="125"/>
                  </a:lnTo>
                  <a:lnTo>
                    <a:pt x="218" y="125"/>
                  </a:lnTo>
                  <a:lnTo>
                    <a:pt x="218" y="125"/>
                  </a:lnTo>
                  <a:lnTo>
                    <a:pt x="218" y="125"/>
                  </a:lnTo>
                  <a:lnTo>
                    <a:pt x="218" y="125"/>
                  </a:lnTo>
                  <a:lnTo>
                    <a:pt x="250" y="125"/>
                  </a:lnTo>
                  <a:lnTo>
                    <a:pt x="250" y="125"/>
                  </a:lnTo>
                  <a:lnTo>
                    <a:pt x="250" y="125"/>
                  </a:lnTo>
                  <a:lnTo>
                    <a:pt x="250" y="125"/>
                  </a:lnTo>
                  <a:lnTo>
                    <a:pt x="250" y="125"/>
                  </a:lnTo>
                  <a:lnTo>
                    <a:pt x="250" y="125"/>
                  </a:lnTo>
                  <a:lnTo>
                    <a:pt x="281" y="94"/>
                  </a:lnTo>
                  <a:lnTo>
                    <a:pt x="281" y="94"/>
                  </a:lnTo>
                  <a:lnTo>
                    <a:pt x="281" y="94"/>
                  </a:lnTo>
                  <a:lnTo>
                    <a:pt x="281" y="94"/>
                  </a:lnTo>
                  <a:lnTo>
                    <a:pt x="281" y="94"/>
                  </a:lnTo>
                  <a:lnTo>
                    <a:pt x="250" y="94"/>
                  </a:lnTo>
                  <a:lnTo>
                    <a:pt x="250" y="94"/>
                  </a:lnTo>
                  <a:lnTo>
                    <a:pt x="250" y="94"/>
                  </a:lnTo>
                  <a:lnTo>
                    <a:pt x="250" y="94"/>
                  </a:lnTo>
                  <a:lnTo>
                    <a:pt x="250" y="94"/>
                  </a:lnTo>
                  <a:lnTo>
                    <a:pt x="218" y="94"/>
                  </a:lnTo>
                  <a:lnTo>
                    <a:pt x="218" y="94"/>
                  </a:lnTo>
                  <a:lnTo>
                    <a:pt x="218" y="94"/>
                  </a:lnTo>
                  <a:lnTo>
                    <a:pt x="218" y="63"/>
                  </a:lnTo>
                  <a:lnTo>
                    <a:pt x="218" y="63"/>
                  </a:lnTo>
                  <a:lnTo>
                    <a:pt x="218" y="63"/>
                  </a:lnTo>
                  <a:lnTo>
                    <a:pt x="218" y="63"/>
                  </a:lnTo>
                  <a:lnTo>
                    <a:pt x="218" y="94"/>
                  </a:lnTo>
                  <a:close/>
                  <a:moveTo>
                    <a:pt x="31" y="219"/>
                  </a:moveTo>
                  <a:lnTo>
                    <a:pt x="31" y="219"/>
                  </a:lnTo>
                  <a:lnTo>
                    <a:pt x="31" y="219"/>
                  </a:lnTo>
                  <a:lnTo>
                    <a:pt x="31" y="219"/>
                  </a:lnTo>
                  <a:lnTo>
                    <a:pt x="0" y="219"/>
                  </a:lnTo>
                  <a:lnTo>
                    <a:pt x="0" y="219"/>
                  </a:lnTo>
                  <a:lnTo>
                    <a:pt x="0" y="219"/>
                  </a:lnTo>
                  <a:lnTo>
                    <a:pt x="31" y="219"/>
                  </a:lnTo>
                  <a:lnTo>
                    <a:pt x="31" y="219"/>
                  </a:lnTo>
                  <a:lnTo>
                    <a:pt x="31" y="250"/>
                  </a:lnTo>
                  <a:lnTo>
                    <a:pt x="31" y="219"/>
                  </a:lnTo>
                  <a:close/>
                  <a:moveTo>
                    <a:pt x="718" y="219"/>
                  </a:moveTo>
                  <a:lnTo>
                    <a:pt x="718" y="219"/>
                  </a:lnTo>
                  <a:lnTo>
                    <a:pt x="718" y="219"/>
                  </a:lnTo>
                  <a:lnTo>
                    <a:pt x="718" y="219"/>
                  </a:lnTo>
                  <a:lnTo>
                    <a:pt x="718" y="219"/>
                  </a:lnTo>
                  <a:lnTo>
                    <a:pt x="718" y="219"/>
                  </a:lnTo>
                  <a:lnTo>
                    <a:pt x="718" y="219"/>
                  </a:lnTo>
                  <a:lnTo>
                    <a:pt x="718" y="188"/>
                  </a:lnTo>
                  <a:lnTo>
                    <a:pt x="718" y="188"/>
                  </a:lnTo>
                  <a:lnTo>
                    <a:pt x="718" y="188"/>
                  </a:lnTo>
                  <a:lnTo>
                    <a:pt x="718" y="188"/>
                  </a:lnTo>
                  <a:lnTo>
                    <a:pt x="718" y="188"/>
                  </a:lnTo>
                  <a:lnTo>
                    <a:pt x="687" y="188"/>
                  </a:lnTo>
                  <a:lnTo>
                    <a:pt x="687" y="188"/>
                  </a:lnTo>
                  <a:lnTo>
                    <a:pt x="687" y="188"/>
                  </a:lnTo>
                  <a:lnTo>
                    <a:pt x="687" y="188"/>
                  </a:lnTo>
                  <a:lnTo>
                    <a:pt x="656" y="188"/>
                  </a:lnTo>
                  <a:lnTo>
                    <a:pt x="656" y="156"/>
                  </a:lnTo>
                  <a:lnTo>
                    <a:pt x="656" y="156"/>
                  </a:lnTo>
                  <a:lnTo>
                    <a:pt x="656" y="156"/>
                  </a:lnTo>
                  <a:lnTo>
                    <a:pt x="687" y="156"/>
                  </a:lnTo>
                  <a:lnTo>
                    <a:pt x="687" y="156"/>
                  </a:lnTo>
                  <a:lnTo>
                    <a:pt x="687" y="156"/>
                  </a:lnTo>
                  <a:lnTo>
                    <a:pt x="687" y="156"/>
                  </a:lnTo>
                  <a:lnTo>
                    <a:pt x="687" y="156"/>
                  </a:lnTo>
                  <a:lnTo>
                    <a:pt x="718" y="156"/>
                  </a:lnTo>
                  <a:lnTo>
                    <a:pt x="718" y="156"/>
                  </a:lnTo>
                  <a:lnTo>
                    <a:pt x="718" y="156"/>
                  </a:lnTo>
                  <a:lnTo>
                    <a:pt x="718" y="156"/>
                  </a:lnTo>
                  <a:lnTo>
                    <a:pt x="718" y="156"/>
                  </a:lnTo>
                  <a:lnTo>
                    <a:pt x="718" y="156"/>
                  </a:lnTo>
                  <a:lnTo>
                    <a:pt x="718" y="156"/>
                  </a:lnTo>
                  <a:lnTo>
                    <a:pt x="718" y="156"/>
                  </a:lnTo>
                  <a:lnTo>
                    <a:pt x="718" y="156"/>
                  </a:lnTo>
                  <a:lnTo>
                    <a:pt x="718" y="156"/>
                  </a:lnTo>
                  <a:lnTo>
                    <a:pt x="718" y="156"/>
                  </a:lnTo>
                  <a:lnTo>
                    <a:pt x="718" y="125"/>
                  </a:lnTo>
                  <a:lnTo>
                    <a:pt x="718" y="125"/>
                  </a:lnTo>
                  <a:lnTo>
                    <a:pt x="718" y="125"/>
                  </a:lnTo>
                  <a:lnTo>
                    <a:pt x="718" y="125"/>
                  </a:lnTo>
                  <a:lnTo>
                    <a:pt x="718" y="125"/>
                  </a:lnTo>
                  <a:lnTo>
                    <a:pt x="718" y="125"/>
                  </a:lnTo>
                  <a:lnTo>
                    <a:pt x="687" y="125"/>
                  </a:lnTo>
                  <a:lnTo>
                    <a:pt x="687" y="125"/>
                  </a:lnTo>
                  <a:lnTo>
                    <a:pt x="687" y="125"/>
                  </a:lnTo>
                  <a:lnTo>
                    <a:pt x="625" y="125"/>
                  </a:lnTo>
                  <a:lnTo>
                    <a:pt x="625" y="125"/>
                  </a:lnTo>
                  <a:lnTo>
                    <a:pt x="625" y="125"/>
                  </a:lnTo>
                  <a:lnTo>
                    <a:pt x="625" y="125"/>
                  </a:lnTo>
                  <a:lnTo>
                    <a:pt x="625" y="125"/>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25" y="156"/>
                  </a:lnTo>
                  <a:lnTo>
                    <a:pt x="656" y="156"/>
                  </a:lnTo>
                  <a:lnTo>
                    <a:pt x="625" y="156"/>
                  </a:lnTo>
                  <a:lnTo>
                    <a:pt x="625" y="156"/>
                  </a:lnTo>
                  <a:lnTo>
                    <a:pt x="625" y="156"/>
                  </a:lnTo>
                  <a:lnTo>
                    <a:pt x="625" y="188"/>
                  </a:lnTo>
                  <a:lnTo>
                    <a:pt x="656" y="188"/>
                  </a:lnTo>
                  <a:lnTo>
                    <a:pt x="656" y="188"/>
                  </a:lnTo>
                  <a:lnTo>
                    <a:pt x="656" y="188"/>
                  </a:lnTo>
                  <a:lnTo>
                    <a:pt x="656" y="188"/>
                  </a:lnTo>
                  <a:lnTo>
                    <a:pt x="625" y="188"/>
                  </a:lnTo>
                  <a:lnTo>
                    <a:pt x="625" y="188"/>
                  </a:lnTo>
                  <a:lnTo>
                    <a:pt x="625" y="188"/>
                  </a:lnTo>
                  <a:lnTo>
                    <a:pt x="656" y="188"/>
                  </a:lnTo>
                  <a:lnTo>
                    <a:pt x="625" y="188"/>
                  </a:lnTo>
                  <a:lnTo>
                    <a:pt x="625" y="188"/>
                  </a:lnTo>
                  <a:lnTo>
                    <a:pt x="625" y="188"/>
                  </a:lnTo>
                  <a:lnTo>
                    <a:pt x="625" y="188"/>
                  </a:lnTo>
                  <a:lnTo>
                    <a:pt x="625" y="188"/>
                  </a:lnTo>
                  <a:lnTo>
                    <a:pt x="625" y="188"/>
                  </a:lnTo>
                  <a:lnTo>
                    <a:pt x="625" y="188"/>
                  </a:lnTo>
                  <a:lnTo>
                    <a:pt x="625" y="156"/>
                  </a:lnTo>
                  <a:lnTo>
                    <a:pt x="625" y="156"/>
                  </a:lnTo>
                  <a:lnTo>
                    <a:pt x="625" y="156"/>
                  </a:lnTo>
                  <a:lnTo>
                    <a:pt x="625" y="188"/>
                  </a:lnTo>
                  <a:lnTo>
                    <a:pt x="625" y="188"/>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56"/>
                  </a:lnTo>
                  <a:lnTo>
                    <a:pt x="593" y="125"/>
                  </a:lnTo>
                  <a:lnTo>
                    <a:pt x="593" y="125"/>
                  </a:lnTo>
                  <a:lnTo>
                    <a:pt x="562" y="125"/>
                  </a:lnTo>
                  <a:lnTo>
                    <a:pt x="593" y="125"/>
                  </a:lnTo>
                  <a:lnTo>
                    <a:pt x="593" y="125"/>
                  </a:lnTo>
                  <a:lnTo>
                    <a:pt x="593" y="125"/>
                  </a:lnTo>
                  <a:lnTo>
                    <a:pt x="593" y="125"/>
                  </a:lnTo>
                  <a:lnTo>
                    <a:pt x="593" y="125"/>
                  </a:lnTo>
                  <a:lnTo>
                    <a:pt x="593" y="125"/>
                  </a:lnTo>
                  <a:lnTo>
                    <a:pt x="593" y="125"/>
                  </a:lnTo>
                  <a:lnTo>
                    <a:pt x="593" y="125"/>
                  </a:lnTo>
                  <a:lnTo>
                    <a:pt x="593" y="125"/>
                  </a:lnTo>
                  <a:lnTo>
                    <a:pt x="625" y="125"/>
                  </a:lnTo>
                  <a:lnTo>
                    <a:pt x="625" y="125"/>
                  </a:lnTo>
                  <a:lnTo>
                    <a:pt x="625" y="125"/>
                  </a:lnTo>
                  <a:lnTo>
                    <a:pt x="625" y="125"/>
                  </a:lnTo>
                  <a:lnTo>
                    <a:pt x="625" y="125"/>
                  </a:lnTo>
                  <a:lnTo>
                    <a:pt x="625" y="94"/>
                  </a:lnTo>
                  <a:lnTo>
                    <a:pt x="593" y="94"/>
                  </a:lnTo>
                  <a:lnTo>
                    <a:pt x="593" y="94"/>
                  </a:lnTo>
                  <a:lnTo>
                    <a:pt x="593" y="94"/>
                  </a:lnTo>
                  <a:lnTo>
                    <a:pt x="593" y="94"/>
                  </a:lnTo>
                  <a:lnTo>
                    <a:pt x="593" y="94"/>
                  </a:lnTo>
                  <a:lnTo>
                    <a:pt x="562" y="94"/>
                  </a:lnTo>
                  <a:lnTo>
                    <a:pt x="562" y="94"/>
                  </a:lnTo>
                  <a:lnTo>
                    <a:pt x="562" y="94"/>
                  </a:lnTo>
                  <a:lnTo>
                    <a:pt x="562" y="94"/>
                  </a:lnTo>
                  <a:lnTo>
                    <a:pt x="562" y="94"/>
                  </a:lnTo>
                  <a:lnTo>
                    <a:pt x="562" y="94"/>
                  </a:lnTo>
                  <a:lnTo>
                    <a:pt x="562" y="94"/>
                  </a:lnTo>
                  <a:lnTo>
                    <a:pt x="562" y="94"/>
                  </a:lnTo>
                  <a:lnTo>
                    <a:pt x="562" y="94"/>
                  </a:lnTo>
                  <a:lnTo>
                    <a:pt x="531" y="94"/>
                  </a:lnTo>
                  <a:lnTo>
                    <a:pt x="531" y="94"/>
                  </a:lnTo>
                  <a:lnTo>
                    <a:pt x="531" y="94"/>
                  </a:lnTo>
                  <a:lnTo>
                    <a:pt x="500" y="94"/>
                  </a:lnTo>
                  <a:lnTo>
                    <a:pt x="500" y="94"/>
                  </a:lnTo>
                  <a:lnTo>
                    <a:pt x="500" y="94"/>
                  </a:lnTo>
                  <a:lnTo>
                    <a:pt x="500" y="63"/>
                  </a:lnTo>
                  <a:lnTo>
                    <a:pt x="500" y="63"/>
                  </a:lnTo>
                  <a:lnTo>
                    <a:pt x="500" y="94"/>
                  </a:lnTo>
                  <a:lnTo>
                    <a:pt x="500" y="94"/>
                  </a:lnTo>
                  <a:lnTo>
                    <a:pt x="500" y="94"/>
                  </a:lnTo>
                  <a:lnTo>
                    <a:pt x="500" y="94"/>
                  </a:lnTo>
                  <a:lnTo>
                    <a:pt x="500" y="94"/>
                  </a:lnTo>
                  <a:lnTo>
                    <a:pt x="500" y="94"/>
                  </a:lnTo>
                  <a:lnTo>
                    <a:pt x="500" y="94"/>
                  </a:lnTo>
                  <a:lnTo>
                    <a:pt x="500" y="94"/>
                  </a:lnTo>
                  <a:lnTo>
                    <a:pt x="500" y="125"/>
                  </a:lnTo>
                  <a:lnTo>
                    <a:pt x="500" y="125"/>
                  </a:lnTo>
                  <a:lnTo>
                    <a:pt x="500" y="125"/>
                  </a:lnTo>
                  <a:lnTo>
                    <a:pt x="500" y="125"/>
                  </a:lnTo>
                  <a:lnTo>
                    <a:pt x="500" y="125"/>
                  </a:lnTo>
                  <a:lnTo>
                    <a:pt x="468" y="125"/>
                  </a:lnTo>
                  <a:lnTo>
                    <a:pt x="468" y="125"/>
                  </a:lnTo>
                  <a:lnTo>
                    <a:pt x="468" y="125"/>
                  </a:lnTo>
                  <a:lnTo>
                    <a:pt x="468" y="125"/>
                  </a:lnTo>
                  <a:lnTo>
                    <a:pt x="468" y="125"/>
                  </a:lnTo>
                  <a:lnTo>
                    <a:pt x="468" y="125"/>
                  </a:lnTo>
                  <a:lnTo>
                    <a:pt x="468" y="125"/>
                  </a:lnTo>
                  <a:lnTo>
                    <a:pt x="468" y="125"/>
                  </a:lnTo>
                  <a:lnTo>
                    <a:pt x="468" y="125"/>
                  </a:lnTo>
                  <a:lnTo>
                    <a:pt x="468" y="125"/>
                  </a:lnTo>
                  <a:lnTo>
                    <a:pt x="468" y="125"/>
                  </a:lnTo>
                  <a:lnTo>
                    <a:pt x="468" y="125"/>
                  </a:lnTo>
                  <a:lnTo>
                    <a:pt x="468" y="156"/>
                  </a:lnTo>
                  <a:lnTo>
                    <a:pt x="468" y="156"/>
                  </a:lnTo>
                  <a:lnTo>
                    <a:pt x="500" y="156"/>
                  </a:lnTo>
                  <a:lnTo>
                    <a:pt x="468" y="156"/>
                  </a:lnTo>
                  <a:lnTo>
                    <a:pt x="468" y="156"/>
                  </a:lnTo>
                  <a:lnTo>
                    <a:pt x="468" y="156"/>
                  </a:lnTo>
                  <a:lnTo>
                    <a:pt x="468" y="156"/>
                  </a:lnTo>
                  <a:lnTo>
                    <a:pt x="468" y="188"/>
                  </a:lnTo>
                  <a:lnTo>
                    <a:pt x="468" y="188"/>
                  </a:lnTo>
                  <a:lnTo>
                    <a:pt x="468" y="156"/>
                  </a:lnTo>
                  <a:lnTo>
                    <a:pt x="468" y="156"/>
                  </a:lnTo>
                  <a:lnTo>
                    <a:pt x="437" y="156"/>
                  </a:lnTo>
                  <a:lnTo>
                    <a:pt x="437" y="188"/>
                  </a:lnTo>
                  <a:lnTo>
                    <a:pt x="437" y="188"/>
                  </a:lnTo>
                  <a:lnTo>
                    <a:pt x="468" y="188"/>
                  </a:lnTo>
                  <a:lnTo>
                    <a:pt x="468" y="188"/>
                  </a:lnTo>
                  <a:lnTo>
                    <a:pt x="468" y="188"/>
                  </a:lnTo>
                  <a:lnTo>
                    <a:pt x="468" y="188"/>
                  </a:lnTo>
                  <a:lnTo>
                    <a:pt x="468" y="188"/>
                  </a:lnTo>
                  <a:lnTo>
                    <a:pt x="500" y="188"/>
                  </a:lnTo>
                  <a:lnTo>
                    <a:pt x="468" y="219"/>
                  </a:lnTo>
                  <a:lnTo>
                    <a:pt x="468" y="219"/>
                  </a:lnTo>
                  <a:lnTo>
                    <a:pt x="468" y="219"/>
                  </a:lnTo>
                  <a:lnTo>
                    <a:pt x="468" y="219"/>
                  </a:lnTo>
                  <a:lnTo>
                    <a:pt x="468" y="219"/>
                  </a:lnTo>
                  <a:lnTo>
                    <a:pt x="468" y="219"/>
                  </a:lnTo>
                  <a:lnTo>
                    <a:pt x="468" y="219"/>
                  </a:lnTo>
                  <a:lnTo>
                    <a:pt x="468" y="219"/>
                  </a:lnTo>
                  <a:lnTo>
                    <a:pt x="468" y="250"/>
                  </a:lnTo>
                  <a:lnTo>
                    <a:pt x="500" y="250"/>
                  </a:lnTo>
                  <a:lnTo>
                    <a:pt x="500" y="250"/>
                  </a:lnTo>
                  <a:lnTo>
                    <a:pt x="468" y="250"/>
                  </a:lnTo>
                  <a:lnTo>
                    <a:pt x="468" y="250"/>
                  </a:lnTo>
                  <a:lnTo>
                    <a:pt x="468" y="250"/>
                  </a:lnTo>
                  <a:lnTo>
                    <a:pt x="468" y="250"/>
                  </a:lnTo>
                  <a:lnTo>
                    <a:pt x="468" y="250"/>
                  </a:lnTo>
                  <a:lnTo>
                    <a:pt x="468" y="250"/>
                  </a:lnTo>
                  <a:lnTo>
                    <a:pt x="468" y="250"/>
                  </a:lnTo>
                  <a:lnTo>
                    <a:pt x="468" y="250"/>
                  </a:lnTo>
                  <a:lnTo>
                    <a:pt x="468" y="250"/>
                  </a:lnTo>
                  <a:lnTo>
                    <a:pt x="468" y="250"/>
                  </a:lnTo>
                  <a:lnTo>
                    <a:pt x="468" y="219"/>
                  </a:lnTo>
                  <a:lnTo>
                    <a:pt x="468" y="219"/>
                  </a:lnTo>
                  <a:lnTo>
                    <a:pt x="468" y="219"/>
                  </a:lnTo>
                  <a:lnTo>
                    <a:pt x="468" y="219"/>
                  </a:lnTo>
                  <a:lnTo>
                    <a:pt x="468" y="219"/>
                  </a:lnTo>
                  <a:lnTo>
                    <a:pt x="468" y="219"/>
                  </a:lnTo>
                  <a:lnTo>
                    <a:pt x="468" y="219"/>
                  </a:lnTo>
                  <a:lnTo>
                    <a:pt x="468" y="219"/>
                  </a:lnTo>
                  <a:lnTo>
                    <a:pt x="468" y="219"/>
                  </a:lnTo>
                  <a:lnTo>
                    <a:pt x="468" y="219"/>
                  </a:lnTo>
                  <a:lnTo>
                    <a:pt x="437" y="219"/>
                  </a:lnTo>
                  <a:lnTo>
                    <a:pt x="437" y="219"/>
                  </a:lnTo>
                  <a:lnTo>
                    <a:pt x="437" y="219"/>
                  </a:lnTo>
                  <a:lnTo>
                    <a:pt x="437" y="219"/>
                  </a:lnTo>
                  <a:lnTo>
                    <a:pt x="437" y="219"/>
                  </a:lnTo>
                  <a:lnTo>
                    <a:pt x="406" y="219"/>
                  </a:lnTo>
                  <a:lnTo>
                    <a:pt x="406" y="250"/>
                  </a:lnTo>
                  <a:lnTo>
                    <a:pt x="437" y="250"/>
                  </a:lnTo>
                  <a:lnTo>
                    <a:pt x="406" y="250"/>
                  </a:lnTo>
                  <a:lnTo>
                    <a:pt x="406" y="250"/>
                  </a:lnTo>
                  <a:lnTo>
                    <a:pt x="406" y="250"/>
                  </a:lnTo>
                  <a:lnTo>
                    <a:pt x="406" y="250"/>
                  </a:lnTo>
                  <a:lnTo>
                    <a:pt x="406" y="250"/>
                  </a:lnTo>
                  <a:lnTo>
                    <a:pt x="406" y="250"/>
                  </a:lnTo>
                  <a:lnTo>
                    <a:pt x="375" y="250"/>
                  </a:lnTo>
                  <a:lnTo>
                    <a:pt x="375" y="250"/>
                  </a:lnTo>
                  <a:lnTo>
                    <a:pt x="375" y="250"/>
                  </a:lnTo>
                  <a:lnTo>
                    <a:pt x="375" y="281"/>
                  </a:lnTo>
                  <a:lnTo>
                    <a:pt x="375" y="281"/>
                  </a:lnTo>
                  <a:lnTo>
                    <a:pt x="375" y="281"/>
                  </a:lnTo>
                  <a:lnTo>
                    <a:pt x="375" y="281"/>
                  </a:lnTo>
                  <a:lnTo>
                    <a:pt x="375" y="281"/>
                  </a:lnTo>
                  <a:lnTo>
                    <a:pt x="375" y="281"/>
                  </a:lnTo>
                  <a:lnTo>
                    <a:pt x="375" y="281"/>
                  </a:lnTo>
                  <a:lnTo>
                    <a:pt x="375" y="281"/>
                  </a:lnTo>
                  <a:lnTo>
                    <a:pt x="375" y="281"/>
                  </a:lnTo>
                  <a:lnTo>
                    <a:pt x="375" y="281"/>
                  </a:lnTo>
                  <a:lnTo>
                    <a:pt x="375" y="281"/>
                  </a:lnTo>
                  <a:lnTo>
                    <a:pt x="375" y="281"/>
                  </a:lnTo>
                  <a:lnTo>
                    <a:pt x="375" y="281"/>
                  </a:lnTo>
                  <a:lnTo>
                    <a:pt x="375" y="281"/>
                  </a:lnTo>
                  <a:lnTo>
                    <a:pt x="375" y="281"/>
                  </a:lnTo>
                  <a:lnTo>
                    <a:pt x="375" y="281"/>
                  </a:lnTo>
                  <a:lnTo>
                    <a:pt x="375" y="313"/>
                  </a:lnTo>
                  <a:lnTo>
                    <a:pt x="375" y="313"/>
                  </a:lnTo>
                  <a:lnTo>
                    <a:pt x="375" y="313"/>
                  </a:lnTo>
                  <a:lnTo>
                    <a:pt x="375" y="313"/>
                  </a:lnTo>
                  <a:lnTo>
                    <a:pt x="375" y="313"/>
                  </a:lnTo>
                  <a:lnTo>
                    <a:pt x="375" y="313"/>
                  </a:lnTo>
                  <a:lnTo>
                    <a:pt x="375" y="313"/>
                  </a:lnTo>
                  <a:lnTo>
                    <a:pt x="375" y="313"/>
                  </a:lnTo>
                  <a:lnTo>
                    <a:pt x="375" y="313"/>
                  </a:lnTo>
                  <a:lnTo>
                    <a:pt x="375" y="313"/>
                  </a:lnTo>
                  <a:lnTo>
                    <a:pt x="375" y="313"/>
                  </a:lnTo>
                  <a:lnTo>
                    <a:pt x="343" y="313"/>
                  </a:lnTo>
                  <a:lnTo>
                    <a:pt x="343" y="313"/>
                  </a:lnTo>
                  <a:lnTo>
                    <a:pt x="343" y="313"/>
                  </a:lnTo>
                  <a:lnTo>
                    <a:pt x="343" y="313"/>
                  </a:lnTo>
                  <a:lnTo>
                    <a:pt x="343" y="313"/>
                  </a:lnTo>
                  <a:lnTo>
                    <a:pt x="343" y="313"/>
                  </a:lnTo>
                  <a:lnTo>
                    <a:pt x="343" y="344"/>
                  </a:lnTo>
                  <a:lnTo>
                    <a:pt x="375" y="344"/>
                  </a:lnTo>
                  <a:lnTo>
                    <a:pt x="375" y="344"/>
                  </a:lnTo>
                  <a:lnTo>
                    <a:pt x="375" y="344"/>
                  </a:lnTo>
                  <a:lnTo>
                    <a:pt x="375" y="344"/>
                  </a:lnTo>
                  <a:lnTo>
                    <a:pt x="343" y="344"/>
                  </a:lnTo>
                  <a:lnTo>
                    <a:pt x="343" y="344"/>
                  </a:lnTo>
                  <a:lnTo>
                    <a:pt x="343" y="344"/>
                  </a:lnTo>
                  <a:lnTo>
                    <a:pt x="343" y="344"/>
                  </a:lnTo>
                  <a:lnTo>
                    <a:pt x="343" y="344"/>
                  </a:lnTo>
                  <a:lnTo>
                    <a:pt x="343" y="344"/>
                  </a:lnTo>
                  <a:lnTo>
                    <a:pt x="343" y="344"/>
                  </a:lnTo>
                  <a:lnTo>
                    <a:pt x="343" y="344"/>
                  </a:lnTo>
                  <a:lnTo>
                    <a:pt x="343" y="344"/>
                  </a:lnTo>
                  <a:lnTo>
                    <a:pt x="343" y="344"/>
                  </a:lnTo>
                  <a:lnTo>
                    <a:pt x="343" y="344"/>
                  </a:lnTo>
                  <a:lnTo>
                    <a:pt x="343" y="344"/>
                  </a:lnTo>
                  <a:lnTo>
                    <a:pt x="343" y="344"/>
                  </a:lnTo>
                  <a:lnTo>
                    <a:pt x="343" y="344"/>
                  </a:lnTo>
                  <a:lnTo>
                    <a:pt x="343" y="344"/>
                  </a:lnTo>
                  <a:lnTo>
                    <a:pt x="343" y="375"/>
                  </a:lnTo>
                  <a:lnTo>
                    <a:pt x="343" y="375"/>
                  </a:lnTo>
                  <a:lnTo>
                    <a:pt x="343" y="375"/>
                  </a:lnTo>
                  <a:lnTo>
                    <a:pt x="343" y="375"/>
                  </a:lnTo>
                  <a:lnTo>
                    <a:pt x="343" y="375"/>
                  </a:lnTo>
                  <a:lnTo>
                    <a:pt x="343" y="375"/>
                  </a:lnTo>
                  <a:lnTo>
                    <a:pt x="375" y="375"/>
                  </a:lnTo>
                  <a:lnTo>
                    <a:pt x="375" y="375"/>
                  </a:lnTo>
                  <a:lnTo>
                    <a:pt x="375" y="375"/>
                  </a:lnTo>
                  <a:lnTo>
                    <a:pt x="375" y="375"/>
                  </a:lnTo>
                  <a:lnTo>
                    <a:pt x="375" y="406"/>
                  </a:lnTo>
                  <a:lnTo>
                    <a:pt x="375" y="406"/>
                  </a:lnTo>
                  <a:lnTo>
                    <a:pt x="375" y="406"/>
                  </a:lnTo>
                  <a:lnTo>
                    <a:pt x="375" y="406"/>
                  </a:lnTo>
                  <a:lnTo>
                    <a:pt x="375" y="406"/>
                  </a:lnTo>
                  <a:lnTo>
                    <a:pt x="375" y="406"/>
                  </a:lnTo>
                  <a:lnTo>
                    <a:pt x="406" y="406"/>
                  </a:lnTo>
                  <a:lnTo>
                    <a:pt x="406" y="406"/>
                  </a:lnTo>
                  <a:lnTo>
                    <a:pt x="406" y="438"/>
                  </a:lnTo>
                  <a:lnTo>
                    <a:pt x="406" y="438"/>
                  </a:lnTo>
                  <a:lnTo>
                    <a:pt x="406" y="406"/>
                  </a:lnTo>
                  <a:lnTo>
                    <a:pt x="406" y="406"/>
                  </a:lnTo>
                  <a:lnTo>
                    <a:pt x="406" y="406"/>
                  </a:lnTo>
                  <a:lnTo>
                    <a:pt x="406" y="406"/>
                  </a:lnTo>
                  <a:lnTo>
                    <a:pt x="406" y="406"/>
                  </a:lnTo>
                  <a:lnTo>
                    <a:pt x="406" y="406"/>
                  </a:lnTo>
                  <a:lnTo>
                    <a:pt x="406" y="406"/>
                  </a:lnTo>
                  <a:lnTo>
                    <a:pt x="406" y="406"/>
                  </a:lnTo>
                  <a:lnTo>
                    <a:pt x="406" y="406"/>
                  </a:lnTo>
                  <a:lnTo>
                    <a:pt x="406" y="406"/>
                  </a:lnTo>
                  <a:lnTo>
                    <a:pt x="406" y="375"/>
                  </a:lnTo>
                  <a:lnTo>
                    <a:pt x="406" y="375"/>
                  </a:lnTo>
                  <a:lnTo>
                    <a:pt x="406" y="375"/>
                  </a:lnTo>
                  <a:lnTo>
                    <a:pt x="406" y="375"/>
                  </a:lnTo>
                  <a:lnTo>
                    <a:pt x="406" y="375"/>
                  </a:lnTo>
                  <a:lnTo>
                    <a:pt x="406" y="375"/>
                  </a:lnTo>
                  <a:lnTo>
                    <a:pt x="406" y="375"/>
                  </a:lnTo>
                  <a:lnTo>
                    <a:pt x="406" y="375"/>
                  </a:lnTo>
                  <a:lnTo>
                    <a:pt x="406" y="375"/>
                  </a:lnTo>
                  <a:lnTo>
                    <a:pt x="406" y="375"/>
                  </a:lnTo>
                  <a:lnTo>
                    <a:pt x="375" y="375"/>
                  </a:lnTo>
                  <a:lnTo>
                    <a:pt x="406" y="344"/>
                  </a:lnTo>
                  <a:lnTo>
                    <a:pt x="406" y="375"/>
                  </a:lnTo>
                  <a:lnTo>
                    <a:pt x="406" y="375"/>
                  </a:lnTo>
                  <a:lnTo>
                    <a:pt x="406" y="375"/>
                  </a:lnTo>
                  <a:lnTo>
                    <a:pt x="406" y="344"/>
                  </a:lnTo>
                  <a:lnTo>
                    <a:pt x="406" y="344"/>
                  </a:lnTo>
                  <a:lnTo>
                    <a:pt x="406" y="344"/>
                  </a:lnTo>
                  <a:lnTo>
                    <a:pt x="406" y="344"/>
                  </a:lnTo>
                  <a:lnTo>
                    <a:pt x="406" y="375"/>
                  </a:lnTo>
                  <a:lnTo>
                    <a:pt x="406" y="375"/>
                  </a:lnTo>
                  <a:lnTo>
                    <a:pt x="437" y="375"/>
                  </a:lnTo>
                  <a:lnTo>
                    <a:pt x="437" y="375"/>
                  </a:lnTo>
                  <a:lnTo>
                    <a:pt x="437" y="375"/>
                  </a:lnTo>
                  <a:lnTo>
                    <a:pt x="437" y="375"/>
                  </a:lnTo>
                  <a:lnTo>
                    <a:pt x="437" y="375"/>
                  </a:lnTo>
                  <a:lnTo>
                    <a:pt x="437" y="375"/>
                  </a:lnTo>
                  <a:lnTo>
                    <a:pt x="437" y="375"/>
                  </a:lnTo>
                  <a:lnTo>
                    <a:pt x="437" y="375"/>
                  </a:lnTo>
                  <a:lnTo>
                    <a:pt x="437" y="375"/>
                  </a:lnTo>
                  <a:lnTo>
                    <a:pt x="437" y="375"/>
                  </a:lnTo>
                  <a:lnTo>
                    <a:pt x="437" y="375"/>
                  </a:lnTo>
                  <a:lnTo>
                    <a:pt x="437" y="375"/>
                  </a:lnTo>
                  <a:lnTo>
                    <a:pt x="468" y="375"/>
                  </a:lnTo>
                  <a:lnTo>
                    <a:pt x="468" y="406"/>
                  </a:lnTo>
                  <a:lnTo>
                    <a:pt x="468" y="375"/>
                  </a:lnTo>
                  <a:lnTo>
                    <a:pt x="468" y="375"/>
                  </a:lnTo>
                  <a:lnTo>
                    <a:pt x="468" y="375"/>
                  </a:lnTo>
                  <a:lnTo>
                    <a:pt x="468" y="375"/>
                  </a:lnTo>
                  <a:lnTo>
                    <a:pt x="468" y="375"/>
                  </a:lnTo>
                  <a:lnTo>
                    <a:pt x="468" y="375"/>
                  </a:lnTo>
                  <a:lnTo>
                    <a:pt x="468" y="375"/>
                  </a:lnTo>
                  <a:lnTo>
                    <a:pt x="468" y="344"/>
                  </a:lnTo>
                  <a:lnTo>
                    <a:pt x="468" y="375"/>
                  </a:lnTo>
                  <a:lnTo>
                    <a:pt x="468" y="375"/>
                  </a:lnTo>
                  <a:lnTo>
                    <a:pt x="468" y="375"/>
                  </a:lnTo>
                  <a:lnTo>
                    <a:pt x="437" y="375"/>
                  </a:lnTo>
                  <a:lnTo>
                    <a:pt x="437" y="344"/>
                  </a:lnTo>
                  <a:lnTo>
                    <a:pt x="468" y="344"/>
                  </a:lnTo>
                  <a:lnTo>
                    <a:pt x="468" y="344"/>
                  </a:lnTo>
                  <a:lnTo>
                    <a:pt x="468" y="344"/>
                  </a:lnTo>
                  <a:lnTo>
                    <a:pt x="468" y="344"/>
                  </a:lnTo>
                  <a:lnTo>
                    <a:pt x="468" y="344"/>
                  </a:lnTo>
                  <a:lnTo>
                    <a:pt x="437" y="344"/>
                  </a:lnTo>
                  <a:lnTo>
                    <a:pt x="468" y="344"/>
                  </a:lnTo>
                  <a:lnTo>
                    <a:pt x="468" y="344"/>
                  </a:lnTo>
                  <a:lnTo>
                    <a:pt x="468" y="344"/>
                  </a:lnTo>
                  <a:lnTo>
                    <a:pt x="437" y="344"/>
                  </a:lnTo>
                  <a:lnTo>
                    <a:pt x="437" y="344"/>
                  </a:lnTo>
                  <a:lnTo>
                    <a:pt x="437" y="344"/>
                  </a:lnTo>
                  <a:lnTo>
                    <a:pt x="437" y="344"/>
                  </a:lnTo>
                  <a:lnTo>
                    <a:pt x="437" y="313"/>
                  </a:lnTo>
                  <a:lnTo>
                    <a:pt x="437" y="313"/>
                  </a:lnTo>
                  <a:lnTo>
                    <a:pt x="437" y="313"/>
                  </a:lnTo>
                  <a:lnTo>
                    <a:pt x="437" y="313"/>
                  </a:lnTo>
                  <a:lnTo>
                    <a:pt x="437" y="313"/>
                  </a:lnTo>
                  <a:lnTo>
                    <a:pt x="406" y="313"/>
                  </a:lnTo>
                  <a:lnTo>
                    <a:pt x="437" y="313"/>
                  </a:lnTo>
                  <a:lnTo>
                    <a:pt x="437" y="313"/>
                  </a:lnTo>
                  <a:lnTo>
                    <a:pt x="437" y="313"/>
                  </a:lnTo>
                  <a:lnTo>
                    <a:pt x="437" y="313"/>
                  </a:lnTo>
                  <a:lnTo>
                    <a:pt x="437" y="313"/>
                  </a:lnTo>
                  <a:lnTo>
                    <a:pt x="437" y="313"/>
                  </a:lnTo>
                  <a:lnTo>
                    <a:pt x="437" y="313"/>
                  </a:lnTo>
                  <a:lnTo>
                    <a:pt x="437" y="313"/>
                  </a:lnTo>
                  <a:lnTo>
                    <a:pt x="437" y="313"/>
                  </a:lnTo>
                  <a:lnTo>
                    <a:pt x="437" y="313"/>
                  </a:lnTo>
                  <a:lnTo>
                    <a:pt x="437" y="313"/>
                  </a:lnTo>
                  <a:lnTo>
                    <a:pt x="437" y="313"/>
                  </a:lnTo>
                  <a:lnTo>
                    <a:pt x="437" y="313"/>
                  </a:lnTo>
                  <a:lnTo>
                    <a:pt x="437" y="313"/>
                  </a:lnTo>
                  <a:lnTo>
                    <a:pt x="437" y="313"/>
                  </a:lnTo>
                  <a:lnTo>
                    <a:pt x="437" y="313"/>
                  </a:lnTo>
                  <a:lnTo>
                    <a:pt x="468" y="313"/>
                  </a:lnTo>
                  <a:lnTo>
                    <a:pt x="468" y="313"/>
                  </a:lnTo>
                  <a:lnTo>
                    <a:pt x="468" y="313"/>
                  </a:lnTo>
                  <a:lnTo>
                    <a:pt x="468" y="313"/>
                  </a:lnTo>
                  <a:lnTo>
                    <a:pt x="468" y="313"/>
                  </a:lnTo>
                  <a:lnTo>
                    <a:pt x="468" y="313"/>
                  </a:lnTo>
                  <a:lnTo>
                    <a:pt x="468" y="313"/>
                  </a:lnTo>
                  <a:lnTo>
                    <a:pt x="468" y="313"/>
                  </a:lnTo>
                  <a:lnTo>
                    <a:pt x="468" y="313"/>
                  </a:lnTo>
                  <a:lnTo>
                    <a:pt x="468" y="313"/>
                  </a:lnTo>
                  <a:lnTo>
                    <a:pt x="500" y="344"/>
                  </a:lnTo>
                  <a:lnTo>
                    <a:pt x="500" y="344"/>
                  </a:lnTo>
                  <a:lnTo>
                    <a:pt x="500" y="344"/>
                  </a:lnTo>
                  <a:lnTo>
                    <a:pt x="500" y="344"/>
                  </a:lnTo>
                  <a:lnTo>
                    <a:pt x="500" y="344"/>
                  </a:lnTo>
                  <a:lnTo>
                    <a:pt x="500" y="344"/>
                  </a:lnTo>
                  <a:lnTo>
                    <a:pt x="500" y="344"/>
                  </a:lnTo>
                  <a:lnTo>
                    <a:pt x="500" y="344"/>
                  </a:lnTo>
                  <a:lnTo>
                    <a:pt x="500" y="344"/>
                  </a:lnTo>
                  <a:lnTo>
                    <a:pt x="500" y="344"/>
                  </a:lnTo>
                  <a:lnTo>
                    <a:pt x="500" y="344"/>
                  </a:lnTo>
                  <a:lnTo>
                    <a:pt x="500" y="344"/>
                  </a:lnTo>
                  <a:lnTo>
                    <a:pt x="500" y="313"/>
                  </a:lnTo>
                  <a:lnTo>
                    <a:pt x="500" y="313"/>
                  </a:lnTo>
                  <a:lnTo>
                    <a:pt x="500" y="313"/>
                  </a:lnTo>
                  <a:lnTo>
                    <a:pt x="531" y="344"/>
                  </a:lnTo>
                  <a:lnTo>
                    <a:pt x="531" y="344"/>
                  </a:lnTo>
                  <a:lnTo>
                    <a:pt x="531" y="344"/>
                  </a:lnTo>
                  <a:lnTo>
                    <a:pt x="531" y="313"/>
                  </a:lnTo>
                  <a:lnTo>
                    <a:pt x="531" y="313"/>
                  </a:lnTo>
                  <a:lnTo>
                    <a:pt x="531" y="313"/>
                  </a:lnTo>
                  <a:lnTo>
                    <a:pt x="531" y="313"/>
                  </a:lnTo>
                  <a:lnTo>
                    <a:pt x="531" y="344"/>
                  </a:lnTo>
                  <a:lnTo>
                    <a:pt x="531" y="344"/>
                  </a:lnTo>
                  <a:lnTo>
                    <a:pt x="531" y="344"/>
                  </a:lnTo>
                  <a:lnTo>
                    <a:pt x="531" y="344"/>
                  </a:lnTo>
                  <a:lnTo>
                    <a:pt x="531" y="344"/>
                  </a:lnTo>
                  <a:lnTo>
                    <a:pt x="531" y="344"/>
                  </a:lnTo>
                  <a:lnTo>
                    <a:pt x="562" y="344"/>
                  </a:lnTo>
                  <a:lnTo>
                    <a:pt x="562" y="344"/>
                  </a:lnTo>
                  <a:lnTo>
                    <a:pt x="562" y="344"/>
                  </a:lnTo>
                  <a:lnTo>
                    <a:pt x="562" y="344"/>
                  </a:lnTo>
                  <a:lnTo>
                    <a:pt x="562" y="344"/>
                  </a:lnTo>
                  <a:lnTo>
                    <a:pt x="562" y="344"/>
                  </a:lnTo>
                  <a:lnTo>
                    <a:pt x="562" y="344"/>
                  </a:lnTo>
                  <a:lnTo>
                    <a:pt x="562" y="344"/>
                  </a:lnTo>
                  <a:lnTo>
                    <a:pt x="562" y="313"/>
                  </a:lnTo>
                  <a:lnTo>
                    <a:pt x="562" y="313"/>
                  </a:lnTo>
                  <a:lnTo>
                    <a:pt x="562" y="313"/>
                  </a:lnTo>
                  <a:lnTo>
                    <a:pt x="562" y="313"/>
                  </a:lnTo>
                  <a:lnTo>
                    <a:pt x="562" y="313"/>
                  </a:lnTo>
                  <a:lnTo>
                    <a:pt x="562" y="313"/>
                  </a:lnTo>
                  <a:lnTo>
                    <a:pt x="531" y="313"/>
                  </a:lnTo>
                  <a:lnTo>
                    <a:pt x="531" y="313"/>
                  </a:lnTo>
                  <a:lnTo>
                    <a:pt x="531" y="313"/>
                  </a:lnTo>
                  <a:lnTo>
                    <a:pt x="531" y="313"/>
                  </a:lnTo>
                  <a:lnTo>
                    <a:pt x="531" y="281"/>
                  </a:lnTo>
                  <a:lnTo>
                    <a:pt x="531" y="281"/>
                  </a:lnTo>
                  <a:lnTo>
                    <a:pt x="500" y="281"/>
                  </a:lnTo>
                  <a:lnTo>
                    <a:pt x="500" y="281"/>
                  </a:lnTo>
                  <a:lnTo>
                    <a:pt x="500" y="281"/>
                  </a:lnTo>
                  <a:lnTo>
                    <a:pt x="500" y="281"/>
                  </a:lnTo>
                  <a:lnTo>
                    <a:pt x="500" y="281"/>
                  </a:lnTo>
                  <a:lnTo>
                    <a:pt x="500" y="250"/>
                  </a:lnTo>
                  <a:lnTo>
                    <a:pt x="500" y="250"/>
                  </a:lnTo>
                  <a:lnTo>
                    <a:pt x="500" y="250"/>
                  </a:lnTo>
                  <a:lnTo>
                    <a:pt x="500" y="250"/>
                  </a:lnTo>
                  <a:lnTo>
                    <a:pt x="500" y="250"/>
                  </a:lnTo>
                  <a:lnTo>
                    <a:pt x="500" y="250"/>
                  </a:lnTo>
                  <a:lnTo>
                    <a:pt x="500" y="250"/>
                  </a:lnTo>
                  <a:lnTo>
                    <a:pt x="500" y="250"/>
                  </a:lnTo>
                  <a:lnTo>
                    <a:pt x="500" y="250"/>
                  </a:lnTo>
                  <a:lnTo>
                    <a:pt x="500" y="250"/>
                  </a:lnTo>
                  <a:lnTo>
                    <a:pt x="500" y="250"/>
                  </a:lnTo>
                  <a:lnTo>
                    <a:pt x="500" y="281"/>
                  </a:lnTo>
                  <a:lnTo>
                    <a:pt x="531" y="281"/>
                  </a:lnTo>
                  <a:lnTo>
                    <a:pt x="531" y="281"/>
                  </a:lnTo>
                  <a:lnTo>
                    <a:pt x="531" y="281"/>
                  </a:lnTo>
                  <a:lnTo>
                    <a:pt x="562" y="281"/>
                  </a:lnTo>
                  <a:lnTo>
                    <a:pt x="562" y="281"/>
                  </a:lnTo>
                  <a:lnTo>
                    <a:pt x="593" y="281"/>
                  </a:lnTo>
                  <a:lnTo>
                    <a:pt x="593" y="281"/>
                  </a:lnTo>
                  <a:lnTo>
                    <a:pt x="625" y="281"/>
                  </a:lnTo>
                  <a:lnTo>
                    <a:pt x="625" y="250"/>
                  </a:lnTo>
                  <a:lnTo>
                    <a:pt x="625" y="250"/>
                  </a:lnTo>
                  <a:lnTo>
                    <a:pt x="625" y="250"/>
                  </a:lnTo>
                  <a:lnTo>
                    <a:pt x="656" y="250"/>
                  </a:lnTo>
                  <a:lnTo>
                    <a:pt x="656" y="250"/>
                  </a:lnTo>
                  <a:lnTo>
                    <a:pt x="625" y="250"/>
                  </a:lnTo>
                  <a:lnTo>
                    <a:pt x="625" y="250"/>
                  </a:lnTo>
                  <a:lnTo>
                    <a:pt x="625" y="250"/>
                  </a:lnTo>
                  <a:lnTo>
                    <a:pt x="625" y="250"/>
                  </a:lnTo>
                  <a:lnTo>
                    <a:pt x="625" y="250"/>
                  </a:lnTo>
                  <a:lnTo>
                    <a:pt x="625" y="250"/>
                  </a:lnTo>
                  <a:lnTo>
                    <a:pt x="625" y="250"/>
                  </a:lnTo>
                  <a:lnTo>
                    <a:pt x="656" y="250"/>
                  </a:lnTo>
                  <a:lnTo>
                    <a:pt x="656" y="250"/>
                  </a:lnTo>
                  <a:lnTo>
                    <a:pt x="656" y="250"/>
                  </a:lnTo>
                  <a:lnTo>
                    <a:pt x="656" y="250"/>
                  </a:lnTo>
                  <a:lnTo>
                    <a:pt x="656" y="250"/>
                  </a:lnTo>
                  <a:lnTo>
                    <a:pt x="625" y="250"/>
                  </a:lnTo>
                  <a:lnTo>
                    <a:pt x="625" y="250"/>
                  </a:lnTo>
                  <a:lnTo>
                    <a:pt x="625" y="250"/>
                  </a:lnTo>
                  <a:lnTo>
                    <a:pt x="625" y="250"/>
                  </a:lnTo>
                  <a:lnTo>
                    <a:pt x="656" y="250"/>
                  </a:lnTo>
                  <a:lnTo>
                    <a:pt x="687" y="219"/>
                  </a:lnTo>
                  <a:lnTo>
                    <a:pt x="687" y="219"/>
                  </a:lnTo>
                  <a:lnTo>
                    <a:pt x="687" y="219"/>
                  </a:lnTo>
                  <a:lnTo>
                    <a:pt x="687" y="219"/>
                  </a:lnTo>
                  <a:lnTo>
                    <a:pt x="687" y="219"/>
                  </a:lnTo>
                  <a:lnTo>
                    <a:pt x="718" y="219"/>
                  </a:lnTo>
                  <a:lnTo>
                    <a:pt x="718" y="219"/>
                  </a:lnTo>
                  <a:lnTo>
                    <a:pt x="718" y="219"/>
                  </a:lnTo>
                  <a:lnTo>
                    <a:pt x="750" y="219"/>
                  </a:lnTo>
                  <a:lnTo>
                    <a:pt x="750" y="219"/>
                  </a:lnTo>
                  <a:lnTo>
                    <a:pt x="718" y="219"/>
                  </a:lnTo>
                  <a:close/>
                  <a:moveTo>
                    <a:pt x="437" y="625"/>
                  </a:moveTo>
                  <a:lnTo>
                    <a:pt x="437" y="625"/>
                  </a:lnTo>
                  <a:close/>
                  <a:moveTo>
                    <a:pt x="468" y="469"/>
                  </a:moveTo>
                  <a:lnTo>
                    <a:pt x="468" y="469"/>
                  </a:lnTo>
                  <a:lnTo>
                    <a:pt x="437" y="469"/>
                  </a:lnTo>
                  <a:lnTo>
                    <a:pt x="468" y="469"/>
                  </a:lnTo>
                  <a:close/>
                  <a:moveTo>
                    <a:pt x="593" y="313"/>
                  </a:moveTo>
                  <a:lnTo>
                    <a:pt x="593" y="313"/>
                  </a:lnTo>
                  <a:lnTo>
                    <a:pt x="593" y="313"/>
                  </a:lnTo>
                  <a:lnTo>
                    <a:pt x="593" y="313"/>
                  </a:lnTo>
                  <a:lnTo>
                    <a:pt x="593" y="313"/>
                  </a:lnTo>
                  <a:lnTo>
                    <a:pt x="593" y="313"/>
                  </a:lnTo>
                  <a:lnTo>
                    <a:pt x="593" y="313"/>
                  </a:lnTo>
                  <a:lnTo>
                    <a:pt x="593" y="313"/>
                  </a:lnTo>
                  <a:lnTo>
                    <a:pt x="593" y="313"/>
                  </a:lnTo>
                  <a:lnTo>
                    <a:pt x="593" y="313"/>
                  </a:lnTo>
                  <a:lnTo>
                    <a:pt x="593" y="313"/>
                  </a:lnTo>
                  <a:lnTo>
                    <a:pt x="593" y="313"/>
                  </a:lnTo>
                  <a:lnTo>
                    <a:pt x="593" y="313"/>
                  </a:lnTo>
                  <a:lnTo>
                    <a:pt x="593" y="313"/>
                  </a:lnTo>
                  <a:lnTo>
                    <a:pt x="593" y="313"/>
                  </a:lnTo>
                  <a:lnTo>
                    <a:pt x="593" y="313"/>
                  </a:lnTo>
                  <a:lnTo>
                    <a:pt x="593" y="313"/>
                  </a:lnTo>
                  <a:lnTo>
                    <a:pt x="562" y="313"/>
                  </a:lnTo>
                  <a:lnTo>
                    <a:pt x="562" y="313"/>
                  </a:lnTo>
                  <a:lnTo>
                    <a:pt x="562" y="313"/>
                  </a:lnTo>
                  <a:lnTo>
                    <a:pt x="562" y="313"/>
                  </a:lnTo>
                  <a:lnTo>
                    <a:pt x="562"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44"/>
                  </a:lnTo>
                  <a:lnTo>
                    <a:pt x="593" y="313"/>
                  </a:lnTo>
                  <a:close/>
                  <a:moveTo>
                    <a:pt x="343" y="375"/>
                  </a:moveTo>
                  <a:lnTo>
                    <a:pt x="343" y="375"/>
                  </a:lnTo>
                  <a:lnTo>
                    <a:pt x="343" y="375"/>
                  </a:lnTo>
                  <a:lnTo>
                    <a:pt x="343" y="375"/>
                  </a:lnTo>
                  <a:lnTo>
                    <a:pt x="343" y="375"/>
                  </a:lnTo>
                  <a:lnTo>
                    <a:pt x="343" y="375"/>
                  </a:lnTo>
                  <a:lnTo>
                    <a:pt x="312" y="375"/>
                  </a:lnTo>
                  <a:lnTo>
                    <a:pt x="312" y="375"/>
                  </a:lnTo>
                  <a:lnTo>
                    <a:pt x="312" y="344"/>
                  </a:lnTo>
                  <a:lnTo>
                    <a:pt x="312" y="375"/>
                  </a:lnTo>
                  <a:lnTo>
                    <a:pt x="312" y="375"/>
                  </a:lnTo>
                  <a:lnTo>
                    <a:pt x="312" y="375"/>
                  </a:lnTo>
                  <a:lnTo>
                    <a:pt x="343" y="375"/>
                  </a:lnTo>
                  <a:lnTo>
                    <a:pt x="343" y="375"/>
                  </a:lnTo>
                  <a:lnTo>
                    <a:pt x="343" y="375"/>
                  </a:lnTo>
                  <a:lnTo>
                    <a:pt x="343" y="375"/>
                  </a:lnTo>
                  <a:lnTo>
                    <a:pt x="343" y="406"/>
                  </a:lnTo>
                  <a:lnTo>
                    <a:pt x="312" y="406"/>
                  </a:lnTo>
                  <a:lnTo>
                    <a:pt x="312" y="406"/>
                  </a:lnTo>
                  <a:lnTo>
                    <a:pt x="312" y="406"/>
                  </a:lnTo>
                  <a:lnTo>
                    <a:pt x="312" y="406"/>
                  </a:lnTo>
                  <a:lnTo>
                    <a:pt x="312" y="406"/>
                  </a:lnTo>
                  <a:lnTo>
                    <a:pt x="312" y="406"/>
                  </a:lnTo>
                  <a:lnTo>
                    <a:pt x="343" y="406"/>
                  </a:lnTo>
                  <a:lnTo>
                    <a:pt x="343" y="406"/>
                  </a:lnTo>
                  <a:lnTo>
                    <a:pt x="343" y="406"/>
                  </a:lnTo>
                  <a:lnTo>
                    <a:pt x="343" y="406"/>
                  </a:lnTo>
                  <a:lnTo>
                    <a:pt x="343" y="406"/>
                  </a:lnTo>
                  <a:lnTo>
                    <a:pt x="343" y="406"/>
                  </a:lnTo>
                  <a:lnTo>
                    <a:pt x="343" y="406"/>
                  </a:lnTo>
                  <a:lnTo>
                    <a:pt x="343" y="375"/>
                  </a:lnTo>
                  <a:close/>
                  <a:moveTo>
                    <a:pt x="343" y="313"/>
                  </a:moveTo>
                  <a:lnTo>
                    <a:pt x="343" y="313"/>
                  </a:lnTo>
                  <a:lnTo>
                    <a:pt x="343" y="313"/>
                  </a:lnTo>
                  <a:lnTo>
                    <a:pt x="343" y="313"/>
                  </a:lnTo>
                  <a:lnTo>
                    <a:pt x="343" y="313"/>
                  </a:lnTo>
                  <a:lnTo>
                    <a:pt x="343" y="313"/>
                  </a:lnTo>
                  <a:lnTo>
                    <a:pt x="343" y="313"/>
                  </a:lnTo>
                  <a:lnTo>
                    <a:pt x="343" y="313"/>
                  </a:lnTo>
                  <a:lnTo>
                    <a:pt x="343" y="313"/>
                  </a:lnTo>
                  <a:lnTo>
                    <a:pt x="343" y="313"/>
                  </a:lnTo>
                  <a:lnTo>
                    <a:pt x="343" y="313"/>
                  </a:lnTo>
                  <a:lnTo>
                    <a:pt x="343" y="313"/>
                  </a:lnTo>
                  <a:lnTo>
                    <a:pt x="343" y="313"/>
                  </a:lnTo>
                  <a:lnTo>
                    <a:pt x="343" y="313"/>
                  </a:lnTo>
                  <a:lnTo>
                    <a:pt x="343" y="281"/>
                  </a:lnTo>
                  <a:lnTo>
                    <a:pt x="343" y="281"/>
                  </a:lnTo>
                  <a:lnTo>
                    <a:pt x="343" y="313"/>
                  </a:lnTo>
                  <a:close/>
                  <a:moveTo>
                    <a:pt x="62" y="281"/>
                  </a:moveTo>
                  <a:lnTo>
                    <a:pt x="93" y="313"/>
                  </a:lnTo>
                  <a:lnTo>
                    <a:pt x="93" y="313"/>
                  </a:lnTo>
                  <a:lnTo>
                    <a:pt x="93" y="313"/>
                  </a:lnTo>
                  <a:lnTo>
                    <a:pt x="93" y="281"/>
                  </a:lnTo>
                  <a:lnTo>
                    <a:pt x="93" y="281"/>
                  </a:lnTo>
                  <a:lnTo>
                    <a:pt x="93" y="281"/>
                  </a:lnTo>
                  <a:lnTo>
                    <a:pt x="93" y="281"/>
                  </a:lnTo>
                  <a:lnTo>
                    <a:pt x="93" y="281"/>
                  </a:lnTo>
                  <a:lnTo>
                    <a:pt x="93" y="281"/>
                  </a:lnTo>
                  <a:lnTo>
                    <a:pt x="93" y="281"/>
                  </a:lnTo>
                  <a:lnTo>
                    <a:pt x="93" y="281"/>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93" y="281"/>
                  </a:lnTo>
                  <a:lnTo>
                    <a:pt x="62" y="281"/>
                  </a:lnTo>
                  <a:lnTo>
                    <a:pt x="62" y="281"/>
                  </a:lnTo>
                  <a:lnTo>
                    <a:pt x="62" y="281"/>
                  </a:lnTo>
                  <a:lnTo>
                    <a:pt x="62" y="250"/>
                  </a:lnTo>
                  <a:lnTo>
                    <a:pt x="93" y="250"/>
                  </a:lnTo>
                  <a:lnTo>
                    <a:pt x="93" y="250"/>
                  </a:lnTo>
                  <a:lnTo>
                    <a:pt x="93" y="250"/>
                  </a:lnTo>
                  <a:lnTo>
                    <a:pt x="93" y="250"/>
                  </a:lnTo>
                  <a:lnTo>
                    <a:pt x="93" y="250"/>
                  </a:lnTo>
                  <a:lnTo>
                    <a:pt x="93" y="250"/>
                  </a:lnTo>
                  <a:lnTo>
                    <a:pt x="93" y="250"/>
                  </a:lnTo>
                  <a:lnTo>
                    <a:pt x="93" y="250"/>
                  </a:lnTo>
                  <a:lnTo>
                    <a:pt x="93" y="250"/>
                  </a:lnTo>
                  <a:lnTo>
                    <a:pt x="93" y="250"/>
                  </a:lnTo>
                  <a:lnTo>
                    <a:pt x="93" y="250"/>
                  </a:lnTo>
                  <a:lnTo>
                    <a:pt x="62" y="250"/>
                  </a:lnTo>
                  <a:lnTo>
                    <a:pt x="62" y="250"/>
                  </a:lnTo>
                  <a:lnTo>
                    <a:pt x="62" y="250"/>
                  </a:lnTo>
                  <a:lnTo>
                    <a:pt x="62" y="250"/>
                  </a:lnTo>
                  <a:lnTo>
                    <a:pt x="62" y="250"/>
                  </a:lnTo>
                  <a:lnTo>
                    <a:pt x="62" y="250"/>
                  </a:lnTo>
                  <a:lnTo>
                    <a:pt x="62" y="250"/>
                  </a:lnTo>
                  <a:lnTo>
                    <a:pt x="62" y="250"/>
                  </a:lnTo>
                  <a:lnTo>
                    <a:pt x="62" y="250"/>
                  </a:lnTo>
                  <a:lnTo>
                    <a:pt x="62" y="250"/>
                  </a:lnTo>
                  <a:lnTo>
                    <a:pt x="62" y="250"/>
                  </a:lnTo>
                  <a:lnTo>
                    <a:pt x="62" y="281"/>
                  </a:lnTo>
                  <a:close/>
                  <a:moveTo>
                    <a:pt x="31" y="0"/>
                  </a:moveTo>
                  <a:lnTo>
                    <a:pt x="31" y="0"/>
                  </a:lnTo>
                  <a:close/>
                  <a:moveTo>
                    <a:pt x="343" y="250"/>
                  </a:moveTo>
                  <a:lnTo>
                    <a:pt x="343" y="219"/>
                  </a:lnTo>
                  <a:lnTo>
                    <a:pt x="375" y="219"/>
                  </a:lnTo>
                  <a:lnTo>
                    <a:pt x="375" y="219"/>
                  </a:lnTo>
                  <a:lnTo>
                    <a:pt x="375" y="188"/>
                  </a:lnTo>
                  <a:lnTo>
                    <a:pt x="375" y="188"/>
                  </a:lnTo>
                  <a:lnTo>
                    <a:pt x="375" y="188"/>
                  </a:lnTo>
                  <a:lnTo>
                    <a:pt x="375" y="188"/>
                  </a:lnTo>
                  <a:lnTo>
                    <a:pt x="375" y="188"/>
                  </a:lnTo>
                  <a:lnTo>
                    <a:pt x="375" y="188"/>
                  </a:lnTo>
                  <a:lnTo>
                    <a:pt x="375" y="188"/>
                  </a:lnTo>
                  <a:lnTo>
                    <a:pt x="375" y="188"/>
                  </a:lnTo>
                  <a:lnTo>
                    <a:pt x="375" y="188"/>
                  </a:lnTo>
                  <a:lnTo>
                    <a:pt x="406" y="188"/>
                  </a:lnTo>
                  <a:lnTo>
                    <a:pt x="406" y="188"/>
                  </a:lnTo>
                  <a:lnTo>
                    <a:pt x="406" y="188"/>
                  </a:lnTo>
                  <a:lnTo>
                    <a:pt x="406" y="188"/>
                  </a:lnTo>
                  <a:lnTo>
                    <a:pt x="406" y="188"/>
                  </a:lnTo>
                  <a:lnTo>
                    <a:pt x="406" y="188"/>
                  </a:lnTo>
                  <a:lnTo>
                    <a:pt x="406" y="156"/>
                  </a:lnTo>
                  <a:lnTo>
                    <a:pt x="406" y="156"/>
                  </a:lnTo>
                  <a:lnTo>
                    <a:pt x="406" y="156"/>
                  </a:lnTo>
                  <a:lnTo>
                    <a:pt x="406" y="156"/>
                  </a:lnTo>
                  <a:lnTo>
                    <a:pt x="406" y="156"/>
                  </a:lnTo>
                  <a:lnTo>
                    <a:pt x="406" y="156"/>
                  </a:lnTo>
                  <a:lnTo>
                    <a:pt x="406" y="156"/>
                  </a:lnTo>
                  <a:lnTo>
                    <a:pt x="406" y="156"/>
                  </a:lnTo>
                  <a:lnTo>
                    <a:pt x="406" y="156"/>
                  </a:lnTo>
                  <a:lnTo>
                    <a:pt x="406" y="156"/>
                  </a:lnTo>
                  <a:lnTo>
                    <a:pt x="406" y="156"/>
                  </a:lnTo>
                  <a:lnTo>
                    <a:pt x="406" y="156"/>
                  </a:lnTo>
                  <a:lnTo>
                    <a:pt x="406" y="156"/>
                  </a:lnTo>
                  <a:lnTo>
                    <a:pt x="406" y="156"/>
                  </a:lnTo>
                  <a:lnTo>
                    <a:pt x="437" y="125"/>
                  </a:lnTo>
                  <a:lnTo>
                    <a:pt x="437" y="125"/>
                  </a:lnTo>
                  <a:lnTo>
                    <a:pt x="437" y="125"/>
                  </a:lnTo>
                  <a:lnTo>
                    <a:pt x="437" y="125"/>
                  </a:lnTo>
                  <a:lnTo>
                    <a:pt x="437" y="125"/>
                  </a:lnTo>
                  <a:lnTo>
                    <a:pt x="437" y="125"/>
                  </a:lnTo>
                  <a:lnTo>
                    <a:pt x="437" y="125"/>
                  </a:lnTo>
                  <a:lnTo>
                    <a:pt x="437" y="125"/>
                  </a:lnTo>
                  <a:lnTo>
                    <a:pt x="437" y="125"/>
                  </a:lnTo>
                  <a:lnTo>
                    <a:pt x="437" y="125"/>
                  </a:lnTo>
                  <a:lnTo>
                    <a:pt x="437" y="125"/>
                  </a:lnTo>
                  <a:lnTo>
                    <a:pt x="406" y="94"/>
                  </a:lnTo>
                  <a:lnTo>
                    <a:pt x="406" y="94"/>
                  </a:lnTo>
                  <a:lnTo>
                    <a:pt x="406" y="94"/>
                  </a:lnTo>
                  <a:lnTo>
                    <a:pt x="406" y="94"/>
                  </a:lnTo>
                  <a:lnTo>
                    <a:pt x="406" y="94"/>
                  </a:lnTo>
                  <a:lnTo>
                    <a:pt x="406" y="94"/>
                  </a:lnTo>
                  <a:lnTo>
                    <a:pt x="406" y="94"/>
                  </a:lnTo>
                  <a:lnTo>
                    <a:pt x="406" y="94"/>
                  </a:lnTo>
                  <a:lnTo>
                    <a:pt x="406" y="94"/>
                  </a:lnTo>
                  <a:lnTo>
                    <a:pt x="406" y="94"/>
                  </a:lnTo>
                  <a:lnTo>
                    <a:pt x="406" y="94"/>
                  </a:lnTo>
                  <a:lnTo>
                    <a:pt x="406" y="94"/>
                  </a:lnTo>
                  <a:lnTo>
                    <a:pt x="406" y="125"/>
                  </a:lnTo>
                  <a:lnTo>
                    <a:pt x="406" y="125"/>
                  </a:lnTo>
                  <a:lnTo>
                    <a:pt x="406" y="125"/>
                  </a:lnTo>
                  <a:lnTo>
                    <a:pt x="406" y="125"/>
                  </a:lnTo>
                  <a:lnTo>
                    <a:pt x="406" y="125"/>
                  </a:lnTo>
                  <a:lnTo>
                    <a:pt x="406" y="125"/>
                  </a:lnTo>
                  <a:lnTo>
                    <a:pt x="406" y="125"/>
                  </a:lnTo>
                  <a:lnTo>
                    <a:pt x="375" y="125"/>
                  </a:lnTo>
                  <a:lnTo>
                    <a:pt x="375" y="125"/>
                  </a:lnTo>
                  <a:lnTo>
                    <a:pt x="375" y="125"/>
                  </a:lnTo>
                  <a:lnTo>
                    <a:pt x="375" y="125"/>
                  </a:lnTo>
                  <a:lnTo>
                    <a:pt x="375" y="125"/>
                  </a:lnTo>
                  <a:lnTo>
                    <a:pt x="375" y="125"/>
                  </a:lnTo>
                  <a:lnTo>
                    <a:pt x="375" y="125"/>
                  </a:lnTo>
                  <a:lnTo>
                    <a:pt x="375" y="125"/>
                  </a:lnTo>
                  <a:lnTo>
                    <a:pt x="375" y="125"/>
                  </a:lnTo>
                  <a:lnTo>
                    <a:pt x="343" y="125"/>
                  </a:lnTo>
                  <a:lnTo>
                    <a:pt x="312" y="125"/>
                  </a:lnTo>
                  <a:lnTo>
                    <a:pt x="312" y="125"/>
                  </a:lnTo>
                  <a:lnTo>
                    <a:pt x="312" y="125"/>
                  </a:lnTo>
                  <a:lnTo>
                    <a:pt x="312" y="125"/>
                  </a:lnTo>
                  <a:lnTo>
                    <a:pt x="343" y="125"/>
                  </a:lnTo>
                  <a:lnTo>
                    <a:pt x="312" y="125"/>
                  </a:lnTo>
                  <a:lnTo>
                    <a:pt x="312" y="125"/>
                  </a:lnTo>
                  <a:lnTo>
                    <a:pt x="312" y="125"/>
                  </a:lnTo>
                  <a:lnTo>
                    <a:pt x="312" y="125"/>
                  </a:lnTo>
                  <a:lnTo>
                    <a:pt x="312" y="125"/>
                  </a:lnTo>
                  <a:lnTo>
                    <a:pt x="312" y="125"/>
                  </a:lnTo>
                  <a:lnTo>
                    <a:pt x="312" y="125"/>
                  </a:lnTo>
                  <a:lnTo>
                    <a:pt x="312" y="125"/>
                  </a:lnTo>
                  <a:lnTo>
                    <a:pt x="281" y="125"/>
                  </a:lnTo>
                  <a:lnTo>
                    <a:pt x="281" y="125"/>
                  </a:lnTo>
                  <a:lnTo>
                    <a:pt x="281" y="125"/>
                  </a:lnTo>
                  <a:lnTo>
                    <a:pt x="281" y="125"/>
                  </a:lnTo>
                  <a:lnTo>
                    <a:pt x="281" y="125"/>
                  </a:lnTo>
                  <a:lnTo>
                    <a:pt x="281" y="125"/>
                  </a:lnTo>
                  <a:lnTo>
                    <a:pt x="281" y="125"/>
                  </a:lnTo>
                  <a:lnTo>
                    <a:pt x="281" y="125"/>
                  </a:lnTo>
                  <a:lnTo>
                    <a:pt x="250" y="125"/>
                  </a:lnTo>
                  <a:lnTo>
                    <a:pt x="250" y="125"/>
                  </a:lnTo>
                  <a:lnTo>
                    <a:pt x="281" y="125"/>
                  </a:lnTo>
                  <a:lnTo>
                    <a:pt x="281" y="156"/>
                  </a:lnTo>
                  <a:lnTo>
                    <a:pt x="250" y="156"/>
                  </a:lnTo>
                  <a:lnTo>
                    <a:pt x="218" y="156"/>
                  </a:lnTo>
                  <a:lnTo>
                    <a:pt x="218" y="125"/>
                  </a:lnTo>
                  <a:lnTo>
                    <a:pt x="187" y="125"/>
                  </a:lnTo>
                  <a:lnTo>
                    <a:pt x="187" y="125"/>
                  </a:lnTo>
                  <a:lnTo>
                    <a:pt x="156" y="94"/>
                  </a:lnTo>
                  <a:lnTo>
                    <a:pt x="156" y="94"/>
                  </a:lnTo>
                  <a:lnTo>
                    <a:pt x="156" y="94"/>
                  </a:lnTo>
                  <a:lnTo>
                    <a:pt x="156" y="94"/>
                  </a:lnTo>
                  <a:lnTo>
                    <a:pt x="156" y="94"/>
                  </a:lnTo>
                  <a:lnTo>
                    <a:pt x="156" y="94"/>
                  </a:lnTo>
                  <a:lnTo>
                    <a:pt x="156" y="125"/>
                  </a:lnTo>
                  <a:lnTo>
                    <a:pt x="156" y="125"/>
                  </a:lnTo>
                  <a:lnTo>
                    <a:pt x="156" y="125"/>
                  </a:lnTo>
                  <a:lnTo>
                    <a:pt x="156" y="125"/>
                  </a:lnTo>
                  <a:lnTo>
                    <a:pt x="156" y="125"/>
                  </a:lnTo>
                  <a:lnTo>
                    <a:pt x="156" y="125"/>
                  </a:lnTo>
                  <a:lnTo>
                    <a:pt x="156" y="125"/>
                  </a:lnTo>
                  <a:lnTo>
                    <a:pt x="156" y="125"/>
                  </a:lnTo>
                  <a:lnTo>
                    <a:pt x="156" y="125"/>
                  </a:lnTo>
                  <a:lnTo>
                    <a:pt x="156" y="125"/>
                  </a:lnTo>
                  <a:lnTo>
                    <a:pt x="187" y="125"/>
                  </a:lnTo>
                  <a:lnTo>
                    <a:pt x="187" y="125"/>
                  </a:lnTo>
                  <a:lnTo>
                    <a:pt x="187" y="125"/>
                  </a:lnTo>
                  <a:lnTo>
                    <a:pt x="187" y="125"/>
                  </a:lnTo>
                  <a:lnTo>
                    <a:pt x="187" y="125"/>
                  </a:lnTo>
                  <a:lnTo>
                    <a:pt x="187" y="156"/>
                  </a:lnTo>
                  <a:lnTo>
                    <a:pt x="187" y="156"/>
                  </a:lnTo>
                  <a:lnTo>
                    <a:pt x="187" y="156"/>
                  </a:lnTo>
                  <a:lnTo>
                    <a:pt x="187" y="156"/>
                  </a:lnTo>
                  <a:lnTo>
                    <a:pt x="187" y="156"/>
                  </a:lnTo>
                  <a:lnTo>
                    <a:pt x="187" y="156"/>
                  </a:lnTo>
                  <a:lnTo>
                    <a:pt x="187" y="156"/>
                  </a:lnTo>
                  <a:lnTo>
                    <a:pt x="187" y="156"/>
                  </a:lnTo>
                  <a:lnTo>
                    <a:pt x="218" y="188"/>
                  </a:lnTo>
                  <a:lnTo>
                    <a:pt x="218" y="188"/>
                  </a:lnTo>
                  <a:lnTo>
                    <a:pt x="218" y="188"/>
                  </a:lnTo>
                  <a:lnTo>
                    <a:pt x="218" y="188"/>
                  </a:lnTo>
                  <a:lnTo>
                    <a:pt x="218" y="188"/>
                  </a:lnTo>
                  <a:lnTo>
                    <a:pt x="218" y="188"/>
                  </a:lnTo>
                  <a:lnTo>
                    <a:pt x="250" y="188"/>
                  </a:lnTo>
                  <a:lnTo>
                    <a:pt x="250" y="219"/>
                  </a:lnTo>
                  <a:lnTo>
                    <a:pt x="250" y="219"/>
                  </a:lnTo>
                  <a:lnTo>
                    <a:pt x="250" y="219"/>
                  </a:lnTo>
                  <a:lnTo>
                    <a:pt x="250" y="219"/>
                  </a:lnTo>
                  <a:lnTo>
                    <a:pt x="250" y="219"/>
                  </a:lnTo>
                  <a:lnTo>
                    <a:pt x="250" y="219"/>
                  </a:lnTo>
                  <a:lnTo>
                    <a:pt x="250" y="219"/>
                  </a:lnTo>
                  <a:lnTo>
                    <a:pt x="250" y="188"/>
                  </a:lnTo>
                  <a:lnTo>
                    <a:pt x="250" y="188"/>
                  </a:lnTo>
                  <a:lnTo>
                    <a:pt x="218" y="219"/>
                  </a:lnTo>
                  <a:lnTo>
                    <a:pt x="218" y="219"/>
                  </a:lnTo>
                  <a:lnTo>
                    <a:pt x="187" y="219"/>
                  </a:lnTo>
                  <a:lnTo>
                    <a:pt x="187" y="219"/>
                  </a:lnTo>
                  <a:lnTo>
                    <a:pt x="187" y="219"/>
                  </a:lnTo>
                  <a:lnTo>
                    <a:pt x="187" y="219"/>
                  </a:lnTo>
                  <a:lnTo>
                    <a:pt x="156" y="219"/>
                  </a:lnTo>
                  <a:lnTo>
                    <a:pt x="156" y="219"/>
                  </a:lnTo>
                  <a:lnTo>
                    <a:pt x="156" y="219"/>
                  </a:lnTo>
                  <a:lnTo>
                    <a:pt x="156" y="219"/>
                  </a:lnTo>
                  <a:lnTo>
                    <a:pt x="156" y="219"/>
                  </a:lnTo>
                  <a:lnTo>
                    <a:pt x="156" y="219"/>
                  </a:lnTo>
                  <a:lnTo>
                    <a:pt x="156" y="219"/>
                  </a:lnTo>
                  <a:lnTo>
                    <a:pt x="156" y="219"/>
                  </a:lnTo>
                  <a:lnTo>
                    <a:pt x="156" y="250"/>
                  </a:lnTo>
                  <a:lnTo>
                    <a:pt x="156" y="250"/>
                  </a:lnTo>
                  <a:lnTo>
                    <a:pt x="156" y="250"/>
                  </a:lnTo>
                  <a:lnTo>
                    <a:pt x="187" y="250"/>
                  </a:lnTo>
                  <a:lnTo>
                    <a:pt x="187" y="250"/>
                  </a:lnTo>
                  <a:lnTo>
                    <a:pt x="187" y="250"/>
                  </a:lnTo>
                  <a:lnTo>
                    <a:pt x="187" y="250"/>
                  </a:lnTo>
                  <a:lnTo>
                    <a:pt x="187" y="250"/>
                  </a:lnTo>
                  <a:lnTo>
                    <a:pt x="187" y="250"/>
                  </a:lnTo>
                  <a:lnTo>
                    <a:pt x="187" y="250"/>
                  </a:lnTo>
                  <a:lnTo>
                    <a:pt x="187" y="219"/>
                  </a:lnTo>
                  <a:lnTo>
                    <a:pt x="187" y="219"/>
                  </a:lnTo>
                  <a:lnTo>
                    <a:pt x="218" y="219"/>
                  </a:lnTo>
                  <a:lnTo>
                    <a:pt x="218" y="219"/>
                  </a:lnTo>
                  <a:lnTo>
                    <a:pt x="218" y="219"/>
                  </a:lnTo>
                  <a:lnTo>
                    <a:pt x="218" y="219"/>
                  </a:lnTo>
                  <a:lnTo>
                    <a:pt x="218" y="219"/>
                  </a:lnTo>
                  <a:lnTo>
                    <a:pt x="218" y="219"/>
                  </a:lnTo>
                  <a:lnTo>
                    <a:pt x="218" y="219"/>
                  </a:lnTo>
                  <a:lnTo>
                    <a:pt x="218" y="219"/>
                  </a:lnTo>
                  <a:lnTo>
                    <a:pt x="250" y="219"/>
                  </a:lnTo>
                  <a:lnTo>
                    <a:pt x="250" y="219"/>
                  </a:lnTo>
                  <a:lnTo>
                    <a:pt x="250" y="219"/>
                  </a:lnTo>
                  <a:lnTo>
                    <a:pt x="250" y="219"/>
                  </a:lnTo>
                  <a:lnTo>
                    <a:pt x="250" y="250"/>
                  </a:lnTo>
                  <a:lnTo>
                    <a:pt x="250" y="250"/>
                  </a:lnTo>
                  <a:lnTo>
                    <a:pt x="250" y="250"/>
                  </a:lnTo>
                  <a:lnTo>
                    <a:pt x="218" y="250"/>
                  </a:lnTo>
                  <a:lnTo>
                    <a:pt x="218" y="250"/>
                  </a:lnTo>
                  <a:lnTo>
                    <a:pt x="218" y="250"/>
                  </a:lnTo>
                  <a:lnTo>
                    <a:pt x="218" y="250"/>
                  </a:lnTo>
                  <a:lnTo>
                    <a:pt x="218" y="250"/>
                  </a:lnTo>
                  <a:lnTo>
                    <a:pt x="218" y="250"/>
                  </a:lnTo>
                  <a:lnTo>
                    <a:pt x="218" y="219"/>
                  </a:lnTo>
                  <a:lnTo>
                    <a:pt x="218" y="219"/>
                  </a:lnTo>
                  <a:lnTo>
                    <a:pt x="218" y="219"/>
                  </a:lnTo>
                  <a:lnTo>
                    <a:pt x="218" y="219"/>
                  </a:lnTo>
                  <a:lnTo>
                    <a:pt x="218" y="250"/>
                  </a:lnTo>
                  <a:lnTo>
                    <a:pt x="218" y="250"/>
                  </a:lnTo>
                  <a:lnTo>
                    <a:pt x="218" y="250"/>
                  </a:lnTo>
                  <a:lnTo>
                    <a:pt x="218" y="250"/>
                  </a:lnTo>
                  <a:lnTo>
                    <a:pt x="218" y="250"/>
                  </a:lnTo>
                  <a:lnTo>
                    <a:pt x="218" y="250"/>
                  </a:lnTo>
                  <a:lnTo>
                    <a:pt x="218" y="250"/>
                  </a:lnTo>
                  <a:lnTo>
                    <a:pt x="218" y="250"/>
                  </a:lnTo>
                  <a:lnTo>
                    <a:pt x="218" y="281"/>
                  </a:lnTo>
                  <a:lnTo>
                    <a:pt x="218" y="250"/>
                  </a:lnTo>
                  <a:lnTo>
                    <a:pt x="218" y="250"/>
                  </a:lnTo>
                  <a:lnTo>
                    <a:pt x="218" y="250"/>
                  </a:lnTo>
                  <a:lnTo>
                    <a:pt x="218" y="250"/>
                  </a:lnTo>
                  <a:lnTo>
                    <a:pt x="218" y="250"/>
                  </a:lnTo>
                  <a:lnTo>
                    <a:pt x="218" y="250"/>
                  </a:lnTo>
                  <a:lnTo>
                    <a:pt x="187" y="250"/>
                  </a:lnTo>
                  <a:lnTo>
                    <a:pt x="187" y="250"/>
                  </a:lnTo>
                  <a:lnTo>
                    <a:pt x="218" y="250"/>
                  </a:lnTo>
                  <a:lnTo>
                    <a:pt x="218" y="250"/>
                  </a:lnTo>
                  <a:lnTo>
                    <a:pt x="187" y="250"/>
                  </a:lnTo>
                  <a:lnTo>
                    <a:pt x="187" y="250"/>
                  </a:lnTo>
                  <a:lnTo>
                    <a:pt x="187" y="250"/>
                  </a:lnTo>
                  <a:lnTo>
                    <a:pt x="187" y="250"/>
                  </a:lnTo>
                  <a:lnTo>
                    <a:pt x="187" y="250"/>
                  </a:lnTo>
                  <a:lnTo>
                    <a:pt x="187" y="250"/>
                  </a:lnTo>
                  <a:lnTo>
                    <a:pt x="187" y="250"/>
                  </a:lnTo>
                  <a:lnTo>
                    <a:pt x="187" y="281"/>
                  </a:lnTo>
                  <a:lnTo>
                    <a:pt x="187" y="281"/>
                  </a:lnTo>
                  <a:lnTo>
                    <a:pt x="187" y="281"/>
                  </a:lnTo>
                  <a:lnTo>
                    <a:pt x="187" y="281"/>
                  </a:lnTo>
                  <a:lnTo>
                    <a:pt x="187" y="281"/>
                  </a:lnTo>
                  <a:lnTo>
                    <a:pt x="187" y="281"/>
                  </a:lnTo>
                  <a:lnTo>
                    <a:pt x="187" y="281"/>
                  </a:lnTo>
                  <a:lnTo>
                    <a:pt x="187" y="281"/>
                  </a:lnTo>
                  <a:lnTo>
                    <a:pt x="187" y="281"/>
                  </a:lnTo>
                  <a:lnTo>
                    <a:pt x="187" y="281"/>
                  </a:lnTo>
                  <a:lnTo>
                    <a:pt x="187" y="281"/>
                  </a:lnTo>
                  <a:lnTo>
                    <a:pt x="187" y="281"/>
                  </a:lnTo>
                  <a:lnTo>
                    <a:pt x="156" y="281"/>
                  </a:lnTo>
                  <a:lnTo>
                    <a:pt x="156" y="281"/>
                  </a:lnTo>
                  <a:lnTo>
                    <a:pt x="187" y="281"/>
                  </a:lnTo>
                  <a:lnTo>
                    <a:pt x="187" y="281"/>
                  </a:lnTo>
                  <a:lnTo>
                    <a:pt x="187" y="281"/>
                  </a:lnTo>
                  <a:lnTo>
                    <a:pt x="187" y="281"/>
                  </a:lnTo>
                  <a:lnTo>
                    <a:pt x="187" y="281"/>
                  </a:lnTo>
                  <a:lnTo>
                    <a:pt x="187" y="281"/>
                  </a:lnTo>
                  <a:lnTo>
                    <a:pt x="187" y="281"/>
                  </a:lnTo>
                  <a:lnTo>
                    <a:pt x="187" y="281"/>
                  </a:lnTo>
                  <a:lnTo>
                    <a:pt x="187" y="313"/>
                  </a:lnTo>
                  <a:lnTo>
                    <a:pt x="187" y="313"/>
                  </a:lnTo>
                  <a:lnTo>
                    <a:pt x="187" y="313"/>
                  </a:lnTo>
                  <a:lnTo>
                    <a:pt x="187" y="313"/>
                  </a:lnTo>
                  <a:lnTo>
                    <a:pt x="156" y="313"/>
                  </a:lnTo>
                  <a:lnTo>
                    <a:pt x="156" y="313"/>
                  </a:lnTo>
                  <a:lnTo>
                    <a:pt x="187" y="313"/>
                  </a:lnTo>
                  <a:lnTo>
                    <a:pt x="187" y="313"/>
                  </a:lnTo>
                  <a:lnTo>
                    <a:pt x="156" y="313"/>
                  </a:lnTo>
                  <a:lnTo>
                    <a:pt x="156" y="313"/>
                  </a:lnTo>
                  <a:lnTo>
                    <a:pt x="156" y="313"/>
                  </a:lnTo>
                  <a:lnTo>
                    <a:pt x="156" y="313"/>
                  </a:lnTo>
                  <a:lnTo>
                    <a:pt x="156" y="313"/>
                  </a:lnTo>
                  <a:lnTo>
                    <a:pt x="156" y="313"/>
                  </a:lnTo>
                  <a:lnTo>
                    <a:pt x="156" y="313"/>
                  </a:lnTo>
                  <a:lnTo>
                    <a:pt x="156" y="313"/>
                  </a:lnTo>
                  <a:lnTo>
                    <a:pt x="156" y="313"/>
                  </a:lnTo>
                  <a:lnTo>
                    <a:pt x="156" y="313"/>
                  </a:lnTo>
                  <a:lnTo>
                    <a:pt x="156" y="313"/>
                  </a:lnTo>
                  <a:lnTo>
                    <a:pt x="156" y="313"/>
                  </a:lnTo>
                  <a:lnTo>
                    <a:pt x="156" y="313"/>
                  </a:lnTo>
                  <a:lnTo>
                    <a:pt x="156" y="313"/>
                  </a:lnTo>
                  <a:lnTo>
                    <a:pt x="156" y="313"/>
                  </a:lnTo>
                  <a:lnTo>
                    <a:pt x="125" y="313"/>
                  </a:lnTo>
                  <a:lnTo>
                    <a:pt x="125" y="313"/>
                  </a:lnTo>
                  <a:lnTo>
                    <a:pt x="125" y="313"/>
                  </a:lnTo>
                  <a:lnTo>
                    <a:pt x="93" y="313"/>
                  </a:lnTo>
                  <a:lnTo>
                    <a:pt x="125" y="313"/>
                  </a:lnTo>
                  <a:lnTo>
                    <a:pt x="125" y="313"/>
                  </a:lnTo>
                  <a:lnTo>
                    <a:pt x="125" y="313"/>
                  </a:lnTo>
                  <a:lnTo>
                    <a:pt x="125" y="313"/>
                  </a:lnTo>
                  <a:lnTo>
                    <a:pt x="125" y="313"/>
                  </a:lnTo>
                  <a:lnTo>
                    <a:pt x="125" y="313"/>
                  </a:lnTo>
                  <a:lnTo>
                    <a:pt x="93" y="313"/>
                  </a:lnTo>
                  <a:lnTo>
                    <a:pt x="93" y="344"/>
                  </a:lnTo>
                  <a:lnTo>
                    <a:pt x="93" y="344"/>
                  </a:lnTo>
                  <a:lnTo>
                    <a:pt x="93" y="344"/>
                  </a:lnTo>
                  <a:lnTo>
                    <a:pt x="93" y="344"/>
                  </a:lnTo>
                  <a:lnTo>
                    <a:pt x="93" y="313"/>
                  </a:lnTo>
                  <a:lnTo>
                    <a:pt x="93" y="313"/>
                  </a:lnTo>
                  <a:lnTo>
                    <a:pt x="93" y="313"/>
                  </a:lnTo>
                  <a:lnTo>
                    <a:pt x="93" y="313"/>
                  </a:lnTo>
                  <a:lnTo>
                    <a:pt x="62" y="313"/>
                  </a:lnTo>
                  <a:lnTo>
                    <a:pt x="62" y="313"/>
                  </a:lnTo>
                  <a:lnTo>
                    <a:pt x="62" y="344"/>
                  </a:lnTo>
                  <a:lnTo>
                    <a:pt x="62" y="344"/>
                  </a:lnTo>
                  <a:lnTo>
                    <a:pt x="93" y="344"/>
                  </a:lnTo>
                  <a:lnTo>
                    <a:pt x="93" y="344"/>
                  </a:lnTo>
                  <a:lnTo>
                    <a:pt x="93" y="344"/>
                  </a:lnTo>
                  <a:lnTo>
                    <a:pt x="93" y="344"/>
                  </a:lnTo>
                  <a:lnTo>
                    <a:pt x="93" y="344"/>
                  </a:lnTo>
                  <a:lnTo>
                    <a:pt x="93" y="344"/>
                  </a:lnTo>
                  <a:lnTo>
                    <a:pt x="93" y="344"/>
                  </a:lnTo>
                  <a:lnTo>
                    <a:pt x="93" y="344"/>
                  </a:lnTo>
                  <a:lnTo>
                    <a:pt x="125" y="375"/>
                  </a:lnTo>
                  <a:lnTo>
                    <a:pt x="125" y="375"/>
                  </a:lnTo>
                  <a:lnTo>
                    <a:pt x="125" y="375"/>
                  </a:lnTo>
                  <a:lnTo>
                    <a:pt x="125" y="375"/>
                  </a:lnTo>
                  <a:lnTo>
                    <a:pt x="125" y="375"/>
                  </a:lnTo>
                  <a:lnTo>
                    <a:pt x="125" y="375"/>
                  </a:lnTo>
                  <a:lnTo>
                    <a:pt x="125" y="375"/>
                  </a:lnTo>
                  <a:lnTo>
                    <a:pt x="125" y="344"/>
                  </a:lnTo>
                  <a:lnTo>
                    <a:pt x="125" y="344"/>
                  </a:lnTo>
                  <a:lnTo>
                    <a:pt x="125" y="344"/>
                  </a:lnTo>
                  <a:lnTo>
                    <a:pt x="125" y="344"/>
                  </a:lnTo>
                  <a:lnTo>
                    <a:pt x="125" y="344"/>
                  </a:lnTo>
                  <a:lnTo>
                    <a:pt x="125" y="344"/>
                  </a:lnTo>
                  <a:lnTo>
                    <a:pt x="125" y="344"/>
                  </a:lnTo>
                  <a:lnTo>
                    <a:pt x="125" y="344"/>
                  </a:lnTo>
                  <a:lnTo>
                    <a:pt x="156" y="344"/>
                  </a:lnTo>
                  <a:lnTo>
                    <a:pt x="125" y="344"/>
                  </a:lnTo>
                  <a:lnTo>
                    <a:pt x="125" y="344"/>
                  </a:lnTo>
                  <a:lnTo>
                    <a:pt x="125" y="344"/>
                  </a:lnTo>
                  <a:lnTo>
                    <a:pt x="125" y="375"/>
                  </a:lnTo>
                  <a:lnTo>
                    <a:pt x="156" y="375"/>
                  </a:lnTo>
                  <a:lnTo>
                    <a:pt x="156" y="375"/>
                  </a:lnTo>
                  <a:lnTo>
                    <a:pt x="156" y="375"/>
                  </a:lnTo>
                  <a:lnTo>
                    <a:pt x="156" y="375"/>
                  </a:lnTo>
                  <a:lnTo>
                    <a:pt x="156" y="375"/>
                  </a:lnTo>
                  <a:lnTo>
                    <a:pt x="156" y="375"/>
                  </a:lnTo>
                  <a:lnTo>
                    <a:pt x="156" y="375"/>
                  </a:lnTo>
                  <a:lnTo>
                    <a:pt x="156" y="406"/>
                  </a:lnTo>
                  <a:lnTo>
                    <a:pt x="156" y="406"/>
                  </a:lnTo>
                  <a:lnTo>
                    <a:pt x="156" y="375"/>
                  </a:lnTo>
                  <a:lnTo>
                    <a:pt x="187" y="375"/>
                  </a:lnTo>
                  <a:lnTo>
                    <a:pt x="187" y="375"/>
                  </a:lnTo>
                  <a:lnTo>
                    <a:pt x="187" y="375"/>
                  </a:lnTo>
                  <a:lnTo>
                    <a:pt x="187" y="375"/>
                  </a:lnTo>
                  <a:lnTo>
                    <a:pt x="156" y="344"/>
                  </a:lnTo>
                  <a:lnTo>
                    <a:pt x="156" y="344"/>
                  </a:lnTo>
                  <a:lnTo>
                    <a:pt x="156" y="344"/>
                  </a:lnTo>
                  <a:lnTo>
                    <a:pt x="156" y="344"/>
                  </a:lnTo>
                  <a:lnTo>
                    <a:pt x="156" y="344"/>
                  </a:lnTo>
                  <a:lnTo>
                    <a:pt x="187" y="344"/>
                  </a:lnTo>
                  <a:lnTo>
                    <a:pt x="187" y="344"/>
                  </a:lnTo>
                  <a:lnTo>
                    <a:pt x="187" y="344"/>
                  </a:lnTo>
                  <a:lnTo>
                    <a:pt x="187" y="375"/>
                  </a:lnTo>
                  <a:lnTo>
                    <a:pt x="187" y="375"/>
                  </a:lnTo>
                  <a:lnTo>
                    <a:pt x="187" y="375"/>
                  </a:lnTo>
                  <a:lnTo>
                    <a:pt x="187" y="375"/>
                  </a:lnTo>
                  <a:lnTo>
                    <a:pt x="187" y="375"/>
                  </a:lnTo>
                  <a:lnTo>
                    <a:pt x="187" y="375"/>
                  </a:lnTo>
                  <a:lnTo>
                    <a:pt x="187" y="375"/>
                  </a:lnTo>
                  <a:lnTo>
                    <a:pt x="187" y="375"/>
                  </a:lnTo>
                  <a:lnTo>
                    <a:pt x="187" y="375"/>
                  </a:lnTo>
                  <a:lnTo>
                    <a:pt x="187" y="375"/>
                  </a:lnTo>
                  <a:lnTo>
                    <a:pt x="187" y="375"/>
                  </a:lnTo>
                  <a:lnTo>
                    <a:pt x="218" y="375"/>
                  </a:lnTo>
                  <a:lnTo>
                    <a:pt x="218" y="375"/>
                  </a:lnTo>
                  <a:lnTo>
                    <a:pt x="218" y="344"/>
                  </a:lnTo>
                  <a:lnTo>
                    <a:pt x="218" y="344"/>
                  </a:lnTo>
                  <a:lnTo>
                    <a:pt x="218" y="344"/>
                  </a:lnTo>
                  <a:lnTo>
                    <a:pt x="218" y="344"/>
                  </a:lnTo>
                  <a:lnTo>
                    <a:pt x="218" y="313"/>
                  </a:lnTo>
                  <a:lnTo>
                    <a:pt x="218" y="313"/>
                  </a:lnTo>
                  <a:lnTo>
                    <a:pt x="218" y="313"/>
                  </a:lnTo>
                  <a:lnTo>
                    <a:pt x="218" y="313"/>
                  </a:lnTo>
                  <a:lnTo>
                    <a:pt x="250" y="313"/>
                  </a:lnTo>
                  <a:lnTo>
                    <a:pt x="250" y="313"/>
                  </a:lnTo>
                  <a:lnTo>
                    <a:pt x="250" y="313"/>
                  </a:lnTo>
                  <a:lnTo>
                    <a:pt x="250" y="313"/>
                  </a:lnTo>
                  <a:lnTo>
                    <a:pt x="250" y="313"/>
                  </a:lnTo>
                  <a:lnTo>
                    <a:pt x="250" y="313"/>
                  </a:lnTo>
                  <a:lnTo>
                    <a:pt x="250" y="313"/>
                  </a:lnTo>
                  <a:lnTo>
                    <a:pt x="250" y="313"/>
                  </a:lnTo>
                  <a:lnTo>
                    <a:pt x="250" y="313"/>
                  </a:lnTo>
                  <a:lnTo>
                    <a:pt x="281" y="313"/>
                  </a:lnTo>
                  <a:lnTo>
                    <a:pt x="250" y="313"/>
                  </a:lnTo>
                  <a:lnTo>
                    <a:pt x="250" y="313"/>
                  </a:lnTo>
                  <a:lnTo>
                    <a:pt x="250" y="313"/>
                  </a:lnTo>
                  <a:lnTo>
                    <a:pt x="281" y="281"/>
                  </a:lnTo>
                  <a:lnTo>
                    <a:pt x="281" y="281"/>
                  </a:lnTo>
                  <a:lnTo>
                    <a:pt x="281" y="313"/>
                  </a:lnTo>
                  <a:lnTo>
                    <a:pt x="281" y="313"/>
                  </a:lnTo>
                  <a:lnTo>
                    <a:pt x="281" y="313"/>
                  </a:lnTo>
                  <a:lnTo>
                    <a:pt x="281" y="313"/>
                  </a:lnTo>
                  <a:lnTo>
                    <a:pt x="281" y="313"/>
                  </a:lnTo>
                  <a:lnTo>
                    <a:pt x="281" y="313"/>
                  </a:lnTo>
                  <a:lnTo>
                    <a:pt x="281" y="313"/>
                  </a:lnTo>
                  <a:lnTo>
                    <a:pt x="312" y="313"/>
                  </a:lnTo>
                  <a:lnTo>
                    <a:pt x="312" y="313"/>
                  </a:lnTo>
                  <a:lnTo>
                    <a:pt x="312" y="281"/>
                  </a:lnTo>
                  <a:lnTo>
                    <a:pt x="312" y="281"/>
                  </a:lnTo>
                  <a:lnTo>
                    <a:pt x="312" y="281"/>
                  </a:lnTo>
                  <a:lnTo>
                    <a:pt x="343" y="250"/>
                  </a:lnTo>
                  <a:close/>
                  <a:moveTo>
                    <a:pt x="375" y="250"/>
                  </a:moveTo>
                  <a:lnTo>
                    <a:pt x="375" y="250"/>
                  </a:lnTo>
                  <a:lnTo>
                    <a:pt x="343" y="250"/>
                  </a:lnTo>
                  <a:lnTo>
                    <a:pt x="343" y="250"/>
                  </a:lnTo>
                  <a:lnTo>
                    <a:pt x="343" y="250"/>
                  </a:lnTo>
                  <a:lnTo>
                    <a:pt x="343" y="250"/>
                  </a:lnTo>
                  <a:lnTo>
                    <a:pt x="343" y="250"/>
                  </a:lnTo>
                  <a:lnTo>
                    <a:pt x="375" y="250"/>
                  </a:lnTo>
                  <a:close/>
                </a:path>
              </a:pathLst>
            </a:custGeom>
            <a:grpFill/>
            <a:ln w="9525" cap="flat">
              <a:solidFill>
                <a:srgbClr val="FFFFFF"/>
              </a:solidFill>
              <a:bevel/>
              <a:headEnd/>
              <a:tailEnd/>
            </a:ln>
            <a:effectLst/>
          </p:spPr>
          <p:txBody>
            <a:bodyPr wrap="none" anchor="ctr"/>
            <a:lstStyle/>
            <a:p>
              <a:endParaRPr lang="en-US"/>
            </a:p>
          </p:txBody>
        </p:sp>
        <p:sp>
          <p:nvSpPr>
            <p:cNvPr id="62" name="Freeform 16">
              <a:extLst>
                <a:ext uri="{FF2B5EF4-FFF2-40B4-BE49-F238E27FC236}">
                  <a16:creationId xmlns:a16="http://schemas.microsoft.com/office/drawing/2014/main" id="{06F8FD5A-3ED7-3F46-B111-57AB92A2B455}"/>
                </a:ext>
              </a:extLst>
            </p:cNvPr>
            <p:cNvSpPr>
              <a:spLocks noChangeArrowheads="1"/>
            </p:cNvSpPr>
            <p:nvPr/>
          </p:nvSpPr>
          <p:spPr bwMode="auto">
            <a:xfrm>
              <a:off x="15846235" y="4032809"/>
              <a:ext cx="415925" cy="461962"/>
            </a:xfrm>
            <a:custGeom>
              <a:avLst/>
              <a:gdLst>
                <a:gd name="T0" fmla="*/ 187 w 1157"/>
                <a:gd name="T1" fmla="*/ 844 h 1282"/>
                <a:gd name="T2" fmla="*/ 187 w 1157"/>
                <a:gd name="T3" fmla="*/ 813 h 1282"/>
                <a:gd name="T4" fmla="*/ 187 w 1157"/>
                <a:gd name="T5" fmla="*/ 875 h 1282"/>
                <a:gd name="T6" fmla="*/ 1156 w 1157"/>
                <a:gd name="T7" fmla="*/ 406 h 1282"/>
                <a:gd name="T8" fmla="*/ 1156 w 1157"/>
                <a:gd name="T9" fmla="*/ 375 h 1282"/>
                <a:gd name="T10" fmla="*/ 1094 w 1157"/>
                <a:gd name="T11" fmla="*/ 313 h 1282"/>
                <a:gd name="T12" fmla="*/ 1125 w 1157"/>
                <a:gd name="T13" fmla="*/ 313 h 1282"/>
                <a:gd name="T14" fmla="*/ 1094 w 1157"/>
                <a:gd name="T15" fmla="*/ 281 h 1282"/>
                <a:gd name="T16" fmla="*/ 1031 w 1157"/>
                <a:gd name="T17" fmla="*/ 219 h 1282"/>
                <a:gd name="T18" fmla="*/ 969 w 1157"/>
                <a:gd name="T19" fmla="*/ 188 h 1282"/>
                <a:gd name="T20" fmla="*/ 906 w 1157"/>
                <a:gd name="T21" fmla="*/ 219 h 1282"/>
                <a:gd name="T22" fmla="*/ 844 w 1157"/>
                <a:gd name="T23" fmla="*/ 219 h 1282"/>
                <a:gd name="T24" fmla="*/ 719 w 1157"/>
                <a:gd name="T25" fmla="*/ 188 h 1282"/>
                <a:gd name="T26" fmla="*/ 625 w 1157"/>
                <a:gd name="T27" fmla="*/ 125 h 1282"/>
                <a:gd name="T28" fmla="*/ 531 w 1157"/>
                <a:gd name="T29" fmla="*/ 63 h 1282"/>
                <a:gd name="T30" fmla="*/ 469 w 1157"/>
                <a:gd name="T31" fmla="*/ 0 h 1282"/>
                <a:gd name="T32" fmla="*/ 437 w 1157"/>
                <a:gd name="T33" fmla="*/ 0 h 1282"/>
                <a:gd name="T34" fmla="*/ 406 w 1157"/>
                <a:gd name="T35" fmla="*/ 31 h 1282"/>
                <a:gd name="T36" fmla="*/ 344 w 1157"/>
                <a:gd name="T37" fmla="*/ 63 h 1282"/>
                <a:gd name="T38" fmla="*/ 281 w 1157"/>
                <a:gd name="T39" fmla="*/ 94 h 1282"/>
                <a:gd name="T40" fmla="*/ 219 w 1157"/>
                <a:gd name="T41" fmla="*/ 94 h 1282"/>
                <a:gd name="T42" fmla="*/ 187 w 1157"/>
                <a:gd name="T43" fmla="*/ 156 h 1282"/>
                <a:gd name="T44" fmla="*/ 219 w 1157"/>
                <a:gd name="T45" fmla="*/ 188 h 1282"/>
                <a:gd name="T46" fmla="*/ 187 w 1157"/>
                <a:gd name="T47" fmla="*/ 250 h 1282"/>
                <a:gd name="T48" fmla="*/ 125 w 1157"/>
                <a:gd name="T49" fmla="*/ 313 h 1282"/>
                <a:gd name="T50" fmla="*/ 125 w 1157"/>
                <a:gd name="T51" fmla="*/ 375 h 1282"/>
                <a:gd name="T52" fmla="*/ 125 w 1157"/>
                <a:gd name="T53" fmla="*/ 375 h 1282"/>
                <a:gd name="T54" fmla="*/ 62 w 1157"/>
                <a:gd name="T55" fmla="*/ 469 h 1282"/>
                <a:gd name="T56" fmla="*/ 31 w 1157"/>
                <a:gd name="T57" fmla="*/ 469 h 1282"/>
                <a:gd name="T58" fmla="*/ 62 w 1157"/>
                <a:gd name="T59" fmla="*/ 563 h 1282"/>
                <a:gd name="T60" fmla="*/ 31 w 1157"/>
                <a:gd name="T61" fmla="*/ 625 h 1282"/>
                <a:gd name="T62" fmla="*/ 0 w 1157"/>
                <a:gd name="T63" fmla="*/ 719 h 1282"/>
                <a:gd name="T64" fmla="*/ 31 w 1157"/>
                <a:gd name="T65" fmla="*/ 750 h 1282"/>
                <a:gd name="T66" fmla="*/ 125 w 1157"/>
                <a:gd name="T67" fmla="*/ 813 h 1282"/>
                <a:gd name="T68" fmla="*/ 156 w 1157"/>
                <a:gd name="T69" fmla="*/ 813 h 1282"/>
                <a:gd name="T70" fmla="*/ 219 w 1157"/>
                <a:gd name="T71" fmla="*/ 750 h 1282"/>
                <a:gd name="T72" fmla="*/ 219 w 1157"/>
                <a:gd name="T73" fmla="*/ 781 h 1282"/>
                <a:gd name="T74" fmla="*/ 187 w 1157"/>
                <a:gd name="T75" fmla="*/ 781 h 1282"/>
                <a:gd name="T76" fmla="*/ 219 w 1157"/>
                <a:gd name="T77" fmla="*/ 688 h 1282"/>
                <a:gd name="T78" fmla="*/ 219 w 1157"/>
                <a:gd name="T79" fmla="*/ 688 h 1282"/>
                <a:gd name="T80" fmla="*/ 250 w 1157"/>
                <a:gd name="T81" fmla="*/ 750 h 1282"/>
                <a:gd name="T82" fmla="*/ 250 w 1157"/>
                <a:gd name="T83" fmla="*/ 813 h 1282"/>
                <a:gd name="T84" fmla="*/ 187 w 1157"/>
                <a:gd name="T85" fmla="*/ 938 h 1282"/>
                <a:gd name="T86" fmla="*/ 156 w 1157"/>
                <a:gd name="T87" fmla="*/ 938 h 1282"/>
                <a:gd name="T88" fmla="*/ 156 w 1157"/>
                <a:gd name="T89" fmla="*/ 969 h 1282"/>
                <a:gd name="T90" fmla="*/ 156 w 1157"/>
                <a:gd name="T91" fmla="*/ 1000 h 1282"/>
                <a:gd name="T92" fmla="*/ 156 w 1157"/>
                <a:gd name="T93" fmla="*/ 1063 h 1282"/>
                <a:gd name="T94" fmla="*/ 125 w 1157"/>
                <a:gd name="T95" fmla="*/ 1063 h 1282"/>
                <a:gd name="T96" fmla="*/ 94 w 1157"/>
                <a:gd name="T97" fmla="*/ 1156 h 1282"/>
                <a:gd name="T98" fmla="*/ 156 w 1157"/>
                <a:gd name="T99" fmla="*/ 1125 h 1282"/>
                <a:gd name="T100" fmla="*/ 250 w 1157"/>
                <a:gd name="T101" fmla="*/ 1188 h 1282"/>
                <a:gd name="T102" fmla="*/ 312 w 1157"/>
                <a:gd name="T103" fmla="*/ 1219 h 1282"/>
                <a:gd name="T104" fmla="*/ 375 w 1157"/>
                <a:gd name="T105" fmla="*/ 1281 h 1282"/>
                <a:gd name="T106" fmla="*/ 437 w 1157"/>
                <a:gd name="T107" fmla="*/ 1250 h 1282"/>
                <a:gd name="T108" fmla="*/ 469 w 1157"/>
                <a:gd name="T109" fmla="*/ 1156 h 1282"/>
                <a:gd name="T110" fmla="*/ 500 w 1157"/>
                <a:gd name="T111" fmla="*/ 1063 h 1282"/>
                <a:gd name="T112" fmla="*/ 531 w 1157"/>
                <a:gd name="T113" fmla="*/ 1000 h 1282"/>
                <a:gd name="T114" fmla="*/ 562 w 1157"/>
                <a:gd name="T115" fmla="*/ 969 h 1282"/>
                <a:gd name="T116" fmla="*/ 625 w 1157"/>
                <a:gd name="T117" fmla="*/ 875 h 1282"/>
                <a:gd name="T118" fmla="*/ 937 w 1157"/>
                <a:gd name="T119" fmla="*/ 750 h 1282"/>
                <a:gd name="T120" fmla="*/ 1094 w 1157"/>
                <a:gd name="T121" fmla="*/ 563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7" h="1282">
                  <a:moveTo>
                    <a:pt x="406" y="31"/>
                  </a:moveTo>
                  <a:lnTo>
                    <a:pt x="406" y="31"/>
                  </a:lnTo>
                  <a:lnTo>
                    <a:pt x="406" y="31"/>
                  </a:lnTo>
                  <a:lnTo>
                    <a:pt x="406" y="31"/>
                  </a:lnTo>
                  <a:lnTo>
                    <a:pt x="437" y="31"/>
                  </a:lnTo>
                  <a:lnTo>
                    <a:pt x="437" y="31"/>
                  </a:lnTo>
                  <a:lnTo>
                    <a:pt x="437" y="0"/>
                  </a:lnTo>
                  <a:lnTo>
                    <a:pt x="437" y="0"/>
                  </a:lnTo>
                  <a:lnTo>
                    <a:pt x="437" y="0"/>
                  </a:lnTo>
                  <a:lnTo>
                    <a:pt x="437" y="0"/>
                  </a:lnTo>
                  <a:lnTo>
                    <a:pt x="437" y="0"/>
                  </a:lnTo>
                  <a:lnTo>
                    <a:pt x="406" y="0"/>
                  </a:lnTo>
                  <a:lnTo>
                    <a:pt x="406" y="31"/>
                  </a:lnTo>
                  <a:close/>
                  <a:moveTo>
                    <a:pt x="187" y="844"/>
                  </a:moveTo>
                  <a:lnTo>
                    <a:pt x="187" y="844"/>
                  </a:lnTo>
                  <a:lnTo>
                    <a:pt x="187" y="844"/>
                  </a:lnTo>
                  <a:lnTo>
                    <a:pt x="187" y="844"/>
                  </a:lnTo>
                  <a:lnTo>
                    <a:pt x="187" y="844"/>
                  </a:lnTo>
                  <a:lnTo>
                    <a:pt x="187" y="844"/>
                  </a:lnTo>
                  <a:lnTo>
                    <a:pt x="187" y="844"/>
                  </a:lnTo>
                  <a:lnTo>
                    <a:pt x="187" y="844"/>
                  </a:lnTo>
                  <a:lnTo>
                    <a:pt x="219" y="844"/>
                  </a:lnTo>
                  <a:lnTo>
                    <a:pt x="219" y="844"/>
                  </a:lnTo>
                  <a:lnTo>
                    <a:pt x="219" y="844"/>
                  </a:lnTo>
                  <a:lnTo>
                    <a:pt x="219" y="844"/>
                  </a:lnTo>
                  <a:lnTo>
                    <a:pt x="219" y="844"/>
                  </a:lnTo>
                  <a:lnTo>
                    <a:pt x="219" y="813"/>
                  </a:lnTo>
                  <a:lnTo>
                    <a:pt x="219" y="813"/>
                  </a:lnTo>
                  <a:lnTo>
                    <a:pt x="219" y="813"/>
                  </a:lnTo>
                  <a:lnTo>
                    <a:pt x="219" y="813"/>
                  </a:lnTo>
                  <a:lnTo>
                    <a:pt x="219" y="813"/>
                  </a:lnTo>
                  <a:lnTo>
                    <a:pt x="219" y="813"/>
                  </a:lnTo>
                  <a:lnTo>
                    <a:pt x="219" y="813"/>
                  </a:lnTo>
                  <a:lnTo>
                    <a:pt x="187" y="813"/>
                  </a:lnTo>
                  <a:lnTo>
                    <a:pt x="187" y="813"/>
                  </a:lnTo>
                  <a:lnTo>
                    <a:pt x="187" y="813"/>
                  </a:lnTo>
                  <a:lnTo>
                    <a:pt x="187" y="813"/>
                  </a:lnTo>
                  <a:lnTo>
                    <a:pt x="156" y="813"/>
                  </a:lnTo>
                  <a:lnTo>
                    <a:pt x="156" y="813"/>
                  </a:lnTo>
                  <a:lnTo>
                    <a:pt x="156" y="844"/>
                  </a:lnTo>
                  <a:lnTo>
                    <a:pt x="156" y="844"/>
                  </a:lnTo>
                  <a:lnTo>
                    <a:pt x="156" y="844"/>
                  </a:lnTo>
                  <a:lnTo>
                    <a:pt x="156" y="875"/>
                  </a:lnTo>
                  <a:lnTo>
                    <a:pt x="156" y="875"/>
                  </a:lnTo>
                  <a:lnTo>
                    <a:pt x="156" y="875"/>
                  </a:lnTo>
                  <a:lnTo>
                    <a:pt x="156" y="875"/>
                  </a:lnTo>
                  <a:lnTo>
                    <a:pt x="156" y="875"/>
                  </a:lnTo>
                  <a:lnTo>
                    <a:pt x="156" y="875"/>
                  </a:lnTo>
                  <a:lnTo>
                    <a:pt x="156" y="875"/>
                  </a:lnTo>
                  <a:lnTo>
                    <a:pt x="187" y="875"/>
                  </a:lnTo>
                  <a:lnTo>
                    <a:pt x="187" y="875"/>
                  </a:lnTo>
                  <a:lnTo>
                    <a:pt x="187" y="875"/>
                  </a:lnTo>
                  <a:lnTo>
                    <a:pt x="187" y="875"/>
                  </a:lnTo>
                  <a:lnTo>
                    <a:pt x="187" y="875"/>
                  </a:lnTo>
                  <a:lnTo>
                    <a:pt x="187" y="875"/>
                  </a:lnTo>
                  <a:lnTo>
                    <a:pt x="187" y="875"/>
                  </a:lnTo>
                  <a:lnTo>
                    <a:pt x="187" y="875"/>
                  </a:lnTo>
                  <a:lnTo>
                    <a:pt x="187" y="844"/>
                  </a:lnTo>
                  <a:close/>
                  <a:moveTo>
                    <a:pt x="1156" y="469"/>
                  </a:moveTo>
                  <a:lnTo>
                    <a:pt x="1156" y="469"/>
                  </a:lnTo>
                  <a:lnTo>
                    <a:pt x="1156" y="469"/>
                  </a:lnTo>
                  <a:lnTo>
                    <a:pt x="1156" y="469"/>
                  </a:lnTo>
                  <a:lnTo>
                    <a:pt x="1156" y="469"/>
                  </a:lnTo>
                  <a:lnTo>
                    <a:pt x="1156" y="469"/>
                  </a:lnTo>
                  <a:lnTo>
                    <a:pt x="1156" y="469"/>
                  </a:lnTo>
                  <a:lnTo>
                    <a:pt x="1156" y="438"/>
                  </a:lnTo>
                  <a:lnTo>
                    <a:pt x="1156" y="438"/>
                  </a:lnTo>
                  <a:lnTo>
                    <a:pt x="1156" y="406"/>
                  </a:lnTo>
                  <a:lnTo>
                    <a:pt x="1156" y="406"/>
                  </a:lnTo>
                  <a:lnTo>
                    <a:pt x="1156" y="406"/>
                  </a:lnTo>
                  <a:lnTo>
                    <a:pt x="1156" y="406"/>
                  </a:lnTo>
                  <a:lnTo>
                    <a:pt x="1156" y="406"/>
                  </a:lnTo>
                  <a:lnTo>
                    <a:pt x="1156" y="406"/>
                  </a:lnTo>
                  <a:lnTo>
                    <a:pt x="1156" y="406"/>
                  </a:lnTo>
                  <a:lnTo>
                    <a:pt x="1156" y="406"/>
                  </a:lnTo>
                  <a:lnTo>
                    <a:pt x="1156" y="406"/>
                  </a:lnTo>
                  <a:lnTo>
                    <a:pt x="1156" y="406"/>
                  </a:lnTo>
                  <a:lnTo>
                    <a:pt x="1156" y="406"/>
                  </a:lnTo>
                  <a:lnTo>
                    <a:pt x="1156" y="406"/>
                  </a:lnTo>
                  <a:lnTo>
                    <a:pt x="1156" y="406"/>
                  </a:lnTo>
                  <a:lnTo>
                    <a:pt x="1156" y="375"/>
                  </a:lnTo>
                  <a:lnTo>
                    <a:pt x="1156" y="375"/>
                  </a:lnTo>
                  <a:lnTo>
                    <a:pt x="1156" y="375"/>
                  </a:lnTo>
                  <a:lnTo>
                    <a:pt x="1156" y="375"/>
                  </a:lnTo>
                  <a:lnTo>
                    <a:pt x="1156" y="375"/>
                  </a:lnTo>
                  <a:lnTo>
                    <a:pt x="1156" y="375"/>
                  </a:lnTo>
                  <a:lnTo>
                    <a:pt x="1156" y="375"/>
                  </a:lnTo>
                  <a:lnTo>
                    <a:pt x="1156" y="375"/>
                  </a:lnTo>
                  <a:lnTo>
                    <a:pt x="1156" y="375"/>
                  </a:lnTo>
                  <a:lnTo>
                    <a:pt x="1156" y="375"/>
                  </a:lnTo>
                  <a:lnTo>
                    <a:pt x="1156" y="375"/>
                  </a:lnTo>
                  <a:lnTo>
                    <a:pt x="1156" y="375"/>
                  </a:lnTo>
                  <a:lnTo>
                    <a:pt x="1156" y="375"/>
                  </a:lnTo>
                  <a:lnTo>
                    <a:pt x="1125" y="375"/>
                  </a:lnTo>
                  <a:lnTo>
                    <a:pt x="1125" y="375"/>
                  </a:lnTo>
                  <a:lnTo>
                    <a:pt x="1125" y="375"/>
                  </a:lnTo>
                  <a:lnTo>
                    <a:pt x="1125" y="344"/>
                  </a:lnTo>
                  <a:lnTo>
                    <a:pt x="1125" y="344"/>
                  </a:lnTo>
                  <a:lnTo>
                    <a:pt x="1125" y="313"/>
                  </a:lnTo>
                  <a:lnTo>
                    <a:pt x="1125" y="313"/>
                  </a:lnTo>
                  <a:lnTo>
                    <a:pt x="1125" y="313"/>
                  </a:lnTo>
                  <a:lnTo>
                    <a:pt x="1094" y="313"/>
                  </a:lnTo>
                  <a:lnTo>
                    <a:pt x="1094" y="313"/>
                  </a:lnTo>
                  <a:lnTo>
                    <a:pt x="1094" y="313"/>
                  </a:lnTo>
                  <a:lnTo>
                    <a:pt x="1094" y="313"/>
                  </a:lnTo>
                  <a:lnTo>
                    <a:pt x="1094" y="313"/>
                  </a:lnTo>
                  <a:lnTo>
                    <a:pt x="1094" y="313"/>
                  </a:lnTo>
                  <a:lnTo>
                    <a:pt x="1094" y="313"/>
                  </a:lnTo>
                  <a:lnTo>
                    <a:pt x="1094" y="313"/>
                  </a:lnTo>
                  <a:lnTo>
                    <a:pt x="1094" y="313"/>
                  </a:lnTo>
                  <a:lnTo>
                    <a:pt x="1094" y="313"/>
                  </a:lnTo>
                  <a:lnTo>
                    <a:pt x="1094" y="281"/>
                  </a:lnTo>
                  <a:lnTo>
                    <a:pt x="1094" y="281"/>
                  </a:lnTo>
                  <a:lnTo>
                    <a:pt x="1094" y="281"/>
                  </a:lnTo>
                  <a:lnTo>
                    <a:pt x="1094" y="313"/>
                  </a:lnTo>
                  <a:lnTo>
                    <a:pt x="1094" y="313"/>
                  </a:lnTo>
                  <a:lnTo>
                    <a:pt x="1094" y="313"/>
                  </a:lnTo>
                  <a:lnTo>
                    <a:pt x="1094" y="313"/>
                  </a:lnTo>
                  <a:lnTo>
                    <a:pt x="1125" y="313"/>
                  </a:lnTo>
                  <a:lnTo>
                    <a:pt x="1125" y="313"/>
                  </a:lnTo>
                  <a:lnTo>
                    <a:pt x="1125" y="313"/>
                  </a:lnTo>
                  <a:lnTo>
                    <a:pt x="1125" y="313"/>
                  </a:lnTo>
                  <a:lnTo>
                    <a:pt x="1125" y="313"/>
                  </a:lnTo>
                  <a:lnTo>
                    <a:pt x="1156" y="313"/>
                  </a:lnTo>
                  <a:lnTo>
                    <a:pt x="1156" y="313"/>
                  </a:lnTo>
                  <a:lnTo>
                    <a:pt x="1156" y="313"/>
                  </a:lnTo>
                  <a:lnTo>
                    <a:pt x="1156" y="313"/>
                  </a:lnTo>
                  <a:lnTo>
                    <a:pt x="1156" y="313"/>
                  </a:lnTo>
                  <a:lnTo>
                    <a:pt x="1156" y="281"/>
                  </a:lnTo>
                  <a:lnTo>
                    <a:pt x="1156" y="281"/>
                  </a:lnTo>
                  <a:lnTo>
                    <a:pt x="1156" y="281"/>
                  </a:lnTo>
                  <a:lnTo>
                    <a:pt x="1125" y="281"/>
                  </a:lnTo>
                  <a:lnTo>
                    <a:pt x="1125" y="281"/>
                  </a:lnTo>
                  <a:lnTo>
                    <a:pt x="1125" y="281"/>
                  </a:lnTo>
                  <a:lnTo>
                    <a:pt x="1125" y="281"/>
                  </a:lnTo>
                  <a:lnTo>
                    <a:pt x="1094" y="281"/>
                  </a:lnTo>
                  <a:lnTo>
                    <a:pt x="1094" y="250"/>
                  </a:lnTo>
                  <a:lnTo>
                    <a:pt x="1094" y="250"/>
                  </a:lnTo>
                  <a:lnTo>
                    <a:pt x="1094" y="250"/>
                  </a:lnTo>
                  <a:lnTo>
                    <a:pt x="1094" y="250"/>
                  </a:lnTo>
                  <a:lnTo>
                    <a:pt x="1094" y="250"/>
                  </a:lnTo>
                  <a:lnTo>
                    <a:pt x="1094" y="250"/>
                  </a:lnTo>
                  <a:lnTo>
                    <a:pt x="1062" y="250"/>
                  </a:lnTo>
                  <a:lnTo>
                    <a:pt x="1062" y="250"/>
                  </a:lnTo>
                  <a:lnTo>
                    <a:pt x="1062" y="250"/>
                  </a:lnTo>
                  <a:lnTo>
                    <a:pt x="1062" y="250"/>
                  </a:lnTo>
                  <a:lnTo>
                    <a:pt x="1062" y="250"/>
                  </a:lnTo>
                  <a:lnTo>
                    <a:pt x="1062" y="250"/>
                  </a:lnTo>
                  <a:lnTo>
                    <a:pt x="1031" y="250"/>
                  </a:lnTo>
                  <a:lnTo>
                    <a:pt x="1031" y="250"/>
                  </a:lnTo>
                  <a:lnTo>
                    <a:pt x="1031" y="250"/>
                  </a:lnTo>
                  <a:lnTo>
                    <a:pt x="1031" y="219"/>
                  </a:lnTo>
                  <a:lnTo>
                    <a:pt x="1031" y="219"/>
                  </a:lnTo>
                  <a:lnTo>
                    <a:pt x="1031" y="219"/>
                  </a:lnTo>
                  <a:lnTo>
                    <a:pt x="1031" y="219"/>
                  </a:lnTo>
                  <a:lnTo>
                    <a:pt x="1000" y="219"/>
                  </a:lnTo>
                  <a:lnTo>
                    <a:pt x="1000" y="219"/>
                  </a:lnTo>
                  <a:lnTo>
                    <a:pt x="1000" y="188"/>
                  </a:lnTo>
                  <a:lnTo>
                    <a:pt x="1000" y="188"/>
                  </a:lnTo>
                  <a:lnTo>
                    <a:pt x="1000" y="219"/>
                  </a:lnTo>
                  <a:lnTo>
                    <a:pt x="1000" y="219"/>
                  </a:lnTo>
                  <a:lnTo>
                    <a:pt x="1000" y="188"/>
                  </a:lnTo>
                  <a:lnTo>
                    <a:pt x="1000" y="188"/>
                  </a:lnTo>
                  <a:lnTo>
                    <a:pt x="1000" y="188"/>
                  </a:lnTo>
                  <a:lnTo>
                    <a:pt x="969" y="188"/>
                  </a:lnTo>
                  <a:lnTo>
                    <a:pt x="969" y="188"/>
                  </a:lnTo>
                  <a:lnTo>
                    <a:pt x="969" y="188"/>
                  </a:lnTo>
                  <a:lnTo>
                    <a:pt x="969" y="188"/>
                  </a:lnTo>
                  <a:lnTo>
                    <a:pt x="969" y="188"/>
                  </a:lnTo>
                  <a:lnTo>
                    <a:pt x="969" y="188"/>
                  </a:lnTo>
                  <a:lnTo>
                    <a:pt x="969" y="188"/>
                  </a:lnTo>
                  <a:lnTo>
                    <a:pt x="969" y="188"/>
                  </a:lnTo>
                  <a:lnTo>
                    <a:pt x="937" y="188"/>
                  </a:lnTo>
                  <a:lnTo>
                    <a:pt x="937" y="188"/>
                  </a:lnTo>
                  <a:lnTo>
                    <a:pt x="937" y="188"/>
                  </a:lnTo>
                  <a:lnTo>
                    <a:pt x="937" y="188"/>
                  </a:lnTo>
                  <a:lnTo>
                    <a:pt x="937" y="188"/>
                  </a:lnTo>
                  <a:lnTo>
                    <a:pt x="937" y="188"/>
                  </a:lnTo>
                  <a:lnTo>
                    <a:pt x="937" y="188"/>
                  </a:lnTo>
                  <a:lnTo>
                    <a:pt x="937" y="188"/>
                  </a:lnTo>
                  <a:lnTo>
                    <a:pt x="937" y="188"/>
                  </a:lnTo>
                  <a:lnTo>
                    <a:pt x="937" y="188"/>
                  </a:lnTo>
                  <a:lnTo>
                    <a:pt x="937" y="188"/>
                  </a:lnTo>
                  <a:lnTo>
                    <a:pt x="937" y="219"/>
                  </a:lnTo>
                  <a:lnTo>
                    <a:pt x="937" y="219"/>
                  </a:lnTo>
                  <a:lnTo>
                    <a:pt x="937" y="219"/>
                  </a:lnTo>
                  <a:lnTo>
                    <a:pt x="906" y="219"/>
                  </a:lnTo>
                  <a:lnTo>
                    <a:pt x="906" y="219"/>
                  </a:lnTo>
                  <a:lnTo>
                    <a:pt x="906" y="219"/>
                  </a:lnTo>
                  <a:lnTo>
                    <a:pt x="906" y="219"/>
                  </a:lnTo>
                  <a:lnTo>
                    <a:pt x="875" y="219"/>
                  </a:lnTo>
                  <a:lnTo>
                    <a:pt x="875" y="219"/>
                  </a:lnTo>
                  <a:lnTo>
                    <a:pt x="875" y="219"/>
                  </a:lnTo>
                  <a:lnTo>
                    <a:pt x="875" y="219"/>
                  </a:lnTo>
                  <a:lnTo>
                    <a:pt x="875" y="219"/>
                  </a:lnTo>
                  <a:lnTo>
                    <a:pt x="875" y="219"/>
                  </a:lnTo>
                  <a:lnTo>
                    <a:pt x="875" y="219"/>
                  </a:lnTo>
                  <a:lnTo>
                    <a:pt x="875" y="219"/>
                  </a:lnTo>
                  <a:lnTo>
                    <a:pt x="844" y="219"/>
                  </a:lnTo>
                  <a:lnTo>
                    <a:pt x="844" y="219"/>
                  </a:lnTo>
                  <a:lnTo>
                    <a:pt x="844" y="219"/>
                  </a:lnTo>
                  <a:lnTo>
                    <a:pt x="844" y="219"/>
                  </a:lnTo>
                  <a:lnTo>
                    <a:pt x="844" y="219"/>
                  </a:lnTo>
                  <a:lnTo>
                    <a:pt x="844" y="219"/>
                  </a:lnTo>
                  <a:lnTo>
                    <a:pt x="812" y="219"/>
                  </a:lnTo>
                  <a:lnTo>
                    <a:pt x="812" y="219"/>
                  </a:lnTo>
                  <a:lnTo>
                    <a:pt x="812" y="219"/>
                  </a:lnTo>
                  <a:lnTo>
                    <a:pt x="812" y="219"/>
                  </a:lnTo>
                  <a:lnTo>
                    <a:pt x="812" y="219"/>
                  </a:lnTo>
                  <a:lnTo>
                    <a:pt x="812" y="219"/>
                  </a:lnTo>
                  <a:lnTo>
                    <a:pt x="781" y="219"/>
                  </a:lnTo>
                  <a:lnTo>
                    <a:pt x="781" y="188"/>
                  </a:lnTo>
                  <a:lnTo>
                    <a:pt x="781" y="219"/>
                  </a:lnTo>
                  <a:lnTo>
                    <a:pt x="781" y="219"/>
                  </a:lnTo>
                  <a:lnTo>
                    <a:pt x="781" y="219"/>
                  </a:lnTo>
                  <a:lnTo>
                    <a:pt x="781" y="219"/>
                  </a:lnTo>
                  <a:lnTo>
                    <a:pt x="750" y="219"/>
                  </a:lnTo>
                  <a:lnTo>
                    <a:pt x="750" y="219"/>
                  </a:lnTo>
                  <a:lnTo>
                    <a:pt x="750" y="188"/>
                  </a:lnTo>
                  <a:lnTo>
                    <a:pt x="719" y="188"/>
                  </a:lnTo>
                  <a:lnTo>
                    <a:pt x="719" y="188"/>
                  </a:lnTo>
                  <a:lnTo>
                    <a:pt x="719" y="188"/>
                  </a:lnTo>
                  <a:lnTo>
                    <a:pt x="719" y="188"/>
                  </a:lnTo>
                  <a:lnTo>
                    <a:pt x="719" y="188"/>
                  </a:lnTo>
                  <a:lnTo>
                    <a:pt x="719" y="156"/>
                  </a:lnTo>
                  <a:lnTo>
                    <a:pt x="719" y="156"/>
                  </a:lnTo>
                  <a:lnTo>
                    <a:pt x="719" y="156"/>
                  </a:lnTo>
                  <a:lnTo>
                    <a:pt x="687" y="156"/>
                  </a:lnTo>
                  <a:lnTo>
                    <a:pt x="687" y="125"/>
                  </a:lnTo>
                  <a:lnTo>
                    <a:pt x="687" y="125"/>
                  </a:lnTo>
                  <a:lnTo>
                    <a:pt x="687" y="125"/>
                  </a:lnTo>
                  <a:lnTo>
                    <a:pt x="687" y="125"/>
                  </a:lnTo>
                  <a:lnTo>
                    <a:pt x="656" y="94"/>
                  </a:lnTo>
                  <a:lnTo>
                    <a:pt x="656" y="94"/>
                  </a:lnTo>
                  <a:lnTo>
                    <a:pt x="656" y="125"/>
                  </a:lnTo>
                  <a:lnTo>
                    <a:pt x="656" y="125"/>
                  </a:lnTo>
                  <a:lnTo>
                    <a:pt x="625" y="125"/>
                  </a:lnTo>
                  <a:lnTo>
                    <a:pt x="625" y="125"/>
                  </a:lnTo>
                  <a:lnTo>
                    <a:pt x="625" y="94"/>
                  </a:lnTo>
                  <a:lnTo>
                    <a:pt x="625" y="94"/>
                  </a:lnTo>
                  <a:lnTo>
                    <a:pt x="625" y="94"/>
                  </a:lnTo>
                  <a:lnTo>
                    <a:pt x="625" y="94"/>
                  </a:lnTo>
                  <a:lnTo>
                    <a:pt x="625" y="94"/>
                  </a:lnTo>
                  <a:lnTo>
                    <a:pt x="625" y="94"/>
                  </a:lnTo>
                  <a:lnTo>
                    <a:pt x="625" y="94"/>
                  </a:lnTo>
                  <a:lnTo>
                    <a:pt x="625" y="94"/>
                  </a:lnTo>
                  <a:lnTo>
                    <a:pt x="625" y="94"/>
                  </a:lnTo>
                  <a:lnTo>
                    <a:pt x="594" y="94"/>
                  </a:lnTo>
                  <a:lnTo>
                    <a:pt x="594" y="94"/>
                  </a:lnTo>
                  <a:lnTo>
                    <a:pt x="594" y="94"/>
                  </a:lnTo>
                  <a:lnTo>
                    <a:pt x="562" y="63"/>
                  </a:lnTo>
                  <a:lnTo>
                    <a:pt x="562" y="63"/>
                  </a:lnTo>
                  <a:lnTo>
                    <a:pt x="531" y="63"/>
                  </a:lnTo>
                  <a:lnTo>
                    <a:pt x="531" y="63"/>
                  </a:lnTo>
                  <a:lnTo>
                    <a:pt x="531" y="63"/>
                  </a:lnTo>
                  <a:lnTo>
                    <a:pt x="500" y="31"/>
                  </a:lnTo>
                  <a:lnTo>
                    <a:pt x="500" y="31"/>
                  </a:lnTo>
                  <a:lnTo>
                    <a:pt x="500" y="31"/>
                  </a:lnTo>
                  <a:lnTo>
                    <a:pt x="500" y="31"/>
                  </a:lnTo>
                  <a:lnTo>
                    <a:pt x="500" y="31"/>
                  </a:lnTo>
                  <a:lnTo>
                    <a:pt x="500" y="31"/>
                  </a:lnTo>
                  <a:lnTo>
                    <a:pt x="500" y="31"/>
                  </a:lnTo>
                  <a:lnTo>
                    <a:pt x="500" y="31"/>
                  </a:lnTo>
                  <a:lnTo>
                    <a:pt x="500" y="31"/>
                  </a:lnTo>
                  <a:lnTo>
                    <a:pt x="500" y="31"/>
                  </a:lnTo>
                  <a:lnTo>
                    <a:pt x="469" y="31"/>
                  </a:lnTo>
                  <a:lnTo>
                    <a:pt x="469" y="31"/>
                  </a:lnTo>
                  <a:lnTo>
                    <a:pt x="469" y="31"/>
                  </a:lnTo>
                  <a:lnTo>
                    <a:pt x="469" y="31"/>
                  </a:lnTo>
                  <a:lnTo>
                    <a:pt x="469" y="0"/>
                  </a:lnTo>
                  <a:lnTo>
                    <a:pt x="469" y="0"/>
                  </a:lnTo>
                  <a:lnTo>
                    <a:pt x="469" y="0"/>
                  </a:lnTo>
                  <a:lnTo>
                    <a:pt x="469" y="0"/>
                  </a:lnTo>
                  <a:lnTo>
                    <a:pt x="469" y="0"/>
                  </a:lnTo>
                  <a:lnTo>
                    <a:pt x="437" y="0"/>
                  </a:lnTo>
                  <a:lnTo>
                    <a:pt x="437" y="0"/>
                  </a:lnTo>
                  <a:lnTo>
                    <a:pt x="437" y="0"/>
                  </a:lnTo>
                  <a:lnTo>
                    <a:pt x="437" y="0"/>
                  </a:lnTo>
                  <a:lnTo>
                    <a:pt x="437" y="0"/>
                  </a:lnTo>
                  <a:lnTo>
                    <a:pt x="437" y="0"/>
                  </a:lnTo>
                  <a:lnTo>
                    <a:pt x="437" y="0"/>
                  </a:lnTo>
                  <a:lnTo>
                    <a:pt x="437" y="0"/>
                  </a:lnTo>
                  <a:lnTo>
                    <a:pt x="437" y="0"/>
                  </a:lnTo>
                  <a:lnTo>
                    <a:pt x="437" y="0"/>
                  </a:lnTo>
                  <a:lnTo>
                    <a:pt x="437" y="0"/>
                  </a:lnTo>
                  <a:lnTo>
                    <a:pt x="437" y="0"/>
                  </a:lnTo>
                  <a:lnTo>
                    <a:pt x="437" y="31"/>
                  </a:lnTo>
                  <a:lnTo>
                    <a:pt x="437" y="0"/>
                  </a:lnTo>
                  <a:lnTo>
                    <a:pt x="437" y="0"/>
                  </a:lnTo>
                  <a:lnTo>
                    <a:pt x="437" y="31"/>
                  </a:lnTo>
                  <a:lnTo>
                    <a:pt x="437" y="31"/>
                  </a:lnTo>
                  <a:lnTo>
                    <a:pt x="437" y="31"/>
                  </a:lnTo>
                  <a:lnTo>
                    <a:pt x="437" y="31"/>
                  </a:lnTo>
                  <a:lnTo>
                    <a:pt x="437" y="31"/>
                  </a:lnTo>
                  <a:lnTo>
                    <a:pt x="437" y="31"/>
                  </a:lnTo>
                  <a:lnTo>
                    <a:pt x="437" y="31"/>
                  </a:lnTo>
                  <a:lnTo>
                    <a:pt x="437" y="31"/>
                  </a:lnTo>
                  <a:lnTo>
                    <a:pt x="406" y="31"/>
                  </a:lnTo>
                  <a:lnTo>
                    <a:pt x="406" y="31"/>
                  </a:lnTo>
                  <a:lnTo>
                    <a:pt x="406" y="31"/>
                  </a:lnTo>
                  <a:lnTo>
                    <a:pt x="406" y="31"/>
                  </a:lnTo>
                  <a:lnTo>
                    <a:pt x="406" y="31"/>
                  </a:lnTo>
                  <a:lnTo>
                    <a:pt x="406" y="31"/>
                  </a:lnTo>
                  <a:lnTo>
                    <a:pt x="406" y="63"/>
                  </a:lnTo>
                  <a:lnTo>
                    <a:pt x="406" y="63"/>
                  </a:lnTo>
                  <a:lnTo>
                    <a:pt x="406" y="31"/>
                  </a:lnTo>
                  <a:lnTo>
                    <a:pt x="406" y="31"/>
                  </a:lnTo>
                  <a:lnTo>
                    <a:pt x="406" y="31"/>
                  </a:lnTo>
                  <a:lnTo>
                    <a:pt x="406" y="31"/>
                  </a:lnTo>
                  <a:lnTo>
                    <a:pt x="406" y="31"/>
                  </a:lnTo>
                  <a:lnTo>
                    <a:pt x="406" y="31"/>
                  </a:lnTo>
                  <a:lnTo>
                    <a:pt x="375" y="63"/>
                  </a:lnTo>
                  <a:lnTo>
                    <a:pt x="375" y="63"/>
                  </a:lnTo>
                  <a:lnTo>
                    <a:pt x="375" y="63"/>
                  </a:lnTo>
                  <a:lnTo>
                    <a:pt x="375" y="63"/>
                  </a:lnTo>
                  <a:lnTo>
                    <a:pt x="344" y="63"/>
                  </a:lnTo>
                  <a:lnTo>
                    <a:pt x="344" y="63"/>
                  </a:lnTo>
                  <a:lnTo>
                    <a:pt x="344" y="63"/>
                  </a:lnTo>
                  <a:lnTo>
                    <a:pt x="344" y="63"/>
                  </a:lnTo>
                  <a:lnTo>
                    <a:pt x="344" y="63"/>
                  </a:lnTo>
                  <a:lnTo>
                    <a:pt x="344" y="63"/>
                  </a:lnTo>
                  <a:lnTo>
                    <a:pt x="344" y="63"/>
                  </a:lnTo>
                  <a:lnTo>
                    <a:pt x="344" y="63"/>
                  </a:lnTo>
                  <a:lnTo>
                    <a:pt x="312" y="63"/>
                  </a:lnTo>
                  <a:lnTo>
                    <a:pt x="312" y="63"/>
                  </a:lnTo>
                  <a:lnTo>
                    <a:pt x="312" y="63"/>
                  </a:lnTo>
                  <a:lnTo>
                    <a:pt x="281" y="63"/>
                  </a:lnTo>
                  <a:lnTo>
                    <a:pt x="281" y="63"/>
                  </a:lnTo>
                  <a:lnTo>
                    <a:pt x="281" y="63"/>
                  </a:lnTo>
                  <a:lnTo>
                    <a:pt x="281" y="94"/>
                  </a:lnTo>
                  <a:lnTo>
                    <a:pt x="281" y="94"/>
                  </a:lnTo>
                  <a:lnTo>
                    <a:pt x="281" y="94"/>
                  </a:lnTo>
                  <a:lnTo>
                    <a:pt x="281" y="94"/>
                  </a:lnTo>
                  <a:lnTo>
                    <a:pt x="281" y="94"/>
                  </a:lnTo>
                  <a:lnTo>
                    <a:pt x="281" y="94"/>
                  </a:lnTo>
                  <a:lnTo>
                    <a:pt x="281" y="94"/>
                  </a:lnTo>
                  <a:lnTo>
                    <a:pt x="281" y="94"/>
                  </a:lnTo>
                  <a:lnTo>
                    <a:pt x="281" y="94"/>
                  </a:lnTo>
                  <a:lnTo>
                    <a:pt x="281" y="94"/>
                  </a:lnTo>
                  <a:lnTo>
                    <a:pt x="281" y="94"/>
                  </a:lnTo>
                  <a:lnTo>
                    <a:pt x="281" y="94"/>
                  </a:lnTo>
                  <a:lnTo>
                    <a:pt x="281" y="94"/>
                  </a:lnTo>
                  <a:lnTo>
                    <a:pt x="281" y="94"/>
                  </a:lnTo>
                  <a:lnTo>
                    <a:pt x="281" y="94"/>
                  </a:lnTo>
                  <a:lnTo>
                    <a:pt x="281" y="63"/>
                  </a:lnTo>
                  <a:lnTo>
                    <a:pt x="281" y="63"/>
                  </a:lnTo>
                  <a:lnTo>
                    <a:pt x="281" y="63"/>
                  </a:lnTo>
                  <a:lnTo>
                    <a:pt x="281" y="63"/>
                  </a:lnTo>
                  <a:lnTo>
                    <a:pt x="250" y="94"/>
                  </a:lnTo>
                  <a:lnTo>
                    <a:pt x="250" y="94"/>
                  </a:lnTo>
                  <a:lnTo>
                    <a:pt x="250" y="94"/>
                  </a:lnTo>
                  <a:lnTo>
                    <a:pt x="250" y="94"/>
                  </a:lnTo>
                  <a:lnTo>
                    <a:pt x="250" y="94"/>
                  </a:lnTo>
                  <a:lnTo>
                    <a:pt x="250" y="94"/>
                  </a:lnTo>
                  <a:lnTo>
                    <a:pt x="250" y="94"/>
                  </a:lnTo>
                  <a:lnTo>
                    <a:pt x="250" y="94"/>
                  </a:lnTo>
                  <a:lnTo>
                    <a:pt x="219" y="94"/>
                  </a:lnTo>
                  <a:lnTo>
                    <a:pt x="219" y="94"/>
                  </a:lnTo>
                  <a:lnTo>
                    <a:pt x="219" y="94"/>
                  </a:lnTo>
                  <a:lnTo>
                    <a:pt x="219" y="94"/>
                  </a:lnTo>
                  <a:lnTo>
                    <a:pt x="219" y="94"/>
                  </a:lnTo>
                  <a:lnTo>
                    <a:pt x="219" y="94"/>
                  </a:lnTo>
                  <a:lnTo>
                    <a:pt x="219" y="94"/>
                  </a:lnTo>
                  <a:lnTo>
                    <a:pt x="187" y="94"/>
                  </a:lnTo>
                  <a:lnTo>
                    <a:pt x="187" y="94"/>
                  </a:lnTo>
                  <a:lnTo>
                    <a:pt x="187" y="94"/>
                  </a:lnTo>
                  <a:lnTo>
                    <a:pt x="187" y="125"/>
                  </a:lnTo>
                  <a:lnTo>
                    <a:pt x="187" y="125"/>
                  </a:lnTo>
                  <a:lnTo>
                    <a:pt x="187" y="125"/>
                  </a:lnTo>
                  <a:lnTo>
                    <a:pt x="187" y="125"/>
                  </a:lnTo>
                  <a:lnTo>
                    <a:pt x="187" y="125"/>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56"/>
                  </a:lnTo>
                  <a:lnTo>
                    <a:pt x="187" y="188"/>
                  </a:lnTo>
                  <a:lnTo>
                    <a:pt x="187" y="188"/>
                  </a:lnTo>
                  <a:lnTo>
                    <a:pt x="187" y="188"/>
                  </a:lnTo>
                  <a:lnTo>
                    <a:pt x="187" y="188"/>
                  </a:lnTo>
                  <a:lnTo>
                    <a:pt x="187" y="188"/>
                  </a:lnTo>
                  <a:lnTo>
                    <a:pt x="219" y="188"/>
                  </a:lnTo>
                  <a:lnTo>
                    <a:pt x="219" y="188"/>
                  </a:lnTo>
                  <a:lnTo>
                    <a:pt x="219" y="188"/>
                  </a:lnTo>
                  <a:lnTo>
                    <a:pt x="219" y="188"/>
                  </a:lnTo>
                  <a:lnTo>
                    <a:pt x="219" y="219"/>
                  </a:lnTo>
                  <a:lnTo>
                    <a:pt x="219" y="219"/>
                  </a:lnTo>
                  <a:lnTo>
                    <a:pt x="187" y="219"/>
                  </a:lnTo>
                  <a:lnTo>
                    <a:pt x="187" y="219"/>
                  </a:lnTo>
                  <a:lnTo>
                    <a:pt x="187" y="219"/>
                  </a:lnTo>
                  <a:lnTo>
                    <a:pt x="187" y="219"/>
                  </a:lnTo>
                  <a:lnTo>
                    <a:pt x="187" y="188"/>
                  </a:lnTo>
                  <a:lnTo>
                    <a:pt x="187" y="219"/>
                  </a:lnTo>
                  <a:lnTo>
                    <a:pt x="187" y="219"/>
                  </a:lnTo>
                  <a:lnTo>
                    <a:pt x="187" y="219"/>
                  </a:lnTo>
                  <a:lnTo>
                    <a:pt x="187" y="219"/>
                  </a:lnTo>
                  <a:lnTo>
                    <a:pt x="187" y="219"/>
                  </a:lnTo>
                  <a:lnTo>
                    <a:pt x="187" y="250"/>
                  </a:lnTo>
                  <a:lnTo>
                    <a:pt x="187" y="250"/>
                  </a:lnTo>
                  <a:lnTo>
                    <a:pt x="187" y="250"/>
                  </a:lnTo>
                  <a:lnTo>
                    <a:pt x="187" y="250"/>
                  </a:lnTo>
                  <a:lnTo>
                    <a:pt x="187" y="250"/>
                  </a:lnTo>
                  <a:lnTo>
                    <a:pt x="187" y="250"/>
                  </a:lnTo>
                  <a:lnTo>
                    <a:pt x="187" y="250"/>
                  </a:lnTo>
                  <a:lnTo>
                    <a:pt x="187" y="250"/>
                  </a:lnTo>
                  <a:lnTo>
                    <a:pt x="187" y="250"/>
                  </a:lnTo>
                  <a:lnTo>
                    <a:pt x="187" y="281"/>
                  </a:lnTo>
                  <a:lnTo>
                    <a:pt x="187" y="281"/>
                  </a:lnTo>
                  <a:lnTo>
                    <a:pt x="187" y="281"/>
                  </a:lnTo>
                  <a:lnTo>
                    <a:pt x="187" y="281"/>
                  </a:lnTo>
                  <a:lnTo>
                    <a:pt x="187" y="281"/>
                  </a:lnTo>
                  <a:lnTo>
                    <a:pt x="156" y="281"/>
                  </a:lnTo>
                  <a:lnTo>
                    <a:pt x="156" y="313"/>
                  </a:lnTo>
                  <a:lnTo>
                    <a:pt x="156" y="313"/>
                  </a:lnTo>
                  <a:lnTo>
                    <a:pt x="156" y="313"/>
                  </a:lnTo>
                  <a:lnTo>
                    <a:pt x="156" y="313"/>
                  </a:lnTo>
                  <a:lnTo>
                    <a:pt x="125" y="313"/>
                  </a:lnTo>
                  <a:lnTo>
                    <a:pt x="125" y="313"/>
                  </a:lnTo>
                  <a:lnTo>
                    <a:pt x="125" y="313"/>
                  </a:lnTo>
                  <a:lnTo>
                    <a:pt x="125" y="313"/>
                  </a:lnTo>
                  <a:lnTo>
                    <a:pt x="125" y="313"/>
                  </a:lnTo>
                  <a:lnTo>
                    <a:pt x="125" y="313"/>
                  </a:lnTo>
                  <a:lnTo>
                    <a:pt x="125" y="344"/>
                  </a:lnTo>
                  <a:lnTo>
                    <a:pt x="125" y="344"/>
                  </a:lnTo>
                  <a:lnTo>
                    <a:pt x="125" y="344"/>
                  </a:lnTo>
                  <a:lnTo>
                    <a:pt x="125" y="344"/>
                  </a:lnTo>
                  <a:lnTo>
                    <a:pt x="125" y="344"/>
                  </a:lnTo>
                  <a:lnTo>
                    <a:pt x="94" y="344"/>
                  </a:lnTo>
                  <a:lnTo>
                    <a:pt x="94" y="344"/>
                  </a:lnTo>
                  <a:lnTo>
                    <a:pt x="94" y="344"/>
                  </a:lnTo>
                  <a:lnTo>
                    <a:pt x="125" y="375"/>
                  </a:lnTo>
                  <a:lnTo>
                    <a:pt x="125" y="375"/>
                  </a:lnTo>
                  <a:lnTo>
                    <a:pt x="125" y="375"/>
                  </a:lnTo>
                  <a:lnTo>
                    <a:pt x="125" y="375"/>
                  </a:lnTo>
                  <a:lnTo>
                    <a:pt x="125" y="375"/>
                  </a:lnTo>
                  <a:lnTo>
                    <a:pt x="125" y="375"/>
                  </a:lnTo>
                  <a:lnTo>
                    <a:pt x="125" y="375"/>
                  </a:lnTo>
                  <a:lnTo>
                    <a:pt x="125" y="406"/>
                  </a:lnTo>
                  <a:lnTo>
                    <a:pt x="125" y="406"/>
                  </a:lnTo>
                  <a:lnTo>
                    <a:pt x="125" y="406"/>
                  </a:lnTo>
                  <a:lnTo>
                    <a:pt x="156" y="406"/>
                  </a:lnTo>
                  <a:lnTo>
                    <a:pt x="156" y="406"/>
                  </a:lnTo>
                  <a:lnTo>
                    <a:pt x="156" y="406"/>
                  </a:lnTo>
                  <a:lnTo>
                    <a:pt x="125" y="406"/>
                  </a:lnTo>
                  <a:lnTo>
                    <a:pt x="125" y="406"/>
                  </a:lnTo>
                  <a:lnTo>
                    <a:pt x="125" y="406"/>
                  </a:lnTo>
                  <a:lnTo>
                    <a:pt x="125" y="406"/>
                  </a:lnTo>
                  <a:lnTo>
                    <a:pt x="125" y="406"/>
                  </a:lnTo>
                  <a:lnTo>
                    <a:pt x="125" y="406"/>
                  </a:lnTo>
                  <a:lnTo>
                    <a:pt x="125" y="375"/>
                  </a:lnTo>
                  <a:lnTo>
                    <a:pt x="125" y="375"/>
                  </a:lnTo>
                  <a:lnTo>
                    <a:pt x="125" y="375"/>
                  </a:lnTo>
                  <a:lnTo>
                    <a:pt x="125" y="375"/>
                  </a:lnTo>
                  <a:lnTo>
                    <a:pt x="125" y="406"/>
                  </a:lnTo>
                  <a:lnTo>
                    <a:pt x="125" y="406"/>
                  </a:lnTo>
                  <a:lnTo>
                    <a:pt x="125" y="406"/>
                  </a:lnTo>
                  <a:lnTo>
                    <a:pt x="125" y="406"/>
                  </a:lnTo>
                  <a:lnTo>
                    <a:pt x="94" y="406"/>
                  </a:lnTo>
                  <a:lnTo>
                    <a:pt x="94" y="406"/>
                  </a:lnTo>
                  <a:lnTo>
                    <a:pt x="94" y="438"/>
                  </a:lnTo>
                  <a:lnTo>
                    <a:pt x="94" y="438"/>
                  </a:lnTo>
                  <a:lnTo>
                    <a:pt x="94" y="438"/>
                  </a:lnTo>
                  <a:lnTo>
                    <a:pt x="94" y="469"/>
                  </a:lnTo>
                  <a:lnTo>
                    <a:pt x="94" y="469"/>
                  </a:lnTo>
                  <a:lnTo>
                    <a:pt x="94" y="469"/>
                  </a:lnTo>
                  <a:lnTo>
                    <a:pt x="94" y="469"/>
                  </a:lnTo>
                  <a:lnTo>
                    <a:pt x="94" y="469"/>
                  </a:lnTo>
                  <a:lnTo>
                    <a:pt x="62" y="469"/>
                  </a:lnTo>
                  <a:lnTo>
                    <a:pt x="62" y="469"/>
                  </a:lnTo>
                  <a:lnTo>
                    <a:pt x="62" y="469"/>
                  </a:lnTo>
                  <a:lnTo>
                    <a:pt x="62" y="469"/>
                  </a:lnTo>
                  <a:lnTo>
                    <a:pt x="62" y="469"/>
                  </a:lnTo>
                  <a:lnTo>
                    <a:pt x="62" y="469"/>
                  </a:lnTo>
                  <a:lnTo>
                    <a:pt x="62" y="469"/>
                  </a:lnTo>
                  <a:lnTo>
                    <a:pt x="62" y="469"/>
                  </a:lnTo>
                  <a:lnTo>
                    <a:pt x="62" y="469"/>
                  </a:lnTo>
                  <a:lnTo>
                    <a:pt x="62" y="469"/>
                  </a:lnTo>
                  <a:lnTo>
                    <a:pt x="31" y="469"/>
                  </a:lnTo>
                  <a:lnTo>
                    <a:pt x="31" y="469"/>
                  </a:lnTo>
                  <a:lnTo>
                    <a:pt x="31" y="469"/>
                  </a:lnTo>
                  <a:lnTo>
                    <a:pt x="31" y="469"/>
                  </a:lnTo>
                  <a:lnTo>
                    <a:pt x="31" y="469"/>
                  </a:lnTo>
                  <a:lnTo>
                    <a:pt x="31" y="469"/>
                  </a:lnTo>
                  <a:lnTo>
                    <a:pt x="31" y="469"/>
                  </a:lnTo>
                  <a:lnTo>
                    <a:pt x="31" y="469"/>
                  </a:lnTo>
                  <a:lnTo>
                    <a:pt x="31" y="469"/>
                  </a:lnTo>
                  <a:lnTo>
                    <a:pt x="31" y="469"/>
                  </a:lnTo>
                  <a:lnTo>
                    <a:pt x="31" y="469"/>
                  </a:lnTo>
                  <a:lnTo>
                    <a:pt x="31" y="469"/>
                  </a:lnTo>
                  <a:lnTo>
                    <a:pt x="31" y="469"/>
                  </a:lnTo>
                  <a:lnTo>
                    <a:pt x="31" y="469"/>
                  </a:lnTo>
                  <a:lnTo>
                    <a:pt x="31" y="469"/>
                  </a:lnTo>
                  <a:lnTo>
                    <a:pt x="31" y="469"/>
                  </a:lnTo>
                  <a:lnTo>
                    <a:pt x="31" y="500"/>
                  </a:lnTo>
                  <a:lnTo>
                    <a:pt x="31" y="500"/>
                  </a:lnTo>
                  <a:lnTo>
                    <a:pt x="31" y="500"/>
                  </a:lnTo>
                  <a:lnTo>
                    <a:pt x="62" y="531"/>
                  </a:lnTo>
                  <a:lnTo>
                    <a:pt x="62" y="531"/>
                  </a:lnTo>
                  <a:lnTo>
                    <a:pt x="62" y="531"/>
                  </a:lnTo>
                  <a:lnTo>
                    <a:pt x="62" y="563"/>
                  </a:lnTo>
                  <a:lnTo>
                    <a:pt x="62" y="563"/>
                  </a:lnTo>
                  <a:lnTo>
                    <a:pt x="62" y="563"/>
                  </a:lnTo>
                  <a:lnTo>
                    <a:pt x="62" y="563"/>
                  </a:lnTo>
                  <a:lnTo>
                    <a:pt x="62" y="563"/>
                  </a:lnTo>
                  <a:lnTo>
                    <a:pt x="31" y="563"/>
                  </a:lnTo>
                  <a:lnTo>
                    <a:pt x="31" y="563"/>
                  </a:lnTo>
                  <a:lnTo>
                    <a:pt x="31" y="563"/>
                  </a:lnTo>
                  <a:lnTo>
                    <a:pt x="31" y="563"/>
                  </a:lnTo>
                  <a:lnTo>
                    <a:pt x="31" y="563"/>
                  </a:lnTo>
                  <a:lnTo>
                    <a:pt x="31" y="563"/>
                  </a:lnTo>
                  <a:lnTo>
                    <a:pt x="31" y="594"/>
                  </a:lnTo>
                  <a:lnTo>
                    <a:pt x="31" y="594"/>
                  </a:lnTo>
                  <a:lnTo>
                    <a:pt x="31" y="594"/>
                  </a:lnTo>
                  <a:lnTo>
                    <a:pt x="31" y="594"/>
                  </a:lnTo>
                  <a:lnTo>
                    <a:pt x="31" y="594"/>
                  </a:lnTo>
                  <a:lnTo>
                    <a:pt x="31" y="594"/>
                  </a:lnTo>
                  <a:lnTo>
                    <a:pt x="31" y="594"/>
                  </a:lnTo>
                  <a:lnTo>
                    <a:pt x="31" y="625"/>
                  </a:lnTo>
                  <a:lnTo>
                    <a:pt x="31" y="625"/>
                  </a:lnTo>
                  <a:lnTo>
                    <a:pt x="31" y="625"/>
                  </a:lnTo>
                  <a:lnTo>
                    <a:pt x="31" y="625"/>
                  </a:lnTo>
                  <a:lnTo>
                    <a:pt x="62" y="625"/>
                  </a:lnTo>
                  <a:lnTo>
                    <a:pt x="62" y="625"/>
                  </a:lnTo>
                  <a:lnTo>
                    <a:pt x="62" y="656"/>
                  </a:lnTo>
                  <a:lnTo>
                    <a:pt x="62" y="656"/>
                  </a:lnTo>
                  <a:lnTo>
                    <a:pt x="62" y="656"/>
                  </a:lnTo>
                  <a:lnTo>
                    <a:pt x="62" y="656"/>
                  </a:lnTo>
                  <a:lnTo>
                    <a:pt x="62" y="656"/>
                  </a:lnTo>
                  <a:lnTo>
                    <a:pt x="62" y="656"/>
                  </a:lnTo>
                  <a:lnTo>
                    <a:pt x="62" y="688"/>
                  </a:lnTo>
                  <a:lnTo>
                    <a:pt x="62" y="688"/>
                  </a:lnTo>
                  <a:lnTo>
                    <a:pt x="62" y="688"/>
                  </a:lnTo>
                  <a:lnTo>
                    <a:pt x="62" y="688"/>
                  </a:lnTo>
                  <a:lnTo>
                    <a:pt x="31" y="719"/>
                  </a:lnTo>
                  <a:lnTo>
                    <a:pt x="31" y="719"/>
                  </a:lnTo>
                  <a:lnTo>
                    <a:pt x="31" y="719"/>
                  </a:lnTo>
                  <a:lnTo>
                    <a:pt x="0" y="719"/>
                  </a:lnTo>
                  <a:lnTo>
                    <a:pt x="0" y="719"/>
                  </a:lnTo>
                  <a:lnTo>
                    <a:pt x="0" y="719"/>
                  </a:lnTo>
                  <a:lnTo>
                    <a:pt x="0" y="719"/>
                  </a:lnTo>
                  <a:lnTo>
                    <a:pt x="0" y="719"/>
                  </a:lnTo>
                  <a:lnTo>
                    <a:pt x="0" y="719"/>
                  </a:lnTo>
                  <a:lnTo>
                    <a:pt x="0" y="719"/>
                  </a:lnTo>
                  <a:lnTo>
                    <a:pt x="0" y="719"/>
                  </a:lnTo>
                  <a:lnTo>
                    <a:pt x="0" y="719"/>
                  </a:lnTo>
                  <a:lnTo>
                    <a:pt x="0" y="719"/>
                  </a:lnTo>
                  <a:lnTo>
                    <a:pt x="0" y="719"/>
                  </a:lnTo>
                  <a:lnTo>
                    <a:pt x="0" y="719"/>
                  </a:lnTo>
                  <a:lnTo>
                    <a:pt x="0" y="719"/>
                  </a:lnTo>
                  <a:lnTo>
                    <a:pt x="0" y="719"/>
                  </a:lnTo>
                  <a:lnTo>
                    <a:pt x="0" y="719"/>
                  </a:lnTo>
                  <a:lnTo>
                    <a:pt x="31" y="719"/>
                  </a:lnTo>
                  <a:lnTo>
                    <a:pt x="31" y="719"/>
                  </a:lnTo>
                  <a:lnTo>
                    <a:pt x="31" y="750"/>
                  </a:lnTo>
                  <a:lnTo>
                    <a:pt x="31" y="750"/>
                  </a:lnTo>
                  <a:lnTo>
                    <a:pt x="31" y="750"/>
                  </a:lnTo>
                  <a:lnTo>
                    <a:pt x="31" y="750"/>
                  </a:lnTo>
                  <a:lnTo>
                    <a:pt x="31" y="750"/>
                  </a:lnTo>
                  <a:lnTo>
                    <a:pt x="31" y="750"/>
                  </a:lnTo>
                  <a:lnTo>
                    <a:pt x="31" y="750"/>
                  </a:lnTo>
                  <a:lnTo>
                    <a:pt x="62" y="750"/>
                  </a:lnTo>
                  <a:lnTo>
                    <a:pt x="62" y="750"/>
                  </a:lnTo>
                  <a:lnTo>
                    <a:pt x="62" y="750"/>
                  </a:lnTo>
                  <a:lnTo>
                    <a:pt x="62" y="750"/>
                  </a:lnTo>
                  <a:lnTo>
                    <a:pt x="62" y="750"/>
                  </a:lnTo>
                  <a:lnTo>
                    <a:pt x="94" y="781"/>
                  </a:lnTo>
                  <a:lnTo>
                    <a:pt x="125" y="813"/>
                  </a:lnTo>
                  <a:lnTo>
                    <a:pt x="125" y="813"/>
                  </a:lnTo>
                  <a:lnTo>
                    <a:pt x="125" y="813"/>
                  </a:lnTo>
                  <a:lnTo>
                    <a:pt x="125" y="813"/>
                  </a:lnTo>
                  <a:lnTo>
                    <a:pt x="125" y="813"/>
                  </a:lnTo>
                  <a:lnTo>
                    <a:pt x="125" y="813"/>
                  </a:lnTo>
                  <a:lnTo>
                    <a:pt x="125" y="813"/>
                  </a:lnTo>
                  <a:lnTo>
                    <a:pt x="125" y="813"/>
                  </a:lnTo>
                  <a:lnTo>
                    <a:pt x="125"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813"/>
                  </a:lnTo>
                  <a:lnTo>
                    <a:pt x="156" y="781"/>
                  </a:lnTo>
                  <a:lnTo>
                    <a:pt x="187" y="781"/>
                  </a:lnTo>
                  <a:lnTo>
                    <a:pt x="187" y="781"/>
                  </a:lnTo>
                  <a:lnTo>
                    <a:pt x="187" y="750"/>
                  </a:lnTo>
                  <a:lnTo>
                    <a:pt x="187" y="750"/>
                  </a:lnTo>
                  <a:lnTo>
                    <a:pt x="187" y="750"/>
                  </a:lnTo>
                  <a:lnTo>
                    <a:pt x="219" y="750"/>
                  </a:lnTo>
                  <a:lnTo>
                    <a:pt x="219" y="750"/>
                  </a:lnTo>
                  <a:lnTo>
                    <a:pt x="219" y="750"/>
                  </a:lnTo>
                  <a:lnTo>
                    <a:pt x="219" y="750"/>
                  </a:lnTo>
                  <a:lnTo>
                    <a:pt x="219" y="750"/>
                  </a:lnTo>
                  <a:lnTo>
                    <a:pt x="219" y="750"/>
                  </a:lnTo>
                  <a:lnTo>
                    <a:pt x="219" y="750"/>
                  </a:lnTo>
                  <a:lnTo>
                    <a:pt x="219" y="750"/>
                  </a:lnTo>
                  <a:lnTo>
                    <a:pt x="219" y="750"/>
                  </a:lnTo>
                  <a:lnTo>
                    <a:pt x="219" y="750"/>
                  </a:lnTo>
                  <a:lnTo>
                    <a:pt x="187" y="750"/>
                  </a:lnTo>
                  <a:lnTo>
                    <a:pt x="187" y="750"/>
                  </a:lnTo>
                  <a:lnTo>
                    <a:pt x="187" y="750"/>
                  </a:lnTo>
                  <a:lnTo>
                    <a:pt x="187" y="750"/>
                  </a:lnTo>
                  <a:lnTo>
                    <a:pt x="187" y="781"/>
                  </a:lnTo>
                  <a:lnTo>
                    <a:pt x="187" y="781"/>
                  </a:lnTo>
                  <a:lnTo>
                    <a:pt x="187" y="781"/>
                  </a:lnTo>
                  <a:lnTo>
                    <a:pt x="219" y="781"/>
                  </a:lnTo>
                  <a:lnTo>
                    <a:pt x="219" y="781"/>
                  </a:lnTo>
                  <a:lnTo>
                    <a:pt x="219" y="781"/>
                  </a:lnTo>
                  <a:lnTo>
                    <a:pt x="219" y="781"/>
                  </a:lnTo>
                  <a:lnTo>
                    <a:pt x="219" y="781"/>
                  </a:lnTo>
                  <a:lnTo>
                    <a:pt x="219" y="781"/>
                  </a:lnTo>
                  <a:lnTo>
                    <a:pt x="219" y="781"/>
                  </a:lnTo>
                  <a:lnTo>
                    <a:pt x="219" y="781"/>
                  </a:lnTo>
                  <a:lnTo>
                    <a:pt x="219" y="781"/>
                  </a:lnTo>
                  <a:lnTo>
                    <a:pt x="219" y="781"/>
                  </a:lnTo>
                  <a:lnTo>
                    <a:pt x="219" y="781"/>
                  </a:lnTo>
                  <a:lnTo>
                    <a:pt x="219" y="781"/>
                  </a:lnTo>
                  <a:lnTo>
                    <a:pt x="219" y="781"/>
                  </a:lnTo>
                  <a:lnTo>
                    <a:pt x="219" y="781"/>
                  </a:lnTo>
                  <a:lnTo>
                    <a:pt x="187" y="781"/>
                  </a:lnTo>
                  <a:lnTo>
                    <a:pt x="187" y="781"/>
                  </a:lnTo>
                  <a:lnTo>
                    <a:pt x="187" y="781"/>
                  </a:lnTo>
                  <a:lnTo>
                    <a:pt x="187" y="781"/>
                  </a:lnTo>
                  <a:lnTo>
                    <a:pt x="187" y="781"/>
                  </a:lnTo>
                  <a:lnTo>
                    <a:pt x="187" y="781"/>
                  </a:lnTo>
                  <a:lnTo>
                    <a:pt x="187" y="781"/>
                  </a:lnTo>
                  <a:lnTo>
                    <a:pt x="187" y="781"/>
                  </a:lnTo>
                  <a:lnTo>
                    <a:pt x="187" y="781"/>
                  </a:lnTo>
                  <a:lnTo>
                    <a:pt x="187" y="781"/>
                  </a:lnTo>
                  <a:lnTo>
                    <a:pt x="219" y="813"/>
                  </a:lnTo>
                  <a:lnTo>
                    <a:pt x="219" y="813"/>
                  </a:lnTo>
                  <a:lnTo>
                    <a:pt x="219" y="813"/>
                  </a:lnTo>
                  <a:lnTo>
                    <a:pt x="219" y="781"/>
                  </a:lnTo>
                  <a:lnTo>
                    <a:pt x="219" y="781"/>
                  </a:lnTo>
                  <a:lnTo>
                    <a:pt x="219" y="781"/>
                  </a:lnTo>
                  <a:lnTo>
                    <a:pt x="219" y="781"/>
                  </a:lnTo>
                  <a:lnTo>
                    <a:pt x="219" y="781"/>
                  </a:lnTo>
                  <a:lnTo>
                    <a:pt x="219" y="781"/>
                  </a:lnTo>
                  <a:lnTo>
                    <a:pt x="219" y="750"/>
                  </a:lnTo>
                  <a:lnTo>
                    <a:pt x="219" y="719"/>
                  </a:lnTo>
                  <a:lnTo>
                    <a:pt x="219" y="719"/>
                  </a:lnTo>
                  <a:lnTo>
                    <a:pt x="219" y="719"/>
                  </a:lnTo>
                  <a:lnTo>
                    <a:pt x="219" y="719"/>
                  </a:lnTo>
                  <a:lnTo>
                    <a:pt x="219" y="688"/>
                  </a:lnTo>
                  <a:lnTo>
                    <a:pt x="219" y="688"/>
                  </a:lnTo>
                  <a:lnTo>
                    <a:pt x="219" y="688"/>
                  </a:lnTo>
                  <a:lnTo>
                    <a:pt x="219" y="688"/>
                  </a:lnTo>
                  <a:lnTo>
                    <a:pt x="250" y="688"/>
                  </a:lnTo>
                  <a:lnTo>
                    <a:pt x="250" y="688"/>
                  </a:lnTo>
                  <a:lnTo>
                    <a:pt x="250" y="688"/>
                  </a:lnTo>
                  <a:lnTo>
                    <a:pt x="250" y="688"/>
                  </a:lnTo>
                  <a:lnTo>
                    <a:pt x="250" y="688"/>
                  </a:lnTo>
                  <a:lnTo>
                    <a:pt x="250" y="688"/>
                  </a:lnTo>
                  <a:lnTo>
                    <a:pt x="250" y="688"/>
                  </a:lnTo>
                  <a:lnTo>
                    <a:pt x="250" y="688"/>
                  </a:lnTo>
                  <a:lnTo>
                    <a:pt x="250" y="688"/>
                  </a:lnTo>
                  <a:lnTo>
                    <a:pt x="250" y="688"/>
                  </a:lnTo>
                  <a:lnTo>
                    <a:pt x="250" y="688"/>
                  </a:lnTo>
                  <a:lnTo>
                    <a:pt x="250" y="688"/>
                  </a:lnTo>
                  <a:lnTo>
                    <a:pt x="250" y="688"/>
                  </a:lnTo>
                  <a:lnTo>
                    <a:pt x="219" y="688"/>
                  </a:lnTo>
                  <a:lnTo>
                    <a:pt x="250" y="688"/>
                  </a:lnTo>
                  <a:lnTo>
                    <a:pt x="219" y="688"/>
                  </a:lnTo>
                  <a:lnTo>
                    <a:pt x="219" y="719"/>
                  </a:lnTo>
                  <a:lnTo>
                    <a:pt x="219" y="719"/>
                  </a:lnTo>
                  <a:lnTo>
                    <a:pt x="219" y="719"/>
                  </a:lnTo>
                  <a:lnTo>
                    <a:pt x="219" y="719"/>
                  </a:lnTo>
                  <a:lnTo>
                    <a:pt x="219" y="719"/>
                  </a:lnTo>
                  <a:lnTo>
                    <a:pt x="219" y="719"/>
                  </a:lnTo>
                  <a:lnTo>
                    <a:pt x="219" y="719"/>
                  </a:lnTo>
                  <a:lnTo>
                    <a:pt x="250" y="719"/>
                  </a:lnTo>
                  <a:lnTo>
                    <a:pt x="250" y="719"/>
                  </a:lnTo>
                  <a:lnTo>
                    <a:pt x="250" y="719"/>
                  </a:lnTo>
                  <a:lnTo>
                    <a:pt x="250" y="719"/>
                  </a:lnTo>
                  <a:lnTo>
                    <a:pt x="250" y="719"/>
                  </a:lnTo>
                  <a:lnTo>
                    <a:pt x="250" y="719"/>
                  </a:lnTo>
                  <a:lnTo>
                    <a:pt x="250" y="750"/>
                  </a:lnTo>
                  <a:lnTo>
                    <a:pt x="250" y="750"/>
                  </a:lnTo>
                  <a:lnTo>
                    <a:pt x="250" y="750"/>
                  </a:lnTo>
                  <a:lnTo>
                    <a:pt x="250" y="750"/>
                  </a:lnTo>
                  <a:lnTo>
                    <a:pt x="250" y="750"/>
                  </a:lnTo>
                  <a:lnTo>
                    <a:pt x="250" y="781"/>
                  </a:lnTo>
                  <a:lnTo>
                    <a:pt x="250" y="781"/>
                  </a:lnTo>
                  <a:lnTo>
                    <a:pt x="250" y="781"/>
                  </a:lnTo>
                  <a:lnTo>
                    <a:pt x="250" y="781"/>
                  </a:lnTo>
                  <a:lnTo>
                    <a:pt x="250" y="781"/>
                  </a:lnTo>
                  <a:lnTo>
                    <a:pt x="250" y="781"/>
                  </a:lnTo>
                  <a:lnTo>
                    <a:pt x="250" y="781"/>
                  </a:lnTo>
                  <a:lnTo>
                    <a:pt x="250" y="781"/>
                  </a:lnTo>
                  <a:lnTo>
                    <a:pt x="250" y="781"/>
                  </a:lnTo>
                  <a:lnTo>
                    <a:pt x="250" y="813"/>
                  </a:lnTo>
                  <a:lnTo>
                    <a:pt x="250" y="813"/>
                  </a:lnTo>
                  <a:lnTo>
                    <a:pt x="250" y="813"/>
                  </a:lnTo>
                  <a:lnTo>
                    <a:pt x="250" y="813"/>
                  </a:lnTo>
                  <a:lnTo>
                    <a:pt x="250" y="813"/>
                  </a:lnTo>
                  <a:lnTo>
                    <a:pt x="250" y="844"/>
                  </a:lnTo>
                  <a:lnTo>
                    <a:pt x="250" y="844"/>
                  </a:lnTo>
                  <a:lnTo>
                    <a:pt x="250" y="844"/>
                  </a:lnTo>
                  <a:lnTo>
                    <a:pt x="219" y="844"/>
                  </a:lnTo>
                  <a:lnTo>
                    <a:pt x="219" y="875"/>
                  </a:lnTo>
                  <a:lnTo>
                    <a:pt x="219" y="875"/>
                  </a:lnTo>
                  <a:lnTo>
                    <a:pt x="219" y="875"/>
                  </a:lnTo>
                  <a:lnTo>
                    <a:pt x="219" y="875"/>
                  </a:lnTo>
                  <a:lnTo>
                    <a:pt x="219" y="875"/>
                  </a:lnTo>
                  <a:lnTo>
                    <a:pt x="219" y="906"/>
                  </a:lnTo>
                  <a:lnTo>
                    <a:pt x="219" y="906"/>
                  </a:lnTo>
                  <a:lnTo>
                    <a:pt x="219" y="906"/>
                  </a:lnTo>
                  <a:lnTo>
                    <a:pt x="219" y="906"/>
                  </a:lnTo>
                  <a:lnTo>
                    <a:pt x="219" y="906"/>
                  </a:lnTo>
                  <a:lnTo>
                    <a:pt x="219" y="906"/>
                  </a:lnTo>
                  <a:lnTo>
                    <a:pt x="219" y="938"/>
                  </a:lnTo>
                  <a:lnTo>
                    <a:pt x="187" y="938"/>
                  </a:lnTo>
                  <a:lnTo>
                    <a:pt x="187" y="938"/>
                  </a:lnTo>
                  <a:lnTo>
                    <a:pt x="187" y="938"/>
                  </a:lnTo>
                  <a:lnTo>
                    <a:pt x="187" y="938"/>
                  </a:lnTo>
                  <a:lnTo>
                    <a:pt x="187" y="938"/>
                  </a:lnTo>
                  <a:lnTo>
                    <a:pt x="187" y="938"/>
                  </a:lnTo>
                  <a:lnTo>
                    <a:pt x="187" y="906"/>
                  </a:lnTo>
                  <a:lnTo>
                    <a:pt x="187" y="906"/>
                  </a:lnTo>
                  <a:lnTo>
                    <a:pt x="187" y="906"/>
                  </a:lnTo>
                  <a:lnTo>
                    <a:pt x="187" y="938"/>
                  </a:lnTo>
                  <a:lnTo>
                    <a:pt x="187" y="938"/>
                  </a:lnTo>
                  <a:lnTo>
                    <a:pt x="187" y="938"/>
                  </a:lnTo>
                  <a:lnTo>
                    <a:pt x="187" y="938"/>
                  </a:lnTo>
                  <a:lnTo>
                    <a:pt x="187" y="938"/>
                  </a:lnTo>
                  <a:lnTo>
                    <a:pt x="187" y="938"/>
                  </a:lnTo>
                  <a:lnTo>
                    <a:pt x="156" y="938"/>
                  </a:lnTo>
                  <a:lnTo>
                    <a:pt x="156" y="938"/>
                  </a:lnTo>
                  <a:lnTo>
                    <a:pt x="156" y="938"/>
                  </a:lnTo>
                  <a:lnTo>
                    <a:pt x="156" y="938"/>
                  </a:lnTo>
                  <a:lnTo>
                    <a:pt x="156" y="938"/>
                  </a:lnTo>
                  <a:lnTo>
                    <a:pt x="156" y="938"/>
                  </a:lnTo>
                  <a:lnTo>
                    <a:pt x="156" y="938"/>
                  </a:lnTo>
                  <a:lnTo>
                    <a:pt x="125" y="938"/>
                  </a:lnTo>
                  <a:lnTo>
                    <a:pt x="156" y="938"/>
                  </a:lnTo>
                  <a:lnTo>
                    <a:pt x="156" y="938"/>
                  </a:lnTo>
                  <a:lnTo>
                    <a:pt x="156" y="938"/>
                  </a:lnTo>
                  <a:lnTo>
                    <a:pt x="125" y="938"/>
                  </a:lnTo>
                  <a:lnTo>
                    <a:pt x="125" y="938"/>
                  </a:lnTo>
                  <a:lnTo>
                    <a:pt x="125" y="938"/>
                  </a:lnTo>
                  <a:lnTo>
                    <a:pt x="125" y="969"/>
                  </a:lnTo>
                  <a:lnTo>
                    <a:pt x="125" y="969"/>
                  </a:lnTo>
                  <a:lnTo>
                    <a:pt x="125" y="969"/>
                  </a:lnTo>
                  <a:lnTo>
                    <a:pt x="125" y="969"/>
                  </a:lnTo>
                  <a:lnTo>
                    <a:pt x="125" y="969"/>
                  </a:lnTo>
                  <a:lnTo>
                    <a:pt x="156" y="969"/>
                  </a:lnTo>
                  <a:lnTo>
                    <a:pt x="156" y="969"/>
                  </a:lnTo>
                  <a:lnTo>
                    <a:pt x="156" y="969"/>
                  </a:lnTo>
                  <a:lnTo>
                    <a:pt x="156" y="969"/>
                  </a:lnTo>
                  <a:lnTo>
                    <a:pt x="156" y="969"/>
                  </a:lnTo>
                  <a:lnTo>
                    <a:pt x="156" y="969"/>
                  </a:lnTo>
                  <a:lnTo>
                    <a:pt x="156" y="969"/>
                  </a:lnTo>
                  <a:lnTo>
                    <a:pt x="156" y="969"/>
                  </a:lnTo>
                  <a:lnTo>
                    <a:pt x="156" y="969"/>
                  </a:lnTo>
                  <a:lnTo>
                    <a:pt x="156" y="969"/>
                  </a:lnTo>
                  <a:lnTo>
                    <a:pt x="156" y="1000"/>
                  </a:lnTo>
                  <a:lnTo>
                    <a:pt x="156" y="1000"/>
                  </a:lnTo>
                  <a:lnTo>
                    <a:pt x="156" y="1000"/>
                  </a:lnTo>
                  <a:lnTo>
                    <a:pt x="156" y="1000"/>
                  </a:lnTo>
                  <a:lnTo>
                    <a:pt x="156" y="1000"/>
                  </a:lnTo>
                  <a:lnTo>
                    <a:pt x="156" y="1000"/>
                  </a:lnTo>
                  <a:lnTo>
                    <a:pt x="156" y="1000"/>
                  </a:lnTo>
                  <a:lnTo>
                    <a:pt x="156" y="1000"/>
                  </a:lnTo>
                  <a:lnTo>
                    <a:pt x="156" y="1000"/>
                  </a:lnTo>
                  <a:lnTo>
                    <a:pt x="156" y="1000"/>
                  </a:lnTo>
                  <a:lnTo>
                    <a:pt x="156" y="1000"/>
                  </a:lnTo>
                  <a:lnTo>
                    <a:pt x="156" y="1000"/>
                  </a:lnTo>
                  <a:lnTo>
                    <a:pt x="156" y="1000"/>
                  </a:lnTo>
                  <a:lnTo>
                    <a:pt x="156" y="1031"/>
                  </a:lnTo>
                  <a:lnTo>
                    <a:pt x="156" y="1031"/>
                  </a:lnTo>
                  <a:lnTo>
                    <a:pt x="156" y="1031"/>
                  </a:lnTo>
                  <a:lnTo>
                    <a:pt x="156" y="1031"/>
                  </a:lnTo>
                  <a:lnTo>
                    <a:pt x="156" y="1031"/>
                  </a:lnTo>
                  <a:lnTo>
                    <a:pt x="156" y="1031"/>
                  </a:lnTo>
                  <a:lnTo>
                    <a:pt x="156" y="1031"/>
                  </a:lnTo>
                  <a:lnTo>
                    <a:pt x="156" y="1031"/>
                  </a:lnTo>
                  <a:lnTo>
                    <a:pt x="156" y="1031"/>
                  </a:lnTo>
                  <a:lnTo>
                    <a:pt x="156" y="1031"/>
                  </a:lnTo>
                  <a:lnTo>
                    <a:pt x="156" y="1031"/>
                  </a:lnTo>
                  <a:lnTo>
                    <a:pt x="156" y="1063"/>
                  </a:lnTo>
                  <a:lnTo>
                    <a:pt x="156" y="1063"/>
                  </a:lnTo>
                  <a:lnTo>
                    <a:pt x="156" y="1063"/>
                  </a:lnTo>
                  <a:lnTo>
                    <a:pt x="156" y="1063"/>
                  </a:lnTo>
                  <a:lnTo>
                    <a:pt x="156" y="1063"/>
                  </a:lnTo>
                  <a:lnTo>
                    <a:pt x="156" y="1063"/>
                  </a:lnTo>
                  <a:lnTo>
                    <a:pt x="156" y="1063"/>
                  </a:lnTo>
                  <a:lnTo>
                    <a:pt x="156" y="1063"/>
                  </a:lnTo>
                  <a:lnTo>
                    <a:pt x="156" y="1063"/>
                  </a:lnTo>
                  <a:lnTo>
                    <a:pt x="156" y="1063"/>
                  </a:lnTo>
                  <a:lnTo>
                    <a:pt x="156" y="1094"/>
                  </a:lnTo>
                  <a:lnTo>
                    <a:pt x="125" y="1094"/>
                  </a:lnTo>
                  <a:lnTo>
                    <a:pt x="125" y="1094"/>
                  </a:lnTo>
                  <a:lnTo>
                    <a:pt x="125" y="1063"/>
                  </a:lnTo>
                  <a:lnTo>
                    <a:pt x="125" y="1063"/>
                  </a:lnTo>
                  <a:lnTo>
                    <a:pt x="125" y="1063"/>
                  </a:lnTo>
                  <a:lnTo>
                    <a:pt x="125" y="1063"/>
                  </a:lnTo>
                  <a:lnTo>
                    <a:pt x="125" y="1063"/>
                  </a:lnTo>
                  <a:lnTo>
                    <a:pt x="94" y="1094"/>
                  </a:lnTo>
                  <a:lnTo>
                    <a:pt x="94" y="1094"/>
                  </a:lnTo>
                  <a:lnTo>
                    <a:pt x="94" y="1094"/>
                  </a:lnTo>
                  <a:lnTo>
                    <a:pt x="94" y="1094"/>
                  </a:lnTo>
                  <a:lnTo>
                    <a:pt x="94" y="1094"/>
                  </a:lnTo>
                  <a:lnTo>
                    <a:pt x="94" y="1094"/>
                  </a:lnTo>
                  <a:lnTo>
                    <a:pt x="94" y="1094"/>
                  </a:lnTo>
                  <a:lnTo>
                    <a:pt x="94" y="1094"/>
                  </a:lnTo>
                  <a:lnTo>
                    <a:pt x="94" y="1094"/>
                  </a:lnTo>
                  <a:lnTo>
                    <a:pt x="94" y="1125"/>
                  </a:lnTo>
                  <a:lnTo>
                    <a:pt x="94" y="1125"/>
                  </a:lnTo>
                  <a:lnTo>
                    <a:pt x="125" y="1125"/>
                  </a:lnTo>
                  <a:lnTo>
                    <a:pt x="125" y="1125"/>
                  </a:lnTo>
                  <a:lnTo>
                    <a:pt x="125" y="1125"/>
                  </a:lnTo>
                  <a:lnTo>
                    <a:pt x="125" y="1125"/>
                  </a:lnTo>
                  <a:lnTo>
                    <a:pt x="125" y="1125"/>
                  </a:lnTo>
                  <a:lnTo>
                    <a:pt x="94" y="1156"/>
                  </a:lnTo>
                  <a:lnTo>
                    <a:pt x="94" y="1156"/>
                  </a:lnTo>
                  <a:lnTo>
                    <a:pt x="94" y="1156"/>
                  </a:lnTo>
                  <a:lnTo>
                    <a:pt x="125" y="1156"/>
                  </a:lnTo>
                  <a:lnTo>
                    <a:pt x="125" y="1188"/>
                  </a:lnTo>
                  <a:lnTo>
                    <a:pt x="125" y="1188"/>
                  </a:lnTo>
                  <a:lnTo>
                    <a:pt x="125" y="1188"/>
                  </a:lnTo>
                  <a:lnTo>
                    <a:pt x="125" y="1188"/>
                  </a:lnTo>
                  <a:lnTo>
                    <a:pt x="125" y="1188"/>
                  </a:lnTo>
                  <a:lnTo>
                    <a:pt x="125" y="1156"/>
                  </a:lnTo>
                  <a:lnTo>
                    <a:pt x="156" y="1156"/>
                  </a:lnTo>
                  <a:lnTo>
                    <a:pt x="156" y="1156"/>
                  </a:lnTo>
                  <a:lnTo>
                    <a:pt x="156" y="1156"/>
                  </a:lnTo>
                  <a:lnTo>
                    <a:pt x="156" y="1156"/>
                  </a:lnTo>
                  <a:lnTo>
                    <a:pt x="156" y="1125"/>
                  </a:lnTo>
                  <a:lnTo>
                    <a:pt x="156" y="1125"/>
                  </a:lnTo>
                  <a:lnTo>
                    <a:pt x="156" y="1125"/>
                  </a:lnTo>
                  <a:lnTo>
                    <a:pt x="156" y="1125"/>
                  </a:lnTo>
                  <a:lnTo>
                    <a:pt x="187" y="1125"/>
                  </a:lnTo>
                  <a:lnTo>
                    <a:pt x="187" y="1125"/>
                  </a:lnTo>
                  <a:lnTo>
                    <a:pt x="187" y="1125"/>
                  </a:lnTo>
                  <a:lnTo>
                    <a:pt x="187" y="1125"/>
                  </a:lnTo>
                  <a:lnTo>
                    <a:pt x="187" y="1125"/>
                  </a:lnTo>
                  <a:lnTo>
                    <a:pt x="187" y="1156"/>
                  </a:lnTo>
                  <a:lnTo>
                    <a:pt x="187" y="1156"/>
                  </a:lnTo>
                  <a:lnTo>
                    <a:pt x="187" y="1156"/>
                  </a:lnTo>
                  <a:lnTo>
                    <a:pt x="187" y="1156"/>
                  </a:lnTo>
                  <a:lnTo>
                    <a:pt x="219" y="1156"/>
                  </a:lnTo>
                  <a:lnTo>
                    <a:pt x="219" y="1156"/>
                  </a:lnTo>
                  <a:lnTo>
                    <a:pt x="219" y="1156"/>
                  </a:lnTo>
                  <a:lnTo>
                    <a:pt x="219" y="1156"/>
                  </a:lnTo>
                  <a:lnTo>
                    <a:pt x="219" y="1156"/>
                  </a:lnTo>
                  <a:lnTo>
                    <a:pt x="219" y="1156"/>
                  </a:lnTo>
                  <a:lnTo>
                    <a:pt x="250" y="1188"/>
                  </a:lnTo>
                  <a:lnTo>
                    <a:pt x="250" y="1188"/>
                  </a:lnTo>
                  <a:lnTo>
                    <a:pt x="250" y="1188"/>
                  </a:lnTo>
                  <a:lnTo>
                    <a:pt x="281" y="1156"/>
                  </a:lnTo>
                  <a:lnTo>
                    <a:pt x="281" y="1156"/>
                  </a:lnTo>
                  <a:lnTo>
                    <a:pt x="281" y="1156"/>
                  </a:lnTo>
                  <a:lnTo>
                    <a:pt x="281" y="1188"/>
                  </a:lnTo>
                  <a:lnTo>
                    <a:pt x="281" y="1188"/>
                  </a:lnTo>
                  <a:lnTo>
                    <a:pt x="281" y="1188"/>
                  </a:lnTo>
                  <a:lnTo>
                    <a:pt x="281" y="1188"/>
                  </a:lnTo>
                  <a:lnTo>
                    <a:pt x="312" y="1188"/>
                  </a:lnTo>
                  <a:lnTo>
                    <a:pt x="312" y="1188"/>
                  </a:lnTo>
                  <a:lnTo>
                    <a:pt x="312" y="1188"/>
                  </a:lnTo>
                  <a:lnTo>
                    <a:pt x="312" y="1188"/>
                  </a:lnTo>
                  <a:lnTo>
                    <a:pt x="312" y="1188"/>
                  </a:lnTo>
                  <a:lnTo>
                    <a:pt x="312" y="1188"/>
                  </a:lnTo>
                  <a:lnTo>
                    <a:pt x="312" y="1219"/>
                  </a:lnTo>
                  <a:lnTo>
                    <a:pt x="312" y="1219"/>
                  </a:lnTo>
                  <a:lnTo>
                    <a:pt x="312" y="1219"/>
                  </a:lnTo>
                  <a:lnTo>
                    <a:pt x="312" y="1250"/>
                  </a:lnTo>
                  <a:lnTo>
                    <a:pt x="312" y="1250"/>
                  </a:lnTo>
                  <a:lnTo>
                    <a:pt x="312" y="1250"/>
                  </a:lnTo>
                  <a:lnTo>
                    <a:pt x="312" y="1250"/>
                  </a:lnTo>
                  <a:lnTo>
                    <a:pt x="312" y="1250"/>
                  </a:lnTo>
                  <a:lnTo>
                    <a:pt x="312" y="1250"/>
                  </a:lnTo>
                  <a:lnTo>
                    <a:pt x="344" y="1250"/>
                  </a:lnTo>
                  <a:lnTo>
                    <a:pt x="344" y="1250"/>
                  </a:lnTo>
                  <a:lnTo>
                    <a:pt x="344" y="1250"/>
                  </a:lnTo>
                  <a:lnTo>
                    <a:pt x="344" y="1250"/>
                  </a:lnTo>
                  <a:lnTo>
                    <a:pt x="344" y="1250"/>
                  </a:lnTo>
                  <a:lnTo>
                    <a:pt x="344" y="1250"/>
                  </a:lnTo>
                  <a:lnTo>
                    <a:pt x="344" y="1281"/>
                  </a:lnTo>
                  <a:lnTo>
                    <a:pt x="344" y="1281"/>
                  </a:lnTo>
                  <a:lnTo>
                    <a:pt x="344" y="1281"/>
                  </a:lnTo>
                  <a:lnTo>
                    <a:pt x="375" y="1281"/>
                  </a:lnTo>
                  <a:lnTo>
                    <a:pt x="375" y="1281"/>
                  </a:lnTo>
                  <a:lnTo>
                    <a:pt x="375" y="1281"/>
                  </a:lnTo>
                  <a:lnTo>
                    <a:pt x="375" y="1281"/>
                  </a:lnTo>
                  <a:lnTo>
                    <a:pt x="375" y="1281"/>
                  </a:lnTo>
                  <a:lnTo>
                    <a:pt x="375" y="1281"/>
                  </a:lnTo>
                  <a:lnTo>
                    <a:pt x="375" y="1281"/>
                  </a:lnTo>
                  <a:lnTo>
                    <a:pt x="375" y="1281"/>
                  </a:lnTo>
                  <a:lnTo>
                    <a:pt x="375" y="1281"/>
                  </a:lnTo>
                  <a:lnTo>
                    <a:pt x="406" y="1281"/>
                  </a:lnTo>
                  <a:lnTo>
                    <a:pt x="406" y="1281"/>
                  </a:lnTo>
                  <a:lnTo>
                    <a:pt x="406" y="1281"/>
                  </a:lnTo>
                  <a:lnTo>
                    <a:pt x="406" y="1281"/>
                  </a:lnTo>
                  <a:lnTo>
                    <a:pt x="406" y="1250"/>
                  </a:lnTo>
                  <a:lnTo>
                    <a:pt x="406" y="1250"/>
                  </a:lnTo>
                  <a:lnTo>
                    <a:pt x="406" y="1250"/>
                  </a:lnTo>
                  <a:lnTo>
                    <a:pt x="406" y="1250"/>
                  </a:lnTo>
                  <a:lnTo>
                    <a:pt x="437" y="1250"/>
                  </a:lnTo>
                  <a:lnTo>
                    <a:pt x="437" y="1250"/>
                  </a:lnTo>
                  <a:lnTo>
                    <a:pt x="437" y="1250"/>
                  </a:lnTo>
                  <a:lnTo>
                    <a:pt x="406" y="1250"/>
                  </a:lnTo>
                  <a:lnTo>
                    <a:pt x="406" y="1219"/>
                  </a:lnTo>
                  <a:lnTo>
                    <a:pt x="437" y="1219"/>
                  </a:lnTo>
                  <a:lnTo>
                    <a:pt x="437" y="1219"/>
                  </a:lnTo>
                  <a:lnTo>
                    <a:pt x="437" y="1219"/>
                  </a:lnTo>
                  <a:lnTo>
                    <a:pt x="437" y="1219"/>
                  </a:lnTo>
                  <a:lnTo>
                    <a:pt x="469" y="1188"/>
                  </a:lnTo>
                  <a:lnTo>
                    <a:pt x="469" y="1188"/>
                  </a:lnTo>
                  <a:lnTo>
                    <a:pt x="469" y="1188"/>
                  </a:lnTo>
                  <a:lnTo>
                    <a:pt x="469" y="1188"/>
                  </a:lnTo>
                  <a:lnTo>
                    <a:pt x="469" y="1188"/>
                  </a:lnTo>
                  <a:lnTo>
                    <a:pt x="469" y="1188"/>
                  </a:lnTo>
                  <a:lnTo>
                    <a:pt x="469" y="1188"/>
                  </a:lnTo>
                  <a:lnTo>
                    <a:pt x="469" y="1156"/>
                  </a:lnTo>
                  <a:lnTo>
                    <a:pt x="469" y="1156"/>
                  </a:lnTo>
                  <a:lnTo>
                    <a:pt x="469" y="1156"/>
                  </a:lnTo>
                  <a:lnTo>
                    <a:pt x="469" y="1156"/>
                  </a:lnTo>
                  <a:lnTo>
                    <a:pt x="469" y="1156"/>
                  </a:lnTo>
                  <a:lnTo>
                    <a:pt x="469" y="1156"/>
                  </a:lnTo>
                  <a:lnTo>
                    <a:pt x="469" y="1125"/>
                  </a:lnTo>
                  <a:lnTo>
                    <a:pt x="469" y="1125"/>
                  </a:lnTo>
                  <a:lnTo>
                    <a:pt x="469" y="1125"/>
                  </a:lnTo>
                  <a:lnTo>
                    <a:pt x="469" y="1125"/>
                  </a:lnTo>
                  <a:lnTo>
                    <a:pt x="500" y="1094"/>
                  </a:lnTo>
                  <a:lnTo>
                    <a:pt x="500" y="1094"/>
                  </a:lnTo>
                  <a:lnTo>
                    <a:pt x="500" y="1063"/>
                  </a:lnTo>
                  <a:lnTo>
                    <a:pt x="500" y="1063"/>
                  </a:lnTo>
                  <a:lnTo>
                    <a:pt x="500" y="1063"/>
                  </a:lnTo>
                  <a:lnTo>
                    <a:pt x="500" y="1063"/>
                  </a:lnTo>
                  <a:lnTo>
                    <a:pt x="500" y="1063"/>
                  </a:lnTo>
                  <a:lnTo>
                    <a:pt x="500" y="1063"/>
                  </a:lnTo>
                  <a:lnTo>
                    <a:pt x="500" y="1063"/>
                  </a:lnTo>
                  <a:lnTo>
                    <a:pt x="500" y="1063"/>
                  </a:lnTo>
                  <a:lnTo>
                    <a:pt x="500" y="1063"/>
                  </a:lnTo>
                  <a:lnTo>
                    <a:pt x="500" y="1063"/>
                  </a:lnTo>
                  <a:lnTo>
                    <a:pt x="500" y="1063"/>
                  </a:lnTo>
                  <a:lnTo>
                    <a:pt x="500" y="1031"/>
                  </a:lnTo>
                  <a:lnTo>
                    <a:pt x="500" y="1031"/>
                  </a:lnTo>
                  <a:lnTo>
                    <a:pt x="531" y="1031"/>
                  </a:lnTo>
                  <a:lnTo>
                    <a:pt x="531" y="1031"/>
                  </a:lnTo>
                  <a:lnTo>
                    <a:pt x="531" y="1031"/>
                  </a:lnTo>
                  <a:lnTo>
                    <a:pt x="531" y="1031"/>
                  </a:lnTo>
                  <a:lnTo>
                    <a:pt x="531" y="1031"/>
                  </a:lnTo>
                  <a:lnTo>
                    <a:pt x="531" y="1031"/>
                  </a:lnTo>
                  <a:lnTo>
                    <a:pt x="531" y="1031"/>
                  </a:lnTo>
                  <a:lnTo>
                    <a:pt x="531" y="1000"/>
                  </a:lnTo>
                  <a:lnTo>
                    <a:pt x="531" y="1000"/>
                  </a:lnTo>
                  <a:lnTo>
                    <a:pt x="531" y="1000"/>
                  </a:lnTo>
                  <a:lnTo>
                    <a:pt x="531" y="1000"/>
                  </a:lnTo>
                  <a:lnTo>
                    <a:pt x="531" y="1000"/>
                  </a:lnTo>
                  <a:lnTo>
                    <a:pt x="531" y="1000"/>
                  </a:lnTo>
                  <a:lnTo>
                    <a:pt x="531" y="1000"/>
                  </a:lnTo>
                  <a:lnTo>
                    <a:pt x="531" y="1000"/>
                  </a:lnTo>
                  <a:lnTo>
                    <a:pt x="531" y="1000"/>
                  </a:lnTo>
                  <a:lnTo>
                    <a:pt x="531" y="969"/>
                  </a:lnTo>
                  <a:lnTo>
                    <a:pt x="531" y="969"/>
                  </a:lnTo>
                  <a:lnTo>
                    <a:pt x="531" y="969"/>
                  </a:lnTo>
                  <a:lnTo>
                    <a:pt x="531" y="969"/>
                  </a:lnTo>
                  <a:lnTo>
                    <a:pt x="531" y="969"/>
                  </a:lnTo>
                  <a:lnTo>
                    <a:pt x="531" y="969"/>
                  </a:lnTo>
                  <a:lnTo>
                    <a:pt x="531" y="969"/>
                  </a:lnTo>
                  <a:lnTo>
                    <a:pt x="531" y="969"/>
                  </a:lnTo>
                  <a:lnTo>
                    <a:pt x="562" y="969"/>
                  </a:lnTo>
                  <a:lnTo>
                    <a:pt x="562" y="969"/>
                  </a:lnTo>
                  <a:lnTo>
                    <a:pt x="562" y="969"/>
                  </a:lnTo>
                  <a:lnTo>
                    <a:pt x="562" y="969"/>
                  </a:lnTo>
                  <a:lnTo>
                    <a:pt x="562" y="969"/>
                  </a:lnTo>
                  <a:lnTo>
                    <a:pt x="562" y="969"/>
                  </a:lnTo>
                  <a:lnTo>
                    <a:pt x="562" y="969"/>
                  </a:lnTo>
                  <a:lnTo>
                    <a:pt x="562" y="969"/>
                  </a:lnTo>
                  <a:lnTo>
                    <a:pt x="562" y="969"/>
                  </a:lnTo>
                  <a:lnTo>
                    <a:pt x="562" y="969"/>
                  </a:lnTo>
                  <a:lnTo>
                    <a:pt x="562" y="969"/>
                  </a:lnTo>
                  <a:lnTo>
                    <a:pt x="562" y="969"/>
                  </a:lnTo>
                  <a:lnTo>
                    <a:pt x="562" y="969"/>
                  </a:lnTo>
                  <a:lnTo>
                    <a:pt x="562" y="969"/>
                  </a:lnTo>
                  <a:lnTo>
                    <a:pt x="562" y="938"/>
                  </a:lnTo>
                  <a:lnTo>
                    <a:pt x="562" y="938"/>
                  </a:lnTo>
                  <a:lnTo>
                    <a:pt x="594" y="938"/>
                  </a:lnTo>
                  <a:lnTo>
                    <a:pt x="594" y="938"/>
                  </a:lnTo>
                  <a:lnTo>
                    <a:pt x="594" y="938"/>
                  </a:lnTo>
                  <a:lnTo>
                    <a:pt x="594" y="938"/>
                  </a:lnTo>
                  <a:lnTo>
                    <a:pt x="594" y="906"/>
                  </a:lnTo>
                  <a:lnTo>
                    <a:pt x="625" y="875"/>
                  </a:lnTo>
                  <a:lnTo>
                    <a:pt x="625" y="875"/>
                  </a:lnTo>
                  <a:lnTo>
                    <a:pt x="625" y="875"/>
                  </a:lnTo>
                  <a:lnTo>
                    <a:pt x="656" y="875"/>
                  </a:lnTo>
                  <a:lnTo>
                    <a:pt x="687" y="875"/>
                  </a:lnTo>
                  <a:lnTo>
                    <a:pt x="719" y="844"/>
                  </a:lnTo>
                  <a:lnTo>
                    <a:pt x="719" y="844"/>
                  </a:lnTo>
                  <a:lnTo>
                    <a:pt x="750" y="844"/>
                  </a:lnTo>
                  <a:lnTo>
                    <a:pt x="781" y="813"/>
                  </a:lnTo>
                  <a:lnTo>
                    <a:pt x="812" y="813"/>
                  </a:lnTo>
                  <a:lnTo>
                    <a:pt x="844" y="813"/>
                  </a:lnTo>
                  <a:lnTo>
                    <a:pt x="844" y="813"/>
                  </a:lnTo>
                  <a:lnTo>
                    <a:pt x="875" y="781"/>
                  </a:lnTo>
                  <a:lnTo>
                    <a:pt x="875" y="781"/>
                  </a:lnTo>
                  <a:lnTo>
                    <a:pt x="906" y="781"/>
                  </a:lnTo>
                  <a:lnTo>
                    <a:pt x="906" y="781"/>
                  </a:lnTo>
                  <a:lnTo>
                    <a:pt x="937" y="750"/>
                  </a:lnTo>
                  <a:lnTo>
                    <a:pt x="937" y="750"/>
                  </a:lnTo>
                  <a:lnTo>
                    <a:pt x="937" y="750"/>
                  </a:lnTo>
                  <a:lnTo>
                    <a:pt x="969" y="719"/>
                  </a:lnTo>
                  <a:lnTo>
                    <a:pt x="969" y="719"/>
                  </a:lnTo>
                  <a:lnTo>
                    <a:pt x="969" y="719"/>
                  </a:lnTo>
                  <a:lnTo>
                    <a:pt x="1000" y="688"/>
                  </a:lnTo>
                  <a:lnTo>
                    <a:pt x="1000" y="688"/>
                  </a:lnTo>
                  <a:lnTo>
                    <a:pt x="1000" y="688"/>
                  </a:lnTo>
                  <a:lnTo>
                    <a:pt x="1031" y="656"/>
                  </a:lnTo>
                  <a:lnTo>
                    <a:pt x="1031" y="656"/>
                  </a:lnTo>
                  <a:lnTo>
                    <a:pt x="1031" y="656"/>
                  </a:lnTo>
                  <a:lnTo>
                    <a:pt x="1062" y="625"/>
                  </a:lnTo>
                  <a:lnTo>
                    <a:pt x="1062" y="625"/>
                  </a:lnTo>
                  <a:lnTo>
                    <a:pt x="1062" y="594"/>
                  </a:lnTo>
                  <a:lnTo>
                    <a:pt x="1094" y="594"/>
                  </a:lnTo>
                  <a:lnTo>
                    <a:pt x="1094" y="594"/>
                  </a:lnTo>
                  <a:lnTo>
                    <a:pt x="1094" y="594"/>
                  </a:lnTo>
                  <a:lnTo>
                    <a:pt x="1094" y="563"/>
                  </a:lnTo>
                  <a:lnTo>
                    <a:pt x="1094" y="563"/>
                  </a:lnTo>
                  <a:lnTo>
                    <a:pt x="1125" y="531"/>
                  </a:lnTo>
                  <a:lnTo>
                    <a:pt x="1125" y="531"/>
                  </a:lnTo>
                  <a:lnTo>
                    <a:pt x="1125" y="500"/>
                  </a:lnTo>
                  <a:lnTo>
                    <a:pt x="1125" y="469"/>
                  </a:lnTo>
                  <a:lnTo>
                    <a:pt x="1125" y="469"/>
                  </a:lnTo>
                  <a:lnTo>
                    <a:pt x="1125" y="469"/>
                  </a:lnTo>
                  <a:lnTo>
                    <a:pt x="1125" y="469"/>
                  </a:lnTo>
                  <a:lnTo>
                    <a:pt x="1156" y="469"/>
                  </a:lnTo>
                  <a:close/>
                </a:path>
              </a:pathLst>
            </a:custGeom>
            <a:solidFill>
              <a:schemeClr val="bg1">
                <a:lumMod val="95000"/>
              </a:schemeClr>
            </a:solidFill>
            <a:ln w="9525" cap="flat">
              <a:solidFill>
                <a:srgbClr val="FFFFFF"/>
              </a:solidFill>
              <a:bevel/>
              <a:headEnd/>
              <a:tailEnd/>
            </a:ln>
            <a:effectLst/>
          </p:spPr>
          <p:txBody>
            <a:bodyPr wrap="none" anchor="ctr"/>
            <a:lstStyle/>
            <a:p>
              <a:endParaRPr lang="en-US"/>
            </a:p>
          </p:txBody>
        </p:sp>
        <p:sp>
          <p:nvSpPr>
            <p:cNvPr id="63" name="Freeform 17">
              <a:extLst>
                <a:ext uri="{FF2B5EF4-FFF2-40B4-BE49-F238E27FC236}">
                  <a16:creationId xmlns:a16="http://schemas.microsoft.com/office/drawing/2014/main" id="{09655382-27F6-6B47-B4D9-118B19D61A82}"/>
                </a:ext>
              </a:extLst>
            </p:cNvPr>
            <p:cNvSpPr>
              <a:spLocks noChangeArrowheads="1"/>
            </p:cNvSpPr>
            <p:nvPr/>
          </p:nvSpPr>
          <p:spPr bwMode="auto">
            <a:xfrm>
              <a:off x="15800197" y="3223184"/>
              <a:ext cx="1068388" cy="1216025"/>
            </a:xfrm>
            <a:custGeom>
              <a:avLst/>
              <a:gdLst>
                <a:gd name="T0" fmla="*/ 844 w 2969"/>
                <a:gd name="T1" fmla="*/ 1688 h 3376"/>
                <a:gd name="T2" fmla="*/ 2968 w 2969"/>
                <a:gd name="T3" fmla="*/ 2219 h 3376"/>
                <a:gd name="T4" fmla="*/ 2874 w 2969"/>
                <a:gd name="T5" fmla="*/ 2000 h 3376"/>
                <a:gd name="T6" fmla="*/ 2874 w 2969"/>
                <a:gd name="T7" fmla="*/ 1844 h 3376"/>
                <a:gd name="T8" fmla="*/ 2780 w 2969"/>
                <a:gd name="T9" fmla="*/ 1625 h 3376"/>
                <a:gd name="T10" fmla="*/ 2811 w 2969"/>
                <a:gd name="T11" fmla="*/ 1438 h 3376"/>
                <a:gd name="T12" fmla="*/ 2780 w 2969"/>
                <a:gd name="T13" fmla="*/ 1250 h 3376"/>
                <a:gd name="T14" fmla="*/ 2469 w 2969"/>
                <a:gd name="T15" fmla="*/ 1281 h 3376"/>
                <a:gd name="T16" fmla="*/ 2125 w 2969"/>
                <a:gd name="T17" fmla="*/ 1125 h 3376"/>
                <a:gd name="T18" fmla="*/ 1969 w 2969"/>
                <a:gd name="T19" fmla="*/ 1125 h 3376"/>
                <a:gd name="T20" fmla="*/ 1875 w 2969"/>
                <a:gd name="T21" fmla="*/ 906 h 3376"/>
                <a:gd name="T22" fmla="*/ 1750 w 2969"/>
                <a:gd name="T23" fmla="*/ 688 h 3376"/>
                <a:gd name="T24" fmla="*/ 1781 w 2969"/>
                <a:gd name="T25" fmla="*/ 406 h 3376"/>
                <a:gd name="T26" fmla="*/ 2094 w 2969"/>
                <a:gd name="T27" fmla="*/ 125 h 3376"/>
                <a:gd name="T28" fmla="*/ 2031 w 2969"/>
                <a:gd name="T29" fmla="*/ 0 h 3376"/>
                <a:gd name="T30" fmla="*/ 2000 w 2969"/>
                <a:gd name="T31" fmla="*/ 31 h 3376"/>
                <a:gd name="T32" fmla="*/ 1906 w 2969"/>
                <a:gd name="T33" fmla="*/ 62 h 3376"/>
                <a:gd name="T34" fmla="*/ 1562 w 2969"/>
                <a:gd name="T35" fmla="*/ 250 h 3376"/>
                <a:gd name="T36" fmla="*/ 1500 w 2969"/>
                <a:gd name="T37" fmla="*/ 281 h 3376"/>
                <a:gd name="T38" fmla="*/ 1437 w 2969"/>
                <a:gd name="T39" fmla="*/ 344 h 3376"/>
                <a:gd name="T40" fmla="*/ 1344 w 2969"/>
                <a:gd name="T41" fmla="*/ 313 h 3376"/>
                <a:gd name="T42" fmla="*/ 1250 w 2969"/>
                <a:gd name="T43" fmla="*/ 375 h 3376"/>
                <a:gd name="T44" fmla="*/ 1219 w 2969"/>
                <a:gd name="T45" fmla="*/ 438 h 3376"/>
                <a:gd name="T46" fmla="*/ 1219 w 2969"/>
                <a:gd name="T47" fmla="*/ 531 h 3376"/>
                <a:gd name="T48" fmla="*/ 1156 w 2969"/>
                <a:gd name="T49" fmla="*/ 625 h 3376"/>
                <a:gd name="T50" fmla="*/ 1000 w 2969"/>
                <a:gd name="T51" fmla="*/ 781 h 3376"/>
                <a:gd name="T52" fmla="*/ 937 w 2969"/>
                <a:gd name="T53" fmla="*/ 906 h 3376"/>
                <a:gd name="T54" fmla="*/ 937 w 2969"/>
                <a:gd name="T55" fmla="*/ 875 h 3376"/>
                <a:gd name="T56" fmla="*/ 875 w 2969"/>
                <a:gd name="T57" fmla="*/ 844 h 3376"/>
                <a:gd name="T58" fmla="*/ 781 w 2969"/>
                <a:gd name="T59" fmla="*/ 1031 h 3376"/>
                <a:gd name="T60" fmla="*/ 844 w 2969"/>
                <a:gd name="T61" fmla="*/ 1188 h 3376"/>
                <a:gd name="T62" fmla="*/ 844 w 2969"/>
                <a:gd name="T63" fmla="*/ 1281 h 3376"/>
                <a:gd name="T64" fmla="*/ 812 w 2969"/>
                <a:gd name="T65" fmla="*/ 1406 h 3376"/>
                <a:gd name="T66" fmla="*/ 875 w 2969"/>
                <a:gd name="T67" fmla="*/ 1563 h 3376"/>
                <a:gd name="T68" fmla="*/ 844 w 2969"/>
                <a:gd name="T69" fmla="*/ 1688 h 3376"/>
                <a:gd name="T70" fmla="*/ 906 w 2969"/>
                <a:gd name="T71" fmla="*/ 1719 h 3376"/>
                <a:gd name="T72" fmla="*/ 906 w 2969"/>
                <a:gd name="T73" fmla="*/ 1781 h 3376"/>
                <a:gd name="T74" fmla="*/ 875 w 2969"/>
                <a:gd name="T75" fmla="*/ 1813 h 3376"/>
                <a:gd name="T76" fmla="*/ 875 w 2969"/>
                <a:gd name="T77" fmla="*/ 1844 h 3376"/>
                <a:gd name="T78" fmla="*/ 781 w 2969"/>
                <a:gd name="T79" fmla="*/ 1938 h 3376"/>
                <a:gd name="T80" fmla="*/ 781 w 2969"/>
                <a:gd name="T81" fmla="*/ 1938 h 3376"/>
                <a:gd name="T82" fmla="*/ 781 w 2969"/>
                <a:gd name="T83" fmla="*/ 2000 h 3376"/>
                <a:gd name="T84" fmla="*/ 687 w 2969"/>
                <a:gd name="T85" fmla="*/ 2031 h 3376"/>
                <a:gd name="T86" fmla="*/ 594 w 2969"/>
                <a:gd name="T87" fmla="*/ 2125 h 3376"/>
                <a:gd name="T88" fmla="*/ 562 w 2969"/>
                <a:gd name="T89" fmla="*/ 2156 h 3376"/>
                <a:gd name="T90" fmla="*/ 625 w 2969"/>
                <a:gd name="T91" fmla="*/ 2281 h 3376"/>
                <a:gd name="T92" fmla="*/ 937 w 2969"/>
                <a:gd name="T93" fmla="*/ 2469 h 3376"/>
                <a:gd name="T94" fmla="*/ 1125 w 2969"/>
                <a:gd name="T95" fmla="*/ 2438 h 3376"/>
                <a:gd name="T96" fmla="*/ 1344 w 2969"/>
                <a:gd name="T97" fmla="*/ 2563 h 3376"/>
                <a:gd name="T98" fmla="*/ 1469 w 2969"/>
                <a:gd name="T99" fmla="*/ 2688 h 3376"/>
                <a:gd name="T100" fmla="*/ 1594 w 2969"/>
                <a:gd name="T101" fmla="*/ 2781 h 3376"/>
                <a:gd name="T102" fmla="*/ 1687 w 2969"/>
                <a:gd name="T103" fmla="*/ 2875 h 3376"/>
                <a:gd name="T104" fmla="*/ 1750 w 2969"/>
                <a:gd name="T105" fmla="*/ 3000 h 3376"/>
                <a:gd name="T106" fmla="*/ 1969 w 2969"/>
                <a:gd name="T107" fmla="*/ 3000 h 3376"/>
                <a:gd name="T108" fmla="*/ 2125 w 2969"/>
                <a:gd name="T109" fmla="*/ 2969 h 3376"/>
                <a:gd name="T110" fmla="*/ 2281 w 2969"/>
                <a:gd name="T111" fmla="*/ 3031 h 3376"/>
                <a:gd name="T112" fmla="*/ 2250 w 2969"/>
                <a:gd name="T113" fmla="*/ 3313 h 3376"/>
                <a:gd name="T114" fmla="*/ 2469 w 2969"/>
                <a:gd name="T115" fmla="*/ 2719 h 3376"/>
                <a:gd name="T116" fmla="*/ 2375 w 2969"/>
                <a:gd name="T117" fmla="*/ 2594 h 3376"/>
                <a:gd name="T118" fmla="*/ 2500 w 2969"/>
                <a:gd name="T119" fmla="*/ 2406 h 3376"/>
                <a:gd name="T120" fmla="*/ 2437 w 2969"/>
                <a:gd name="T121" fmla="*/ 2313 h 3376"/>
                <a:gd name="T122" fmla="*/ 2718 w 2969"/>
                <a:gd name="T123" fmla="*/ 2156 h 3376"/>
                <a:gd name="T124" fmla="*/ 2936 w 2969"/>
                <a:gd name="T125" fmla="*/ 2281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69" h="3376">
                  <a:moveTo>
                    <a:pt x="0" y="1719"/>
                  </a:moveTo>
                  <a:lnTo>
                    <a:pt x="0" y="1719"/>
                  </a:lnTo>
                  <a:close/>
                  <a:moveTo>
                    <a:pt x="687" y="2000"/>
                  </a:moveTo>
                  <a:lnTo>
                    <a:pt x="687" y="2031"/>
                  </a:lnTo>
                  <a:lnTo>
                    <a:pt x="719" y="2031"/>
                  </a:lnTo>
                  <a:lnTo>
                    <a:pt x="719" y="2031"/>
                  </a:lnTo>
                  <a:lnTo>
                    <a:pt x="719" y="2000"/>
                  </a:lnTo>
                  <a:lnTo>
                    <a:pt x="719" y="2000"/>
                  </a:lnTo>
                  <a:lnTo>
                    <a:pt x="719" y="2000"/>
                  </a:lnTo>
                  <a:lnTo>
                    <a:pt x="719" y="2000"/>
                  </a:lnTo>
                  <a:lnTo>
                    <a:pt x="719" y="2000"/>
                  </a:lnTo>
                  <a:lnTo>
                    <a:pt x="719" y="2000"/>
                  </a:lnTo>
                  <a:lnTo>
                    <a:pt x="719" y="2000"/>
                  </a:lnTo>
                  <a:lnTo>
                    <a:pt x="719" y="2000"/>
                  </a:lnTo>
                  <a:lnTo>
                    <a:pt x="687" y="2000"/>
                  </a:lnTo>
                  <a:close/>
                  <a:moveTo>
                    <a:pt x="750" y="2000"/>
                  </a:moveTo>
                  <a:lnTo>
                    <a:pt x="750" y="2000"/>
                  </a:lnTo>
                  <a:lnTo>
                    <a:pt x="781" y="2000"/>
                  </a:lnTo>
                  <a:lnTo>
                    <a:pt x="781" y="2000"/>
                  </a:lnTo>
                  <a:lnTo>
                    <a:pt x="781" y="2000"/>
                  </a:lnTo>
                  <a:lnTo>
                    <a:pt x="781" y="2000"/>
                  </a:lnTo>
                  <a:lnTo>
                    <a:pt x="781" y="2000"/>
                  </a:lnTo>
                  <a:lnTo>
                    <a:pt x="781" y="2000"/>
                  </a:lnTo>
                  <a:lnTo>
                    <a:pt x="781" y="2000"/>
                  </a:lnTo>
                  <a:lnTo>
                    <a:pt x="781" y="1969"/>
                  </a:lnTo>
                  <a:lnTo>
                    <a:pt x="781" y="1969"/>
                  </a:lnTo>
                  <a:lnTo>
                    <a:pt x="750" y="1969"/>
                  </a:lnTo>
                  <a:lnTo>
                    <a:pt x="750" y="1969"/>
                  </a:lnTo>
                  <a:lnTo>
                    <a:pt x="750" y="1969"/>
                  </a:lnTo>
                  <a:lnTo>
                    <a:pt x="750" y="1969"/>
                  </a:lnTo>
                  <a:lnTo>
                    <a:pt x="750" y="1969"/>
                  </a:lnTo>
                  <a:lnTo>
                    <a:pt x="750" y="1969"/>
                  </a:lnTo>
                  <a:lnTo>
                    <a:pt x="750" y="1969"/>
                  </a:lnTo>
                  <a:lnTo>
                    <a:pt x="750" y="1969"/>
                  </a:lnTo>
                  <a:lnTo>
                    <a:pt x="750" y="1969"/>
                  </a:lnTo>
                  <a:lnTo>
                    <a:pt x="750" y="1969"/>
                  </a:lnTo>
                  <a:lnTo>
                    <a:pt x="750" y="1969"/>
                  </a:lnTo>
                  <a:lnTo>
                    <a:pt x="750" y="2000"/>
                  </a:lnTo>
                  <a:close/>
                  <a:moveTo>
                    <a:pt x="844" y="1656"/>
                  </a:moveTo>
                  <a:lnTo>
                    <a:pt x="844" y="1656"/>
                  </a:lnTo>
                  <a:lnTo>
                    <a:pt x="844" y="1656"/>
                  </a:lnTo>
                  <a:lnTo>
                    <a:pt x="844" y="1656"/>
                  </a:lnTo>
                  <a:lnTo>
                    <a:pt x="844" y="1688"/>
                  </a:lnTo>
                  <a:lnTo>
                    <a:pt x="812" y="1688"/>
                  </a:lnTo>
                  <a:lnTo>
                    <a:pt x="812" y="1688"/>
                  </a:lnTo>
                  <a:lnTo>
                    <a:pt x="812" y="1688"/>
                  </a:lnTo>
                  <a:lnTo>
                    <a:pt x="812" y="1688"/>
                  </a:lnTo>
                  <a:lnTo>
                    <a:pt x="812" y="1688"/>
                  </a:lnTo>
                  <a:lnTo>
                    <a:pt x="844" y="1688"/>
                  </a:lnTo>
                  <a:lnTo>
                    <a:pt x="844" y="1688"/>
                  </a:lnTo>
                  <a:lnTo>
                    <a:pt x="844" y="1688"/>
                  </a:lnTo>
                  <a:lnTo>
                    <a:pt x="844" y="1688"/>
                  </a:lnTo>
                  <a:lnTo>
                    <a:pt x="844" y="1688"/>
                  </a:lnTo>
                  <a:lnTo>
                    <a:pt x="844" y="1688"/>
                  </a:lnTo>
                  <a:lnTo>
                    <a:pt x="844" y="1688"/>
                  </a:lnTo>
                  <a:lnTo>
                    <a:pt x="844" y="1688"/>
                  </a:lnTo>
                  <a:lnTo>
                    <a:pt x="875" y="1688"/>
                  </a:lnTo>
                  <a:lnTo>
                    <a:pt x="875" y="1656"/>
                  </a:lnTo>
                  <a:lnTo>
                    <a:pt x="875" y="1688"/>
                  </a:lnTo>
                  <a:lnTo>
                    <a:pt x="875" y="1688"/>
                  </a:lnTo>
                  <a:lnTo>
                    <a:pt x="875" y="1688"/>
                  </a:lnTo>
                  <a:lnTo>
                    <a:pt x="875" y="1656"/>
                  </a:lnTo>
                  <a:lnTo>
                    <a:pt x="875" y="1656"/>
                  </a:lnTo>
                  <a:lnTo>
                    <a:pt x="875" y="1656"/>
                  </a:lnTo>
                  <a:lnTo>
                    <a:pt x="875" y="1656"/>
                  </a:lnTo>
                  <a:lnTo>
                    <a:pt x="875" y="1656"/>
                  </a:lnTo>
                  <a:lnTo>
                    <a:pt x="875" y="1656"/>
                  </a:lnTo>
                  <a:lnTo>
                    <a:pt x="875" y="1656"/>
                  </a:lnTo>
                  <a:lnTo>
                    <a:pt x="844" y="1656"/>
                  </a:lnTo>
                  <a:close/>
                  <a:moveTo>
                    <a:pt x="750" y="2000"/>
                  </a:moveTo>
                  <a:lnTo>
                    <a:pt x="750" y="2000"/>
                  </a:lnTo>
                  <a:lnTo>
                    <a:pt x="750" y="2000"/>
                  </a:lnTo>
                  <a:lnTo>
                    <a:pt x="750" y="2000"/>
                  </a:lnTo>
                  <a:lnTo>
                    <a:pt x="750" y="2000"/>
                  </a:lnTo>
                  <a:lnTo>
                    <a:pt x="750" y="2000"/>
                  </a:lnTo>
                  <a:lnTo>
                    <a:pt x="750" y="2000"/>
                  </a:lnTo>
                  <a:lnTo>
                    <a:pt x="750" y="2000"/>
                  </a:lnTo>
                  <a:lnTo>
                    <a:pt x="781" y="2000"/>
                  </a:lnTo>
                  <a:lnTo>
                    <a:pt x="781" y="2000"/>
                  </a:lnTo>
                  <a:lnTo>
                    <a:pt x="781" y="2000"/>
                  </a:lnTo>
                  <a:lnTo>
                    <a:pt x="781" y="2000"/>
                  </a:lnTo>
                  <a:lnTo>
                    <a:pt x="781" y="2000"/>
                  </a:lnTo>
                  <a:lnTo>
                    <a:pt x="750" y="2000"/>
                  </a:lnTo>
                  <a:lnTo>
                    <a:pt x="750" y="2000"/>
                  </a:lnTo>
                  <a:lnTo>
                    <a:pt x="750" y="1969"/>
                  </a:lnTo>
                  <a:lnTo>
                    <a:pt x="750" y="1969"/>
                  </a:lnTo>
                  <a:lnTo>
                    <a:pt x="750" y="2000"/>
                  </a:lnTo>
                  <a:close/>
                  <a:moveTo>
                    <a:pt x="2968" y="2281"/>
                  </a:moveTo>
                  <a:lnTo>
                    <a:pt x="2968" y="2250"/>
                  </a:lnTo>
                  <a:lnTo>
                    <a:pt x="2968" y="2250"/>
                  </a:lnTo>
                  <a:lnTo>
                    <a:pt x="2968" y="2250"/>
                  </a:lnTo>
                  <a:lnTo>
                    <a:pt x="2968" y="2250"/>
                  </a:lnTo>
                  <a:lnTo>
                    <a:pt x="2968" y="2250"/>
                  </a:lnTo>
                  <a:lnTo>
                    <a:pt x="2968" y="2250"/>
                  </a:lnTo>
                  <a:lnTo>
                    <a:pt x="2968" y="2250"/>
                  </a:lnTo>
                  <a:lnTo>
                    <a:pt x="2968" y="2250"/>
                  </a:lnTo>
                  <a:lnTo>
                    <a:pt x="2968" y="2250"/>
                  </a:lnTo>
                  <a:lnTo>
                    <a:pt x="2968" y="2219"/>
                  </a:lnTo>
                  <a:lnTo>
                    <a:pt x="2968" y="2219"/>
                  </a:lnTo>
                  <a:lnTo>
                    <a:pt x="2968" y="2219"/>
                  </a:lnTo>
                  <a:lnTo>
                    <a:pt x="2968" y="2219"/>
                  </a:lnTo>
                  <a:lnTo>
                    <a:pt x="2968" y="2219"/>
                  </a:lnTo>
                  <a:lnTo>
                    <a:pt x="2968" y="2188"/>
                  </a:lnTo>
                  <a:lnTo>
                    <a:pt x="2968" y="2188"/>
                  </a:lnTo>
                  <a:lnTo>
                    <a:pt x="2968" y="2188"/>
                  </a:lnTo>
                  <a:lnTo>
                    <a:pt x="2936" y="2156"/>
                  </a:lnTo>
                  <a:lnTo>
                    <a:pt x="2936" y="2125"/>
                  </a:lnTo>
                  <a:lnTo>
                    <a:pt x="2936" y="2125"/>
                  </a:lnTo>
                  <a:lnTo>
                    <a:pt x="2936" y="2125"/>
                  </a:lnTo>
                  <a:lnTo>
                    <a:pt x="2936" y="2125"/>
                  </a:lnTo>
                  <a:lnTo>
                    <a:pt x="2936" y="2125"/>
                  </a:lnTo>
                  <a:lnTo>
                    <a:pt x="2936" y="2125"/>
                  </a:lnTo>
                  <a:lnTo>
                    <a:pt x="2936" y="2125"/>
                  </a:lnTo>
                  <a:lnTo>
                    <a:pt x="2936" y="2125"/>
                  </a:lnTo>
                  <a:lnTo>
                    <a:pt x="2936" y="2125"/>
                  </a:lnTo>
                  <a:lnTo>
                    <a:pt x="2936" y="2125"/>
                  </a:lnTo>
                  <a:lnTo>
                    <a:pt x="2936" y="2125"/>
                  </a:lnTo>
                  <a:lnTo>
                    <a:pt x="2936" y="2094"/>
                  </a:lnTo>
                  <a:lnTo>
                    <a:pt x="2936" y="2094"/>
                  </a:lnTo>
                  <a:lnTo>
                    <a:pt x="2936" y="2094"/>
                  </a:lnTo>
                  <a:lnTo>
                    <a:pt x="2936" y="2094"/>
                  </a:lnTo>
                  <a:lnTo>
                    <a:pt x="2936" y="2094"/>
                  </a:lnTo>
                  <a:lnTo>
                    <a:pt x="2936" y="2094"/>
                  </a:lnTo>
                  <a:lnTo>
                    <a:pt x="2905" y="2094"/>
                  </a:lnTo>
                  <a:lnTo>
                    <a:pt x="2905" y="2063"/>
                  </a:lnTo>
                  <a:lnTo>
                    <a:pt x="2905" y="2063"/>
                  </a:lnTo>
                  <a:lnTo>
                    <a:pt x="2905" y="2063"/>
                  </a:lnTo>
                  <a:lnTo>
                    <a:pt x="2905" y="2063"/>
                  </a:lnTo>
                  <a:lnTo>
                    <a:pt x="2905" y="2063"/>
                  </a:lnTo>
                  <a:lnTo>
                    <a:pt x="2936" y="2063"/>
                  </a:lnTo>
                  <a:lnTo>
                    <a:pt x="2905" y="2063"/>
                  </a:lnTo>
                  <a:lnTo>
                    <a:pt x="2905" y="2063"/>
                  </a:lnTo>
                  <a:lnTo>
                    <a:pt x="2905" y="2031"/>
                  </a:lnTo>
                  <a:lnTo>
                    <a:pt x="2905" y="2031"/>
                  </a:lnTo>
                  <a:lnTo>
                    <a:pt x="2905" y="2031"/>
                  </a:lnTo>
                  <a:lnTo>
                    <a:pt x="2905" y="2031"/>
                  </a:lnTo>
                  <a:lnTo>
                    <a:pt x="2905" y="2031"/>
                  </a:lnTo>
                  <a:lnTo>
                    <a:pt x="2905" y="2031"/>
                  </a:lnTo>
                  <a:lnTo>
                    <a:pt x="2905" y="2031"/>
                  </a:lnTo>
                  <a:lnTo>
                    <a:pt x="2905" y="2031"/>
                  </a:lnTo>
                  <a:lnTo>
                    <a:pt x="2905" y="2031"/>
                  </a:lnTo>
                  <a:lnTo>
                    <a:pt x="2905" y="2031"/>
                  </a:lnTo>
                  <a:lnTo>
                    <a:pt x="2905" y="2031"/>
                  </a:lnTo>
                  <a:lnTo>
                    <a:pt x="2874" y="2031"/>
                  </a:lnTo>
                  <a:lnTo>
                    <a:pt x="2874" y="2031"/>
                  </a:lnTo>
                  <a:lnTo>
                    <a:pt x="2874" y="2031"/>
                  </a:lnTo>
                  <a:lnTo>
                    <a:pt x="2874" y="2031"/>
                  </a:lnTo>
                  <a:lnTo>
                    <a:pt x="2874" y="2000"/>
                  </a:lnTo>
                  <a:lnTo>
                    <a:pt x="2874" y="2000"/>
                  </a:lnTo>
                  <a:lnTo>
                    <a:pt x="2874" y="2000"/>
                  </a:lnTo>
                  <a:lnTo>
                    <a:pt x="2874" y="2000"/>
                  </a:lnTo>
                  <a:lnTo>
                    <a:pt x="2874" y="2000"/>
                  </a:lnTo>
                  <a:lnTo>
                    <a:pt x="2874" y="2000"/>
                  </a:lnTo>
                  <a:lnTo>
                    <a:pt x="2874" y="2000"/>
                  </a:lnTo>
                  <a:lnTo>
                    <a:pt x="2874" y="2000"/>
                  </a:lnTo>
                  <a:lnTo>
                    <a:pt x="2874" y="2000"/>
                  </a:lnTo>
                  <a:lnTo>
                    <a:pt x="2874" y="2000"/>
                  </a:lnTo>
                  <a:lnTo>
                    <a:pt x="2874" y="2000"/>
                  </a:lnTo>
                  <a:lnTo>
                    <a:pt x="2874" y="2000"/>
                  </a:lnTo>
                  <a:lnTo>
                    <a:pt x="2874" y="2000"/>
                  </a:lnTo>
                  <a:lnTo>
                    <a:pt x="2874" y="2000"/>
                  </a:lnTo>
                  <a:lnTo>
                    <a:pt x="2843" y="2000"/>
                  </a:lnTo>
                  <a:lnTo>
                    <a:pt x="2843" y="2000"/>
                  </a:lnTo>
                  <a:lnTo>
                    <a:pt x="2843" y="2000"/>
                  </a:lnTo>
                  <a:lnTo>
                    <a:pt x="2843" y="1969"/>
                  </a:lnTo>
                  <a:lnTo>
                    <a:pt x="2843" y="1969"/>
                  </a:lnTo>
                  <a:lnTo>
                    <a:pt x="2843" y="1969"/>
                  </a:lnTo>
                  <a:lnTo>
                    <a:pt x="2843" y="1969"/>
                  </a:lnTo>
                  <a:lnTo>
                    <a:pt x="2843" y="1969"/>
                  </a:lnTo>
                  <a:lnTo>
                    <a:pt x="2843" y="1969"/>
                  </a:lnTo>
                  <a:lnTo>
                    <a:pt x="2811" y="1969"/>
                  </a:lnTo>
                  <a:lnTo>
                    <a:pt x="2811" y="1969"/>
                  </a:lnTo>
                  <a:lnTo>
                    <a:pt x="2811" y="1969"/>
                  </a:lnTo>
                  <a:lnTo>
                    <a:pt x="2811" y="1969"/>
                  </a:lnTo>
                  <a:lnTo>
                    <a:pt x="2811" y="1969"/>
                  </a:lnTo>
                  <a:lnTo>
                    <a:pt x="2811" y="1969"/>
                  </a:lnTo>
                  <a:lnTo>
                    <a:pt x="2811" y="1969"/>
                  </a:lnTo>
                  <a:lnTo>
                    <a:pt x="2811" y="1969"/>
                  </a:lnTo>
                  <a:lnTo>
                    <a:pt x="2780" y="1969"/>
                  </a:lnTo>
                  <a:lnTo>
                    <a:pt x="2780" y="1969"/>
                  </a:lnTo>
                  <a:lnTo>
                    <a:pt x="2780" y="1969"/>
                  </a:lnTo>
                  <a:lnTo>
                    <a:pt x="2780" y="1969"/>
                  </a:lnTo>
                  <a:lnTo>
                    <a:pt x="2780" y="1969"/>
                  </a:lnTo>
                  <a:lnTo>
                    <a:pt x="2780" y="1938"/>
                  </a:lnTo>
                  <a:lnTo>
                    <a:pt x="2780" y="1938"/>
                  </a:lnTo>
                  <a:lnTo>
                    <a:pt x="2780" y="1938"/>
                  </a:lnTo>
                  <a:lnTo>
                    <a:pt x="2811" y="1938"/>
                  </a:lnTo>
                  <a:lnTo>
                    <a:pt x="2811" y="1938"/>
                  </a:lnTo>
                  <a:lnTo>
                    <a:pt x="2811" y="1906"/>
                  </a:lnTo>
                  <a:lnTo>
                    <a:pt x="2843" y="1906"/>
                  </a:lnTo>
                  <a:lnTo>
                    <a:pt x="2843" y="1906"/>
                  </a:lnTo>
                  <a:lnTo>
                    <a:pt x="2843" y="1906"/>
                  </a:lnTo>
                  <a:lnTo>
                    <a:pt x="2843" y="1875"/>
                  </a:lnTo>
                  <a:lnTo>
                    <a:pt x="2874" y="1875"/>
                  </a:lnTo>
                  <a:lnTo>
                    <a:pt x="2874" y="1875"/>
                  </a:lnTo>
                  <a:lnTo>
                    <a:pt x="2874" y="1875"/>
                  </a:lnTo>
                  <a:lnTo>
                    <a:pt x="2874" y="1875"/>
                  </a:lnTo>
                  <a:lnTo>
                    <a:pt x="2874" y="1875"/>
                  </a:lnTo>
                  <a:lnTo>
                    <a:pt x="2874" y="1875"/>
                  </a:lnTo>
                  <a:lnTo>
                    <a:pt x="2874" y="1844"/>
                  </a:lnTo>
                  <a:lnTo>
                    <a:pt x="2905" y="1844"/>
                  </a:lnTo>
                  <a:lnTo>
                    <a:pt x="2905" y="1844"/>
                  </a:lnTo>
                  <a:lnTo>
                    <a:pt x="2874" y="1844"/>
                  </a:lnTo>
                  <a:lnTo>
                    <a:pt x="2874" y="1813"/>
                  </a:lnTo>
                  <a:lnTo>
                    <a:pt x="2874" y="1813"/>
                  </a:lnTo>
                  <a:lnTo>
                    <a:pt x="2874" y="1813"/>
                  </a:lnTo>
                  <a:lnTo>
                    <a:pt x="2874" y="1781"/>
                  </a:lnTo>
                  <a:lnTo>
                    <a:pt x="2843" y="1781"/>
                  </a:lnTo>
                  <a:lnTo>
                    <a:pt x="2843" y="1781"/>
                  </a:lnTo>
                  <a:lnTo>
                    <a:pt x="2843" y="1781"/>
                  </a:lnTo>
                  <a:lnTo>
                    <a:pt x="2843" y="1781"/>
                  </a:lnTo>
                  <a:lnTo>
                    <a:pt x="2843" y="1781"/>
                  </a:lnTo>
                  <a:lnTo>
                    <a:pt x="2843" y="1781"/>
                  </a:lnTo>
                  <a:lnTo>
                    <a:pt x="2843" y="1781"/>
                  </a:lnTo>
                  <a:lnTo>
                    <a:pt x="2843" y="1750"/>
                  </a:lnTo>
                  <a:lnTo>
                    <a:pt x="2811" y="1750"/>
                  </a:lnTo>
                  <a:lnTo>
                    <a:pt x="2811" y="1750"/>
                  </a:lnTo>
                  <a:lnTo>
                    <a:pt x="2811" y="1750"/>
                  </a:lnTo>
                  <a:lnTo>
                    <a:pt x="2811" y="1719"/>
                  </a:lnTo>
                  <a:lnTo>
                    <a:pt x="2811" y="1719"/>
                  </a:lnTo>
                  <a:lnTo>
                    <a:pt x="2811" y="1719"/>
                  </a:lnTo>
                  <a:lnTo>
                    <a:pt x="2811" y="1719"/>
                  </a:lnTo>
                  <a:lnTo>
                    <a:pt x="2811" y="1719"/>
                  </a:lnTo>
                  <a:lnTo>
                    <a:pt x="2811" y="1719"/>
                  </a:lnTo>
                  <a:lnTo>
                    <a:pt x="2811" y="1688"/>
                  </a:lnTo>
                  <a:lnTo>
                    <a:pt x="2811" y="1688"/>
                  </a:lnTo>
                  <a:lnTo>
                    <a:pt x="2811" y="1688"/>
                  </a:lnTo>
                  <a:lnTo>
                    <a:pt x="2811" y="1688"/>
                  </a:lnTo>
                  <a:lnTo>
                    <a:pt x="2811" y="1688"/>
                  </a:lnTo>
                  <a:lnTo>
                    <a:pt x="2811" y="1688"/>
                  </a:lnTo>
                  <a:lnTo>
                    <a:pt x="2780" y="1688"/>
                  </a:lnTo>
                  <a:lnTo>
                    <a:pt x="2780" y="1656"/>
                  </a:lnTo>
                  <a:lnTo>
                    <a:pt x="2780" y="1656"/>
                  </a:lnTo>
                  <a:lnTo>
                    <a:pt x="2811" y="1656"/>
                  </a:lnTo>
                  <a:lnTo>
                    <a:pt x="2811" y="1656"/>
                  </a:lnTo>
                  <a:lnTo>
                    <a:pt x="2811" y="1656"/>
                  </a:lnTo>
                  <a:lnTo>
                    <a:pt x="2811" y="1656"/>
                  </a:lnTo>
                  <a:lnTo>
                    <a:pt x="2780" y="1625"/>
                  </a:lnTo>
                  <a:lnTo>
                    <a:pt x="2811" y="1625"/>
                  </a:lnTo>
                  <a:lnTo>
                    <a:pt x="2811" y="1625"/>
                  </a:lnTo>
                  <a:lnTo>
                    <a:pt x="2811" y="1625"/>
                  </a:lnTo>
                  <a:lnTo>
                    <a:pt x="2811" y="1625"/>
                  </a:lnTo>
                  <a:lnTo>
                    <a:pt x="2780" y="1625"/>
                  </a:lnTo>
                  <a:lnTo>
                    <a:pt x="2780" y="1625"/>
                  </a:lnTo>
                  <a:lnTo>
                    <a:pt x="2780" y="1625"/>
                  </a:lnTo>
                  <a:lnTo>
                    <a:pt x="2780" y="1625"/>
                  </a:lnTo>
                  <a:lnTo>
                    <a:pt x="2780" y="1625"/>
                  </a:lnTo>
                  <a:lnTo>
                    <a:pt x="2780" y="1625"/>
                  </a:lnTo>
                  <a:lnTo>
                    <a:pt x="2780" y="1625"/>
                  </a:lnTo>
                  <a:lnTo>
                    <a:pt x="2780" y="1625"/>
                  </a:lnTo>
                  <a:lnTo>
                    <a:pt x="2780" y="1625"/>
                  </a:lnTo>
                  <a:lnTo>
                    <a:pt x="2780" y="1625"/>
                  </a:lnTo>
                  <a:lnTo>
                    <a:pt x="2780" y="1625"/>
                  </a:lnTo>
                  <a:lnTo>
                    <a:pt x="2780" y="1594"/>
                  </a:lnTo>
                  <a:lnTo>
                    <a:pt x="2780" y="1594"/>
                  </a:lnTo>
                  <a:lnTo>
                    <a:pt x="2780" y="1594"/>
                  </a:lnTo>
                  <a:lnTo>
                    <a:pt x="2780" y="1594"/>
                  </a:lnTo>
                  <a:lnTo>
                    <a:pt x="2780" y="1594"/>
                  </a:lnTo>
                  <a:lnTo>
                    <a:pt x="2780" y="1594"/>
                  </a:lnTo>
                  <a:lnTo>
                    <a:pt x="2780" y="1594"/>
                  </a:lnTo>
                  <a:lnTo>
                    <a:pt x="2780" y="1563"/>
                  </a:lnTo>
                  <a:lnTo>
                    <a:pt x="2780" y="1563"/>
                  </a:lnTo>
                  <a:lnTo>
                    <a:pt x="2780" y="1563"/>
                  </a:lnTo>
                  <a:lnTo>
                    <a:pt x="2780" y="1563"/>
                  </a:lnTo>
                  <a:lnTo>
                    <a:pt x="2780" y="1563"/>
                  </a:lnTo>
                  <a:lnTo>
                    <a:pt x="2780" y="1563"/>
                  </a:lnTo>
                  <a:lnTo>
                    <a:pt x="2780" y="1563"/>
                  </a:lnTo>
                  <a:lnTo>
                    <a:pt x="2780" y="1563"/>
                  </a:lnTo>
                  <a:lnTo>
                    <a:pt x="2780" y="1563"/>
                  </a:lnTo>
                  <a:lnTo>
                    <a:pt x="2780" y="1563"/>
                  </a:lnTo>
                  <a:lnTo>
                    <a:pt x="2780" y="1531"/>
                  </a:lnTo>
                  <a:lnTo>
                    <a:pt x="2780" y="1531"/>
                  </a:lnTo>
                  <a:lnTo>
                    <a:pt x="2780" y="1531"/>
                  </a:lnTo>
                  <a:lnTo>
                    <a:pt x="2780" y="1531"/>
                  </a:lnTo>
                  <a:lnTo>
                    <a:pt x="2780" y="1531"/>
                  </a:lnTo>
                  <a:lnTo>
                    <a:pt x="2780" y="1531"/>
                  </a:lnTo>
                  <a:lnTo>
                    <a:pt x="2780" y="1500"/>
                  </a:lnTo>
                  <a:lnTo>
                    <a:pt x="2780" y="1500"/>
                  </a:lnTo>
                  <a:lnTo>
                    <a:pt x="2780" y="1500"/>
                  </a:lnTo>
                  <a:lnTo>
                    <a:pt x="2811" y="1500"/>
                  </a:lnTo>
                  <a:lnTo>
                    <a:pt x="2811" y="1500"/>
                  </a:lnTo>
                  <a:lnTo>
                    <a:pt x="2811" y="1500"/>
                  </a:lnTo>
                  <a:lnTo>
                    <a:pt x="2780" y="1500"/>
                  </a:lnTo>
                  <a:lnTo>
                    <a:pt x="2780" y="1500"/>
                  </a:lnTo>
                  <a:lnTo>
                    <a:pt x="2780" y="1500"/>
                  </a:lnTo>
                  <a:lnTo>
                    <a:pt x="2780" y="1500"/>
                  </a:lnTo>
                  <a:lnTo>
                    <a:pt x="2780" y="1500"/>
                  </a:lnTo>
                  <a:lnTo>
                    <a:pt x="2780" y="1500"/>
                  </a:lnTo>
                  <a:lnTo>
                    <a:pt x="2780" y="1500"/>
                  </a:lnTo>
                  <a:lnTo>
                    <a:pt x="2780" y="1469"/>
                  </a:lnTo>
                  <a:lnTo>
                    <a:pt x="2780" y="1469"/>
                  </a:lnTo>
                  <a:lnTo>
                    <a:pt x="2780" y="1469"/>
                  </a:lnTo>
                  <a:lnTo>
                    <a:pt x="2780" y="1469"/>
                  </a:lnTo>
                  <a:lnTo>
                    <a:pt x="2780" y="1469"/>
                  </a:lnTo>
                  <a:lnTo>
                    <a:pt x="2780" y="1469"/>
                  </a:lnTo>
                  <a:lnTo>
                    <a:pt x="2780" y="1469"/>
                  </a:lnTo>
                  <a:lnTo>
                    <a:pt x="2780" y="1438"/>
                  </a:lnTo>
                  <a:lnTo>
                    <a:pt x="2780" y="1438"/>
                  </a:lnTo>
                  <a:lnTo>
                    <a:pt x="2811" y="1438"/>
                  </a:lnTo>
                  <a:lnTo>
                    <a:pt x="2811" y="1438"/>
                  </a:lnTo>
                  <a:lnTo>
                    <a:pt x="2811" y="1438"/>
                  </a:lnTo>
                  <a:lnTo>
                    <a:pt x="2811" y="1438"/>
                  </a:lnTo>
                  <a:lnTo>
                    <a:pt x="2811" y="1438"/>
                  </a:lnTo>
                  <a:lnTo>
                    <a:pt x="2811" y="1438"/>
                  </a:lnTo>
                  <a:lnTo>
                    <a:pt x="2811" y="1438"/>
                  </a:lnTo>
                  <a:lnTo>
                    <a:pt x="2811" y="1438"/>
                  </a:lnTo>
                  <a:lnTo>
                    <a:pt x="2811" y="1438"/>
                  </a:lnTo>
                  <a:lnTo>
                    <a:pt x="2811" y="1438"/>
                  </a:lnTo>
                  <a:lnTo>
                    <a:pt x="2811" y="1438"/>
                  </a:lnTo>
                  <a:lnTo>
                    <a:pt x="2811" y="1438"/>
                  </a:lnTo>
                  <a:lnTo>
                    <a:pt x="2811" y="1406"/>
                  </a:lnTo>
                  <a:lnTo>
                    <a:pt x="2843" y="1406"/>
                  </a:lnTo>
                  <a:lnTo>
                    <a:pt x="2843" y="1406"/>
                  </a:lnTo>
                  <a:lnTo>
                    <a:pt x="2843" y="1406"/>
                  </a:lnTo>
                  <a:lnTo>
                    <a:pt x="2843" y="1406"/>
                  </a:lnTo>
                  <a:lnTo>
                    <a:pt x="2843" y="1406"/>
                  </a:lnTo>
                  <a:lnTo>
                    <a:pt x="2843" y="1406"/>
                  </a:lnTo>
                  <a:lnTo>
                    <a:pt x="2843" y="1406"/>
                  </a:lnTo>
                  <a:lnTo>
                    <a:pt x="2843" y="1406"/>
                  </a:lnTo>
                  <a:lnTo>
                    <a:pt x="2843" y="1406"/>
                  </a:lnTo>
                  <a:lnTo>
                    <a:pt x="2811" y="1375"/>
                  </a:lnTo>
                  <a:lnTo>
                    <a:pt x="2811" y="1375"/>
                  </a:lnTo>
                  <a:lnTo>
                    <a:pt x="2843" y="1375"/>
                  </a:lnTo>
                  <a:lnTo>
                    <a:pt x="2843" y="1375"/>
                  </a:lnTo>
                  <a:lnTo>
                    <a:pt x="2843" y="1344"/>
                  </a:lnTo>
                  <a:lnTo>
                    <a:pt x="2843" y="1344"/>
                  </a:lnTo>
                  <a:lnTo>
                    <a:pt x="2843" y="1344"/>
                  </a:lnTo>
                  <a:lnTo>
                    <a:pt x="2874" y="1344"/>
                  </a:lnTo>
                  <a:lnTo>
                    <a:pt x="2874" y="1313"/>
                  </a:lnTo>
                  <a:lnTo>
                    <a:pt x="2874" y="1313"/>
                  </a:lnTo>
                  <a:lnTo>
                    <a:pt x="2874" y="1313"/>
                  </a:lnTo>
                  <a:lnTo>
                    <a:pt x="2874" y="1313"/>
                  </a:lnTo>
                  <a:lnTo>
                    <a:pt x="2874" y="1313"/>
                  </a:lnTo>
                  <a:lnTo>
                    <a:pt x="2874" y="1313"/>
                  </a:lnTo>
                  <a:lnTo>
                    <a:pt x="2874" y="1313"/>
                  </a:lnTo>
                  <a:lnTo>
                    <a:pt x="2843" y="1281"/>
                  </a:lnTo>
                  <a:lnTo>
                    <a:pt x="2843" y="1281"/>
                  </a:lnTo>
                  <a:lnTo>
                    <a:pt x="2874" y="1281"/>
                  </a:lnTo>
                  <a:lnTo>
                    <a:pt x="2874" y="1281"/>
                  </a:lnTo>
                  <a:lnTo>
                    <a:pt x="2874" y="1281"/>
                  </a:lnTo>
                  <a:lnTo>
                    <a:pt x="2843" y="1281"/>
                  </a:lnTo>
                  <a:lnTo>
                    <a:pt x="2843" y="1281"/>
                  </a:lnTo>
                  <a:lnTo>
                    <a:pt x="2843" y="1281"/>
                  </a:lnTo>
                  <a:lnTo>
                    <a:pt x="2843" y="1250"/>
                  </a:lnTo>
                  <a:lnTo>
                    <a:pt x="2811" y="1250"/>
                  </a:lnTo>
                  <a:lnTo>
                    <a:pt x="2780" y="1250"/>
                  </a:lnTo>
                  <a:lnTo>
                    <a:pt x="2780" y="1250"/>
                  </a:lnTo>
                  <a:lnTo>
                    <a:pt x="2780" y="1250"/>
                  </a:lnTo>
                  <a:lnTo>
                    <a:pt x="2780" y="1250"/>
                  </a:lnTo>
                  <a:lnTo>
                    <a:pt x="2780" y="1250"/>
                  </a:lnTo>
                  <a:lnTo>
                    <a:pt x="2780" y="1250"/>
                  </a:lnTo>
                  <a:lnTo>
                    <a:pt x="2780" y="1250"/>
                  </a:lnTo>
                  <a:lnTo>
                    <a:pt x="2780" y="1250"/>
                  </a:lnTo>
                  <a:lnTo>
                    <a:pt x="2780" y="1250"/>
                  </a:lnTo>
                  <a:lnTo>
                    <a:pt x="2780" y="1250"/>
                  </a:lnTo>
                  <a:lnTo>
                    <a:pt x="2780" y="1281"/>
                  </a:lnTo>
                  <a:lnTo>
                    <a:pt x="2780" y="1281"/>
                  </a:lnTo>
                  <a:lnTo>
                    <a:pt x="2780" y="1281"/>
                  </a:lnTo>
                  <a:lnTo>
                    <a:pt x="2780" y="1281"/>
                  </a:lnTo>
                  <a:lnTo>
                    <a:pt x="2780" y="1281"/>
                  </a:lnTo>
                  <a:lnTo>
                    <a:pt x="2749" y="1281"/>
                  </a:lnTo>
                  <a:lnTo>
                    <a:pt x="2749" y="1281"/>
                  </a:lnTo>
                  <a:lnTo>
                    <a:pt x="2718" y="1281"/>
                  </a:lnTo>
                  <a:lnTo>
                    <a:pt x="2718" y="1281"/>
                  </a:lnTo>
                  <a:lnTo>
                    <a:pt x="2686" y="1281"/>
                  </a:lnTo>
                  <a:lnTo>
                    <a:pt x="2686" y="1281"/>
                  </a:lnTo>
                  <a:lnTo>
                    <a:pt x="2686" y="1281"/>
                  </a:lnTo>
                  <a:lnTo>
                    <a:pt x="2655" y="1281"/>
                  </a:lnTo>
                  <a:lnTo>
                    <a:pt x="2655" y="1281"/>
                  </a:lnTo>
                  <a:lnTo>
                    <a:pt x="2655" y="1281"/>
                  </a:lnTo>
                  <a:lnTo>
                    <a:pt x="2624" y="1281"/>
                  </a:lnTo>
                  <a:lnTo>
                    <a:pt x="2624" y="1281"/>
                  </a:lnTo>
                  <a:lnTo>
                    <a:pt x="2624" y="1281"/>
                  </a:lnTo>
                  <a:lnTo>
                    <a:pt x="2624" y="1281"/>
                  </a:lnTo>
                  <a:lnTo>
                    <a:pt x="2624" y="1281"/>
                  </a:lnTo>
                  <a:lnTo>
                    <a:pt x="2624" y="1281"/>
                  </a:lnTo>
                  <a:lnTo>
                    <a:pt x="2624" y="1281"/>
                  </a:lnTo>
                  <a:lnTo>
                    <a:pt x="2593" y="1281"/>
                  </a:lnTo>
                  <a:lnTo>
                    <a:pt x="2593" y="1281"/>
                  </a:lnTo>
                  <a:lnTo>
                    <a:pt x="2593" y="1281"/>
                  </a:lnTo>
                  <a:lnTo>
                    <a:pt x="2561" y="1281"/>
                  </a:lnTo>
                  <a:lnTo>
                    <a:pt x="2561" y="1281"/>
                  </a:lnTo>
                  <a:lnTo>
                    <a:pt x="2561" y="1281"/>
                  </a:lnTo>
                  <a:lnTo>
                    <a:pt x="2561" y="1281"/>
                  </a:lnTo>
                  <a:lnTo>
                    <a:pt x="2561" y="1281"/>
                  </a:lnTo>
                  <a:lnTo>
                    <a:pt x="2561" y="1281"/>
                  </a:lnTo>
                  <a:lnTo>
                    <a:pt x="2530" y="1281"/>
                  </a:lnTo>
                  <a:lnTo>
                    <a:pt x="2530" y="1281"/>
                  </a:lnTo>
                  <a:lnTo>
                    <a:pt x="2530" y="1281"/>
                  </a:lnTo>
                  <a:lnTo>
                    <a:pt x="2530" y="1281"/>
                  </a:lnTo>
                  <a:lnTo>
                    <a:pt x="2530" y="1281"/>
                  </a:lnTo>
                  <a:lnTo>
                    <a:pt x="2530" y="1281"/>
                  </a:lnTo>
                  <a:lnTo>
                    <a:pt x="2500" y="1313"/>
                  </a:lnTo>
                  <a:lnTo>
                    <a:pt x="2500" y="1313"/>
                  </a:lnTo>
                  <a:lnTo>
                    <a:pt x="2500" y="1281"/>
                  </a:lnTo>
                  <a:lnTo>
                    <a:pt x="2500" y="1281"/>
                  </a:lnTo>
                  <a:lnTo>
                    <a:pt x="2469" y="1281"/>
                  </a:lnTo>
                  <a:lnTo>
                    <a:pt x="2469" y="1281"/>
                  </a:lnTo>
                  <a:lnTo>
                    <a:pt x="2469" y="1281"/>
                  </a:lnTo>
                  <a:lnTo>
                    <a:pt x="2469" y="1281"/>
                  </a:lnTo>
                  <a:lnTo>
                    <a:pt x="2469" y="1281"/>
                  </a:lnTo>
                  <a:lnTo>
                    <a:pt x="2437" y="1281"/>
                  </a:lnTo>
                  <a:lnTo>
                    <a:pt x="2437" y="1250"/>
                  </a:lnTo>
                  <a:lnTo>
                    <a:pt x="2406" y="1219"/>
                  </a:lnTo>
                  <a:lnTo>
                    <a:pt x="2406" y="1219"/>
                  </a:lnTo>
                  <a:lnTo>
                    <a:pt x="2375" y="1188"/>
                  </a:lnTo>
                  <a:lnTo>
                    <a:pt x="2375" y="1156"/>
                  </a:lnTo>
                  <a:lnTo>
                    <a:pt x="2344" y="1156"/>
                  </a:lnTo>
                  <a:lnTo>
                    <a:pt x="2344" y="1125"/>
                  </a:lnTo>
                  <a:lnTo>
                    <a:pt x="2344" y="1125"/>
                  </a:lnTo>
                  <a:lnTo>
                    <a:pt x="2312" y="1125"/>
                  </a:lnTo>
                  <a:lnTo>
                    <a:pt x="2312" y="1125"/>
                  </a:lnTo>
                  <a:lnTo>
                    <a:pt x="2312" y="1125"/>
                  </a:lnTo>
                  <a:lnTo>
                    <a:pt x="2312" y="1125"/>
                  </a:lnTo>
                  <a:lnTo>
                    <a:pt x="2281" y="1125"/>
                  </a:lnTo>
                  <a:lnTo>
                    <a:pt x="2281" y="1125"/>
                  </a:lnTo>
                  <a:lnTo>
                    <a:pt x="2281" y="1125"/>
                  </a:lnTo>
                  <a:lnTo>
                    <a:pt x="2250" y="1125"/>
                  </a:lnTo>
                  <a:lnTo>
                    <a:pt x="2250" y="1125"/>
                  </a:lnTo>
                  <a:lnTo>
                    <a:pt x="2250" y="1125"/>
                  </a:lnTo>
                  <a:lnTo>
                    <a:pt x="2250" y="1125"/>
                  </a:lnTo>
                  <a:lnTo>
                    <a:pt x="2250" y="1125"/>
                  </a:lnTo>
                  <a:lnTo>
                    <a:pt x="2250" y="1125"/>
                  </a:lnTo>
                  <a:lnTo>
                    <a:pt x="2250" y="1125"/>
                  </a:lnTo>
                  <a:lnTo>
                    <a:pt x="2250" y="1125"/>
                  </a:lnTo>
                  <a:lnTo>
                    <a:pt x="2250" y="1125"/>
                  </a:lnTo>
                  <a:lnTo>
                    <a:pt x="2250" y="1094"/>
                  </a:lnTo>
                  <a:lnTo>
                    <a:pt x="2250" y="1094"/>
                  </a:lnTo>
                  <a:lnTo>
                    <a:pt x="2219" y="1094"/>
                  </a:lnTo>
                  <a:lnTo>
                    <a:pt x="2219" y="1094"/>
                  </a:lnTo>
                  <a:lnTo>
                    <a:pt x="2219" y="1094"/>
                  </a:lnTo>
                  <a:lnTo>
                    <a:pt x="2219" y="1094"/>
                  </a:lnTo>
                  <a:lnTo>
                    <a:pt x="2219" y="1094"/>
                  </a:lnTo>
                  <a:lnTo>
                    <a:pt x="2219" y="1094"/>
                  </a:lnTo>
                  <a:lnTo>
                    <a:pt x="2219" y="1094"/>
                  </a:lnTo>
                  <a:lnTo>
                    <a:pt x="2219" y="1094"/>
                  </a:lnTo>
                  <a:lnTo>
                    <a:pt x="2187" y="1094"/>
                  </a:lnTo>
                  <a:lnTo>
                    <a:pt x="2187" y="1094"/>
                  </a:lnTo>
                  <a:lnTo>
                    <a:pt x="2187" y="1094"/>
                  </a:lnTo>
                  <a:lnTo>
                    <a:pt x="2156" y="1094"/>
                  </a:lnTo>
                  <a:lnTo>
                    <a:pt x="2156" y="1094"/>
                  </a:lnTo>
                  <a:lnTo>
                    <a:pt x="2156" y="1094"/>
                  </a:lnTo>
                  <a:lnTo>
                    <a:pt x="2156" y="1094"/>
                  </a:lnTo>
                  <a:lnTo>
                    <a:pt x="2156" y="1125"/>
                  </a:lnTo>
                  <a:lnTo>
                    <a:pt x="2156" y="1125"/>
                  </a:lnTo>
                  <a:lnTo>
                    <a:pt x="2125" y="1125"/>
                  </a:lnTo>
                  <a:lnTo>
                    <a:pt x="2125" y="1125"/>
                  </a:lnTo>
                  <a:lnTo>
                    <a:pt x="2125" y="1125"/>
                  </a:lnTo>
                  <a:lnTo>
                    <a:pt x="2125" y="1125"/>
                  </a:lnTo>
                  <a:lnTo>
                    <a:pt x="2125" y="1125"/>
                  </a:lnTo>
                  <a:lnTo>
                    <a:pt x="2125" y="1125"/>
                  </a:lnTo>
                  <a:lnTo>
                    <a:pt x="2125" y="1125"/>
                  </a:lnTo>
                  <a:lnTo>
                    <a:pt x="2094" y="1125"/>
                  </a:lnTo>
                  <a:lnTo>
                    <a:pt x="2094" y="1125"/>
                  </a:lnTo>
                  <a:lnTo>
                    <a:pt x="2094" y="1125"/>
                  </a:lnTo>
                  <a:lnTo>
                    <a:pt x="2094" y="1125"/>
                  </a:lnTo>
                  <a:lnTo>
                    <a:pt x="2094" y="1125"/>
                  </a:lnTo>
                  <a:lnTo>
                    <a:pt x="2094" y="1125"/>
                  </a:lnTo>
                  <a:lnTo>
                    <a:pt x="2094" y="1125"/>
                  </a:lnTo>
                  <a:lnTo>
                    <a:pt x="2094" y="1125"/>
                  </a:lnTo>
                  <a:lnTo>
                    <a:pt x="2094" y="1125"/>
                  </a:lnTo>
                  <a:lnTo>
                    <a:pt x="2094" y="1125"/>
                  </a:lnTo>
                  <a:lnTo>
                    <a:pt x="2062" y="1125"/>
                  </a:lnTo>
                  <a:lnTo>
                    <a:pt x="2062" y="1094"/>
                  </a:lnTo>
                  <a:lnTo>
                    <a:pt x="2062" y="1094"/>
                  </a:lnTo>
                  <a:lnTo>
                    <a:pt x="2062" y="1094"/>
                  </a:lnTo>
                  <a:lnTo>
                    <a:pt x="2062" y="1125"/>
                  </a:lnTo>
                  <a:lnTo>
                    <a:pt x="2062" y="1125"/>
                  </a:lnTo>
                  <a:lnTo>
                    <a:pt x="2062" y="1094"/>
                  </a:lnTo>
                  <a:lnTo>
                    <a:pt x="2031" y="1094"/>
                  </a:lnTo>
                  <a:lnTo>
                    <a:pt x="2031" y="1094"/>
                  </a:lnTo>
                  <a:lnTo>
                    <a:pt x="2031" y="1094"/>
                  </a:lnTo>
                  <a:lnTo>
                    <a:pt x="2031" y="1125"/>
                  </a:lnTo>
                  <a:lnTo>
                    <a:pt x="2031" y="1094"/>
                  </a:lnTo>
                  <a:lnTo>
                    <a:pt x="2031" y="1094"/>
                  </a:lnTo>
                  <a:lnTo>
                    <a:pt x="2031" y="1094"/>
                  </a:lnTo>
                  <a:lnTo>
                    <a:pt x="2031" y="1094"/>
                  </a:lnTo>
                  <a:lnTo>
                    <a:pt x="2031" y="1094"/>
                  </a:lnTo>
                  <a:lnTo>
                    <a:pt x="2031" y="1094"/>
                  </a:lnTo>
                  <a:lnTo>
                    <a:pt x="2031" y="1094"/>
                  </a:lnTo>
                  <a:lnTo>
                    <a:pt x="2031" y="1094"/>
                  </a:lnTo>
                  <a:lnTo>
                    <a:pt x="2031" y="1094"/>
                  </a:lnTo>
                  <a:lnTo>
                    <a:pt x="2031" y="1094"/>
                  </a:lnTo>
                  <a:lnTo>
                    <a:pt x="2031" y="1094"/>
                  </a:lnTo>
                  <a:lnTo>
                    <a:pt x="2031" y="1094"/>
                  </a:lnTo>
                  <a:lnTo>
                    <a:pt x="2031" y="1094"/>
                  </a:lnTo>
                  <a:lnTo>
                    <a:pt x="2000" y="1094"/>
                  </a:lnTo>
                  <a:lnTo>
                    <a:pt x="2000" y="1094"/>
                  </a:lnTo>
                  <a:lnTo>
                    <a:pt x="2000" y="1094"/>
                  </a:lnTo>
                  <a:lnTo>
                    <a:pt x="2000" y="1094"/>
                  </a:lnTo>
                  <a:lnTo>
                    <a:pt x="2000" y="1094"/>
                  </a:lnTo>
                  <a:lnTo>
                    <a:pt x="2000" y="1094"/>
                  </a:lnTo>
                  <a:lnTo>
                    <a:pt x="2000" y="1094"/>
                  </a:lnTo>
                  <a:lnTo>
                    <a:pt x="2000" y="1125"/>
                  </a:lnTo>
                  <a:lnTo>
                    <a:pt x="2000" y="1125"/>
                  </a:lnTo>
                  <a:lnTo>
                    <a:pt x="2000" y="1125"/>
                  </a:lnTo>
                  <a:lnTo>
                    <a:pt x="2000" y="1125"/>
                  </a:lnTo>
                  <a:lnTo>
                    <a:pt x="2000" y="1125"/>
                  </a:lnTo>
                  <a:lnTo>
                    <a:pt x="1969" y="1125"/>
                  </a:lnTo>
                  <a:lnTo>
                    <a:pt x="1969" y="1125"/>
                  </a:lnTo>
                  <a:lnTo>
                    <a:pt x="1969" y="1125"/>
                  </a:lnTo>
                  <a:lnTo>
                    <a:pt x="1969" y="1125"/>
                  </a:lnTo>
                  <a:lnTo>
                    <a:pt x="1937" y="1125"/>
                  </a:lnTo>
                  <a:lnTo>
                    <a:pt x="1937" y="1125"/>
                  </a:lnTo>
                  <a:lnTo>
                    <a:pt x="1937" y="1094"/>
                  </a:lnTo>
                  <a:lnTo>
                    <a:pt x="1937" y="1094"/>
                  </a:lnTo>
                  <a:lnTo>
                    <a:pt x="1937" y="1094"/>
                  </a:lnTo>
                  <a:lnTo>
                    <a:pt x="1937" y="1094"/>
                  </a:lnTo>
                  <a:lnTo>
                    <a:pt x="1937" y="1094"/>
                  </a:lnTo>
                  <a:lnTo>
                    <a:pt x="1906" y="1063"/>
                  </a:lnTo>
                  <a:lnTo>
                    <a:pt x="1906" y="1063"/>
                  </a:lnTo>
                  <a:lnTo>
                    <a:pt x="1906" y="1063"/>
                  </a:lnTo>
                  <a:lnTo>
                    <a:pt x="1906" y="1063"/>
                  </a:lnTo>
                  <a:lnTo>
                    <a:pt x="1906" y="1063"/>
                  </a:lnTo>
                  <a:lnTo>
                    <a:pt x="1906" y="1063"/>
                  </a:lnTo>
                  <a:lnTo>
                    <a:pt x="1906" y="1063"/>
                  </a:lnTo>
                  <a:lnTo>
                    <a:pt x="1906" y="1031"/>
                  </a:lnTo>
                  <a:lnTo>
                    <a:pt x="1906" y="1031"/>
                  </a:lnTo>
                  <a:lnTo>
                    <a:pt x="1906" y="1031"/>
                  </a:lnTo>
                  <a:lnTo>
                    <a:pt x="1875" y="1031"/>
                  </a:lnTo>
                  <a:lnTo>
                    <a:pt x="1875" y="1031"/>
                  </a:lnTo>
                  <a:lnTo>
                    <a:pt x="1875" y="1031"/>
                  </a:lnTo>
                  <a:lnTo>
                    <a:pt x="1844" y="1031"/>
                  </a:lnTo>
                  <a:lnTo>
                    <a:pt x="1844" y="1031"/>
                  </a:lnTo>
                  <a:lnTo>
                    <a:pt x="1844" y="1000"/>
                  </a:lnTo>
                  <a:lnTo>
                    <a:pt x="1844" y="1000"/>
                  </a:lnTo>
                  <a:lnTo>
                    <a:pt x="1844" y="1000"/>
                  </a:lnTo>
                  <a:lnTo>
                    <a:pt x="1844" y="1000"/>
                  </a:lnTo>
                  <a:lnTo>
                    <a:pt x="1844" y="1000"/>
                  </a:lnTo>
                  <a:lnTo>
                    <a:pt x="1844" y="1000"/>
                  </a:lnTo>
                  <a:lnTo>
                    <a:pt x="1844" y="969"/>
                  </a:lnTo>
                  <a:lnTo>
                    <a:pt x="1844" y="969"/>
                  </a:lnTo>
                  <a:lnTo>
                    <a:pt x="1844" y="938"/>
                  </a:lnTo>
                  <a:lnTo>
                    <a:pt x="1844" y="938"/>
                  </a:lnTo>
                  <a:lnTo>
                    <a:pt x="1844" y="938"/>
                  </a:lnTo>
                  <a:lnTo>
                    <a:pt x="1844" y="938"/>
                  </a:lnTo>
                  <a:lnTo>
                    <a:pt x="1844" y="938"/>
                  </a:lnTo>
                  <a:lnTo>
                    <a:pt x="1844" y="938"/>
                  </a:lnTo>
                  <a:lnTo>
                    <a:pt x="1844" y="938"/>
                  </a:lnTo>
                  <a:lnTo>
                    <a:pt x="1844" y="938"/>
                  </a:lnTo>
                  <a:lnTo>
                    <a:pt x="1844" y="906"/>
                  </a:lnTo>
                  <a:lnTo>
                    <a:pt x="1844" y="906"/>
                  </a:lnTo>
                  <a:lnTo>
                    <a:pt x="1844" y="906"/>
                  </a:lnTo>
                  <a:lnTo>
                    <a:pt x="1844" y="906"/>
                  </a:lnTo>
                  <a:lnTo>
                    <a:pt x="1875" y="906"/>
                  </a:lnTo>
                  <a:lnTo>
                    <a:pt x="1875" y="906"/>
                  </a:lnTo>
                  <a:lnTo>
                    <a:pt x="1875" y="906"/>
                  </a:lnTo>
                  <a:lnTo>
                    <a:pt x="1875" y="906"/>
                  </a:lnTo>
                  <a:lnTo>
                    <a:pt x="1875" y="906"/>
                  </a:lnTo>
                  <a:lnTo>
                    <a:pt x="1875" y="906"/>
                  </a:lnTo>
                  <a:lnTo>
                    <a:pt x="1875" y="906"/>
                  </a:lnTo>
                  <a:lnTo>
                    <a:pt x="1875" y="906"/>
                  </a:lnTo>
                  <a:lnTo>
                    <a:pt x="1875" y="906"/>
                  </a:lnTo>
                  <a:lnTo>
                    <a:pt x="1875" y="875"/>
                  </a:lnTo>
                  <a:lnTo>
                    <a:pt x="1875" y="875"/>
                  </a:lnTo>
                  <a:lnTo>
                    <a:pt x="1875" y="875"/>
                  </a:lnTo>
                  <a:lnTo>
                    <a:pt x="1875" y="844"/>
                  </a:lnTo>
                  <a:lnTo>
                    <a:pt x="1875" y="844"/>
                  </a:lnTo>
                  <a:lnTo>
                    <a:pt x="1875" y="844"/>
                  </a:lnTo>
                  <a:lnTo>
                    <a:pt x="1875" y="844"/>
                  </a:lnTo>
                  <a:lnTo>
                    <a:pt x="1875" y="844"/>
                  </a:lnTo>
                  <a:lnTo>
                    <a:pt x="1875" y="844"/>
                  </a:lnTo>
                  <a:lnTo>
                    <a:pt x="1875" y="844"/>
                  </a:lnTo>
                  <a:lnTo>
                    <a:pt x="1875" y="844"/>
                  </a:lnTo>
                  <a:lnTo>
                    <a:pt x="1875" y="844"/>
                  </a:lnTo>
                  <a:lnTo>
                    <a:pt x="1844" y="844"/>
                  </a:lnTo>
                  <a:lnTo>
                    <a:pt x="1844" y="844"/>
                  </a:lnTo>
                  <a:lnTo>
                    <a:pt x="1844" y="813"/>
                  </a:lnTo>
                  <a:lnTo>
                    <a:pt x="1844" y="813"/>
                  </a:lnTo>
                  <a:lnTo>
                    <a:pt x="1844" y="813"/>
                  </a:lnTo>
                  <a:lnTo>
                    <a:pt x="1844" y="813"/>
                  </a:lnTo>
                  <a:lnTo>
                    <a:pt x="1844" y="813"/>
                  </a:lnTo>
                  <a:lnTo>
                    <a:pt x="1812" y="813"/>
                  </a:lnTo>
                  <a:lnTo>
                    <a:pt x="1812" y="781"/>
                  </a:lnTo>
                  <a:lnTo>
                    <a:pt x="1812" y="781"/>
                  </a:lnTo>
                  <a:lnTo>
                    <a:pt x="1812" y="781"/>
                  </a:lnTo>
                  <a:lnTo>
                    <a:pt x="1812" y="781"/>
                  </a:lnTo>
                  <a:lnTo>
                    <a:pt x="1812" y="750"/>
                  </a:lnTo>
                  <a:lnTo>
                    <a:pt x="1812" y="750"/>
                  </a:lnTo>
                  <a:lnTo>
                    <a:pt x="1812" y="719"/>
                  </a:lnTo>
                  <a:lnTo>
                    <a:pt x="1781" y="719"/>
                  </a:lnTo>
                  <a:lnTo>
                    <a:pt x="1781" y="719"/>
                  </a:lnTo>
                  <a:lnTo>
                    <a:pt x="1781" y="688"/>
                  </a:lnTo>
                  <a:lnTo>
                    <a:pt x="1781" y="688"/>
                  </a:lnTo>
                  <a:lnTo>
                    <a:pt x="1781" y="688"/>
                  </a:lnTo>
                  <a:lnTo>
                    <a:pt x="1781" y="688"/>
                  </a:lnTo>
                  <a:lnTo>
                    <a:pt x="1781" y="688"/>
                  </a:lnTo>
                  <a:lnTo>
                    <a:pt x="1781" y="688"/>
                  </a:lnTo>
                  <a:lnTo>
                    <a:pt x="1781" y="688"/>
                  </a:lnTo>
                  <a:lnTo>
                    <a:pt x="1781" y="688"/>
                  </a:lnTo>
                  <a:lnTo>
                    <a:pt x="1781" y="688"/>
                  </a:lnTo>
                  <a:lnTo>
                    <a:pt x="1781" y="688"/>
                  </a:lnTo>
                  <a:lnTo>
                    <a:pt x="1781" y="688"/>
                  </a:lnTo>
                  <a:lnTo>
                    <a:pt x="1781" y="688"/>
                  </a:lnTo>
                  <a:lnTo>
                    <a:pt x="1781" y="688"/>
                  </a:lnTo>
                  <a:lnTo>
                    <a:pt x="1750" y="688"/>
                  </a:lnTo>
                  <a:lnTo>
                    <a:pt x="1750" y="688"/>
                  </a:lnTo>
                  <a:lnTo>
                    <a:pt x="1750" y="688"/>
                  </a:lnTo>
                  <a:lnTo>
                    <a:pt x="1750" y="688"/>
                  </a:lnTo>
                  <a:lnTo>
                    <a:pt x="1750" y="688"/>
                  </a:lnTo>
                  <a:lnTo>
                    <a:pt x="1750" y="656"/>
                  </a:lnTo>
                  <a:lnTo>
                    <a:pt x="1750" y="656"/>
                  </a:lnTo>
                  <a:lnTo>
                    <a:pt x="1750" y="656"/>
                  </a:lnTo>
                  <a:lnTo>
                    <a:pt x="1750" y="656"/>
                  </a:lnTo>
                  <a:lnTo>
                    <a:pt x="1750" y="656"/>
                  </a:lnTo>
                  <a:lnTo>
                    <a:pt x="1750" y="656"/>
                  </a:lnTo>
                  <a:lnTo>
                    <a:pt x="1750" y="656"/>
                  </a:lnTo>
                  <a:lnTo>
                    <a:pt x="1750" y="656"/>
                  </a:lnTo>
                  <a:lnTo>
                    <a:pt x="1750" y="656"/>
                  </a:lnTo>
                  <a:lnTo>
                    <a:pt x="1750" y="656"/>
                  </a:lnTo>
                  <a:lnTo>
                    <a:pt x="1750" y="656"/>
                  </a:lnTo>
                  <a:lnTo>
                    <a:pt x="1719" y="656"/>
                  </a:lnTo>
                  <a:lnTo>
                    <a:pt x="1719" y="656"/>
                  </a:lnTo>
                  <a:lnTo>
                    <a:pt x="1719" y="656"/>
                  </a:lnTo>
                  <a:lnTo>
                    <a:pt x="1719" y="656"/>
                  </a:lnTo>
                  <a:lnTo>
                    <a:pt x="1719" y="656"/>
                  </a:lnTo>
                  <a:lnTo>
                    <a:pt x="1687" y="688"/>
                  </a:lnTo>
                  <a:lnTo>
                    <a:pt x="1687" y="688"/>
                  </a:lnTo>
                  <a:lnTo>
                    <a:pt x="1656" y="688"/>
                  </a:lnTo>
                  <a:lnTo>
                    <a:pt x="1656" y="688"/>
                  </a:lnTo>
                  <a:lnTo>
                    <a:pt x="1656" y="656"/>
                  </a:lnTo>
                  <a:lnTo>
                    <a:pt x="1656" y="656"/>
                  </a:lnTo>
                  <a:lnTo>
                    <a:pt x="1687" y="656"/>
                  </a:lnTo>
                  <a:lnTo>
                    <a:pt x="1687" y="656"/>
                  </a:lnTo>
                  <a:lnTo>
                    <a:pt x="1687" y="656"/>
                  </a:lnTo>
                  <a:lnTo>
                    <a:pt x="1687" y="625"/>
                  </a:lnTo>
                  <a:lnTo>
                    <a:pt x="1719" y="625"/>
                  </a:lnTo>
                  <a:lnTo>
                    <a:pt x="1719" y="594"/>
                  </a:lnTo>
                  <a:lnTo>
                    <a:pt x="1719" y="594"/>
                  </a:lnTo>
                  <a:lnTo>
                    <a:pt x="1719" y="594"/>
                  </a:lnTo>
                  <a:lnTo>
                    <a:pt x="1719" y="594"/>
                  </a:lnTo>
                  <a:lnTo>
                    <a:pt x="1719" y="594"/>
                  </a:lnTo>
                  <a:lnTo>
                    <a:pt x="1719" y="563"/>
                  </a:lnTo>
                  <a:lnTo>
                    <a:pt x="1750" y="563"/>
                  </a:lnTo>
                  <a:lnTo>
                    <a:pt x="1750" y="531"/>
                  </a:lnTo>
                  <a:lnTo>
                    <a:pt x="1750" y="531"/>
                  </a:lnTo>
                  <a:lnTo>
                    <a:pt x="1750" y="531"/>
                  </a:lnTo>
                  <a:lnTo>
                    <a:pt x="1750" y="531"/>
                  </a:lnTo>
                  <a:lnTo>
                    <a:pt x="1750" y="531"/>
                  </a:lnTo>
                  <a:lnTo>
                    <a:pt x="1750" y="531"/>
                  </a:lnTo>
                  <a:lnTo>
                    <a:pt x="1750" y="500"/>
                  </a:lnTo>
                  <a:lnTo>
                    <a:pt x="1750" y="500"/>
                  </a:lnTo>
                  <a:lnTo>
                    <a:pt x="1750" y="469"/>
                  </a:lnTo>
                  <a:lnTo>
                    <a:pt x="1750" y="438"/>
                  </a:lnTo>
                  <a:lnTo>
                    <a:pt x="1750" y="406"/>
                  </a:lnTo>
                  <a:lnTo>
                    <a:pt x="1750" y="406"/>
                  </a:lnTo>
                  <a:lnTo>
                    <a:pt x="1750" y="406"/>
                  </a:lnTo>
                  <a:lnTo>
                    <a:pt x="1781" y="406"/>
                  </a:lnTo>
                  <a:lnTo>
                    <a:pt x="1781" y="406"/>
                  </a:lnTo>
                  <a:lnTo>
                    <a:pt x="1781" y="406"/>
                  </a:lnTo>
                  <a:lnTo>
                    <a:pt x="1781" y="406"/>
                  </a:lnTo>
                  <a:lnTo>
                    <a:pt x="1781" y="375"/>
                  </a:lnTo>
                  <a:lnTo>
                    <a:pt x="1781" y="375"/>
                  </a:lnTo>
                  <a:lnTo>
                    <a:pt x="1812" y="344"/>
                  </a:lnTo>
                  <a:lnTo>
                    <a:pt x="1812" y="344"/>
                  </a:lnTo>
                  <a:lnTo>
                    <a:pt x="1812" y="313"/>
                  </a:lnTo>
                  <a:lnTo>
                    <a:pt x="1812" y="313"/>
                  </a:lnTo>
                  <a:lnTo>
                    <a:pt x="1812" y="313"/>
                  </a:lnTo>
                  <a:lnTo>
                    <a:pt x="1844" y="313"/>
                  </a:lnTo>
                  <a:lnTo>
                    <a:pt x="1844" y="281"/>
                  </a:lnTo>
                  <a:lnTo>
                    <a:pt x="1844" y="281"/>
                  </a:lnTo>
                  <a:lnTo>
                    <a:pt x="1844" y="281"/>
                  </a:lnTo>
                  <a:lnTo>
                    <a:pt x="1844" y="281"/>
                  </a:lnTo>
                  <a:lnTo>
                    <a:pt x="1844" y="281"/>
                  </a:lnTo>
                  <a:lnTo>
                    <a:pt x="1844" y="281"/>
                  </a:lnTo>
                  <a:lnTo>
                    <a:pt x="1844" y="281"/>
                  </a:lnTo>
                  <a:lnTo>
                    <a:pt x="1844" y="281"/>
                  </a:lnTo>
                  <a:lnTo>
                    <a:pt x="1844" y="281"/>
                  </a:lnTo>
                  <a:lnTo>
                    <a:pt x="1875" y="281"/>
                  </a:lnTo>
                  <a:lnTo>
                    <a:pt x="1875" y="281"/>
                  </a:lnTo>
                  <a:lnTo>
                    <a:pt x="1875" y="281"/>
                  </a:lnTo>
                  <a:lnTo>
                    <a:pt x="1875" y="281"/>
                  </a:lnTo>
                  <a:lnTo>
                    <a:pt x="1875" y="281"/>
                  </a:lnTo>
                  <a:lnTo>
                    <a:pt x="1906" y="281"/>
                  </a:lnTo>
                  <a:lnTo>
                    <a:pt x="1906" y="281"/>
                  </a:lnTo>
                  <a:lnTo>
                    <a:pt x="1906" y="250"/>
                  </a:lnTo>
                  <a:lnTo>
                    <a:pt x="1906" y="250"/>
                  </a:lnTo>
                  <a:lnTo>
                    <a:pt x="1906" y="219"/>
                  </a:lnTo>
                  <a:lnTo>
                    <a:pt x="1906" y="219"/>
                  </a:lnTo>
                  <a:lnTo>
                    <a:pt x="1937" y="219"/>
                  </a:lnTo>
                  <a:lnTo>
                    <a:pt x="1937" y="188"/>
                  </a:lnTo>
                  <a:lnTo>
                    <a:pt x="1937" y="188"/>
                  </a:lnTo>
                  <a:lnTo>
                    <a:pt x="1937" y="188"/>
                  </a:lnTo>
                  <a:lnTo>
                    <a:pt x="1937" y="188"/>
                  </a:lnTo>
                  <a:lnTo>
                    <a:pt x="1937" y="156"/>
                  </a:lnTo>
                  <a:lnTo>
                    <a:pt x="1969" y="156"/>
                  </a:lnTo>
                  <a:lnTo>
                    <a:pt x="1969" y="156"/>
                  </a:lnTo>
                  <a:lnTo>
                    <a:pt x="1969" y="156"/>
                  </a:lnTo>
                  <a:lnTo>
                    <a:pt x="2000" y="156"/>
                  </a:lnTo>
                  <a:lnTo>
                    <a:pt x="2000" y="156"/>
                  </a:lnTo>
                  <a:lnTo>
                    <a:pt x="2031" y="156"/>
                  </a:lnTo>
                  <a:lnTo>
                    <a:pt x="2031" y="156"/>
                  </a:lnTo>
                  <a:lnTo>
                    <a:pt x="2062" y="125"/>
                  </a:lnTo>
                  <a:lnTo>
                    <a:pt x="2062" y="125"/>
                  </a:lnTo>
                  <a:lnTo>
                    <a:pt x="2062" y="125"/>
                  </a:lnTo>
                  <a:lnTo>
                    <a:pt x="2062" y="125"/>
                  </a:lnTo>
                  <a:lnTo>
                    <a:pt x="2062" y="125"/>
                  </a:lnTo>
                  <a:lnTo>
                    <a:pt x="2094" y="125"/>
                  </a:lnTo>
                  <a:lnTo>
                    <a:pt x="2094" y="125"/>
                  </a:lnTo>
                  <a:lnTo>
                    <a:pt x="2094" y="125"/>
                  </a:lnTo>
                  <a:lnTo>
                    <a:pt x="2094" y="125"/>
                  </a:lnTo>
                  <a:lnTo>
                    <a:pt x="2094" y="125"/>
                  </a:lnTo>
                  <a:lnTo>
                    <a:pt x="2094" y="125"/>
                  </a:lnTo>
                  <a:lnTo>
                    <a:pt x="2094" y="94"/>
                  </a:lnTo>
                  <a:lnTo>
                    <a:pt x="2094" y="94"/>
                  </a:lnTo>
                  <a:lnTo>
                    <a:pt x="2125" y="94"/>
                  </a:lnTo>
                  <a:lnTo>
                    <a:pt x="2125" y="94"/>
                  </a:lnTo>
                  <a:lnTo>
                    <a:pt x="2125" y="94"/>
                  </a:lnTo>
                  <a:lnTo>
                    <a:pt x="2125" y="94"/>
                  </a:lnTo>
                  <a:lnTo>
                    <a:pt x="2125" y="94"/>
                  </a:lnTo>
                  <a:lnTo>
                    <a:pt x="2125" y="62"/>
                  </a:lnTo>
                  <a:lnTo>
                    <a:pt x="2125" y="62"/>
                  </a:lnTo>
                  <a:lnTo>
                    <a:pt x="2125" y="62"/>
                  </a:lnTo>
                  <a:lnTo>
                    <a:pt x="2094" y="31"/>
                  </a:lnTo>
                  <a:lnTo>
                    <a:pt x="2094" y="31"/>
                  </a:lnTo>
                  <a:lnTo>
                    <a:pt x="2094" y="31"/>
                  </a:lnTo>
                  <a:lnTo>
                    <a:pt x="2094" y="31"/>
                  </a:lnTo>
                  <a:lnTo>
                    <a:pt x="2094" y="31"/>
                  </a:lnTo>
                  <a:lnTo>
                    <a:pt x="2094" y="31"/>
                  </a:lnTo>
                  <a:lnTo>
                    <a:pt x="2094" y="31"/>
                  </a:lnTo>
                  <a:lnTo>
                    <a:pt x="2094" y="31"/>
                  </a:lnTo>
                  <a:lnTo>
                    <a:pt x="2062" y="31"/>
                  </a:lnTo>
                  <a:lnTo>
                    <a:pt x="2062" y="31"/>
                  </a:lnTo>
                  <a:lnTo>
                    <a:pt x="2062" y="0"/>
                  </a:lnTo>
                  <a:lnTo>
                    <a:pt x="2062" y="0"/>
                  </a:lnTo>
                  <a:lnTo>
                    <a:pt x="2062" y="0"/>
                  </a:lnTo>
                  <a:lnTo>
                    <a:pt x="2062" y="0"/>
                  </a:lnTo>
                  <a:lnTo>
                    <a:pt x="2062" y="0"/>
                  </a:lnTo>
                  <a:lnTo>
                    <a:pt x="2062" y="0"/>
                  </a:lnTo>
                  <a:lnTo>
                    <a:pt x="2031" y="0"/>
                  </a:lnTo>
                  <a:lnTo>
                    <a:pt x="2031" y="0"/>
                  </a:lnTo>
                  <a:lnTo>
                    <a:pt x="2031" y="0"/>
                  </a:lnTo>
                  <a:lnTo>
                    <a:pt x="2031" y="0"/>
                  </a:lnTo>
                  <a:lnTo>
                    <a:pt x="2031" y="0"/>
                  </a:lnTo>
                  <a:lnTo>
                    <a:pt x="2000" y="0"/>
                  </a:lnTo>
                  <a:lnTo>
                    <a:pt x="2000" y="0"/>
                  </a:lnTo>
                  <a:lnTo>
                    <a:pt x="2000" y="0"/>
                  </a:lnTo>
                  <a:lnTo>
                    <a:pt x="2000" y="0"/>
                  </a:lnTo>
                  <a:lnTo>
                    <a:pt x="2000" y="0"/>
                  </a:lnTo>
                  <a:lnTo>
                    <a:pt x="2000" y="0"/>
                  </a:lnTo>
                  <a:lnTo>
                    <a:pt x="2000" y="0"/>
                  </a:lnTo>
                  <a:lnTo>
                    <a:pt x="2000" y="0"/>
                  </a:lnTo>
                  <a:lnTo>
                    <a:pt x="2000" y="0"/>
                  </a:lnTo>
                  <a:lnTo>
                    <a:pt x="2000" y="0"/>
                  </a:lnTo>
                  <a:lnTo>
                    <a:pt x="2000" y="0"/>
                  </a:lnTo>
                  <a:lnTo>
                    <a:pt x="2000" y="0"/>
                  </a:lnTo>
                  <a:lnTo>
                    <a:pt x="2000" y="0"/>
                  </a:lnTo>
                  <a:lnTo>
                    <a:pt x="2000" y="0"/>
                  </a:lnTo>
                  <a:lnTo>
                    <a:pt x="2000" y="0"/>
                  </a:lnTo>
                  <a:lnTo>
                    <a:pt x="2031" y="0"/>
                  </a:lnTo>
                  <a:lnTo>
                    <a:pt x="2000" y="0"/>
                  </a:lnTo>
                  <a:lnTo>
                    <a:pt x="2000" y="0"/>
                  </a:lnTo>
                  <a:lnTo>
                    <a:pt x="2000" y="0"/>
                  </a:lnTo>
                  <a:lnTo>
                    <a:pt x="2000" y="0"/>
                  </a:lnTo>
                  <a:lnTo>
                    <a:pt x="2031" y="0"/>
                  </a:lnTo>
                  <a:lnTo>
                    <a:pt x="2031" y="0"/>
                  </a:lnTo>
                  <a:lnTo>
                    <a:pt x="2031" y="0"/>
                  </a:lnTo>
                  <a:lnTo>
                    <a:pt x="2031" y="0"/>
                  </a:lnTo>
                  <a:lnTo>
                    <a:pt x="2031" y="0"/>
                  </a:lnTo>
                  <a:lnTo>
                    <a:pt x="2031" y="0"/>
                  </a:lnTo>
                  <a:lnTo>
                    <a:pt x="2000" y="0"/>
                  </a:lnTo>
                  <a:lnTo>
                    <a:pt x="2000" y="0"/>
                  </a:lnTo>
                  <a:lnTo>
                    <a:pt x="2000" y="0"/>
                  </a:lnTo>
                  <a:lnTo>
                    <a:pt x="2000" y="0"/>
                  </a:lnTo>
                  <a:lnTo>
                    <a:pt x="2000" y="31"/>
                  </a:lnTo>
                  <a:lnTo>
                    <a:pt x="2000" y="31"/>
                  </a:lnTo>
                  <a:lnTo>
                    <a:pt x="2000" y="31"/>
                  </a:lnTo>
                  <a:lnTo>
                    <a:pt x="2000" y="31"/>
                  </a:lnTo>
                  <a:lnTo>
                    <a:pt x="2000" y="31"/>
                  </a:lnTo>
                  <a:lnTo>
                    <a:pt x="2000" y="31"/>
                  </a:lnTo>
                  <a:lnTo>
                    <a:pt x="2000" y="31"/>
                  </a:lnTo>
                  <a:lnTo>
                    <a:pt x="2000" y="31"/>
                  </a:lnTo>
                  <a:lnTo>
                    <a:pt x="2000" y="31"/>
                  </a:lnTo>
                  <a:lnTo>
                    <a:pt x="2000" y="0"/>
                  </a:lnTo>
                  <a:lnTo>
                    <a:pt x="2000" y="0"/>
                  </a:lnTo>
                  <a:lnTo>
                    <a:pt x="2000" y="0"/>
                  </a:lnTo>
                  <a:lnTo>
                    <a:pt x="2000" y="0"/>
                  </a:lnTo>
                  <a:lnTo>
                    <a:pt x="2000" y="0"/>
                  </a:lnTo>
                  <a:lnTo>
                    <a:pt x="2000" y="0"/>
                  </a:lnTo>
                  <a:lnTo>
                    <a:pt x="2000" y="31"/>
                  </a:lnTo>
                  <a:lnTo>
                    <a:pt x="2000" y="31"/>
                  </a:lnTo>
                  <a:lnTo>
                    <a:pt x="2000" y="31"/>
                  </a:lnTo>
                  <a:lnTo>
                    <a:pt x="2000" y="31"/>
                  </a:lnTo>
                  <a:lnTo>
                    <a:pt x="2000" y="31"/>
                  </a:lnTo>
                  <a:lnTo>
                    <a:pt x="2000" y="31"/>
                  </a:lnTo>
                  <a:lnTo>
                    <a:pt x="2000" y="31"/>
                  </a:lnTo>
                  <a:lnTo>
                    <a:pt x="2000" y="31"/>
                  </a:lnTo>
                  <a:lnTo>
                    <a:pt x="2000" y="31"/>
                  </a:lnTo>
                  <a:lnTo>
                    <a:pt x="2000" y="31"/>
                  </a:lnTo>
                  <a:lnTo>
                    <a:pt x="2000" y="31"/>
                  </a:lnTo>
                  <a:lnTo>
                    <a:pt x="2000" y="31"/>
                  </a:lnTo>
                  <a:lnTo>
                    <a:pt x="2000" y="31"/>
                  </a:lnTo>
                  <a:lnTo>
                    <a:pt x="2000" y="31"/>
                  </a:lnTo>
                  <a:lnTo>
                    <a:pt x="1969" y="31"/>
                  </a:lnTo>
                  <a:lnTo>
                    <a:pt x="1969" y="31"/>
                  </a:lnTo>
                  <a:lnTo>
                    <a:pt x="1969" y="31"/>
                  </a:lnTo>
                  <a:lnTo>
                    <a:pt x="1969" y="31"/>
                  </a:lnTo>
                  <a:lnTo>
                    <a:pt x="1969" y="31"/>
                  </a:lnTo>
                  <a:lnTo>
                    <a:pt x="1969" y="31"/>
                  </a:lnTo>
                  <a:lnTo>
                    <a:pt x="2000"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31"/>
                  </a:lnTo>
                  <a:lnTo>
                    <a:pt x="1969" y="62"/>
                  </a:lnTo>
                  <a:lnTo>
                    <a:pt x="1969" y="62"/>
                  </a:lnTo>
                  <a:lnTo>
                    <a:pt x="1969" y="62"/>
                  </a:lnTo>
                  <a:lnTo>
                    <a:pt x="1969" y="62"/>
                  </a:lnTo>
                  <a:lnTo>
                    <a:pt x="1969" y="62"/>
                  </a:lnTo>
                  <a:lnTo>
                    <a:pt x="1969" y="62"/>
                  </a:lnTo>
                  <a:lnTo>
                    <a:pt x="1969" y="62"/>
                  </a:lnTo>
                  <a:lnTo>
                    <a:pt x="1969" y="62"/>
                  </a:lnTo>
                  <a:lnTo>
                    <a:pt x="1969" y="62"/>
                  </a:lnTo>
                  <a:lnTo>
                    <a:pt x="1969" y="62"/>
                  </a:lnTo>
                  <a:lnTo>
                    <a:pt x="1969" y="62"/>
                  </a:lnTo>
                  <a:lnTo>
                    <a:pt x="1969" y="62"/>
                  </a:lnTo>
                  <a:lnTo>
                    <a:pt x="1969" y="62"/>
                  </a:lnTo>
                  <a:lnTo>
                    <a:pt x="1937" y="62"/>
                  </a:lnTo>
                  <a:lnTo>
                    <a:pt x="1937" y="62"/>
                  </a:lnTo>
                  <a:lnTo>
                    <a:pt x="1937" y="62"/>
                  </a:lnTo>
                  <a:lnTo>
                    <a:pt x="1937" y="62"/>
                  </a:lnTo>
                  <a:lnTo>
                    <a:pt x="1969" y="31"/>
                  </a:lnTo>
                  <a:lnTo>
                    <a:pt x="1937" y="31"/>
                  </a:lnTo>
                  <a:lnTo>
                    <a:pt x="1937" y="31"/>
                  </a:lnTo>
                  <a:lnTo>
                    <a:pt x="1906" y="31"/>
                  </a:lnTo>
                  <a:lnTo>
                    <a:pt x="1906" y="31"/>
                  </a:lnTo>
                  <a:lnTo>
                    <a:pt x="1906" y="62"/>
                  </a:lnTo>
                  <a:lnTo>
                    <a:pt x="1906" y="62"/>
                  </a:lnTo>
                  <a:lnTo>
                    <a:pt x="1906" y="62"/>
                  </a:lnTo>
                  <a:lnTo>
                    <a:pt x="1906" y="62"/>
                  </a:lnTo>
                  <a:lnTo>
                    <a:pt x="1906" y="62"/>
                  </a:lnTo>
                  <a:lnTo>
                    <a:pt x="1906" y="62"/>
                  </a:lnTo>
                  <a:lnTo>
                    <a:pt x="1906" y="62"/>
                  </a:lnTo>
                  <a:lnTo>
                    <a:pt x="1906" y="62"/>
                  </a:lnTo>
                  <a:lnTo>
                    <a:pt x="1906" y="62"/>
                  </a:lnTo>
                  <a:lnTo>
                    <a:pt x="1906" y="62"/>
                  </a:lnTo>
                  <a:lnTo>
                    <a:pt x="1906" y="94"/>
                  </a:lnTo>
                  <a:lnTo>
                    <a:pt x="1906" y="94"/>
                  </a:lnTo>
                  <a:lnTo>
                    <a:pt x="1906" y="94"/>
                  </a:lnTo>
                  <a:lnTo>
                    <a:pt x="1906" y="94"/>
                  </a:lnTo>
                  <a:lnTo>
                    <a:pt x="1906" y="125"/>
                  </a:lnTo>
                  <a:lnTo>
                    <a:pt x="1906" y="125"/>
                  </a:lnTo>
                  <a:lnTo>
                    <a:pt x="1906" y="125"/>
                  </a:lnTo>
                  <a:lnTo>
                    <a:pt x="1906" y="125"/>
                  </a:lnTo>
                  <a:lnTo>
                    <a:pt x="1875" y="125"/>
                  </a:lnTo>
                  <a:lnTo>
                    <a:pt x="1875" y="125"/>
                  </a:lnTo>
                  <a:lnTo>
                    <a:pt x="1875" y="125"/>
                  </a:lnTo>
                  <a:lnTo>
                    <a:pt x="1875" y="125"/>
                  </a:lnTo>
                  <a:lnTo>
                    <a:pt x="1875" y="125"/>
                  </a:lnTo>
                  <a:lnTo>
                    <a:pt x="1844" y="125"/>
                  </a:lnTo>
                  <a:lnTo>
                    <a:pt x="1844" y="125"/>
                  </a:lnTo>
                  <a:lnTo>
                    <a:pt x="1844" y="156"/>
                  </a:lnTo>
                  <a:lnTo>
                    <a:pt x="1844" y="156"/>
                  </a:lnTo>
                  <a:lnTo>
                    <a:pt x="1844" y="156"/>
                  </a:lnTo>
                  <a:lnTo>
                    <a:pt x="1812" y="156"/>
                  </a:lnTo>
                  <a:lnTo>
                    <a:pt x="1812" y="156"/>
                  </a:lnTo>
                  <a:lnTo>
                    <a:pt x="1812" y="156"/>
                  </a:lnTo>
                  <a:lnTo>
                    <a:pt x="1812" y="156"/>
                  </a:lnTo>
                  <a:lnTo>
                    <a:pt x="1812" y="156"/>
                  </a:lnTo>
                  <a:lnTo>
                    <a:pt x="1781" y="156"/>
                  </a:lnTo>
                  <a:lnTo>
                    <a:pt x="1750" y="188"/>
                  </a:lnTo>
                  <a:lnTo>
                    <a:pt x="1719" y="188"/>
                  </a:lnTo>
                  <a:lnTo>
                    <a:pt x="1719" y="219"/>
                  </a:lnTo>
                  <a:lnTo>
                    <a:pt x="1719" y="219"/>
                  </a:lnTo>
                  <a:lnTo>
                    <a:pt x="1719" y="219"/>
                  </a:lnTo>
                  <a:lnTo>
                    <a:pt x="1719" y="219"/>
                  </a:lnTo>
                  <a:lnTo>
                    <a:pt x="1719" y="219"/>
                  </a:lnTo>
                  <a:lnTo>
                    <a:pt x="1719" y="219"/>
                  </a:lnTo>
                  <a:lnTo>
                    <a:pt x="1719" y="219"/>
                  </a:lnTo>
                  <a:lnTo>
                    <a:pt x="1719" y="219"/>
                  </a:lnTo>
                  <a:lnTo>
                    <a:pt x="1687" y="219"/>
                  </a:lnTo>
                  <a:lnTo>
                    <a:pt x="1687" y="219"/>
                  </a:lnTo>
                  <a:lnTo>
                    <a:pt x="1687" y="219"/>
                  </a:lnTo>
                  <a:lnTo>
                    <a:pt x="1687" y="250"/>
                  </a:lnTo>
                  <a:lnTo>
                    <a:pt x="1687" y="250"/>
                  </a:lnTo>
                  <a:lnTo>
                    <a:pt x="1687" y="250"/>
                  </a:lnTo>
                  <a:lnTo>
                    <a:pt x="1656" y="250"/>
                  </a:lnTo>
                  <a:lnTo>
                    <a:pt x="1625" y="250"/>
                  </a:lnTo>
                  <a:lnTo>
                    <a:pt x="1594" y="250"/>
                  </a:lnTo>
                  <a:lnTo>
                    <a:pt x="1594" y="250"/>
                  </a:lnTo>
                  <a:lnTo>
                    <a:pt x="1562" y="250"/>
                  </a:lnTo>
                  <a:lnTo>
                    <a:pt x="1562" y="250"/>
                  </a:lnTo>
                  <a:lnTo>
                    <a:pt x="1562" y="250"/>
                  </a:lnTo>
                  <a:lnTo>
                    <a:pt x="1562" y="250"/>
                  </a:lnTo>
                  <a:lnTo>
                    <a:pt x="1562"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31" y="219"/>
                  </a:lnTo>
                  <a:lnTo>
                    <a:pt x="1500" y="250"/>
                  </a:lnTo>
                  <a:lnTo>
                    <a:pt x="1500" y="219"/>
                  </a:lnTo>
                  <a:lnTo>
                    <a:pt x="1500" y="219"/>
                  </a:lnTo>
                  <a:lnTo>
                    <a:pt x="1500" y="219"/>
                  </a:lnTo>
                  <a:lnTo>
                    <a:pt x="1500" y="219"/>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50"/>
                  </a:lnTo>
                  <a:lnTo>
                    <a:pt x="1500" y="281"/>
                  </a:lnTo>
                  <a:lnTo>
                    <a:pt x="1500" y="281"/>
                  </a:lnTo>
                  <a:lnTo>
                    <a:pt x="1500" y="281"/>
                  </a:lnTo>
                  <a:lnTo>
                    <a:pt x="1500" y="281"/>
                  </a:lnTo>
                  <a:lnTo>
                    <a:pt x="1500" y="281"/>
                  </a:lnTo>
                  <a:lnTo>
                    <a:pt x="1500" y="281"/>
                  </a:lnTo>
                  <a:lnTo>
                    <a:pt x="1500" y="281"/>
                  </a:lnTo>
                  <a:lnTo>
                    <a:pt x="1500" y="281"/>
                  </a:lnTo>
                  <a:lnTo>
                    <a:pt x="1500" y="281"/>
                  </a:lnTo>
                  <a:lnTo>
                    <a:pt x="1500" y="313"/>
                  </a:lnTo>
                  <a:lnTo>
                    <a:pt x="1500" y="313"/>
                  </a:lnTo>
                  <a:lnTo>
                    <a:pt x="1469" y="313"/>
                  </a:lnTo>
                  <a:lnTo>
                    <a:pt x="1469" y="313"/>
                  </a:lnTo>
                  <a:lnTo>
                    <a:pt x="1469" y="313"/>
                  </a:lnTo>
                  <a:lnTo>
                    <a:pt x="1469" y="313"/>
                  </a:lnTo>
                  <a:lnTo>
                    <a:pt x="1469" y="313"/>
                  </a:lnTo>
                  <a:lnTo>
                    <a:pt x="1469" y="313"/>
                  </a:lnTo>
                  <a:lnTo>
                    <a:pt x="1469" y="344"/>
                  </a:lnTo>
                  <a:lnTo>
                    <a:pt x="1469" y="344"/>
                  </a:lnTo>
                  <a:lnTo>
                    <a:pt x="1469" y="344"/>
                  </a:lnTo>
                  <a:lnTo>
                    <a:pt x="1469" y="344"/>
                  </a:lnTo>
                  <a:lnTo>
                    <a:pt x="1469" y="344"/>
                  </a:lnTo>
                  <a:lnTo>
                    <a:pt x="1469" y="344"/>
                  </a:lnTo>
                  <a:lnTo>
                    <a:pt x="1469" y="344"/>
                  </a:lnTo>
                  <a:lnTo>
                    <a:pt x="1469" y="344"/>
                  </a:lnTo>
                  <a:lnTo>
                    <a:pt x="1469"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37" y="344"/>
                  </a:lnTo>
                  <a:lnTo>
                    <a:pt x="1406" y="344"/>
                  </a:lnTo>
                  <a:lnTo>
                    <a:pt x="1406" y="344"/>
                  </a:lnTo>
                  <a:lnTo>
                    <a:pt x="1406" y="344"/>
                  </a:lnTo>
                  <a:lnTo>
                    <a:pt x="1406" y="344"/>
                  </a:lnTo>
                  <a:lnTo>
                    <a:pt x="1437" y="344"/>
                  </a:lnTo>
                  <a:lnTo>
                    <a:pt x="1437" y="313"/>
                  </a:lnTo>
                  <a:lnTo>
                    <a:pt x="1437" y="313"/>
                  </a:lnTo>
                  <a:lnTo>
                    <a:pt x="1437" y="313"/>
                  </a:lnTo>
                  <a:lnTo>
                    <a:pt x="1437" y="313"/>
                  </a:lnTo>
                  <a:lnTo>
                    <a:pt x="1437" y="313"/>
                  </a:lnTo>
                  <a:lnTo>
                    <a:pt x="1437" y="313"/>
                  </a:lnTo>
                  <a:lnTo>
                    <a:pt x="1437" y="313"/>
                  </a:lnTo>
                  <a:lnTo>
                    <a:pt x="1437" y="344"/>
                  </a:lnTo>
                  <a:lnTo>
                    <a:pt x="1437" y="344"/>
                  </a:lnTo>
                  <a:lnTo>
                    <a:pt x="1437" y="313"/>
                  </a:lnTo>
                  <a:lnTo>
                    <a:pt x="1437" y="313"/>
                  </a:lnTo>
                  <a:lnTo>
                    <a:pt x="1437" y="313"/>
                  </a:lnTo>
                  <a:lnTo>
                    <a:pt x="1437" y="313"/>
                  </a:lnTo>
                  <a:lnTo>
                    <a:pt x="1437" y="313"/>
                  </a:lnTo>
                  <a:lnTo>
                    <a:pt x="1437" y="313"/>
                  </a:lnTo>
                  <a:lnTo>
                    <a:pt x="1437" y="313"/>
                  </a:lnTo>
                  <a:lnTo>
                    <a:pt x="1437" y="313"/>
                  </a:lnTo>
                  <a:lnTo>
                    <a:pt x="1437" y="313"/>
                  </a:lnTo>
                  <a:lnTo>
                    <a:pt x="1437" y="313"/>
                  </a:lnTo>
                  <a:lnTo>
                    <a:pt x="1437" y="313"/>
                  </a:lnTo>
                  <a:lnTo>
                    <a:pt x="1469" y="313"/>
                  </a:lnTo>
                  <a:lnTo>
                    <a:pt x="1469" y="313"/>
                  </a:lnTo>
                  <a:lnTo>
                    <a:pt x="1500" y="313"/>
                  </a:lnTo>
                  <a:lnTo>
                    <a:pt x="1469" y="313"/>
                  </a:lnTo>
                  <a:lnTo>
                    <a:pt x="1469" y="313"/>
                  </a:lnTo>
                  <a:lnTo>
                    <a:pt x="1437" y="313"/>
                  </a:lnTo>
                  <a:lnTo>
                    <a:pt x="1437" y="313"/>
                  </a:lnTo>
                  <a:lnTo>
                    <a:pt x="1437" y="281"/>
                  </a:lnTo>
                  <a:lnTo>
                    <a:pt x="1406" y="281"/>
                  </a:lnTo>
                  <a:lnTo>
                    <a:pt x="1406" y="281"/>
                  </a:lnTo>
                  <a:lnTo>
                    <a:pt x="1375" y="281"/>
                  </a:lnTo>
                  <a:lnTo>
                    <a:pt x="1375" y="281"/>
                  </a:lnTo>
                  <a:lnTo>
                    <a:pt x="1375" y="281"/>
                  </a:lnTo>
                  <a:lnTo>
                    <a:pt x="1375" y="281"/>
                  </a:lnTo>
                  <a:lnTo>
                    <a:pt x="1375" y="281"/>
                  </a:lnTo>
                  <a:lnTo>
                    <a:pt x="1375" y="281"/>
                  </a:lnTo>
                  <a:lnTo>
                    <a:pt x="1375" y="281"/>
                  </a:lnTo>
                  <a:lnTo>
                    <a:pt x="1375" y="281"/>
                  </a:lnTo>
                  <a:lnTo>
                    <a:pt x="1375" y="281"/>
                  </a:lnTo>
                  <a:lnTo>
                    <a:pt x="1344" y="281"/>
                  </a:lnTo>
                  <a:lnTo>
                    <a:pt x="1344" y="313"/>
                  </a:lnTo>
                  <a:lnTo>
                    <a:pt x="1344" y="313"/>
                  </a:lnTo>
                  <a:lnTo>
                    <a:pt x="1344" y="313"/>
                  </a:lnTo>
                  <a:lnTo>
                    <a:pt x="1344" y="313"/>
                  </a:lnTo>
                  <a:lnTo>
                    <a:pt x="1344" y="313"/>
                  </a:lnTo>
                  <a:lnTo>
                    <a:pt x="1344" y="313"/>
                  </a:lnTo>
                  <a:lnTo>
                    <a:pt x="1344" y="313"/>
                  </a:lnTo>
                  <a:lnTo>
                    <a:pt x="1344" y="313"/>
                  </a:lnTo>
                  <a:lnTo>
                    <a:pt x="1344" y="313"/>
                  </a:lnTo>
                  <a:lnTo>
                    <a:pt x="1344" y="313"/>
                  </a:lnTo>
                  <a:lnTo>
                    <a:pt x="1344" y="313"/>
                  </a:lnTo>
                  <a:lnTo>
                    <a:pt x="1312" y="313"/>
                  </a:lnTo>
                  <a:lnTo>
                    <a:pt x="1312" y="313"/>
                  </a:lnTo>
                  <a:lnTo>
                    <a:pt x="1312" y="344"/>
                  </a:lnTo>
                  <a:lnTo>
                    <a:pt x="1312" y="344"/>
                  </a:lnTo>
                  <a:lnTo>
                    <a:pt x="1312" y="344"/>
                  </a:lnTo>
                  <a:lnTo>
                    <a:pt x="1312" y="344"/>
                  </a:lnTo>
                  <a:lnTo>
                    <a:pt x="1312" y="344"/>
                  </a:lnTo>
                  <a:lnTo>
                    <a:pt x="1281" y="344"/>
                  </a:lnTo>
                  <a:lnTo>
                    <a:pt x="1281" y="344"/>
                  </a:lnTo>
                  <a:lnTo>
                    <a:pt x="1281" y="344"/>
                  </a:lnTo>
                  <a:lnTo>
                    <a:pt x="1281" y="344"/>
                  </a:lnTo>
                  <a:lnTo>
                    <a:pt x="1281" y="344"/>
                  </a:lnTo>
                  <a:lnTo>
                    <a:pt x="1281" y="344"/>
                  </a:lnTo>
                  <a:lnTo>
                    <a:pt x="1281" y="344"/>
                  </a:lnTo>
                  <a:lnTo>
                    <a:pt x="1281" y="344"/>
                  </a:lnTo>
                  <a:lnTo>
                    <a:pt x="1281" y="344"/>
                  </a:lnTo>
                  <a:lnTo>
                    <a:pt x="1281" y="344"/>
                  </a:lnTo>
                  <a:lnTo>
                    <a:pt x="1281" y="344"/>
                  </a:lnTo>
                  <a:lnTo>
                    <a:pt x="1281" y="375"/>
                  </a:lnTo>
                  <a:lnTo>
                    <a:pt x="1281" y="375"/>
                  </a:lnTo>
                  <a:lnTo>
                    <a:pt x="1281" y="375"/>
                  </a:lnTo>
                  <a:lnTo>
                    <a:pt x="1281" y="375"/>
                  </a:lnTo>
                  <a:lnTo>
                    <a:pt x="1281" y="344"/>
                  </a:lnTo>
                  <a:lnTo>
                    <a:pt x="1281" y="344"/>
                  </a:lnTo>
                  <a:lnTo>
                    <a:pt x="1281" y="344"/>
                  </a:lnTo>
                  <a:lnTo>
                    <a:pt x="1281" y="344"/>
                  </a:lnTo>
                  <a:lnTo>
                    <a:pt x="1281" y="344"/>
                  </a:lnTo>
                  <a:lnTo>
                    <a:pt x="1281" y="344"/>
                  </a:lnTo>
                  <a:lnTo>
                    <a:pt x="1281" y="344"/>
                  </a:lnTo>
                  <a:lnTo>
                    <a:pt x="1281" y="344"/>
                  </a:lnTo>
                  <a:lnTo>
                    <a:pt x="1281" y="344"/>
                  </a:lnTo>
                  <a:lnTo>
                    <a:pt x="1281" y="344"/>
                  </a:lnTo>
                  <a:lnTo>
                    <a:pt x="1281" y="344"/>
                  </a:lnTo>
                  <a:lnTo>
                    <a:pt x="1281"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375"/>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50" y="406"/>
                  </a:lnTo>
                  <a:lnTo>
                    <a:pt x="1219" y="406"/>
                  </a:lnTo>
                  <a:lnTo>
                    <a:pt x="1219" y="406"/>
                  </a:lnTo>
                  <a:lnTo>
                    <a:pt x="1219" y="406"/>
                  </a:lnTo>
                  <a:lnTo>
                    <a:pt x="1219" y="406"/>
                  </a:lnTo>
                  <a:lnTo>
                    <a:pt x="1219" y="406"/>
                  </a:lnTo>
                  <a:lnTo>
                    <a:pt x="1219" y="438"/>
                  </a:lnTo>
                  <a:lnTo>
                    <a:pt x="1219" y="438"/>
                  </a:lnTo>
                  <a:lnTo>
                    <a:pt x="1219" y="438"/>
                  </a:lnTo>
                  <a:lnTo>
                    <a:pt x="1219" y="438"/>
                  </a:lnTo>
                  <a:lnTo>
                    <a:pt x="1219" y="438"/>
                  </a:lnTo>
                  <a:lnTo>
                    <a:pt x="1219" y="406"/>
                  </a:lnTo>
                  <a:lnTo>
                    <a:pt x="1219" y="406"/>
                  </a:lnTo>
                  <a:lnTo>
                    <a:pt x="1219" y="438"/>
                  </a:lnTo>
                  <a:lnTo>
                    <a:pt x="1219" y="438"/>
                  </a:lnTo>
                  <a:lnTo>
                    <a:pt x="1219" y="438"/>
                  </a:lnTo>
                  <a:lnTo>
                    <a:pt x="1250" y="438"/>
                  </a:lnTo>
                  <a:lnTo>
                    <a:pt x="1250" y="438"/>
                  </a:lnTo>
                  <a:lnTo>
                    <a:pt x="1250" y="438"/>
                  </a:lnTo>
                  <a:lnTo>
                    <a:pt x="1250" y="438"/>
                  </a:lnTo>
                  <a:lnTo>
                    <a:pt x="1219" y="438"/>
                  </a:lnTo>
                  <a:lnTo>
                    <a:pt x="1219" y="438"/>
                  </a:lnTo>
                  <a:lnTo>
                    <a:pt x="1219" y="438"/>
                  </a:lnTo>
                  <a:lnTo>
                    <a:pt x="1219" y="438"/>
                  </a:lnTo>
                  <a:lnTo>
                    <a:pt x="1219" y="438"/>
                  </a:lnTo>
                  <a:lnTo>
                    <a:pt x="1219" y="438"/>
                  </a:lnTo>
                  <a:lnTo>
                    <a:pt x="1219" y="438"/>
                  </a:lnTo>
                  <a:lnTo>
                    <a:pt x="1219" y="438"/>
                  </a:lnTo>
                  <a:lnTo>
                    <a:pt x="1219" y="438"/>
                  </a:lnTo>
                  <a:lnTo>
                    <a:pt x="1219" y="438"/>
                  </a:lnTo>
                  <a:lnTo>
                    <a:pt x="1219" y="469"/>
                  </a:lnTo>
                  <a:lnTo>
                    <a:pt x="1219" y="469"/>
                  </a:lnTo>
                  <a:lnTo>
                    <a:pt x="1219" y="469"/>
                  </a:lnTo>
                  <a:lnTo>
                    <a:pt x="1219" y="469"/>
                  </a:lnTo>
                  <a:lnTo>
                    <a:pt x="1219" y="469"/>
                  </a:lnTo>
                  <a:lnTo>
                    <a:pt x="1219" y="469"/>
                  </a:lnTo>
                  <a:lnTo>
                    <a:pt x="1219" y="469"/>
                  </a:lnTo>
                  <a:lnTo>
                    <a:pt x="1187" y="469"/>
                  </a:lnTo>
                  <a:lnTo>
                    <a:pt x="1187" y="469"/>
                  </a:lnTo>
                  <a:lnTo>
                    <a:pt x="1187"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469"/>
                  </a:lnTo>
                  <a:lnTo>
                    <a:pt x="1219" y="500"/>
                  </a:lnTo>
                  <a:lnTo>
                    <a:pt x="1219" y="500"/>
                  </a:lnTo>
                  <a:lnTo>
                    <a:pt x="1219" y="500"/>
                  </a:lnTo>
                  <a:lnTo>
                    <a:pt x="1219" y="500"/>
                  </a:lnTo>
                  <a:lnTo>
                    <a:pt x="1219" y="500"/>
                  </a:lnTo>
                  <a:lnTo>
                    <a:pt x="1219" y="531"/>
                  </a:lnTo>
                  <a:lnTo>
                    <a:pt x="1219" y="531"/>
                  </a:lnTo>
                  <a:lnTo>
                    <a:pt x="1219" y="531"/>
                  </a:lnTo>
                  <a:lnTo>
                    <a:pt x="1219" y="531"/>
                  </a:lnTo>
                  <a:lnTo>
                    <a:pt x="1219" y="531"/>
                  </a:lnTo>
                  <a:lnTo>
                    <a:pt x="1187" y="563"/>
                  </a:lnTo>
                  <a:lnTo>
                    <a:pt x="1187" y="563"/>
                  </a:lnTo>
                  <a:lnTo>
                    <a:pt x="1187" y="563"/>
                  </a:lnTo>
                  <a:lnTo>
                    <a:pt x="1187" y="563"/>
                  </a:lnTo>
                  <a:lnTo>
                    <a:pt x="1219" y="563"/>
                  </a:lnTo>
                  <a:lnTo>
                    <a:pt x="1219" y="563"/>
                  </a:lnTo>
                  <a:lnTo>
                    <a:pt x="1219" y="563"/>
                  </a:lnTo>
                  <a:lnTo>
                    <a:pt x="1219" y="563"/>
                  </a:lnTo>
                  <a:lnTo>
                    <a:pt x="1219" y="563"/>
                  </a:lnTo>
                  <a:lnTo>
                    <a:pt x="1219" y="563"/>
                  </a:lnTo>
                  <a:lnTo>
                    <a:pt x="1219" y="563"/>
                  </a:lnTo>
                  <a:lnTo>
                    <a:pt x="1219" y="594"/>
                  </a:lnTo>
                  <a:lnTo>
                    <a:pt x="1219" y="594"/>
                  </a:lnTo>
                  <a:lnTo>
                    <a:pt x="1219" y="594"/>
                  </a:lnTo>
                  <a:lnTo>
                    <a:pt x="1219" y="625"/>
                  </a:lnTo>
                  <a:lnTo>
                    <a:pt x="1219" y="625"/>
                  </a:lnTo>
                  <a:lnTo>
                    <a:pt x="1219" y="625"/>
                  </a:lnTo>
                  <a:lnTo>
                    <a:pt x="1219" y="625"/>
                  </a:lnTo>
                  <a:lnTo>
                    <a:pt x="1219" y="625"/>
                  </a:lnTo>
                  <a:lnTo>
                    <a:pt x="1187" y="625"/>
                  </a:lnTo>
                  <a:lnTo>
                    <a:pt x="1187" y="625"/>
                  </a:lnTo>
                  <a:lnTo>
                    <a:pt x="1187" y="625"/>
                  </a:lnTo>
                  <a:lnTo>
                    <a:pt x="1187" y="625"/>
                  </a:lnTo>
                  <a:lnTo>
                    <a:pt x="1187" y="625"/>
                  </a:lnTo>
                  <a:lnTo>
                    <a:pt x="1187" y="625"/>
                  </a:lnTo>
                  <a:lnTo>
                    <a:pt x="1187" y="625"/>
                  </a:lnTo>
                  <a:lnTo>
                    <a:pt x="1187" y="625"/>
                  </a:lnTo>
                  <a:lnTo>
                    <a:pt x="1187" y="625"/>
                  </a:lnTo>
                  <a:lnTo>
                    <a:pt x="1187" y="625"/>
                  </a:lnTo>
                  <a:lnTo>
                    <a:pt x="1187" y="625"/>
                  </a:lnTo>
                  <a:lnTo>
                    <a:pt x="1156" y="625"/>
                  </a:lnTo>
                  <a:lnTo>
                    <a:pt x="1156" y="625"/>
                  </a:lnTo>
                  <a:lnTo>
                    <a:pt x="1156" y="625"/>
                  </a:lnTo>
                  <a:lnTo>
                    <a:pt x="1156" y="625"/>
                  </a:lnTo>
                  <a:lnTo>
                    <a:pt x="1187" y="625"/>
                  </a:lnTo>
                  <a:lnTo>
                    <a:pt x="1187" y="625"/>
                  </a:lnTo>
                  <a:lnTo>
                    <a:pt x="1187" y="625"/>
                  </a:lnTo>
                  <a:lnTo>
                    <a:pt x="1187" y="625"/>
                  </a:lnTo>
                  <a:lnTo>
                    <a:pt x="1187" y="625"/>
                  </a:lnTo>
                  <a:lnTo>
                    <a:pt x="1187" y="625"/>
                  </a:lnTo>
                  <a:lnTo>
                    <a:pt x="1187" y="625"/>
                  </a:lnTo>
                  <a:lnTo>
                    <a:pt x="1156" y="625"/>
                  </a:lnTo>
                  <a:lnTo>
                    <a:pt x="1156" y="625"/>
                  </a:lnTo>
                  <a:lnTo>
                    <a:pt x="1156" y="625"/>
                  </a:lnTo>
                  <a:lnTo>
                    <a:pt x="1156" y="625"/>
                  </a:lnTo>
                  <a:lnTo>
                    <a:pt x="1156" y="625"/>
                  </a:lnTo>
                  <a:lnTo>
                    <a:pt x="1156" y="625"/>
                  </a:lnTo>
                  <a:lnTo>
                    <a:pt x="1156" y="625"/>
                  </a:lnTo>
                  <a:lnTo>
                    <a:pt x="1125" y="625"/>
                  </a:lnTo>
                  <a:lnTo>
                    <a:pt x="1125" y="625"/>
                  </a:lnTo>
                  <a:lnTo>
                    <a:pt x="1125" y="625"/>
                  </a:lnTo>
                  <a:lnTo>
                    <a:pt x="1125" y="625"/>
                  </a:lnTo>
                  <a:lnTo>
                    <a:pt x="1125" y="656"/>
                  </a:lnTo>
                  <a:lnTo>
                    <a:pt x="1125" y="656"/>
                  </a:lnTo>
                  <a:lnTo>
                    <a:pt x="1125" y="656"/>
                  </a:lnTo>
                  <a:lnTo>
                    <a:pt x="1125" y="656"/>
                  </a:lnTo>
                  <a:lnTo>
                    <a:pt x="1125" y="656"/>
                  </a:lnTo>
                  <a:lnTo>
                    <a:pt x="1125" y="656"/>
                  </a:lnTo>
                  <a:lnTo>
                    <a:pt x="1125" y="656"/>
                  </a:lnTo>
                  <a:lnTo>
                    <a:pt x="1125" y="656"/>
                  </a:lnTo>
                  <a:lnTo>
                    <a:pt x="1094" y="656"/>
                  </a:lnTo>
                  <a:lnTo>
                    <a:pt x="1094" y="656"/>
                  </a:lnTo>
                  <a:lnTo>
                    <a:pt x="1094" y="656"/>
                  </a:lnTo>
                  <a:lnTo>
                    <a:pt x="1094" y="688"/>
                  </a:lnTo>
                  <a:lnTo>
                    <a:pt x="1094" y="688"/>
                  </a:lnTo>
                  <a:lnTo>
                    <a:pt x="1094" y="688"/>
                  </a:lnTo>
                  <a:lnTo>
                    <a:pt x="1094" y="688"/>
                  </a:lnTo>
                  <a:lnTo>
                    <a:pt x="1094" y="688"/>
                  </a:lnTo>
                  <a:lnTo>
                    <a:pt x="1094" y="688"/>
                  </a:lnTo>
                  <a:lnTo>
                    <a:pt x="1094" y="719"/>
                  </a:lnTo>
                  <a:lnTo>
                    <a:pt x="1094" y="719"/>
                  </a:lnTo>
                  <a:lnTo>
                    <a:pt x="1062" y="719"/>
                  </a:lnTo>
                  <a:lnTo>
                    <a:pt x="1062" y="719"/>
                  </a:lnTo>
                  <a:lnTo>
                    <a:pt x="1062" y="719"/>
                  </a:lnTo>
                  <a:lnTo>
                    <a:pt x="1062" y="719"/>
                  </a:lnTo>
                  <a:lnTo>
                    <a:pt x="1062" y="719"/>
                  </a:lnTo>
                  <a:lnTo>
                    <a:pt x="1062" y="719"/>
                  </a:lnTo>
                  <a:lnTo>
                    <a:pt x="1062" y="719"/>
                  </a:lnTo>
                  <a:lnTo>
                    <a:pt x="1062" y="719"/>
                  </a:lnTo>
                  <a:lnTo>
                    <a:pt x="1062" y="719"/>
                  </a:lnTo>
                  <a:lnTo>
                    <a:pt x="1062" y="719"/>
                  </a:lnTo>
                  <a:lnTo>
                    <a:pt x="1062" y="750"/>
                  </a:lnTo>
                  <a:lnTo>
                    <a:pt x="1031" y="750"/>
                  </a:lnTo>
                  <a:lnTo>
                    <a:pt x="1031" y="750"/>
                  </a:lnTo>
                  <a:lnTo>
                    <a:pt x="1031" y="750"/>
                  </a:lnTo>
                  <a:lnTo>
                    <a:pt x="1000" y="750"/>
                  </a:lnTo>
                  <a:lnTo>
                    <a:pt x="1000" y="750"/>
                  </a:lnTo>
                  <a:lnTo>
                    <a:pt x="1000" y="750"/>
                  </a:lnTo>
                  <a:lnTo>
                    <a:pt x="1000" y="750"/>
                  </a:lnTo>
                  <a:lnTo>
                    <a:pt x="1000" y="750"/>
                  </a:lnTo>
                  <a:lnTo>
                    <a:pt x="1000" y="750"/>
                  </a:lnTo>
                  <a:lnTo>
                    <a:pt x="1000" y="781"/>
                  </a:lnTo>
                  <a:lnTo>
                    <a:pt x="1000" y="781"/>
                  </a:lnTo>
                  <a:lnTo>
                    <a:pt x="1000" y="781"/>
                  </a:lnTo>
                  <a:lnTo>
                    <a:pt x="1000" y="781"/>
                  </a:lnTo>
                  <a:lnTo>
                    <a:pt x="1000" y="781"/>
                  </a:lnTo>
                  <a:lnTo>
                    <a:pt x="969" y="781"/>
                  </a:lnTo>
                  <a:lnTo>
                    <a:pt x="969" y="781"/>
                  </a:lnTo>
                  <a:lnTo>
                    <a:pt x="969" y="781"/>
                  </a:lnTo>
                  <a:lnTo>
                    <a:pt x="969" y="781"/>
                  </a:lnTo>
                  <a:lnTo>
                    <a:pt x="937" y="781"/>
                  </a:lnTo>
                  <a:lnTo>
                    <a:pt x="937" y="813"/>
                  </a:lnTo>
                  <a:lnTo>
                    <a:pt x="937" y="813"/>
                  </a:lnTo>
                  <a:lnTo>
                    <a:pt x="937" y="813"/>
                  </a:lnTo>
                  <a:lnTo>
                    <a:pt x="969" y="813"/>
                  </a:lnTo>
                  <a:lnTo>
                    <a:pt x="969" y="813"/>
                  </a:lnTo>
                  <a:lnTo>
                    <a:pt x="969" y="813"/>
                  </a:lnTo>
                  <a:lnTo>
                    <a:pt x="969" y="813"/>
                  </a:lnTo>
                  <a:lnTo>
                    <a:pt x="969" y="813"/>
                  </a:lnTo>
                  <a:lnTo>
                    <a:pt x="969" y="813"/>
                  </a:lnTo>
                  <a:lnTo>
                    <a:pt x="969" y="813"/>
                  </a:lnTo>
                  <a:lnTo>
                    <a:pt x="969" y="813"/>
                  </a:lnTo>
                  <a:lnTo>
                    <a:pt x="969" y="813"/>
                  </a:lnTo>
                  <a:lnTo>
                    <a:pt x="969" y="844"/>
                  </a:lnTo>
                  <a:lnTo>
                    <a:pt x="969" y="875"/>
                  </a:lnTo>
                  <a:lnTo>
                    <a:pt x="969" y="875"/>
                  </a:lnTo>
                  <a:lnTo>
                    <a:pt x="1000" y="875"/>
                  </a:lnTo>
                  <a:lnTo>
                    <a:pt x="1000" y="875"/>
                  </a:lnTo>
                  <a:lnTo>
                    <a:pt x="1000" y="875"/>
                  </a:lnTo>
                  <a:lnTo>
                    <a:pt x="1000" y="875"/>
                  </a:lnTo>
                  <a:lnTo>
                    <a:pt x="1000" y="906"/>
                  </a:lnTo>
                  <a:lnTo>
                    <a:pt x="1000" y="906"/>
                  </a:lnTo>
                  <a:lnTo>
                    <a:pt x="1000" y="906"/>
                  </a:lnTo>
                  <a:lnTo>
                    <a:pt x="1000" y="906"/>
                  </a:lnTo>
                  <a:lnTo>
                    <a:pt x="1000" y="906"/>
                  </a:lnTo>
                  <a:lnTo>
                    <a:pt x="1000" y="906"/>
                  </a:lnTo>
                  <a:lnTo>
                    <a:pt x="1000" y="906"/>
                  </a:lnTo>
                  <a:lnTo>
                    <a:pt x="1000" y="906"/>
                  </a:lnTo>
                  <a:lnTo>
                    <a:pt x="1000" y="906"/>
                  </a:lnTo>
                  <a:lnTo>
                    <a:pt x="1000" y="906"/>
                  </a:lnTo>
                  <a:lnTo>
                    <a:pt x="1000" y="906"/>
                  </a:lnTo>
                  <a:lnTo>
                    <a:pt x="1000" y="906"/>
                  </a:lnTo>
                  <a:lnTo>
                    <a:pt x="1000" y="906"/>
                  </a:lnTo>
                  <a:lnTo>
                    <a:pt x="1000" y="938"/>
                  </a:lnTo>
                  <a:lnTo>
                    <a:pt x="1000" y="938"/>
                  </a:lnTo>
                  <a:lnTo>
                    <a:pt x="1000" y="938"/>
                  </a:lnTo>
                  <a:lnTo>
                    <a:pt x="1000" y="938"/>
                  </a:lnTo>
                  <a:lnTo>
                    <a:pt x="1000" y="938"/>
                  </a:lnTo>
                  <a:lnTo>
                    <a:pt x="969" y="938"/>
                  </a:lnTo>
                  <a:lnTo>
                    <a:pt x="969" y="938"/>
                  </a:lnTo>
                  <a:lnTo>
                    <a:pt x="969" y="938"/>
                  </a:lnTo>
                  <a:lnTo>
                    <a:pt x="969" y="938"/>
                  </a:lnTo>
                  <a:lnTo>
                    <a:pt x="969" y="938"/>
                  </a:lnTo>
                  <a:lnTo>
                    <a:pt x="937" y="906"/>
                  </a:lnTo>
                  <a:lnTo>
                    <a:pt x="969" y="906"/>
                  </a:lnTo>
                  <a:lnTo>
                    <a:pt x="937" y="906"/>
                  </a:lnTo>
                  <a:lnTo>
                    <a:pt x="937" y="906"/>
                  </a:lnTo>
                  <a:lnTo>
                    <a:pt x="937" y="906"/>
                  </a:lnTo>
                  <a:lnTo>
                    <a:pt x="937"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906"/>
                  </a:lnTo>
                  <a:lnTo>
                    <a:pt x="969" y="875"/>
                  </a:lnTo>
                  <a:lnTo>
                    <a:pt x="969" y="875"/>
                  </a:lnTo>
                  <a:lnTo>
                    <a:pt x="969" y="875"/>
                  </a:lnTo>
                  <a:lnTo>
                    <a:pt x="969" y="875"/>
                  </a:lnTo>
                  <a:lnTo>
                    <a:pt x="969" y="875"/>
                  </a:lnTo>
                  <a:lnTo>
                    <a:pt x="937" y="875"/>
                  </a:lnTo>
                  <a:lnTo>
                    <a:pt x="937" y="875"/>
                  </a:lnTo>
                  <a:lnTo>
                    <a:pt x="937" y="875"/>
                  </a:lnTo>
                  <a:lnTo>
                    <a:pt x="937" y="875"/>
                  </a:lnTo>
                  <a:lnTo>
                    <a:pt x="937" y="875"/>
                  </a:lnTo>
                  <a:lnTo>
                    <a:pt x="937" y="875"/>
                  </a:lnTo>
                  <a:lnTo>
                    <a:pt x="937" y="875"/>
                  </a:lnTo>
                  <a:lnTo>
                    <a:pt x="969" y="875"/>
                  </a:lnTo>
                  <a:lnTo>
                    <a:pt x="937" y="875"/>
                  </a:lnTo>
                  <a:lnTo>
                    <a:pt x="937" y="875"/>
                  </a:lnTo>
                  <a:lnTo>
                    <a:pt x="937" y="875"/>
                  </a:lnTo>
                  <a:lnTo>
                    <a:pt x="937" y="875"/>
                  </a:lnTo>
                  <a:lnTo>
                    <a:pt x="937" y="875"/>
                  </a:lnTo>
                  <a:lnTo>
                    <a:pt x="937" y="875"/>
                  </a:lnTo>
                  <a:lnTo>
                    <a:pt x="937" y="875"/>
                  </a:lnTo>
                  <a:lnTo>
                    <a:pt x="937" y="875"/>
                  </a:lnTo>
                  <a:lnTo>
                    <a:pt x="937" y="875"/>
                  </a:lnTo>
                  <a:lnTo>
                    <a:pt x="937" y="875"/>
                  </a:lnTo>
                  <a:lnTo>
                    <a:pt x="937" y="875"/>
                  </a:lnTo>
                  <a:lnTo>
                    <a:pt x="937" y="844"/>
                  </a:lnTo>
                  <a:lnTo>
                    <a:pt x="937" y="844"/>
                  </a:lnTo>
                  <a:lnTo>
                    <a:pt x="937" y="875"/>
                  </a:lnTo>
                  <a:lnTo>
                    <a:pt x="937" y="875"/>
                  </a:lnTo>
                  <a:lnTo>
                    <a:pt x="937" y="875"/>
                  </a:lnTo>
                  <a:lnTo>
                    <a:pt x="937" y="875"/>
                  </a:lnTo>
                  <a:lnTo>
                    <a:pt x="937" y="844"/>
                  </a:lnTo>
                  <a:lnTo>
                    <a:pt x="906" y="844"/>
                  </a:lnTo>
                  <a:lnTo>
                    <a:pt x="906" y="813"/>
                  </a:lnTo>
                  <a:lnTo>
                    <a:pt x="906" y="813"/>
                  </a:lnTo>
                  <a:lnTo>
                    <a:pt x="906" y="813"/>
                  </a:lnTo>
                  <a:lnTo>
                    <a:pt x="875" y="813"/>
                  </a:lnTo>
                  <a:lnTo>
                    <a:pt x="875" y="813"/>
                  </a:lnTo>
                  <a:lnTo>
                    <a:pt x="875" y="813"/>
                  </a:lnTo>
                  <a:lnTo>
                    <a:pt x="875" y="781"/>
                  </a:lnTo>
                  <a:lnTo>
                    <a:pt x="875" y="781"/>
                  </a:lnTo>
                  <a:lnTo>
                    <a:pt x="875" y="781"/>
                  </a:lnTo>
                  <a:lnTo>
                    <a:pt x="875" y="781"/>
                  </a:lnTo>
                  <a:lnTo>
                    <a:pt x="875" y="781"/>
                  </a:lnTo>
                  <a:lnTo>
                    <a:pt x="875" y="781"/>
                  </a:lnTo>
                  <a:lnTo>
                    <a:pt x="875" y="781"/>
                  </a:lnTo>
                  <a:lnTo>
                    <a:pt x="875" y="781"/>
                  </a:lnTo>
                  <a:lnTo>
                    <a:pt x="875" y="781"/>
                  </a:lnTo>
                  <a:lnTo>
                    <a:pt x="875" y="781"/>
                  </a:lnTo>
                  <a:lnTo>
                    <a:pt x="875" y="781"/>
                  </a:lnTo>
                  <a:lnTo>
                    <a:pt x="875" y="781"/>
                  </a:lnTo>
                  <a:lnTo>
                    <a:pt x="844" y="781"/>
                  </a:lnTo>
                  <a:lnTo>
                    <a:pt x="844" y="781"/>
                  </a:lnTo>
                  <a:lnTo>
                    <a:pt x="844" y="781"/>
                  </a:lnTo>
                  <a:lnTo>
                    <a:pt x="844" y="781"/>
                  </a:lnTo>
                  <a:lnTo>
                    <a:pt x="844" y="781"/>
                  </a:lnTo>
                  <a:lnTo>
                    <a:pt x="844" y="781"/>
                  </a:lnTo>
                  <a:lnTo>
                    <a:pt x="844" y="781"/>
                  </a:lnTo>
                  <a:lnTo>
                    <a:pt x="844" y="813"/>
                  </a:lnTo>
                  <a:lnTo>
                    <a:pt x="844" y="813"/>
                  </a:lnTo>
                  <a:lnTo>
                    <a:pt x="844" y="813"/>
                  </a:lnTo>
                  <a:lnTo>
                    <a:pt x="844" y="813"/>
                  </a:lnTo>
                  <a:lnTo>
                    <a:pt x="844" y="813"/>
                  </a:lnTo>
                  <a:lnTo>
                    <a:pt x="844" y="813"/>
                  </a:lnTo>
                  <a:lnTo>
                    <a:pt x="844" y="813"/>
                  </a:lnTo>
                  <a:lnTo>
                    <a:pt x="844" y="813"/>
                  </a:lnTo>
                  <a:lnTo>
                    <a:pt x="844" y="813"/>
                  </a:lnTo>
                  <a:lnTo>
                    <a:pt x="844" y="844"/>
                  </a:lnTo>
                  <a:lnTo>
                    <a:pt x="844" y="844"/>
                  </a:lnTo>
                  <a:lnTo>
                    <a:pt x="875" y="844"/>
                  </a:lnTo>
                  <a:lnTo>
                    <a:pt x="875" y="844"/>
                  </a:lnTo>
                  <a:lnTo>
                    <a:pt x="875" y="844"/>
                  </a:lnTo>
                  <a:lnTo>
                    <a:pt x="875" y="844"/>
                  </a:lnTo>
                  <a:lnTo>
                    <a:pt x="875" y="844"/>
                  </a:lnTo>
                  <a:lnTo>
                    <a:pt x="875" y="875"/>
                  </a:lnTo>
                  <a:lnTo>
                    <a:pt x="875" y="875"/>
                  </a:lnTo>
                  <a:lnTo>
                    <a:pt x="875" y="875"/>
                  </a:lnTo>
                  <a:lnTo>
                    <a:pt x="875" y="906"/>
                  </a:lnTo>
                  <a:lnTo>
                    <a:pt x="906" y="906"/>
                  </a:lnTo>
                  <a:lnTo>
                    <a:pt x="906" y="906"/>
                  </a:lnTo>
                  <a:lnTo>
                    <a:pt x="906" y="906"/>
                  </a:lnTo>
                  <a:lnTo>
                    <a:pt x="906" y="906"/>
                  </a:lnTo>
                  <a:lnTo>
                    <a:pt x="906" y="906"/>
                  </a:lnTo>
                  <a:lnTo>
                    <a:pt x="906" y="906"/>
                  </a:lnTo>
                  <a:lnTo>
                    <a:pt x="906" y="938"/>
                  </a:lnTo>
                  <a:lnTo>
                    <a:pt x="906" y="938"/>
                  </a:lnTo>
                  <a:lnTo>
                    <a:pt x="906" y="938"/>
                  </a:lnTo>
                  <a:lnTo>
                    <a:pt x="875" y="938"/>
                  </a:lnTo>
                  <a:lnTo>
                    <a:pt x="875" y="938"/>
                  </a:lnTo>
                  <a:lnTo>
                    <a:pt x="875" y="938"/>
                  </a:lnTo>
                  <a:lnTo>
                    <a:pt x="875" y="938"/>
                  </a:lnTo>
                  <a:lnTo>
                    <a:pt x="875" y="938"/>
                  </a:lnTo>
                  <a:lnTo>
                    <a:pt x="875" y="969"/>
                  </a:lnTo>
                  <a:lnTo>
                    <a:pt x="875" y="969"/>
                  </a:lnTo>
                  <a:lnTo>
                    <a:pt x="875" y="969"/>
                  </a:lnTo>
                  <a:lnTo>
                    <a:pt x="875" y="969"/>
                  </a:lnTo>
                  <a:lnTo>
                    <a:pt x="875" y="969"/>
                  </a:lnTo>
                  <a:lnTo>
                    <a:pt x="875" y="969"/>
                  </a:lnTo>
                  <a:lnTo>
                    <a:pt x="844" y="1000"/>
                  </a:lnTo>
                  <a:lnTo>
                    <a:pt x="812" y="1000"/>
                  </a:lnTo>
                  <a:lnTo>
                    <a:pt x="812" y="1000"/>
                  </a:lnTo>
                  <a:lnTo>
                    <a:pt x="812" y="1000"/>
                  </a:lnTo>
                  <a:lnTo>
                    <a:pt x="812" y="1000"/>
                  </a:lnTo>
                  <a:lnTo>
                    <a:pt x="812" y="1000"/>
                  </a:lnTo>
                  <a:lnTo>
                    <a:pt x="812" y="1000"/>
                  </a:lnTo>
                  <a:lnTo>
                    <a:pt x="812" y="1000"/>
                  </a:lnTo>
                  <a:lnTo>
                    <a:pt x="812" y="1000"/>
                  </a:lnTo>
                  <a:lnTo>
                    <a:pt x="812" y="1000"/>
                  </a:lnTo>
                  <a:lnTo>
                    <a:pt x="812" y="1000"/>
                  </a:lnTo>
                  <a:lnTo>
                    <a:pt x="812" y="969"/>
                  </a:lnTo>
                  <a:lnTo>
                    <a:pt x="812" y="969"/>
                  </a:lnTo>
                  <a:lnTo>
                    <a:pt x="812" y="969"/>
                  </a:lnTo>
                  <a:lnTo>
                    <a:pt x="812" y="969"/>
                  </a:lnTo>
                  <a:lnTo>
                    <a:pt x="781" y="969"/>
                  </a:lnTo>
                  <a:lnTo>
                    <a:pt x="781" y="969"/>
                  </a:lnTo>
                  <a:lnTo>
                    <a:pt x="781" y="969"/>
                  </a:lnTo>
                  <a:lnTo>
                    <a:pt x="781" y="969"/>
                  </a:lnTo>
                  <a:lnTo>
                    <a:pt x="781" y="1000"/>
                  </a:lnTo>
                  <a:lnTo>
                    <a:pt x="781" y="1000"/>
                  </a:lnTo>
                  <a:lnTo>
                    <a:pt x="781" y="1000"/>
                  </a:lnTo>
                  <a:lnTo>
                    <a:pt x="781" y="1000"/>
                  </a:lnTo>
                  <a:lnTo>
                    <a:pt x="781" y="1000"/>
                  </a:lnTo>
                  <a:lnTo>
                    <a:pt x="781" y="1031"/>
                  </a:lnTo>
                  <a:lnTo>
                    <a:pt x="781" y="1031"/>
                  </a:lnTo>
                  <a:lnTo>
                    <a:pt x="781" y="1031"/>
                  </a:lnTo>
                  <a:lnTo>
                    <a:pt x="781" y="1031"/>
                  </a:lnTo>
                  <a:lnTo>
                    <a:pt x="750" y="1031"/>
                  </a:lnTo>
                  <a:lnTo>
                    <a:pt x="750" y="1063"/>
                  </a:lnTo>
                  <a:lnTo>
                    <a:pt x="750" y="1063"/>
                  </a:lnTo>
                  <a:lnTo>
                    <a:pt x="750" y="1063"/>
                  </a:lnTo>
                  <a:lnTo>
                    <a:pt x="750" y="1063"/>
                  </a:lnTo>
                  <a:lnTo>
                    <a:pt x="750" y="1063"/>
                  </a:lnTo>
                  <a:lnTo>
                    <a:pt x="750" y="1063"/>
                  </a:lnTo>
                  <a:lnTo>
                    <a:pt x="781" y="1063"/>
                  </a:lnTo>
                  <a:lnTo>
                    <a:pt x="781" y="1094"/>
                  </a:lnTo>
                  <a:lnTo>
                    <a:pt x="781" y="1094"/>
                  </a:lnTo>
                  <a:lnTo>
                    <a:pt x="781" y="1094"/>
                  </a:lnTo>
                  <a:lnTo>
                    <a:pt x="781" y="1094"/>
                  </a:lnTo>
                  <a:lnTo>
                    <a:pt x="781" y="1094"/>
                  </a:lnTo>
                  <a:lnTo>
                    <a:pt x="781" y="1094"/>
                  </a:lnTo>
                  <a:lnTo>
                    <a:pt x="781" y="1094"/>
                  </a:lnTo>
                  <a:lnTo>
                    <a:pt x="812" y="1094"/>
                  </a:lnTo>
                  <a:lnTo>
                    <a:pt x="812" y="1094"/>
                  </a:lnTo>
                  <a:lnTo>
                    <a:pt x="781" y="1094"/>
                  </a:lnTo>
                  <a:lnTo>
                    <a:pt x="781" y="1094"/>
                  </a:lnTo>
                  <a:lnTo>
                    <a:pt x="781" y="1094"/>
                  </a:lnTo>
                  <a:lnTo>
                    <a:pt x="781" y="1094"/>
                  </a:lnTo>
                  <a:lnTo>
                    <a:pt x="812" y="1125"/>
                  </a:lnTo>
                  <a:lnTo>
                    <a:pt x="812" y="1125"/>
                  </a:lnTo>
                  <a:lnTo>
                    <a:pt x="812" y="1125"/>
                  </a:lnTo>
                  <a:lnTo>
                    <a:pt x="781" y="1125"/>
                  </a:lnTo>
                  <a:lnTo>
                    <a:pt x="781" y="1125"/>
                  </a:lnTo>
                  <a:lnTo>
                    <a:pt x="781" y="1156"/>
                  </a:lnTo>
                  <a:lnTo>
                    <a:pt x="812" y="1156"/>
                  </a:lnTo>
                  <a:lnTo>
                    <a:pt x="812" y="1156"/>
                  </a:lnTo>
                  <a:lnTo>
                    <a:pt x="812" y="1156"/>
                  </a:lnTo>
                  <a:lnTo>
                    <a:pt x="812" y="1125"/>
                  </a:lnTo>
                  <a:lnTo>
                    <a:pt x="812" y="1125"/>
                  </a:lnTo>
                  <a:lnTo>
                    <a:pt x="812" y="1125"/>
                  </a:lnTo>
                  <a:lnTo>
                    <a:pt x="812" y="1156"/>
                  </a:lnTo>
                  <a:lnTo>
                    <a:pt x="812" y="1156"/>
                  </a:lnTo>
                  <a:lnTo>
                    <a:pt x="812" y="1156"/>
                  </a:lnTo>
                  <a:lnTo>
                    <a:pt x="812" y="1156"/>
                  </a:lnTo>
                  <a:lnTo>
                    <a:pt x="812" y="1156"/>
                  </a:lnTo>
                  <a:lnTo>
                    <a:pt x="844" y="1188"/>
                  </a:lnTo>
                  <a:lnTo>
                    <a:pt x="812" y="1188"/>
                  </a:lnTo>
                  <a:lnTo>
                    <a:pt x="812" y="1188"/>
                  </a:lnTo>
                  <a:lnTo>
                    <a:pt x="812" y="1188"/>
                  </a:lnTo>
                  <a:lnTo>
                    <a:pt x="844" y="1188"/>
                  </a:lnTo>
                  <a:lnTo>
                    <a:pt x="844" y="1188"/>
                  </a:lnTo>
                  <a:lnTo>
                    <a:pt x="844" y="1188"/>
                  </a:lnTo>
                  <a:lnTo>
                    <a:pt x="844" y="1188"/>
                  </a:lnTo>
                  <a:lnTo>
                    <a:pt x="844" y="1188"/>
                  </a:lnTo>
                  <a:lnTo>
                    <a:pt x="844" y="1188"/>
                  </a:lnTo>
                  <a:lnTo>
                    <a:pt x="844" y="1188"/>
                  </a:lnTo>
                  <a:lnTo>
                    <a:pt x="844" y="1188"/>
                  </a:lnTo>
                  <a:lnTo>
                    <a:pt x="844" y="1156"/>
                  </a:lnTo>
                  <a:lnTo>
                    <a:pt x="844" y="1188"/>
                  </a:lnTo>
                  <a:lnTo>
                    <a:pt x="844" y="1188"/>
                  </a:lnTo>
                  <a:lnTo>
                    <a:pt x="844" y="1188"/>
                  </a:lnTo>
                  <a:lnTo>
                    <a:pt x="844" y="1188"/>
                  </a:lnTo>
                  <a:lnTo>
                    <a:pt x="844" y="1188"/>
                  </a:lnTo>
                  <a:lnTo>
                    <a:pt x="844" y="1188"/>
                  </a:lnTo>
                  <a:lnTo>
                    <a:pt x="844" y="1188"/>
                  </a:lnTo>
                  <a:lnTo>
                    <a:pt x="844" y="1188"/>
                  </a:lnTo>
                  <a:lnTo>
                    <a:pt x="844" y="1188"/>
                  </a:lnTo>
                  <a:lnTo>
                    <a:pt x="844" y="1188"/>
                  </a:lnTo>
                  <a:lnTo>
                    <a:pt x="844" y="1188"/>
                  </a:lnTo>
                  <a:lnTo>
                    <a:pt x="875" y="1188"/>
                  </a:lnTo>
                  <a:lnTo>
                    <a:pt x="875" y="1188"/>
                  </a:lnTo>
                  <a:lnTo>
                    <a:pt x="875" y="1219"/>
                  </a:lnTo>
                  <a:lnTo>
                    <a:pt x="875" y="1219"/>
                  </a:lnTo>
                  <a:lnTo>
                    <a:pt x="875" y="1219"/>
                  </a:lnTo>
                  <a:lnTo>
                    <a:pt x="875" y="1219"/>
                  </a:lnTo>
                  <a:lnTo>
                    <a:pt x="875" y="1219"/>
                  </a:lnTo>
                  <a:lnTo>
                    <a:pt x="875" y="1219"/>
                  </a:lnTo>
                  <a:lnTo>
                    <a:pt x="875" y="1219"/>
                  </a:lnTo>
                  <a:lnTo>
                    <a:pt x="875" y="1219"/>
                  </a:lnTo>
                  <a:lnTo>
                    <a:pt x="875" y="1219"/>
                  </a:lnTo>
                  <a:lnTo>
                    <a:pt x="875" y="1250"/>
                  </a:lnTo>
                  <a:lnTo>
                    <a:pt x="875" y="1250"/>
                  </a:lnTo>
                  <a:lnTo>
                    <a:pt x="875" y="1250"/>
                  </a:lnTo>
                  <a:lnTo>
                    <a:pt x="875" y="1250"/>
                  </a:lnTo>
                  <a:lnTo>
                    <a:pt x="875" y="1250"/>
                  </a:lnTo>
                  <a:lnTo>
                    <a:pt x="875" y="1250"/>
                  </a:lnTo>
                  <a:lnTo>
                    <a:pt x="844" y="1250"/>
                  </a:lnTo>
                  <a:lnTo>
                    <a:pt x="844" y="1250"/>
                  </a:lnTo>
                  <a:lnTo>
                    <a:pt x="875" y="1250"/>
                  </a:lnTo>
                  <a:lnTo>
                    <a:pt x="875" y="1250"/>
                  </a:lnTo>
                  <a:lnTo>
                    <a:pt x="875" y="1250"/>
                  </a:lnTo>
                  <a:lnTo>
                    <a:pt x="875" y="1250"/>
                  </a:lnTo>
                  <a:lnTo>
                    <a:pt x="875" y="1250"/>
                  </a:lnTo>
                  <a:lnTo>
                    <a:pt x="844" y="1250"/>
                  </a:lnTo>
                  <a:lnTo>
                    <a:pt x="844" y="1281"/>
                  </a:lnTo>
                  <a:lnTo>
                    <a:pt x="844" y="1281"/>
                  </a:lnTo>
                  <a:lnTo>
                    <a:pt x="844" y="1250"/>
                  </a:lnTo>
                  <a:lnTo>
                    <a:pt x="844" y="1250"/>
                  </a:lnTo>
                  <a:lnTo>
                    <a:pt x="844" y="1250"/>
                  </a:lnTo>
                  <a:lnTo>
                    <a:pt x="844" y="1250"/>
                  </a:lnTo>
                  <a:lnTo>
                    <a:pt x="844" y="1250"/>
                  </a:lnTo>
                  <a:lnTo>
                    <a:pt x="844" y="1281"/>
                  </a:lnTo>
                  <a:lnTo>
                    <a:pt x="844" y="1281"/>
                  </a:lnTo>
                  <a:lnTo>
                    <a:pt x="844" y="1281"/>
                  </a:lnTo>
                  <a:lnTo>
                    <a:pt x="844" y="1281"/>
                  </a:lnTo>
                  <a:lnTo>
                    <a:pt x="844" y="1313"/>
                  </a:lnTo>
                  <a:lnTo>
                    <a:pt x="844" y="1313"/>
                  </a:lnTo>
                  <a:lnTo>
                    <a:pt x="875" y="1313"/>
                  </a:lnTo>
                  <a:lnTo>
                    <a:pt x="875" y="1313"/>
                  </a:lnTo>
                  <a:lnTo>
                    <a:pt x="875" y="1313"/>
                  </a:lnTo>
                  <a:lnTo>
                    <a:pt x="875" y="1313"/>
                  </a:lnTo>
                  <a:lnTo>
                    <a:pt x="875" y="1344"/>
                  </a:lnTo>
                  <a:lnTo>
                    <a:pt x="875" y="1344"/>
                  </a:lnTo>
                  <a:lnTo>
                    <a:pt x="875" y="1344"/>
                  </a:lnTo>
                  <a:lnTo>
                    <a:pt x="875" y="1344"/>
                  </a:lnTo>
                  <a:lnTo>
                    <a:pt x="875" y="1344"/>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375"/>
                  </a:lnTo>
                  <a:lnTo>
                    <a:pt x="875" y="1406"/>
                  </a:lnTo>
                  <a:lnTo>
                    <a:pt x="875" y="1406"/>
                  </a:lnTo>
                  <a:lnTo>
                    <a:pt x="875" y="1406"/>
                  </a:lnTo>
                  <a:lnTo>
                    <a:pt x="875" y="1406"/>
                  </a:lnTo>
                  <a:lnTo>
                    <a:pt x="875" y="1406"/>
                  </a:lnTo>
                  <a:lnTo>
                    <a:pt x="875" y="1406"/>
                  </a:lnTo>
                  <a:lnTo>
                    <a:pt x="844" y="1406"/>
                  </a:lnTo>
                  <a:lnTo>
                    <a:pt x="844" y="1406"/>
                  </a:lnTo>
                  <a:lnTo>
                    <a:pt x="844" y="1406"/>
                  </a:lnTo>
                  <a:lnTo>
                    <a:pt x="844" y="1406"/>
                  </a:lnTo>
                  <a:lnTo>
                    <a:pt x="844" y="1406"/>
                  </a:lnTo>
                  <a:lnTo>
                    <a:pt x="844" y="1406"/>
                  </a:lnTo>
                  <a:lnTo>
                    <a:pt x="844" y="1406"/>
                  </a:lnTo>
                  <a:lnTo>
                    <a:pt x="844" y="1406"/>
                  </a:lnTo>
                  <a:lnTo>
                    <a:pt x="844" y="1406"/>
                  </a:lnTo>
                  <a:lnTo>
                    <a:pt x="844" y="1406"/>
                  </a:lnTo>
                  <a:lnTo>
                    <a:pt x="844" y="1406"/>
                  </a:lnTo>
                  <a:lnTo>
                    <a:pt x="844" y="1406"/>
                  </a:lnTo>
                  <a:lnTo>
                    <a:pt x="812" y="1406"/>
                  </a:lnTo>
                  <a:lnTo>
                    <a:pt x="812" y="1406"/>
                  </a:lnTo>
                  <a:lnTo>
                    <a:pt x="812" y="1406"/>
                  </a:lnTo>
                  <a:lnTo>
                    <a:pt x="812" y="1406"/>
                  </a:lnTo>
                  <a:lnTo>
                    <a:pt x="812" y="1406"/>
                  </a:lnTo>
                  <a:lnTo>
                    <a:pt x="844" y="1406"/>
                  </a:lnTo>
                  <a:lnTo>
                    <a:pt x="844" y="1406"/>
                  </a:lnTo>
                  <a:lnTo>
                    <a:pt x="844" y="1406"/>
                  </a:lnTo>
                  <a:lnTo>
                    <a:pt x="844" y="1406"/>
                  </a:lnTo>
                  <a:lnTo>
                    <a:pt x="844" y="1406"/>
                  </a:lnTo>
                  <a:lnTo>
                    <a:pt x="844" y="1406"/>
                  </a:lnTo>
                  <a:lnTo>
                    <a:pt x="844" y="1406"/>
                  </a:lnTo>
                  <a:lnTo>
                    <a:pt x="844" y="1406"/>
                  </a:lnTo>
                  <a:lnTo>
                    <a:pt x="844" y="1406"/>
                  </a:lnTo>
                  <a:lnTo>
                    <a:pt x="844" y="1406"/>
                  </a:lnTo>
                  <a:lnTo>
                    <a:pt x="844" y="1438"/>
                  </a:lnTo>
                  <a:lnTo>
                    <a:pt x="844" y="1438"/>
                  </a:lnTo>
                  <a:lnTo>
                    <a:pt x="844" y="1438"/>
                  </a:lnTo>
                  <a:lnTo>
                    <a:pt x="844" y="1438"/>
                  </a:lnTo>
                  <a:lnTo>
                    <a:pt x="844" y="1438"/>
                  </a:lnTo>
                  <a:lnTo>
                    <a:pt x="844" y="1438"/>
                  </a:lnTo>
                  <a:lnTo>
                    <a:pt x="844" y="1438"/>
                  </a:lnTo>
                  <a:lnTo>
                    <a:pt x="844" y="1438"/>
                  </a:lnTo>
                  <a:lnTo>
                    <a:pt x="844" y="1438"/>
                  </a:lnTo>
                  <a:lnTo>
                    <a:pt x="875" y="1438"/>
                  </a:lnTo>
                  <a:lnTo>
                    <a:pt x="844" y="1438"/>
                  </a:lnTo>
                  <a:lnTo>
                    <a:pt x="844" y="1438"/>
                  </a:lnTo>
                  <a:lnTo>
                    <a:pt x="844" y="1438"/>
                  </a:lnTo>
                  <a:lnTo>
                    <a:pt x="844" y="1438"/>
                  </a:lnTo>
                  <a:lnTo>
                    <a:pt x="844" y="1438"/>
                  </a:lnTo>
                  <a:lnTo>
                    <a:pt x="844" y="1438"/>
                  </a:lnTo>
                  <a:lnTo>
                    <a:pt x="844" y="1438"/>
                  </a:lnTo>
                  <a:lnTo>
                    <a:pt x="844" y="1438"/>
                  </a:lnTo>
                  <a:lnTo>
                    <a:pt x="875" y="1438"/>
                  </a:lnTo>
                  <a:lnTo>
                    <a:pt x="875" y="1438"/>
                  </a:lnTo>
                  <a:lnTo>
                    <a:pt x="875" y="1469"/>
                  </a:lnTo>
                  <a:lnTo>
                    <a:pt x="875" y="1469"/>
                  </a:lnTo>
                  <a:lnTo>
                    <a:pt x="875" y="1469"/>
                  </a:lnTo>
                  <a:lnTo>
                    <a:pt x="875" y="1469"/>
                  </a:lnTo>
                  <a:lnTo>
                    <a:pt x="875" y="1469"/>
                  </a:lnTo>
                  <a:lnTo>
                    <a:pt x="875" y="1469"/>
                  </a:lnTo>
                  <a:lnTo>
                    <a:pt x="875" y="1469"/>
                  </a:lnTo>
                  <a:lnTo>
                    <a:pt x="875" y="1469"/>
                  </a:lnTo>
                  <a:lnTo>
                    <a:pt x="875" y="1500"/>
                  </a:lnTo>
                  <a:lnTo>
                    <a:pt x="875" y="1531"/>
                  </a:lnTo>
                  <a:lnTo>
                    <a:pt x="875" y="1531"/>
                  </a:lnTo>
                  <a:lnTo>
                    <a:pt x="875" y="1563"/>
                  </a:lnTo>
                  <a:lnTo>
                    <a:pt x="875" y="1563"/>
                  </a:lnTo>
                  <a:lnTo>
                    <a:pt x="875" y="1563"/>
                  </a:lnTo>
                  <a:lnTo>
                    <a:pt x="875" y="1563"/>
                  </a:lnTo>
                  <a:lnTo>
                    <a:pt x="875" y="1563"/>
                  </a:lnTo>
                  <a:lnTo>
                    <a:pt x="875" y="1563"/>
                  </a:lnTo>
                  <a:lnTo>
                    <a:pt x="875" y="1563"/>
                  </a:lnTo>
                  <a:lnTo>
                    <a:pt x="875" y="1594"/>
                  </a:lnTo>
                  <a:lnTo>
                    <a:pt x="875" y="1594"/>
                  </a:lnTo>
                  <a:lnTo>
                    <a:pt x="875" y="1563"/>
                  </a:lnTo>
                  <a:lnTo>
                    <a:pt x="875" y="1563"/>
                  </a:lnTo>
                  <a:lnTo>
                    <a:pt x="875" y="1563"/>
                  </a:lnTo>
                  <a:lnTo>
                    <a:pt x="875" y="1563"/>
                  </a:lnTo>
                  <a:lnTo>
                    <a:pt x="875" y="1563"/>
                  </a:lnTo>
                  <a:lnTo>
                    <a:pt x="875" y="1563"/>
                  </a:lnTo>
                  <a:lnTo>
                    <a:pt x="875" y="1563"/>
                  </a:lnTo>
                  <a:lnTo>
                    <a:pt x="875" y="1594"/>
                  </a:lnTo>
                  <a:lnTo>
                    <a:pt x="875" y="1594"/>
                  </a:lnTo>
                  <a:lnTo>
                    <a:pt x="875" y="1594"/>
                  </a:lnTo>
                  <a:lnTo>
                    <a:pt x="875" y="1594"/>
                  </a:lnTo>
                  <a:lnTo>
                    <a:pt x="875" y="1594"/>
                  </a:lnTo>
                  <a:lnTo>
                    <a:pt x="875" y="1594"/>
                  </a:lnTo>
                  <a:lnTo>
                    <a:pt x="875" y="1594"/>
                  </a:lnTo>
                  <a:lnTo>
                    <a:pt x="875" y="1594"/>
                  </a:lnTo>
                  <a:lnTo>
                    <a:pt x="875" y="1625"/>
                  </a:lnTo>
                  <a:lnTo>
                    <a:pt x="875" y="1625"/>
                  </a:lnTo>
                  <a:lnTo>
                    <a:pt x="875" y="1625"/>
                  </a:lnTo>
                  <a:lnTo>
                    <a:pt x="875" y="1625"/>
                  </a:lnTo>
                  <a:lnTo>
                    <a:pt x="875" y="1625"/>
                  </a:lnTo>
                  <a:lnTo>
                    <a:pt x="875" y="1625"/>
                  </a:lnTo>
                  <a:lnTo>
                    <a:pt x="875" y="1625"/>
                  </a:lnTo>
                  <a:lnTo>
                    <a:pt x="875" y="1625"/>
                  </a:lnTo>
                  <a:lnTo>
                    <a:pt x="875" y="1656"/>
                  </a:lnTo>
                  <a:lnTo>
                    <a:pt x="844" y="1656"/>
                  </a:lnTo>
                  <a:lnTo>
                    <a:pt x="875" y="1656"/>
                  </a:lnTo>
                  <a:lnTo>
                    <a:pt x="875" y="1656"/>
                  </a:lnTo>
                  <a:lnTo>
                    <a:pt x="875" y="1656"/>
                  </a:lnTo>
                  <a:lnTo>
                    <a:pt x="875" y="1656"/>
                  </a:lnTo>
                  <a:lnTo>
                    <a:pt x="875" y="1688"/>
                  </a:lnTo>
                  <a:lnTo>
                    <a:pt x="875" y="1688"/>
                  </a:lnTo>
                  <a:lnTo>
                    <a:pt x="875" y="1688"/>
                  </a:lnTo>
                  <a:lnTo>
                    <a:pt x="875" y="1688"/>
                  </a:lnTo>
                  <a:lnTo>
                    <a:pt x="875" y="1688"/>
                  </a:lnTo>
                  <a:lnTo>
                    <a:pt x="875" y="1688"/>
                  </a:lnTo>
                  <a:lnTo>
                    <a:pt x="875" y="1688"/>
                  </a:lnTo>
                  <a:lnTo>
                    <a:pt x="875" y="1688"/>
                  </a:lnTo>
                  <a:lnTo>
                    <a:pt x="875" y="1688"/>
                  </a:lnTo>
                  <a:lnTo>
                    <a:pt x="875" y="1688"/>
                  </a:lnTo>
                  <a:lnTo>
                    <a:pt x="875" y="1688"/>
                  </a:lnTo>
                  <a:lnTo>
                    <a:pt x="844" y="1688"/>
                  </a:lnTo>
                  <a:lnTo>
                    <a:pt x="844" y="1688"/>
                  </a:lnTo>
                  <a:lnTo>
                    <a:pt x="844" y="1688"/>
                  </a:lnTo>
                  <a:lnTo>
                    <a:pt x="844" y="1688"/>
                  </a:lnTo>
                  <a:lnTo>
                    <a:pt x="844" y="1688"/>
                  </a:lnTo>
                  <a:lnTo>
                    <a:pt x="844" y="1688"/>
                  </a:lnTo>
                  <a:lnTo>
                    <a:pt x="844" y="1688"/>
                  </a:lnTo>
                  <a:lnTo>
                    <a:pt x="844" y="1688"/>
                  </a:lnTo>
                  <a:lnTo>
                    <a:pt x="844" y="1719"/>
                  </a:lnTo>
                  <a:lnTo>
                    <a:pt x="844" y="1719"/>
                  </a:lnTo>
                  <a:lnTo>
                    <a:pt x="844" y="1719"/>
                  </a:lnTo>
                  <a:lnTo>
                    <a:pt x="844" y="1719"/>
                  </a:lnTo>
                  <a:lnTo>
                    <a:pt x="844" y="1719"/>
                  </a:lnTo>
                  <a:lnTo>
                    <a:pt x="844" y="1719"/>
                  </a:lnTo>
                  <a:lnTo>
                    <a:pt x="844" y="1719"/>
                  </a:lnTo>
                  <a:lnTo>
                    <a:pt x="875" y="1719"/>
                  </a:lnTo>
                  <a:lnTo>
                    <a:pt x="875" y="1719"/>
                  </a:lnTo>
                  <a:lnTo>
                    <a:pt x="875" y="1719"/>
                  </a:lnTo>
                  <a:lnTo>
                    <a:pt x="875" y="1750"/>
                  </a:lnTo>
                  <a:lnTo>
                    <a:pt x="875" y="1750"/>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719"/>
                  </a:lnTo>
                  <a:lnTo>
                    <a:pt x="875" y="1688"/>
                  </a:lnTo>
                  <a:lnTo>
                    <a:pt x="875" y="1688"/>
                  </a:lnTo>
                  <a:lnTo>
                    <a:pt x="875" y="1688"/>
                  </a:lnTo>
                  <a:lnTo>
                    <a:pt x="875" y="1688"/>
                  </a:lnTo>
                  <a:lnTo>
                    <a:pt x="875" y="1719"/>
                  </a:lnTo>
                  <a:lnTo>
                    <a:pt x="906" y="1719"/>
                  </a:lnTo>
                  <a:lnTo>
                    <a:pt x="906" y="1719"/>
                  </a:lnTo>
                  <a:lnTo>
                    <a:pt x="906" y="1719"/>
                  </a:lnTo>
                  <a:lnTo>
                    <a:pt x="906" y="1719"/>
                  </a:lnTo>
                  <a:lnTo>
                    <a:pt x="906" y="1719"/>
                  </a:lnTo>
                  <a:lnTo>
                    <a:pt x="906" y="1719"/>
                  </a:lnTo>
                  <a:lnTo>
                    <a:pt x="906" y="1719"/>
                  </a:lnTo>
                  <a:lnTo>
                    <a:pt x="875" y="1719"/>
                  </a:lnTo>
                  <a:lnTo>
                    <a:pt x="875" y="1719"/>
                  </a:lnTo>
                  <a:lnTo>
                    <a:pt x="875" y="1719"/>
                  </a:lnTo>
                  <a:lnTo>
                    <a:pt x="906" y="1719"/>
                  </a:lnTo>
                  <a:lnTo>
                    <a:pt x="906" y="1719"/>
                  </a:lnTo>
                  <a:lnTo>
                    <a:pt x="906" y="1719"/>
                  </a:lnTo>
                  <a:lnTo>
                    <a:pt x="875" y="1719"/>
                  </a:lnTo>
                  <a:lnTo>
                    <a:pt x="875" y="1719"/>
                  </a:lnTo>
                  <a:lnTo>
                    <a:pt x="875" y="1719"/>
                  </a:lnTo>
                  <a:lnTo>
                    <a:pt x="875" y="1719"/>
                  </a:lnTo>
                  <a:lnTo>
                    <a:pt x="875" y="1719"/>
                  </a:lnTo>
                  <a:lnTo>
                    <a:pt x="875" y="1719"/>
                  </a:lnTo>
                  <a:lnTo>
                    <a:pt x="875" y="1719"/>
                  </a:lnTo>
                  <a:lnTo>
                    <a:pt x="875" y="1719"/>
                  </a:lnTo>
                  <a:lnTo>
                    <a:pt x="875" y="1719"/>
                  </a:lnTo>
                  <a:lnTo>
                    <a:pt x="875" y="1750"/>
                  </a:lnTo>
                  <a:lnTo>
                    <a:pt x="875" y="1750"/>
                  </a:lnTo>
                  <a:lnTo>
                    <a:pt x="875" y="1750"/>
                  </a:lnTo>
                  <a:lnTo>
                    <a:pt x="875" y="1750"/>
                  </a:lnTo>
                  <a:lnTo>
                    <a:pt x="875" y="1750"/>
                  </a:lnTo>
                  <a:lnTo>
                    <a:pt x="875" y="1750"/>
                  </a:lnTo>
                  <a:lnTo>
                    <a:pt x="875" y="1750"/>
                  </a:lnTo>
                  <a:lnTo>
                    <a:pt x="875" y="1750"/>
                  </a:lnTo>
                  <a:lnTo>
                    <a:pt x="875" y="1750"/>
                  </a:lnTo>
                  <a:lnTo>
                    <a:pt x="875" y="1750"/>
                  </a:lnTo>
                  <a:lnTo>
                    <a:pt x="875" y="1750"/>
                  </a:lnTo>
                  <a:lnTo>
                    <a:pt x="875" y="1750"/>
                  </a:lnTo>
                  <a:lnTo>
                    <a:pt x="906" y="1750"/>
                  </a:lnTo>
                  <a:lnTo>
                    <a:pt x="906" y="1750"/>
                  </a:lnTo>
                  <a:lnTo>
                    <a:pt x="906" y="1750"/>
                  </a:lnTo>
                  <a:lnTo>
                    <a:pt x="906" y="1750"/>
                  </a:lnTo>
                  <a:lnTo>
                    <a:pt x="906" y="1750"/>
                  </a:lnTo>
                  <a:lnTo>
                    <a:pt x="906" y="1750"/>
                  </a:lnTo>
                  <a:lnTo>
                    <a:pt x="906" y="1750"/>
                  </a:lnTo>
                  <a:lnTo>
                    <a:pt x="906" y="1750"/>
                  </a:lnTo>
                  <a:lnTo>
                    <a:pt x="906" y="1750"/>
                  </a:lnTo>
                  <a:lnTo>
                    <a:pt x="937" y="1750"/>
                  </a:lnTo>
                  <a:lnTo>
                    <a:pt x="937" y="1750"/>
                  </a:lnTo>
                  <a:lnTo>
                    <a:pt x="937" y="1750"/>
                  </a:lnTo>
                  <a:lnTo>
                    <a:pt x="937" y="1750"/>
                  </a:lnTo>
                  <a:lnTo>
                    <a:pt x="937" y="1750"/>
                  </a:lnTo>
                  <a:lnTo>
                    <a:pt x="906" y="1750"/>
                  </a:lnTo>
                  <a:lnTo>
                    <a:pt x="906" y="1750"/>
                  </a:lnTo>
                  <a:lnTo>
                    <a:pt x="906" y="1750"/>
                  </a:lnTo>
                  <a:lnTo>
                    <a:pt x="906" y="1750"/>
                  </a:lnTo>
                  <a:lnTo>
                    <a:pt x="906" y="1750"/>
                  </a:lnTo>
                  <a:lnTo>
                    <a:pt x="906" y="1750"/>
                  </a:lnTo>
                  <a:lnTo>
                    <a:pt x="906" y="1750"/>
                  </a:lnTo>
                  <a:lnTo>
                    <a:pt x="906" y="1750"/>
                  </a:lnTo>
                  <a:lnTo>
                    <a:pt x="906" y="1750"/>
                  </a:lnTo>
                  <a:lnTo>
                    <a:pt x="906" y="1750"/>
                  </a:lnTo>
                  <a:lnTo>
                    <a:pt x="906" y="1750"/>
                  </a:lnTo>
                  <a:lnTo>
                    <a:pt x="906" y="1750"/>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781"/>
                  </a:lnTo>
                  <a:lnTo>
                    <a:pt x="906" y="1813"/>
                  </a:lnTo>
                  <a:lnTo>
                    <a:pt x="875" y="1813"/>
                  </a:lnTo>
                  <a:lnTo>
                    <a:pt x="906" y="1813"/>
                  </a:lnTo>
                  <a:lnTo>
                    <a:pt x="906"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13"/>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75" y="1844"/>
                  </a:lnTo>
                  <a:lnTo>
                    <a:pt x="844" y="1844"/>
                  </a:lnTo>
                  <a:lnTo>
                    <a:pt x="844" y="1844"/>
                  </a:lnTo>
                  <a:lnTo>
                    <a:pt x="844" y="1844"/>
                  </a:lnTo>
                  <a:lnTo>
                    <a:pt x="844" y="1844"/>
                  </a:lnTo>
                  <a:lnTo>
                    <a:pt x="844" y="1844"/>
                  </a:lnTo>
                  <a:lnTo>
                    <a:pt x="844" y="1844"/>
                  </a:lnTo>
                  <a:lnTo>
                    <a:pt x="844" y="1844"/>
                  </a:lnTo>
                  <a:lnTo>
                    <a:pt x="844" y="1844"/>
                  </a:lnTo>
                  <a:lnTo>
                    <a:pt x="844" y="1844"/>
                  </a:lnTo>
                  <a:lnTo>
                    <a:pt x="844" y="1844"/>
                  </a:lnTo>
                  <a:lnTo>
                    <a:pt x="844" y="1844"/>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875"/>
                  </a:lnTo>
                  <a:lnTo>
                    <a:pt x="844" y="1906"/>
                  </a:lnTo>
                  <a:lnTo>
                    <a:pt x="844" y="1906"/>
                  </a:lnTo>
                  <a:lnTo>
                    <a:pt x="812" y="1906"/>
                  </a:lnTo>
                  <a:lnTo>
                    <a:pt x="812" y="1906"/>
                  </a:lnTo>
                  <a:lnTo>
                    <a:pt x="812" y="1906"/>
                  </a:lnTo>
                  <a:lnTo>
                    <a:pt x="781" y="1906"/>
                  </a:lnTo>
                  <a:lnTo>
                    <a:pt x="781" y="1906"/>
                  </a:lnTo>
                  <a:lnTo>
                    <a:pt x="781" y="1906"/>
                  </a:lnTo>
                  <a:lnTo>
                    <a:pt x="781" y="1906"/>
                  </a:lnTo>
                  <a:lnTo>
                    <a:pt x="781" y="1906"/>
                  </a:lnTo>
                  <a:lnTo>
                    <a:pt x="781" y="1938"/>
                  </a:lnTo>
                  <a:lnTo>
                    <a:pt x="781" y="1938"/>
                  </a:lnTo>
                  <a:lnTo>
                    <a:pt x="781" y="1938"/>
                  </a:lnTo>
                  <a:lnTo>
                    <a:pt x="812" y="1938"/>
                  </a:lnTo>
                  <a:lnTo>
                    <a:pt x="812" y="1938"/>
                  </a:lnTo>
                  <a:lnTo>
                    <a:pt x="812" y="1938"/>
                  </a:lnTo>
                  <a:lnTo>
                    <a:pt x="812" y="1938"/>
                  </a:lnTo>
                  <a:lnTo>
                    <a:pt x="812" y="1938"/>
                  </a:lnTo>
                  <a:lnTo>
                    <a:pt x="812" y="1938"/>
                  </a:lnTo>
                  <a:lnTo>
                    <a:pt x="812" y="1938"/>
                  </a:lnTo>
                  <a:lnTo>
                    <a:pt x="812" y="1938"/>
                  </a:lnTo>
                  <a:lnTo>
                    <a:pt x="812" y="1906"/>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812" y="1938"/>
                  </a:lnTo>
                  <a:lnTo>
                    <a:pt x="781" y="1938"/>
                  </a:lnTo>
                  <a:lnTo>
                    <a:pt x="781" y="1938"/>
                  </a:lnTo>
                  <a:lnTo>
                    <a:pt x="781" y="1938"/>
                  </a:lnTo>
                  <a:lnTo>
                    <a:pt x="781" y="1938"/>
                  </a:lnTo>
                  <a:lnTo>
                    <a:pt x="781" y="1938"/>
                  </a:lnTo>
                  <a:lnTo>
                    <a:pt x="812" y="1938"/>
                  </a:lnTo>
                  <a:lnTo>
                    <a:pt x="812" y="1938"/>
                  </a:lnTo>
                  <a:lnTo>
                    <a:pt x="812" y="1938"/>
                  </a:lnTo>
                  <a:lnTo>
                    <a:pt x="812" y="1938"/>
                  </a:lnTo>
                  <a:lnTo>
                    <a:pt x="812" y="1938"/>
                  </a:lnTo>
                  <a:lnTo>
                    <a:pt x="812" y="1938"/>
                  </a:lnTo>
                  <a:lnTo>
                    <a:pt x="812" y="1938"/>
                  </a:lnTo>
                  <a:lnTo>
                    <a:pt x="812" y="1938"/>
                  </a:lnTo>
                  <a:lnTo>
                    <a:pt x="812" y="1938"/>
                  </a:lnTo>
                  <a:lnTo>
                    <a:pt x="781" y="1938"/>
                  </a:lnTo>
                  <a:lnTo>
                    <a:pt x="781" y="1938"/>
                  </a:lnTo>
                  <a:lnTo>
                    <a:pt x="781" y="1969"/>
                  </a:lnTo>
                  <a:lnTo>
                    <a:pt x="781" y="1969"/>
                  </a:lnTo>
                  <a:lnTo>
                    <a:pt x="781" y="1969"/>
                  </a:lnTo>
                  <a:lnTo>
                    <a:pt x="812"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1969"/>
                  </a:lnTo>
                  <a:lnTo>
                    <a:pt x="781" y="2000"/>
                  </a:lnTo>
                  <a:lnTo>
                    <a:pt x="781" y="2000"/>
                  </a:lnTo>
                  <a:lnTo>
                    <a:pt x="781" y="2000"/>
                  </a:lnTo>
                  <a:lnTo>
                    <a:pt x="781" y="2000"/>
                  </a:lnTo>
                  <a:lnTo>
                    <a:pt x="781" y="2000"/>
                  </a:lnTo>
                  <a:lnTo>
                    <a:pt x="781" y="2000"/>
                  </a:lnTo>
                  <a:lnTo>
                    <a:pt x="781" y="2000"/>
                  </a:lnTo>
                  <a:lnTo>
                    <a:pt x="781" y="2000"/>
                  </a:lnTo>
                  <a:lnTo>
                    <a:pt x="781" y="2000"/>
                  </a:lnTo>
                  <a:lnTo>
                    <a:pt x="781" y="2000"/>
                  </a:lnTo>
                  <a:lnTo>
                    <a:pt x="781" y="2000"/>
                  </a:lnTo>
                  <a:lnTo>
                    <a:pt x="781" y="2000"/>
                  </a:lnTo>
                  <a:lnTo>
                    <a:pt x="781"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00"/>
                  </a:lnTo>
                  <a:lnTo>
                    <a:pt x="750" y="2031"/>
                  </a:lnTo>
                  <a:lnTo>
                    <a:pt x="719" y="2031"/>
                  </a:lnTo>
                  <a:lnTo>
                    <a:pt x="719" y="2000"/>
                  </a:lnTo>
                  <a:lnTo>
                    <a:pt x="719" y="2000"/>
                  </a:lnTo>
                  <a:lnTo>
                    <a:pt x="719" y="2000"/>
                  </a:lnTo>
                  <a:lnTo>
                    <a:pt x="719" y="2000"/>
                  </a:lnTo>
                  <a:lnTo>
                    <a:pt x="719" y="2000"/>
                  </a:lnTo>
                  <a:lnTo>
                    <a:pt x="719" y="2000"/>
                  </a:lnTo>
                  <a:lnTo>
                    <a:pt x="719" y="2000"/>
                  </a:lnTo>
                  <a:lnTo>
                    <a:pt x="719" y="2000"/>
                  </a:lnTo>
                  <a:lnTo>
                    <a:pt x="719" y="2000"/>
                  </a:lnTo>
                  <a:lnTo>
                    <a:pt x="719" y="2031"/>
                  </a:lnTo>
                  <a:lnTo>
                    <a:pt x="719" y="2031"/>
                  </a:lnTo>
                  <a:lnTo>
                    <a:pt x="719" y="2031"/>
                  </a:lnTo>
                  <a:lnTo>
                    <a:pt x="719" y="2031"/>
                  </a:lnTo>
                  <a:lnTo>
                    <a:pt x="719" y="2031"/>
                  </a:lnTo>
                  <a:lnTo>
                    <a:pt x="719" y="2031"/>
                  </a:lnTo>
                  <a:lnTo>
                    <a:pt x="719" y="2031"/>
                  </a:lnTo>
                  <a:lnTo>
                    <a:pt x="719" y="2031"/>
                  </a:lnTo>
                  <a:lnTo>
                    <a:pt x="719" y="2031"/>
                  </a:lnTo>
                  <a:lnTo>
                    <a:pt x="687" y="2031"/>
                  </a:lnTo>
                  <a:lnTo>
                    <a:pt x="687" y="2031"/>
                  </a:lnTo>
                  <a:lnTo>
                    <a:pt x="687" y="2000"/>
                  </a:lnTo>
                  <a:lnTo>
                    <a:pt x="687" y="2000"/>
                  </a:lnTo>
                  <a:lnTo>
                    <a:pt x="687" y="2031"/>
                  </a:lnTo>
                  <a:lnTo>
                    <a:pt x="687" y="2031"/>
                  </a:lnTo>
                  <a:lnTo>
                    <a:pt x="687" y="2031"/>
                  </a:lnTo>
                  <a:lnTo>
                    <a:pt x="687" y="2000"/>
                  </a:lnTo>
                  <a:lnTo>
                    <a:pt x="687" y="2000"/>
                  </a:lnTo>
                  <a:lnTo>
                    <a:pt x="687" y="2000"/>
                  </a:lnTo>
                  <a:lnTo>
                    <a:pt x="687" y="2031"/>
                  </a:lnTo>
                  <a:lnTo>
                    <a:pt x="687" y="2031"/>
                  </a:lnTo>
                  <a:lnTo>
                    <a:pt x="656" y="2031"/>
                  </a:lnTo>
                  <a:lnTo>
                    <a:pt x="656" y="2031"/>
                  </a:lnTo>
                  <a:lnTo>
                    <a:pt x="656" y="2031"/>
                  </a:lnTo>
                  <a:lnTo>
                    <a:pt x="656" y="2031"/>
                  </a:lnTo>
                  <a:lnTo>
                    <a:pt x="656" y="2031"/>
                  </a:lnTo>
                  <a:lnTo>
                    <a:pt x="656" y="2031"/>
                  </a:lnTo>
                  <a:lnTo>
                    <a:pt x="656" y="2031"/>
                  </a:lnTo>
                  <a:lnTo>
                    <a:pt x="656" y="2031"/>
                  </a:lnTo>
                  <a:lnTo>
                    <a:pt x="656" y="2031"/>
                  </a:lnTo>
                  <a:lnTo>
                    <a:pt x="656" y="2031"/>
                  </a:lnTo>
                  <a:lnTo>
                    <a:pt x="625" y="2031"/>
                  </a:lnTo>
                  <a:lnTo>
                    <a:pt x="625" y="2031"/>
                  </a:lnTo>
                  <a:lnTo>
                    <a:pt x="625" y="2031"/>
                  </a:lnTo>
                  <a:lnTo>
                    <a:pt x="625" y="2031"/>
                  </a:lnTo>
                  <a:lnTo>
                    <a:pt x="625" y="2031"/>
                  </a:lnTo>
                  <a:lnTo>
                    <a:pt x="625" y="2031"/>
                  </a:lnTo>
                  <a:lnTo>
                    <a:pt x="625" y="2031"/>
                  </a:lnTo>
                  <a:lnTo>
                    <a:pt x="625" y="2031"/>
                  </a:lnTo>
                  <a:lnTo>
                    <a:pt x="625" y="2031"/>
                  </a:lnTo>
                  <a:lnTo>
                    <a:pt x="625" y="2031"/>
                  </a:lnTo>
                  <a:lnTo>
                    <a:pt x="625" y="2031"/>
                  </a:lnTo>
                  <a:lnTo>
                    <a:pt x="625" y="2063"/>
                  </a:lnTo>
                  <a:lnTo>
                    <a:pt x="625" y="2063"/>
                  </a:lnTo>
                  <a:lnTo>
                    <a:pt x="625" y="2063"/>
                  </a:lnTo>
                  <a:lnTo>
                    <a:pt x="594" y="2063"/>
                  </a:lnTo>
                  <a:lnTo>
                    <a:pt x="594" y="2063"/>
                  </a:lnTo>
                  <a:lnTo>
                    <a:pt x="594" y="2063"/>
                  </a:lnTo>
                  <a:lnTo>
                    <a:pt x="594" y="2063"/>
                  </a:lnTo>
                  <a:lnTo>
                    <a:pt x="594" y="2063"/>
                  </a:lnTo>
                  <a:lnTo>
                    <a:pt x="594" y="2094"/>
                  </a:lnTo>
                  <a:lnTo>
                    <a:pt x="594" y="2094"/>
                  </a:lnTo>
                  <a:lnTo>
                    <a:pt x="594" y="2094"/>
                  </a:lnTo>
                  <a:lnTo>
                    <a:pt x="594" y="2094"/>
                  </a:lnTo>
                  <a:lnTo>
                    <a:pt x="594" y="2094"/>
                  </a:lnTo>
                  <a:lnTo>
                    <a:pt x="594" y="2094"/>
                  </a:lnTo>
                  <a:lnTo>
                    <a:pt x="594" y="2094"/>
                  </a:lnTo>
                  <a:lnTo>
                    <a:pt x="594" y="2094"/>
                  </a:lnTo>
                  <a:lnTo>
                    <a:pt x="594" y="2094"/>
                  </a:lnTo>
                  <a:lnTo>
                    <a:pt x="594" y="2094"/>
                  </a:lnTo>
                  <a:lnTo>
                    <a:pt x="594" y="2094"/>
                  </a:lnTo>
                  <a:lnTo>
                    <a:pt x="594" y="2094"/>
                  </a:lnTo>
                  <a:lnTo>
                    <a:pt x="594" y="2094"/>
                  </a:lnTo>
                  <a:lnTo>
                    <a:pt x="594" y="2094"/>
                  </a:lnTo>
                  <a:lnTo>
                    <a:pt x="594" y="2125"/>
                  </a:lnTo>
                  <a:lnTo>
                    <a:pt x="594" y="2125"/>
                  </a:lnTo>
                  <a:lnTo>
                    <a:pt x="594" y="2125"/>
                  </a:lnTo>
                  <a:lnTo>
                    <a:pt x="594" y="2125"/>
                  </a:lnTo>
                  <a:lnTo>
                    <a:pt x="594" y="2125"/>
                  </a:lnTo>
                  <a:lnTo>
                    <a:pt x="594" y="2125"/>
                  </a:lnTo>
                  <a:lnTo>
                    <a:pt x="594" y="2125"/>
                  </a:lnTo>
                  <a:lnTo>
                    <a:pt x="594" y="2125"/>
                  </a:lnTo>
                  <a:lnTo>
                    <a:pt x="594" y="2125"/>
                  </a:lnTo>
                  <a:lnTo>
                    <a:pt x="625" y="2125"/>
                  </a:lnTo>
                  <a:lnTo>
                    <a:pt x="625" y="2125"/>
                  </a:lnTo>
                  <a:lnTo>
                    <a:pt x="625" y="2125"/>
                  </a:lnTo>
                  <a:lnTo>
                    <a:pt x="625" y="2125"/>
                  </a:lnTo>
                  <a:lnTo>
                    <a:pt x="625" y="2125"/>
                  </a:lnTo>
                  <a:lnTo>
                    <a:pt x="625" y="2125"/>
                  </a:lnTo>
                  <a:lnTo>
                    <a:pt x="625" y="2125"/>
                  </a:lnTo>
                  <a:lnTo>
                    <a:pt x="625" y="2125"/>
                  </a:lnTo>
                  <a:lnTo>
                    <a:pt x="625" y="2125"/>
                  </a:lnTo>
                  <a:lnTo>
                    <a:pt x="625" y="2125"/>
                  </a:lnTo>
                  <a:lnTo>
                    <a:pt x="625" y="2125"/>
                  </a:lnTo>
                  <a:lnTo>
                    <a:pt x="625" y="2125"/>
                  </a:lnTo>
                  <a:lnTo>
                    <a:pt x="625" y="2125"/>
                  </a:lnTo>
                  <a:lnTo>
                    <a:pt x="625" y="2125"/>
                  </a:lnTo>
                  <a:lnTo>
                    <a:pt x="625" y="2156"/>
                  </a:lnTo>
                  <a:lnTo>
                    <a:pt x="625" y="2156"/>
                  </a:lnTo>
                  <a:lnTo>
                    <a:pt x="625" y="2156"/>
                  </a:lnTo>
                  <a:lnTo>
                    <a:pt x="625" y="2156"/>
                  </a:lnTo>
                  <a:lnTo>
                    <a:pt x="625" y="2156"/>
                  </a:lnTo>
                  <a:lnTo>
                    <a:pt x="625" y="2156"/>
                  </a:lnTo>
                  <a:lnTo>
                    <a:pt x="625" y="2156"/>
                  </a:lnTo>
                  <a:lnTo>
                    <a:pt x="625" y="2156"/>
                  </a:lnTo>
                  <a:lnTo>
                    <a:pt x="625" y="2156"/>
                  </a:lnTo>
                  <a:lnTo>
                    <a:pt x="625" y="2156"/>
                  </a:lnTo>
                  <a:lnTo>
                    <a:pt x="625" y="2156"/>
                  </a:lnTo>
                  <a:lnTo>
                    <a:pt x="625" y="2156"/>
                  </a:lnTo>
                  <a:lnTo>
                    <a:pt x="594" y="2156"/>
                  </a:lnTo>
                  <a:lnTo>
                    <a:pt x="594" y="2156"/>
                  </a:lnTo>
                  <a:lnTo>
                    <a:pt x="594" y="2156"/>
                  </a:lnTo>
                  <a:lnTo>
                    <a:pt x="594" y="2156"/>
                  </a:lnTo>
                  <a:lnTo>
                    <a:pt x="594" y="2156"/>
                  </a:lnTo>
                  <a:lnTo>
                    <a:pt x="594" y="2156"/>
                  </a:lnTo>
                  <a:lnTo>
                    <a:pt x="594" y="2156"/>
                  </a:lnTo>
                  <a:lnTo>
                    <a:pt x="594" y="2156"/>
                  </a:lnTo>
                  <a:lnTo>
                    <a:pt x="594" y="2156"/>
                  </a:lnTo>
                  <a:lnTo>
                    <a:pt x="594" y="2156"/>
                  </a:lnTo>
                  <a:lnTo>
                    <a:pt x="594" y="2156"/>
                  </a:lnTo>
                  <a:lnTo>
                    <a:pt x="594" y="2156"/>
                  </a:lnTo>
                  <a:lnTo>
                    <a:pt x="562" y="2156"/>
                  </a:lnTo>
                  <a:lnTo>
                    <a:pt x="562" y="2156"/>
                  </a:lnTo>
                  <a:lnTo>
                    <a:pt x="562" y="2156"/>
                  </a:lnTo>
                  <a:lnTo>
                    <a:pt x="562" y="2156"/>
                  </a:lnTo>
                  <a:lnTo>
                    <a:pt x="562" y="2156"/>
                  </a:lnTo>
                  <a:lnTo>
                    <a:pt x="562" y="2156"/>
                  </a:lnTo>
                  <a:lnTo>
                    <a:pt x="531" y="2156"/>
                  </a:lnTo>
                  <a:lnTo>
                    <a:pt x="531" y="2156"/>
                  </a:lnTo>
                  <a:lnTo>
                    <a:pt x="531" y="2156"/>
                  </a:lnTo>
                  <a:lnTo>
                    <a:pt x="531" y="2156"/>
                  </a:lnTo>
                  <a:lnTo>
                    <a:pt x="531" y="2188"/>
                  </a:lnTo>
                  <a:lnTo>
                    <a:pt x="531" y="2188"/>
                  </a:lnTo>
                  <a:lnTo>
                    <a:pt x="531" y="2188"/>
                  </a:lnTo>
                  <a:lnTo>
                    <a:pt x="531" y="2188"/>
                  </a:lnTo>
                  <a:lnTo>
                    <a:pt x="531" y="2188"/>
                  </a:lnTo>
                  <a:lnTo>
                    <a:pt x="531" y="2188"/>
                  </a:lnTo>
                  <a:lnTo>
                    <a:pt x="531" y="2188"/>
                  </a:lnTo>
                  <a:lnTo>
                    <a:pt x="531" y="2188"/>
                  </a:lnTo>
                  <a:lnTo>
                    <a:pt x="531" y="2219"/>
                  </a:lnTo>
                  <a:lnTo>
                    <a:pt x="531" y="2219"/>
                  </a:lnTo>
                  <a:lnTo>
                    <a:pt x="531" y="2219"/>
                  </a:lnTo>
                  <a:lnTo>
                    <a:pt x="562" y="2219"/>
                  </a:lnTo>
                  <a:lnTo>
                    <a:pt x="562" y="2219"/>
                  </a:lnTo>
                  <a:lnTo>
                    <a:pt x="562" y="2219"/>
                  </a:lnTo>
                  <a:lnTo>
                    <a:pt x="562" y="2219"/>
                  </a:lnTo>
                  <a:lnTo>
                    <a:pt x="562" y="2219"/>
                  </a:lnTo>
                  <a:lnTo>
                    <a:pt x="562" y="2219"/>
                  </a:lnTo>
                  <a:lnTo>
                    <a:pt x="562" y="2219"/>
                  </a:lnTo>
                  <a:lnTo>
                    <a:pt x="562" y="2219"/>
                  </a:lnTo>
                  <a:lnTo>
                    <a:pt x="562" y="2219"/>
                  </a:lnTo>
                  <a:lnTo>
                    <a:pt x="562" y="2219"/>
                  </a:lnTo>
                  <a:lnTo>
                    <a:pt x="562" y="2219"/>
                  </a:lnTo>
                  <a:lnTo>
                    <a:pt x="562" y="2219"/>
                  </a:lnTo>
                  <a:lnTo>
                    <a:pt x="562" y="2219"/>
                  </a:lnTo>
                  <a:lnTo>
                    <a:pt x="562" y="2219"/>
                  </a:lnTo>
                  <a:lnTo>
                    <a:pt x="562" y="2219"/>
                  </a:lnTo>
                  <a:lnTo>
                    <a:pt x="562" y="2250"/>
                  </a:lnTo>
                  <a:lnTo>
                    <a:pt x="562" y="2250"/>
                  </a:lnTo>
                  <a:lnTo>
                    <a:pt x="594" y="2250"/>
                  </a:lnTo>
                  <a:lnTo>
                    <a:pt x="594" y="2250"/>
                  </a:lnTo>
                  <a:lnTo>
                    <a:pt x="594" y="2250"/>
                  </a:lnTo>
                  <a:lnTo>
                    <a:pt x="594" y="2250"/>
                  </a:lnTo>
                  <a:lnTo>
                    <a:pt x="594" y="2250"/>
                  </a:lnTo>
                  <a:lnTo>
                    <a:pt x="594" y="2281"/>
                  </a:lnTo>
                  <a:lnTo>
                    <a:pt x="594" y="2281"/>
                  </a:lnTo>
                  <a:lnTo>
                    <a:pt x="594" y="2281"/>
                  </a:lnTo>
                  <a:lnTo>
                    <a:pt x="594" y="2281"/>
                  </a:lnTo>
                  <a:lnTo>
                    <a:pt x="625" y="2281"/>
                  </a:lnTo>
                  <a:lnTo>
                    <a:pt x="625" y="2281"/>
                  </a:lnTo>
                  <a:lnTo>
                    <a:pt x="625" y="2281"/>
                  </a:lnTo>
                  <a:lnTo>
                    <a:pt x="625" y="2281"/>
                  </a:lnTo>
                  <a:lnTo>
                    <a:pt x="625" y="2281"/>
                  </a:lnTo>
                  <a:lnTo>
                    <a:pt x="625" y="2281"/>
                  </a:lnTo>
                  <a:lnTo>
                    <a:pt x="625" y="2281"/>
                  </a:lnTo>
                  <a:lnTo>
                    <a:pt x="625" y="2281"/>
                  </a:lnTo>
                  <a:lnTo>
                    <a:pt x="625" y="2281"/>
                  </a:lnTo>
                  <a:lnTo>
                    <a:pt x="625" y="2281"/>
                  </a:lnTo>
                  <a:lnTo>
                    <a:pt x="656" y="2313"/>
                  </a:lnTo>
                  <a:lnTo>
                    <a:pt x="656" y="2313"/>
                  </a:lnTo>
                  <a:lnTo>
                    <a:pt x="656" y="2313"/>
                  </a:lnTo>
                  <a:lnTo>
                    <a:pt x="687" y="2313"/>
                  </a:lnTo>
                  <a:lnTo>
                    <a:pt x="687" y="2313"/>
                  </a:lnTo>
                  <a:lnTo>
                    <a:pt x="719" y="2344"/>
                  </a:lnTo>
                  <a:lnTo>
                    <a:pt x="719" y="2344"/>
                  </a:lnTo>
                  <a:lnTo>
                    <a:pt x="719" y="2344"/>
                  </a:lnTo>
                  <a:lnTo>
                    <a:pt x="750" y="2344"/>
                  </a:lnTo>
                  <a:lnTo>
                    <a:pt x="750" y="2344"/>
                  </a:lnTo>
                  <a:lnTo>
                    <a:pt x="750" y="2344"/>
                  </a:lnTo>
                  <a:lnTo>
                    <a:pt x="750" y="2344"/>
                  </a:lnTo>
                  <a:lnTo>
                    <a:pt x="750" y="2344"/>
                  </a:lnTo>
                  <a:lnTo>
                    <a:pt x="750" y="2344"/>
                  </a:lnTo>
                  <a:lnTo>
                    <a:pt x="750" y="2344"/>
                  </a:lnTo>
                  <a:lnTo>
                    <a:pt x="750" y="2344"/>
                  </a:lnTo>
                  <a:lnTo>
                    <a:pt x="750" y="2344"/>
                  </a:lnTo>
                  <a:lnTo>
                    <a:pt x="750" y="2375"/>
                  </a:lnTo>
                  <a:lnTo>
                    <a:pt x="750" y="2375"/>
                  </a:lnTo>
                  <a:lnTo>
                    <a:pt x="781" y="2375"/>
                  </a:lnTo>
                  <a:lnTo>
                    <a:pt x="781" y="2375"/>
                  </a:lnTo>
                  <a:lnTo>
                    <a:pt x="781" y="2344"/>
                  </a:lnTo>
                  <a:lnTo>
                    <a:pt x="781" y="2344"/>
                  </a:lnTo>
                  <a:lnTo>
                    <a:pt x="812" y="2375"/>
                  </a:lnTo>
                  <a:lnTo>
                    <a:pt x="812" y="2375"/>
                  </a:lnTo>
                  <a:lnTo>
                    <a:pt x="812" y="2375"/>
                  </a:lnTo>
                  <a:lnTo>
                    <a:pt x="812" y="2375"/>
                  </a:lnTo>
                  <a:lnTo>
                    <a:pt x="812" y="2406"/>
                  </a:lnTo>
                  <a:lnTo>
                    <a:pt x="844" y="2406"/>
                  </a:lnTo>
                  <a:lnTo>
                    <a:pt x="844" y="2406"/>
                  </a:lnTo>
                  <a:lnTo>
                    <a:pt x="844" y="2406"/>
                  </a:lnTo>
                  <a:lnTo>
                    <a:pt x="844" y="2438"/>
                  </a:lnTo>
                  <a:lnTo>
                    <a:pt x="844" y="2438"/>
                  </a:lnTo>
                  <a:lnTo>
                    <a:pt x="844" y="2438"/>
                  </a:lnTo>
                  <a:lnTo>
                    <a:pt x="844" y="2438"/>
                  </a:lnTo>
                  <a:lnTo>
                    <a:pt x="844" y="2438"/>
                  </a:lnTo>
                  <a:lnTo>
                    <a:pt x="875" y="2438"/>
                  </a:lnTo>
                  <a:lnTo>
                    <a:pt x="875" y="2469"/>
                  </a:lnTo>
                  <a:lnTo>
                    <a:pt x="875" y="2469"/>
                  </a:lnTo>
                  <a:lnTo>
                    <a:pt x="906" y="2469"/>
                  </a:lnTo>
                  <a:lnTo>
                    <a:pt x="906" y="2469"/>
                  </a:lnTo>
                  <a:lnTo>
                    <a:pt x="906" y="2469"/>
                  </a:lnTo>
                  <a:lnTo>
                    <a:pt x="906" y="2469"/>
                  </a:lnTo>
                  <a:lnTo>
                    <a:pt x="906" y="2438"/>
                  </a:lnTo>
                  <a:lnTo>
                    <a:pt x="906" y="2469"/>
                  </a:lnTo>
                  <a:lnTo>
                    <a:pt x="937" y="2469"/>
                  </a:lnTo>
                  <a:lnTo>
                    <a:pt x="937" y="2469"/>
                  </a:lnTo>
                  <a:lnTo>
                    <a:pt x="937" y="2469"/>
                  </a:lnTo>
                  <a:lnTo>
                    <a:pt x="937" y="2469"/>
                  </a:lnTo>
                  <a:lnTo>
                    <a:pt x="937" y="2469"/>
                  </a:lnTo>
                  <a:lnTo>
                    <a:pt x="937" y="2469"/>
                  </a:lnTo>
                  <a:lnTo>
                    <a:pt x="969" y="2469"/>
                  </a:lnTo>
                  <a:lnTo>
                    <a:pt x="969" y="2469"/>
                  </a:lnTo>
                  <a:lnTo>
                    <a:pt x="969" y="2469"/>
                  </a:lnTo>
                  <a:lnTo>
                    <a:pt x="969" y="2469"/>
                  </a:lnTo>
                  <a:lnTo>
                    <a:pt x="969" y="2469"/>
                  </a:lnTo>
                  <a:lnTo>
                    <a:pt x="969" y="2469"/>
                  </a:lnTo>
                  <a:lnTo>
                    <a:pt x="1000" y="2469"/>
                  </a:lnTo>
                  <a:lnTo>
                    <a:pt x="1000" y="2469"/>
                  </a:lnTo>
                  <a:lnTo>
                    <a:pt x="1000" y="2469"/>
                  </a:lnTo>
                  <a:lnTo>
                    <a:pt x="1000" y="2469"/>
                  </a:lnTo>
                  <a:lnTo>
                    <a:pt x="1000" y="2469"/>
                  </a:lnTo>
                  <a:lnTo>
                    <a:pt x="1000" y="2469"/>
                  </a:lnTo>
                  <a:lnTo>
                    <a:pt x="1000" y="2469"/>
                  </a:lnTo>
                  <a:lnTo>
                    <a:pt x="1000" y="2469"/>
                  </a:lnTo>
                  <a:lnTo>
                    <a:pt x="1031" y="2469"/>
                  </a:lnTo>
                  <a:lnTo>
                    <a:pt x="1031" y="2469"/>
                  </a:lnTo>
                  <a:lnTo>
                    <a:pt x="1031" y="2469"/>
                  </a:lnTo>
                  <a:lnTo>
                    <a:pt x="1031" y="2469"/>
                  </a:lnTo>
                  <a:lnTo>
                    <a:pt x="1062" y="2469"/>
                  </a:lnTo>
                  <a:lnTo>
                    <a:pt x="1062" y="2469"/>
                  </a:lnTo>
                  <a:lnTo>
                    <a:pt x="1062" y="2469"/>
                  </a:lnTo>
                  <a:lnTo>
                    <a:pt x="1062" y="2438"/>
                  </a:lnTo>
                  <a:lnTo>
                    <a:pt x="1062" y="2438"/>
                  </a:lnTo>
                  <a:lnTo>
                    <a:pt x="1062" y="2438"/>
                  </a:lnTo>
                  <a:lnTo>
                    <a:pt x="1062" y="2438"/>
                  </a:lnTo>
                  <a:lnTo>
                    <a:pt x="1062" y="2438"/>
                  </a:lnTo>
                  <a:lnTo>
                    <a:pt x="1062" y="2438"/>
                  </a:lnTo>
                  <a:lnTo>
                    <a:pt x="1062" y="2438"/>
                  </a:lnTo>
                  <a:lnTo>
                    <a:pt x="1062" y="2438"/>
                  </a:lnTo>
                  <a:lnTo>
                    <a:pt x="1062" y="2438"/>
                  </a:lnTo>
                  <a:lnTo>
                    <a:pt x="1062" y="2438"/>
                  </a:lnTo>
                  <a:lnTo>
                    <a:pt x="1062" y="2438"/>
                  </a:lnTo>
                  <a:lnTo>
                    <a:pt x="1094" y="2438"/>
                  </a:lnTo>
                  <a:lnTo>
                    <a:pt x="1094" y="2438"/>
                  </a:lnTo>
                  <a:lnTo>
                    <a:pt x="1094" y="2438"/>
                  </a:lnTo>
                  <a:lnTo>
                    <a:pt x="1094" y="2438"/>
                  </a:lnTo>
                  <a:lnTo>
                    <a:pt x="1094" y="2438"/>
                  </a:lnTo>
                  <a:lnTo>
                    <a:pt x="1094" y="2438"/>
                  </a:lnTo>
                  <a:lnTo>
                    <a:pt x="1094" y="2438"/>
                  </a:lnTo>
                  <a:lnTo>
                    <a:pt x="1094" y="2438"/>
                  </a:lnTo>
                  <a:lnTo>
                    <a:pt x="1125" y="2438"/>
                  </a:lnTo>
                  <a:lnTo>
                    <a:pt x="1125" y="2438"/>
                  </a:lnTo>
                  <a:lnTo>
                    <a:pt x="1125" y="2438"/>
                  </a:lnTo>
                  <a:lnTo>
                    <a:pt x="1125" y="2469"/>
                  </a:lnTo>
                  <a:lnTo>
                    <a:pt x="1125" y="2469"/>
                  </a:lnTo>
                  <a:lnTo>
                    <a:pt x="1125" y="2438"/>
                  </a:lnTo>
                  <a:lnTo>
                    <a:pt x="1125" y="2438"/>
                  </a:lnTo>
                  <a:lnTo>
                    <a:pt x="1125" y="2469"/>
                  </a:lnTo>
                  <a:lnTo>
                    <a:pt x="1125" y="2469"/>
                  </a:lnTo>
                  <a:lnTo>
                    <a:pt x="1156" y="2469"/>
                  </a:lnTo>
                  <a:lnTo>
                    <a:pt x="1156" y="2469"/>
                  </a:lnTo>
                  <a:lnTo>
                    <a:pt x="1156" y="2469"/>
                  </a:lnTo>
                  <a:lnTo>
                    <a:pt x="1156" y="2469"/>
                  </a:lnTo>
                  <a:lnTo>
                    <a:pt x="1156" y="2500"/>
                  </a:lnTo>
                  <a:lnTo>
                    <a:pt x="1156" y="2500"/>
                  </a:lnTo>
                  <a:lnTo>
                    <a:pt x="1156" y="2500"/>
                  </a:lnTo>
                  <a:lnTo>
                    <a:pt x="1187" y="2500"/>
                  </a:lnTo>
                  <a:lnTo>
                    <a:pt x="1187" y="2500"/>
                  </a:lnTo>
                  <a:lnTo>
                    <a:pt x="1187" y="2500"/>
                  </a:lnTo>
                  <a:lnTo>
                    <a:pt x="1187" y="2500"/>
                  </a:lnTo>
                  <a:lnTo>
                    <a:pt x="1187" y="2500"/>
                  </a:lnTo>
                  <a:lnTo>
                    <a:pt x="1187" y="2500"/>
                  </a:lnTo>
                  <a:lnTo>
                    <a:pt x="1219" y="2500"/>
                  </a:lnTo>
                  <a:lnTo>
                    <a:pt x="1219" y="2500"/>
                  </a:lnTo>
                  <a:lnTo>
                    <a:pt x="1219" y="2500"/>
                  </a:lnTo>
                  <a:lnTo>
                    <a:pt x="1219" y="2500"/>
                  </a:lnTo>
                  <a:lnTo>
                    <a:pt x="1219" y="2500"/>
                  </a:lnTo>
                  <a:lnTo>
                    <a:pt x="1219" y="2500"/>
                  </a:lnTo>
                  <a:lnTo>
                    <a:pt x="1219" y="2531"/>
                  </a:lnTo>
                  <a:lnTo>
                    <a:pt x="1250" y="2531"/>
                  </a:lnTo>
                  <a:lnTo>
                    <a:pt x="1250" y="2531"/>
                  </a:lnTo>
                  <a:lnTo>
                    <a:pt x="1250" y="2531"/>
                  </a:lnTo>
                  <a:lnTo>
                    <a:pt x="1250" y="2531"/>
                  </a:lnTo>
                  <a:lnTo>
                    <a:pt x="1281" y="2531"/>
                  </a:lnTo>
                  <a:lnTo>
                    <a:pt x="1281" y="2531"/>
                  </a:lnTo>
                  <a:lnTo>
                    <a:pt x="1281" y="2531"/>
                  </a:lnTo>
                  <a:lnTo>
                    <a:pt x="1281" y="2531"/>
                  </a:lnTo>
                  <a:lnTo>
                    <a:pt x="1281" y="2531"/>
                  </a:lnTo>
                  <a:lnTo>
                    <a:pt x="1281" y="2531"/>
                  </a:lnTo>
                  <a:lnTo>
                    <a:pt x="1281" y="2531"/>
                  </a:lnTo>
                  <a:lnTo>
                    <a:pt x="1281" y="2531"/>
                  </a:lnTo>
                  <a:lnTo>
                    <a:pt x="1281" y="2531"/>
                  </a:lnTo>
                  <a:lnTo>
                    <a:pt x="1312" y="2531"/>
                  </a:lnTo>
                  <a:lnTo>
                    <a:pt x="1312" y="2531"/>
                  </a:lnTo>
                  <a:lnTo>
                    <a:pt x="1312" y="2531"/>
                  </a:lnTo>
                  <a:lnTo>
                    <a:pt x="1312" y="2531"/>
                  </a:lnTo>
                  <a:lnTo>
                    <a:pt x="1312" y="2531"/>
                  </a:lnTo>
                  <a:lnTo>
                    <a:pt x="1344" y="2563"/>
                  </a:lnTo>
                  <a:lnTo>
                    <a:pt x="1344" y="2563"/>
                  </a:lnTo>
                  <a:lnTo>
                    <a:pt x="1344" y="2563"/>
                  </a:lnTo>
                  <a:lnTo>
                    <a:pt x="1344" y="2563"/>
                  </a:lnTo>
                  <a:lnTo>
                    <a:pt x="1344" y="2563"/>
                  </a:lnTo>
                  <a:lnTo>
                    <a:pt x="1344" y="2563"/>
                  </a:lnTo>
                  <a:lnTo>
                    <a:pt x="1344" y="2563"/>
                  </a:lnTo>
                  <a:lnTo>
                    <a:pt x="1344" y="2563"/>
                  </a:lnTo>
                  <a:lnTo>
                    <a:pt x="1344" y="2563"/>
                  </a:lnTo>
                  <a:lnTo>
                    <a:pt x="1375" y="2563"/>
                  </a:lnTo>
                  <a:lnTo>
                    <a:pt x="1375" y="2563"/>
                  </a:lnTo>
                  <a:lnTo>
                    <a:pt x="1375" y="2563"/>
                  </a:lnTo>
                  <a:lnTo>
                    <a:pt x="1375" y="2563"/>
                  </a:lnTo>
                  <a:lnTo>
                    <a:pt x="1375" y="2563"/>
                  </a:lnTo>
                  <a:lnTo>
                    <a:pt x="1375" y="2563"/>
                  </a:lnTo>
                  <a:lnTo>
                    <a:pt x="1375" y="2563"/>
                  </a:lnTo>
                  <a:lnTo>
                    <a:pt x="1375" y="2563"/>
                  </a:lnTo>
                  <a:lnTo>
                    <a:pt x="1375" y="2594"/>
                  </a:lnTo>
                  <a:lnTo>
                    <a:pt x="1375" y="2594"/>
                  </a:lnTo>
                  <a:lnTo>
                    <a:pt x="1375" y="2594"/>
                  </a:lnTo>
                  <a:lnTo>
                    <a:pt x="1375" y="2594"/>
                  </a:lnTo>
                  <a:lnTo>
                    <a:pt x="1375" y="2594"/>
                  </a:lnTo>
                  <a:lnTo>
                    <a:pt x="1406" y="2594"/>
                  </a:lnTo>
                  <a:lnTo>
                    <a:pt x="1406" y="2594"/>
                  </a:lnTo>
                  <a:lnTo>
                    <a:pt x="1406" y="2594"/>
                  </a:lnTo>
                  <a:lnTo>
                    <a:pt x="1406" y="2594"/>
                  </a:lnTo>
                  <a:lnTo>
                    <a:pt x="1406" y="2594"/>
                  </a:lnTo>
                  <a:lnTo>
                    <a:pt x="1406" y="2594"/>
                  </a:lnTo>
                  <a:lnTo>
                    <a:pt x="1406" y="2594"/>
                  </a:lnTo>
                  <a:lnTo>
                    <a:pt x="1406" y="2594"/>
                  </a:lnTo>
                  <a:lnTo>
                    <a:pt x="1406" y="2594"/>
                  </a:lnTo>
                  <a:lnTo>
                    <a:pt x="1406" y="2594"/>
                  </a:lnTo>
                  <a:lnTo>
                    <a:pt x="1406" y="2594"/>
                  </a:lnTo>
                  <a:lnTo>
                    <a:pt x="1406" y="2594"/>
                  </a:lnTo>
                  <a:lnTo>
                    <a:pt x="1406" y="2594"/>
                  </a:lnTo>
                  <a:lnTo>
                    <a:pt x="1406" y="2594"/>
                  </a:lnTo>
                  <a:lnTo>
                    <a:pt x="1406" y="2594"/>
                  </a:lnTo>
                  <a:lnTo>
                    <a:pt x="1437" y="2625"/>
                  </a:lnTo>
                  <a:lnTo>
                    <a:pt x="1437" y="2625"/>
                  </a:lnTo>
                  <a:lnTo>
                    <a:pt x="1437" y="2625"/>
                  </a:lnTo>
                  <a:lnTo>
                    <a:pt x="1437" y="2625"/>
                  </a:lnTo>
                  <a:lnTo>
                    <a:pt x="1437" y="2625"/>
                  </a:lnTo>
                  <a:lnTo>
                    <a:pt x="1469" y="2625"/>
                  </a:lnTo>
                  <a:lnTo>
                    <a:pt x="1469" y="2625"/>
                  </a:lnTo>
                  <a:lnTo>
                    <a:pt x="1469" y="2625"/>
                  </a:lnTo>
                  <a:lnTo>
                    <a:pt x="1469" y="2625"/>
                  </a:lnTo>
                  <a:lnTo>
                    <a:pt x="1469" y="2625"/>
                  </a:lnTo>
                  <a:lnTo>
                    <a:pt x="1469" y="2625"/>
                  </a:lnTo>
                  <a:lnTo>
                    <a:pt x="1469" y="2625"/>
                  </a:lnTo>
                  <a:lnTo>
                    <a:pt x="1469" y="2656"/>
                  </a:lnTo>
                  <a:lnTo>
                    <a:pt x="1469" y="2656"/>
                  </a:lnTo>
                  <a:lnTo>
                    <a:pt x="1469" y="2656"/>
                  </a:lnTo>
                  <a:lnTo>
                    <a:pt x="1469" y="2656"/>
                  </a:lnTo>
                  <a:lnTo>
                    <a:pt x="1469" y="2656"/>
                  </a:lnTo>
                  <a:lnTo>
                    <a:pt x="1469" y="2688"/>
                  </a:lnTo>
                  <a:lnTo>
                    <a:pt x="1469" y="2688"/>
                  </a:lnTo>
                  <a:lnTo>
                    <a:pt x="1469" y="2688"/>
                  </a:lnTo>
                  <a:lnTo>
                    <a:pt x="1469" y="2688"/>
                  </a:lnTo>
                  <a:lnTo>
                    <a:pt x="1469" y="2688"/>
                  </a:lnTo>
                  <a:lnTo>
                    <a:pt x="1469" y="2688"/>
                  </a:lnTo>
                  <a:lnTo>
                    <a:pt x="1469" y="2688"/>
                  </a:lnTo>
                  <a:lnTo>
                    <a:pt x="1469" y="2688"/>
                  </a:lnTo>
                  <a:lnTo>
                    <a:pt x="1469" y="2688"/>
                  </a:lnTo>
                  <a:lnTo>
                    <a:pt x="1500" y="2688"/>
                  </a:lnTo>
                  <a:lnTo>
                    <a:pt x="1469" y="2688"/>
                  </a:lnTo>
                  <a:lnTo>
                    <a:pt x="1469" y="2688"/>
                  </a:lnTo>
                  <a:lnTo>
                    <a:pt x="1469" y="2688"/>
                  </a:lnTo>
                  <a:lnTo>
                    <a:pt x="1469" y="2688"/>
                  </a:lnTo>
                  <a:lnTo>
                    <a:pt x="1469" y="2688"/>
                  </a:lnTo>
                  <a:lnTo>
                    <a:pt x="1469" y="2688"/>
                  </a:lnTo>
                  <a:lnTo>
                    <a:pt x="1469" y="2688"/>
                  </a:lnTo>
                  <a:lnTo>
                    <a:pt x="1469" y="2719"/>
                  </a:lnTo>
                  <a:lnTo>
                    <a:pt x="1500" y="2719"/>
                  </a:lnTo>
                  <a:lnTo>
                    <a:pt x="1500" y="2719"/>
                  </a:lnTo>
                  <a:lnTo>
                    <a:pt x="1500" y="2719"/>
                  </a:lnTo>
                  <a:lnTo>
                    <a:pt x="1500" y="2719"/>
                  </a:lnTo>
                  <a:lnTo>
                    <a:pt x="1531" y="2719"/>
                  </a:lnTo>
                  <a:lnTo>
                    <a:pt x="1531" y="2719"/>
                  </a:lnTo>
                  <a:lnTo>
                    <a:pt x="1531" y="2719"/>
                  </a:lnTo>
                  <a:lnTo>
                    <a:pt x="1531" y="2719"/>
                  </a:lnTo>
                  <a:lnTo>
                    <a:pt x="1531" y="2750"/>
                  </a:lnTo>
                  <a:lnTo>
                    <a:pt x="1531" y="2750"/>
                  </a:lnTo>
                  <a:lnTo>
                    <a:pt x="1531" y="2750"/>
                  </a:lnTo>
                  <a:lnTo>
                    <a:pt x="1531" y="2750"/>
                  </a:lnTo>
                  <a:lnTo>
                    <a:pt x="1531" y="2750"/>
                  </a:lnTo>
                  <a:lnTo>
                    <a:pt x="1531" y="2750"/>
                  </a:lnTo>
                  <a:lnTo>
                    <a:pt x="1531" y="2750"/>
                  </a:lnTo>
                  <a:lnTo>
                    <a:pt x="1531" y="2750"/>
                  </a:lnTo>
                  <a:lnTo>
                    <a:pt x="1531" y="2750"/>
                  </a:lnTo>
                  <a:lnTo>
                    <a:pt x="1531" y="2750"/>
                  </a:lnTo>
                  <a:lnTo>
                    <a:pt x="1562" y="2750"/>
                  </a:lnTo>
                  <a:lnTo>
                    <a:pt x="1562" y="2750"/>
                  </a:lnTo>
                  <a:lnTo>
                    <a:pt x="1531" y="2750"/>
                  </a:lnTo>
                  <a:lnTo>
                    <a:pt x="1531" y="2750"/>
                  </a:lnTo>
                  <a:lnTo>
                    <a:pt x="1562" y="2750"/>
                  </a:lnTo>
                  <a:lnTo>
                    <a:pt x="1562" y="2750"/>
                  </a:lnTo>
                  <a:lnTo>
                    <a:pt x="1562" y="2750"/>
                  </a:lnTo>
                  <a:lnTo>
                    <a:pt x="1562" y="2750"/>
                  </a:lnTo>
                  <a:lnTo>
                    <a:pt x="1562" y="2750"/>
                  </a:lnTo>
                  <a:lnTo>
                    <a:pt x="1562" y="2750"/>
                  </a:lnTo>
                  <a:lnTo>
                    <a:pt x="1562" y="2781"/>
                  </a:lnTo>
                  <a:lnTo>
                    <a:pt x="1562" y="2781"/>
                  </a:lnTo>
                  <a:lnTo>
                    <a:pt x="1562" y="2781"/>
                  </a:lnTo>
                  <a:lnTo>
                    <a:pt x="1594" y="2781"/>
                  </a:lnTo>
                  <a:lnTo>
                    <a:pt x="1594" y="2781"/>
                  </a:lnTo>
                  <a:lnTo>
                    <a:pt x="1594" y="2781"/>
                  </a:lnTo>
                  <a:lnTo>
                    <a:pt x="1594" y="2750"/>
                  </a:lnTo>
                  <a:lnTo>
                    <a:pt x="1594" y="2750"/>
                  </a:lnTo>
                  <a:lnTo>
                    <a:pt x="1594" y="2781"/>
                  </a:lnTo>
                  <a:lnTo>
                    <a:pt x="1594" y="2781"/>
                  </a:lnTo>
                  <a:lnTo>
                    <a:pt x="1594" y="2781"/>
                  </a:lnTo>
                  <a:lnTo>
                    <a:pt x="1594" y="2781"/>
                  </a:lnTo>
                  <a:lnTo>
                    <a:pt x="1594" y="2781"/>
                  </a:lnTo>
                  <a:lnTo>
                    <a:pt x="1625" y="2781"/>
                  </a:lnTo>
                  <a:lnTo>
                    <a:pt x="1625" y="2781"/>
                  </a:lnTo>
                  <a:lnTo>
                    <a:pt x="1625" y="2781"/>
                  </a:lnTo>
                  <a:lnTo>
                    <a:pt x="1625" y="2781"/>
                  </a:lnTo>
                  <a:lnTo>
                    <a:pt x="1625" y="2781"/>
                  </a:lnTo>
                  <a:lnTo>
                    <a:pt x="1625" y="2781"/>
                  </a:lnTo>
                  <a:lnTo>
                    <a:pt x="1625" y="2781"/>
                  </a:lnTo>
                  <a:lnTo>
                    <a:pt x="1625" y="2781"/>
                  </a:lnTo>
                  <a:lnTo>
                    <a:pt x="1625" y="2781"/>
                  </a:lnTo>
                  <a:lnTo>
                    <a:pt x="1625" y="2781"/>
                  </a:lnTo>
                  <a:lnTo>
                    <a:pt x="1625" y="2781"/>
                  </a:lnTo>
                  <a:lnTo>
                    <a:pt x="1625" y="2781"/>
                  </a:lnTo>
                  <a:lnTo>
                    <a:pt x="1625" y="2781"/>
                  </a:lnTo>
                  <a:lnTo>
                    <a:pt x="1625" y="2781"/>
                  </a:lnTo>
                  <a:lnTo>
                    <a:pt x="1625" y="2813"/>
                  </a:lnTo>
                  <a:lnTo>
                    <a:pt x="1625" y="2813"/>
                  </a:lnTo>
                  <a:lnTo>
                    <a:pt x="1625" y="2813"/>
                  </a:lnTo>
                  <a:lnTo>
                    <a:pt x="1625" y="2813"/>
                  </a:lnTo>
                  <a:lnTo>
                    <a:pt x="1625" y="2813"/>
                  </a:lnTo>
                  <a:lnTo>
                    <a:pt x="1625" y="2813"/>
                  </a:lnTo>
                  <a:lnTo>
                    <a:pt x="1625" y="2813"/>
                  </a:lnTo>
                  <a:lnTo>
                    <a:pt x="1625" y="2813"/>
                  </a:lnTo>
                  <a:lnTo>
                    <a:pt x="1656" y="2813"/>
                  </a:lnTo>
                  <a:lnTo>
                    <a:pt x="1656" y="2813"/>
                  </a:lnTo>
                  <a:lnTo>
                    <a:pt x="1656" y="2813"/>
                  </a:lnTo>
                  <a:lnTo>
                    <a:pt x="1656" y="2813"/>
                  </a:lnTo>
                  <a:lnTo>
                    <a:pt x="1656" y="2813"/>
                  </a:lnTo>
                  <a:lnTo>
                    <a:pt x="1656" y="2844"/>
                  </a:lnTo>
                  <a:lnTo>
                    <a:pt x="1656" y="2844"/>
                  </a:lnTo>
                  <a:lnTo>
                    <a:pt x="1656" y="2844"/>
                  </a:lnTo>
                  <a:lnTo>
                    <a:pt x="1625" y="2844"/>
                  </a:lnTo>
                  <a:lnTo>
                    <a:pt x="1625" y="2844"/>
                  </a:lnTo>
                  <a:lnTo>
                    <a:pt x="1625" y="2875"/>
                  </a:lnTo>
                  <a:lnTo>
                    <a:pt x="1656" y="2875"/>
                  </a:lnTo>
                  <a:lnTo>
                    <a:pt x="1656" y="2875"/>
                  </a:lnTo>
                  <a:lnTo>
                    <a:pt x="1656" y="2875"/>
                  </a:lnTo>
                  <a:lnTo>
                    <a:pt x="1656" y="2875"/>
                  </a:lnTo>
                  <a:lnTo>
                    <a:pt x="1656" y="2875"/>
                  </a:lnTo>
                  <a:lnTo>
                    <a:pt x="1656" y="2875"/>
                  </a:lnTo>
                  <a:lnTo>
                    <a:pt x="1656" y="2875"/>
                  </a:lnTo>
                  <a:lnTo>
                    <a:pt x="1656" y="2875"/>
                  </a:lnTo>
                  <a:lnTo>
                    <a:pt x="1656" y="2875"/>
                  </a:lnTo>
                  <a:lnTo>
                    <a:pt x="1656" y="2875"/>
                  </a:lnTo>
                  <a:lnTo>
                    <a:pt x="1656" y="2875"/>
                  </a:lnTo>
                  <a:lnTo>
                    <a:pt x="1687" y="2875"/>
                  </a:lnTo>
                  <a:lnTo>
                    <a:pt x="1687" y="2875"/>
                  </a:lnTo>
                  <a:lnTo>
                    <a:pt x="1687" y="2875"/>
                  </a:lnTo>
                  <a:lnTo>
                    <a:pt x="1687" y="2875"/>
                  </a:lnTo>
                  <a:lnTo>
                    <a:pt x="1687" y="2875"/>
                  </a:lnTo>
                  <a:lnTo>
                    <a:pt x="1687" y="2875"/>
                  </a:lnTo>
                  <a:lnTo>
                    <a:pt x="1687" y="2875"/>
                  </a:lnTo>
                  <a:lnTo>
                    <a:pt x="1687" y="2875"/>
                  </a:lnTo>
                  <a:lnTo>
                    <a:pt x="1687" y="2875"/>
                  </a:lnTo>
                  <a:lnTo>
                    <a:pt x="1687" y="2875"/>
                  </a:lnTo>
                  <a:lnTo>
                    <a:pt x="1687" y="2875"/>
                  </a:lnTo>
                  <a:lnTo>
                    <a:pt x="1719" y="2875"/>
                  </a:lnTo>
                  <a:lnTo>
                    <a:pt x="1719" y="2875"/>
                  </a:lnTo>
                  <a:lnTo>
                    <a:pt x="1719" y="2875"/>
                  </a:lnTo>
                  <a:lnTo>
                    <a:pt x="1719" y="2906"/>
                  </a:lnTo>
                  <a:lnTo>
                    <a:pt x="1719" y="2906"/>
                  </a:lnTo>
                  <a:lnTo>
                    <a:pt x="1719" y="2906"/>
                  </a:lnTo>
                  <a:lnTo>
                    <a:pt x="1719" y="2906"/>
                  </a:lnTo>
                  <a:lnTo>
                    <a:pt x="1719" y="2906"/>
                  </a:lnTo>
                  <a:lnTo>
                    <a:pt x="1719" y="2906"/>
                  </a:lnTo>
                  <a:lnTo>
                    <a:pt x="1719" y="2906"/>
                  </a:lnTo>
                  <a:lnTo>
                    <a:pt x="1719" y="2906"/>
                  </a:lnTo>
                  <a:lnTo>
                    <a:pt x="1719" y="2906"/>
                  </a:lnTo>
                  <a:lnTo>
                    <a:pt x="1719" y="2938"/>
                  </a:lnTo>
                  <a:lnTo>
                    <a:pt x="1719" y="2938"/>
                  </a:lnTo>
                  <a:lnTo>
                    <a:pt x="1719" y="2938"/>
                  </a:lnTo>
                  <a:lnTo>
                    <a:pt x="1719" y="2938"/>
                  </a:lnTo>
                  <a:lnTo>
                    <a:pt x="1719" y="2938"/>
                  </a:lnTo>
                  <a:lnTo>
                    <a:pt x="1719" y="2938"/>
                  </a:lnTo>
                  <a:lnTo>
                    <a:pt x="1719" y="2969"/>
                  </a:lnTo>
                  <a:lnTo>
                    <a:pt x="1719" y="2969"/>
                  </a:lnTo>
                  <a:lnTo>
                    <a:pt x="1719" y="2969"/>
                  </a:lnTo>
                  <a:lnTo>
                    <a:pt x="1719" y="2969"/>
                  </a:lnTo>
                  <a:lnTo>
                    <a:pt x="1719" y="2969"/>
                  </a:lnTo>
                  <a:lnTo>
                    <a:pt x="1719" y="2969"/>
                  </a:lnTo>
                  <a:lnTo>
                    <a:pt x="1719" y="2969"/>
                  </a:lnTo>
                  <a:lnTo>
                    <a:pt x="1719" y="2969"/>
                  </a:lnTo>
                  <a:lnTo>
                    <a:pt x="1719" y="2969"/>
                  </a:lnTo>
                  <a:lnTo>
                    <a:pt x="1719" y="2969"/>
                  </a:lnTo>
                  <a:lnTo>
                    <a:pt x="1719" y="2969"/>
                  </a:lnTo>
                  <a:lnTo>
                    <a:pt x="1719" y="2969"/>
                  </a:lnTo>
                  <a:lnTo>
                    <a:pt x="1719" y="3000"/>
                  </a:lnTo>
                  <a:lnTo>
                    <a:pt x="1719" y="3000"/>
                  </a:lnTo>
                  <a:lnTo>
                    <a:pt x="1719" y="3000"/>
                  </a:lnTo>
                  <a:lnTo>
                    <a:pt x="1719" y="3000"/>
                  </a:lnTo>
                  <a:lnTo>
                    <a:pt x="1719" y="3000"/>
                  </a:lnTo>
                  <a:lnTo>
                    <a:pt x="1719" y="3000"/>
                  </a:lnTo>
                  <a:lnTo>
                    <a:pt x="1719" y="3000"/>
                  </a:lnTo>
                  <a:lnTo>
                    <a:pt x="1719" y="3000"/>
                  </a:lnTo>
                  <a:lnTo>
                    <a:pt x="1750" y="3000"/>
                  </a:lnTo>
                  <a:lnTo>
                    <a:pt x="1750" y="3000"/>
                  </a:lnTo>
                  <a:lnTo>
                    <a:pt x="1750" y="3000"/>
                  </a:lnTo>
                  <a:lnTo>
                    <a:pt x="1750" y="3000"/>
                  </a:lnTo>
                  <a:lnTo>
                    <a:pt x="1750" y="3000"/>
                  </a:lnTo>
                  <a:lnTo>
                    <a:pt x="1750" y="3000"/>
                  </a:lnTo>
                  <a:lnTo>
                    <a:pt x="1750" y="3000"/>
                  </a:lnTo>
                  <a:lnTo>
                    <a:pt x="1781" y="3000"/>
                  </a:lnTo>
                  <a:lnTo>
                    <a:pt x="1781" y="3000"/>
                  </a:lnTo>
                  <a:lnTo>
                    <a:pt x="1781" y="3000"/>
                  </a:lnTo>
                  <a:lnTo>
                    <a:pt x="1781" y="3000"/>
                  </a:lnTo>
                  <a:lnTo>
                    <a:pt x="1781" y="3000"/>
                  </a:lnTo>
                  <a:lnTo>
                    <a:pt x="1781" y="3000"/>
                  </a:lnTo>
                  <a:lnTo>
                    <a:pt x="1781" y="3000"/>
                  </a:lnTo>
                  <a:lnTo>
                    <a:pt x="1781" y="3000"/>
                  </a:lnTo>
                  <a:lnTo>
                    <a:pt x="1781" y="3000"/>
                  </a:lnTo>
                  <a:lnTo>
                    <a:pt x="1781" y="3000"/>
                  </a:lnTo>
                  <a:lnTo>
                    <a:pt x="1812" y="3000"/>
                  </a:lnTo>
                  <a:lnTo>
                    <a:pt x="1812" y="3000"/>
                  </a:lnTo>
                  <a:lnTo>
                    <a:pt x="1812" y="3000"/>
                  </a:lnTo>
                  <a:lnTo>
                    <a:pt x="1812" y="3000"/>
                  </a:lnTo>
                  <a:lnTo>
                    <a:pt x="1812" y="3000"/>
                  </a:lnTo>
                  <a:lnTo>
                    <a:pt x="1812" y="3000"/>
                  </a:lnTo>
                  <a:lnTo>
                    <a:pt x="1812" y="3000"/>
                  </a:lnTo>
                  <a:lnTo>
                    <a:pt x="1812" y="3000"/>
                  </a:lnTo>
                  <a:lnTo>
                    <a:pt x="1812" y="3000"/>
                  </a:lnTo>
                  <a:lnTo>
                    <a:pt x="1812" y="3000"/>
                  </a:lnTo>
                  <a:lnTo>
                    <a:pt x="1812" y="3000"/>
                  </a:lnTo>
                  <a:lnTo>
                    <a:pt x="1812" y="3000"/>
                  </a:lnTo>
                  <a:lnTo>
                    <a:pt x="1844" y="3000"/>
                  </a:lnTo>
                  <a:lnTo>
                    <a:pt x="1844" y="3000"/>
                  </a:lnTo>
                  <a:lnTo>
                    <a:pt x="1844" y="3000"/>
                  </a:lnTo>
                  <a:lnTo>
                    <a:pt x="1875" y="3000"/>
                  </a:lnTo>
                  <a:lnTo>
                    <a:pt x="1875" y="3000"/>
                  </a:lnTo>
                  <a:lnTo>
                    <a:pt x="1875" y="3000"/>
                  </a:lnTo>
                  <a:lnTo>
                    <a:pt x="1875" y="3031"/>
                  </a:lnTo>
                  <a:lnTo>
                    <a:pt x="1875" y="3031"/>
                  </a:lnTo>
                  <a:lnTo>
                    <a:pt x="1875" y="3031"/>
                  </a:lnTo>
                  <a:lnTo>
                    <a:pt x="1875" y="3000"/>
                  </a:lnTo>
                  <a:lnTo>
                    <a:pt x="1875" y="3000"/>
                  </a:lnTo>
                  <a:lnTo>
                    <a:pt x="1875" y="3000"/>
                  </a:lnTo>
                  <a:lnTo>
                    <a:pt x="1875" y="3000"/>
                  </a:lnTo>
                  <a:lnTo>
                    <a:pt x="1875" y="3000"/>
                  </a:lnTo>
                  <a:lnTo>
                    <a:pt x="1906" y="3000"/>
                  </a:lnTo>
                  <a:lnTo>
                    <a:pt x="1906" y="3000"/>
                  </a:lnTo>
                  <a:lnTo>
                    <a:pt x="1906" y="3000"/>
                  </a:lnTo>
                  <a:lnTo>
                    <a:pt x="1906" y="3000"/>
                  </a:lnTo>
                  <a:lnTo>
                    <a:pt x="1906" y="3000"/>
                  </a:lnTo>
                  <a:lnTo>
                    <a:pt x="1937" y="3000"/>
                  </a:lnTo>
                  <a:lnTo>
                    <a:pt x="1937" y="3000"/>
                  </a:lnTo>
                  <a:lnTo>
                    <a:pt x="1937" y="3000"/>
                  </a:lnTo>
                  <a:lnTo>
                    <a:pt x="1937" y="3000"/>
                  </a:lnTo>
                  <a:lnTo>
                    <a:pt x="1969" y="3000"/>
                  </a:lnTo>
                  <a:lnTo>
                    <a:pt x="1969" y="3000"/>
                  </a:lnTo>
                  <a:lnTo>
                    <a:pt x="1969" y="3000"/>
                  </a:lnTo>
                  <a:lnTo>
                    <a:pt x="1969" y="3000"/>
                  </a:lnTo>
                  <a:lnTo>
                    <a:pt x="1969" y="2969"/>
                  </a:lnTo>
                  <a:lnTo>
                    <a:pt x="1969" y="2969"/>
                  </a:lnTo>
                  <a:lnTo>
                    <a:pt x="1969" y="2969"/>
                  </a:lnTo>
                  <a:lnTo>
                    <a:pt x="1969" y="2969"/>
                  </a:lnTo>
                  <a:lnTo>
                    <a:pt x="1969" y="2969"/>
                  </a:lnTo>
                  <a:lnTo>
                    <a:pt x="2000" y="2969"/>
                  </a:lnTo>
                  <a:lnTo>
                    <a:pt x="2000" y="2938"/>
                  </a:lnTo>
                  <a:lnTo>
                    <a:pt x="2000" y="2969"/>
                  </a:lnTo>
                  <a:lnTo>
                    <a:pt x="2000" y="2969"/>
                  </a:lnTo>
                  <a:lnTo>
                    <a:pt x="2000" y="2969"/>
                  </a:lnTo>
                  <a:lnTo>
                    <a:pt x="2000" y="2969"/>
                  </a:lnTo>
                  <a:lnTo>
                    <a:pt x="2000" y="2969"/>
                  </a:lnTo>
                  <a:lnTo>
                    <a:pt x="2031" y="2969"/>
                  </a:lnTo>
                  <a:lnTo>
                    <a:pt x="2031" y="2969"/>
                  </a:lnTo>
                  <a:lnTo>
                    <a:pt x="2031" y="2969"/>
                  </a:lnTo>
                  <a:lnTo>
                    <a:pt x="2031" y="2969"/>
                  </a:lnTo>
                  <a:lnTo>
                    <a:pt x="2031" y="2969"/>
                  </a:lnTo>
                  <a:lnTo>
                    <a:pt x="2031" y="2969"/>
                  </a:lnTo>
                  <a:lnTo>
                    <a:pt x="2031" y="2969"/>
                  </a:lnTo>
                  <a:lnTo>
                    <a:pt x="2031" y="3000"/>
                  </a:lnTo>
                  <a:lnTo>
                    <a:pt x="2031" y="3000"/>
                  </a:lnTo>
                  <a:lnTo>
                    <a:pt x="2062" y="3000"/>
                  </a:lnTo>
                  <a:lnTo>
                    <a:pt x="2062" y="3000"/>
                  </a:lnTo>
                  <a:lnTo>
                    <a:pt x="2062" y="2969"/>
                  </a:lnTo>
                  <a:lnTo>
                    <a:pt x="2062" y="2969"/>
                  </a:lnTo>
                  <a:lnTo>
                    <a:pt x="2062" y="2969"/>
                  </a:lnTo>
                  <a:lnTo>
                    <a:pt x="2062" y="2969"/>
                  </a:lnTo>
                  <a:lnTo>
                    <a:pt x="2062" y="3000"/>
                  </a:lnTo>
                  <a:lnTo>
                    <a:pt x="2062" y="3000"/>
                  </a:lnTo>
                  <a:lnTo>
                    <a:pt x="2062" y="3000"/>
                  </a:lnTo>
                  <a:lnTo>
                    <a:pt x="2062" y="3000"/>
                  </a:lnTo>
                  <a:lnTo>
                    <a:pt x="2062" y="3000"/>
                  </a:lnTo>
                  <a:lnTo>
                    <a:pt x="2062" y="3000"/>
                  </a:lnTo>
                  <a:lnTo>
                    <a:pt x="2062" y="3000"/>
                  </a:lnTo>
                  <a:lnTo>
                    <a:pt x="2094" y="3000"/>
                  </a:lnTo>
                  <a:lnTo>
                    <a:pt x="2094" y="3000"/>
                  </a:lnTo>
                  <a:lnTo>
                    <a:pt x="2094" y="3000"/>
                  </a:lnTo>
                  <a:lnTo>
                    <a:pt x="2094" y="3000"/>
                  </a:lnTo>
                  <a:lnTo>
                    <a:pt x="2094" y="3000"/>
                  </a:lnTo>
                  <a:lnTo>
                    <a:pt x="2094" y="3000"/>
                  </a:lnTo>
                  <a:lnTo>
                    <a:pt x="2094" y="3000"/>
                  </a:lnTo>
                  <a:lnTo>
                    <a:pt x="2094" y="3000"/>
                  </a:lnTo>
                  <a:lnTo>
                    <a:pt x="2094" y="3000"/>
                  </a:lnTo>
                  <a:lnTo>
                    <a:pt x="2125" y="3000"/>
                  </a:lnTo>
                  <a:lnTo>
                    <a:pt x="2125" y="3000"/>
                  </a:lnTo>
                  <a:lnTo>
                    <a:pt x="2125" y="2969"/>
                  </a:lnTo>
                  <a:lnTo>
                    <a:pt x="2125" y="2969"/>
                  </a:lnTo>
                  <a:lnTo>
                    <a:pt x="2125" y="2969"/>
                  </a:lnTo>
                  <a:lnTo>
                    <a:pt x="2125" y="2969"/>
                  </a:lnTo>
                  <a:lnTo>
                    <a:pt x="2125" y="2969"/>
                  </a:lnTo>
                  <a:lnTo>
                    <a:pt x="2156" y="2969"/>
                  </a:lnTo>
                  <a:lnTo>
                    <a:pt x="2156" y="2969"/>
                  </a:lnTo>
                  <a:lnTo>
                    <a:pt x="2156" y="2969"/>
                  </a:lnTo>
                  <a:lnTo>
                    <a:pt x="2156" y="2969"/>
                  </a:lnTo>
                  <a:lnTo>
                    <a:pt x="2156" y="2969"/>
                  </a:lnTo>
                  <a:lnTo>
                    <a:pt x="2156" y="2969"/>
                  </a:lnTo>
                  <a:lnTo>
                    <a:pt x="2156" y="2969"/>
                  </a:lnTo>
                  <a:lnTo>
                    <a:pt x="2156" y="2969"/>
                  </a:lnTo>
                  <a:lnTo>
                    <a:pt x="2156" y="2969"/>
                  </a:lnTo>
                  <a:lnTo>
                    <a:pt x="2156" y="2969"/>
                  </a:lnTo>
                  <a:lnTo>
                    <a:pt x="2187" y="2969"/>
                  </a:lnTo>
                  <a:lnTo>
                    <a:pt x="2187" y="2969"/>
                  </a:lnTo>
                  <a:lnTo>
                    <a:pt x="2187" y="3000"/>
                  </a:lnTo>
                  <a:lnTo>
                    <a:pt x="2187" y="3000"/>
                  </a:lnTo>
                  <a:lnTo>
                    <a:pt x="2219" y="3000"/>
                  </a:lnTo>
                  <a:lnTo>
                    <a:pt x="2219" y="3000"/>
                  </a:lnTo>
                  <a:lnTo>
                    <a:pt x="2219" y="3000"/>
                  </a:lnTo>
                  <a:lnTo>
                    <a:pt x="2219" y="3000"/>
                  </a:lnTo>
                  <a:lnTo>
                    <a:pt x="2219" y="3000"/>
                  </a:lnTo>
                  <a:lnTo>
                    <a:pt x="2219" y="3000"/>
                  </a:lnTo>
                  <a:lnTo>
                    <a:pt x="2219" y="3000"/>
                  </a:lnTo>
                  <a:lnTo>
                    <a:pt x="2219" y="3000"/>
                  </a:lnTo>
                  <a:lnTo>
                    <a:pt x="2219" y="3000"/>
                  </a:lnTo>
                  <a:lnTo>
                    <a:pt x="2219" y="3000"/>
                  </a:lnTo>
                  <a:lnTo>
                    <a:pt x="2219" y="3031"/>
                  </a:lnTo>
                  <a:lnTo>
                    <a:pt x="2219" y="3031"/>
                  </a:lnTo>
                  <a:lnTo>
                    <a:pt x="2219" y="3031"/>
                  </a:lnTo>
                  <a:lnTo>
                    <a:pt x="2219" y="3031"/>
                  </a:lnTo>
                  <a:lnTo>
                    <a:pt x="2219" y="3000"/>
                  </a:lnTo>
                  <a:lnTo>
                    <a:pt x="2219" y="3000"/>
                  </a:lnTo>
                  <a:lnTo>
                    <a:pt x="2219" y="3000"/>
                  </a:lnTo>
                  <a:lnTo>
                    <a:pt x="2250" y="3000"/>
                  </a:lnTo>
                  <a:lnTo>
                    <a:pt x="2250" y="3000"/>
                  </a:lnTo>
                  <a:lnTo>
                    <a:pt x="2250" y="3000"/>
                  </a:lnTo>
                  <a:lnTo>
                    <a:pt x="2250" y="3000"/>
                  </a:lnTo>
                  <a:lnTo>
                    <a:pt x="2250" y="3000"/>
                  </a:lnTo>
                  <a:lnTo>
                    <a:pt x="2250" y="3000"/>
                  </a:lnTo>
                  <a:lnTo>
                    <a:pt x="2250" y="3031"/>
                  </a:lnTo>
                  <a:lnTo>
                    <a:pt x="2250" y="3031"/>
                  </a:lnTo>
                  <a:lnTo>
                    <a:pt x="2250" y="3031"/>
                  </a:lnTo>
                  <a:lnTo>
                    <a:pt x="2250" y="3031"/>
                  </a:lnTo>
                  <a:lnTo>
                    <a:pt x="2250" y="3031"/>
                  </a:lnTo>
                  <a:lnTo>
                    <a:pt x="2250" y="3031"/>
                  </a:lnTo>
                  <a:lnTo>
                    <a:pt x="2250"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281" y="3031"/>
                  </a:lnTo>
                  <a:lnTo>
                    <a:pt x="2312" y="3031"/>
                  </a:lnTo>
                  <a:lnTo>
                    <a:pt x="2312" y="3063"/>
                  </a:lnTo>
                  <a:lnTo>
                    <a:pt x="2312" y="3063"/>
                  </a:lnTo>
                  <a:lnTo>
                    <a:pt x="2312" y="3063"/>
                  </a:lnTo>
                  <a:lnTo>
                    <a:pt x="2312" y="3063"/>
                  </a:lnTo>
                  <a:lnTo>
                    <a:pt x="2312" y="3063"/>
                  </a:lnTo>
                  <a:lnTo>
                    <a:pt x="2312" y="3063"/>
                  </a:lnTo>
                  <a:lnTo>
                    <a:pt x="2312" y="3063"/>
                  </a:lnTo>
                  <a:lnTo>
                    <a:pt x="2312" y="3063"/>
                  </a:lnTo>
                  <a:lnTo>
                    <a:pt x="2312" y="3063"/>
                  </a:lnTo>
                  <a:lnTo>
                    <a:pt x="2312" y="3063"/>
                  </a:lnTo>
                  <a:lnTo>
                    <a:pt x="2312" y="3063"/>
                  </a:lnTo>
                  <a:lnTo>
                    <a:pt x="2312" y="3063"/>
                  </a:lnTo>
                  <a:lnTo>
                    <a:pt x="2312" y="3063"/>
                  </a:lnTo>
                  <a:lnTo>
                    <a:pt x="2312" y="3063"/>
                  </a:lnTo>
                  <a:lnTo>
                    <a:pt x="2344" y="3063"/>
                  </a:lnTo>
                  <a:lnTo>
                    <a:pt x="2344" y="3063"/>
                  </a:lnTo>
                  <a:lnTo>
                    <a:pt x="2344" y="3063"/>
                  </a:lnTo>
                  <a:lnTo>
                    <a:pt x="2344" y="3063"/>
                  </a:lnTo>
                  <a:lnTo>
                    <a:pt x="2344" y="3063"/>
                  </a:lnTo>
                  <a:lnTo>
                    <a:pt x="2344" y="3063"/>
                  </a:lnTo>
                  <a:lnTo>
                    <a:pt x="2344" y="3063"/>
                  </a:lnTo>
                  <a:lnTo>
                    <a:pt x="2344" y="3063"/>
                  </a:lnTo>
                  <a:lnTo>
                    <a:pt x="2344" y="3063"/>
                  </a:lnTo>
                  <a:lnTo>
                    <a:pt x="2312" y="3094"/>
                  </a:lnTo>
                  <a:lnTo>
                    <a:pt x="2312" y="3125"/>
                  </a:lnTo>
                  <a:lnTo>
                    <a:pt x="2281" y="3156"/>
                  </a:lnTo>
                  <a:lnTo>
                    <a:pt x="2281" y="3188"/>
                  </a:lnTo>
                  <a:lnTo>
                    <a:pt x="2250" y="3188"/>
                  </a:lnTo>
                  <a:lnTo>
                    <a:pt x="2250" y="3219"/>
                  </a:lnTo>
                  <a:lnTo>
                    <a:pt x="2219" y="3250"/>
                  </a:lnTo>
                  <a:lnTo>
                    <a:pt x="2219" y="3281"/>
                  </a:lnTo>
                  <a:lnTo>
                    <a:pt x="2219" y="3281"/>
                  </a:lnTo>
                  <a:lnTo>
                    <a:pt x="2219" y="3281"/>
                  </a:lnTo>
                  <a:lnTo>
                    <a:pt x="2250" y="3313"/>
                  </a:lnTo>
                  <a:lnTo>
                    <a:pt x="2250" y="3313"/>
                  </a:lnTo>
                  <a:lnTo>
                    <a:pt x="2250" y="3313"/>
                  </a:lnTo>
                  <a:lnTo>
                    <a:pt x="2250" y="3313"/>
                  </a:lnTo>
                  <a:lnTo>
                    <a:pt x="2250" y="3313"/>
                  </a:lnTo>
                  <a:lnTo>
                    <a:pt x="2281" y="3281"/>
                  </a:lnTo>
                  <a:lnTo>
                    <a:pt x="2281" y="3281"/>
                  </a:lnTo>
                  <a:lnTo>
                    <a:pt x="2281" y="3281"/>
                  </a:lnTo>
                  <a:lnTo>
                    <a:pt x="2281" y="3281"/>
                  </a:lnTo>
                  <a:lnTo>
                    <a:pt x="2281" y="3313"/>
                  </a:lnTo>
                  <a:lnTo>
                    <a:pt x="2312" y="3313"/>
                  </a:lnTo>
                  <a:lnTo>
                    <a:pt x="2312" y="3313"/>
                  </a:lnTo>
                  <a:lnTo>
                    <a:pt x="2312" y="3313"/>
                  </a:lnTo>
                  <a:lnTo>
                    <a:pt x="2312" y="3313"/>
                  </a:lnTo>
                  <a:lnTo>
                    <a:pt x="2312" y="3344"/>
                  </a:lnTo>
                  <a:lnTo>
                    <a:pt x="2312" y="3344"/>
                  </a:lnTo>
                  <a:lnTo>
                    <a:pt x="2344" y="3344"/>
                  </a:lnTo>
                  <a:lnTo>
                    <a:pt x="2344" y="3344"/>
                  </a:lnTo>
                  <a:lnTo>
                    <a:pt x="2344" y="3375"/>
                  </a:lnTo>
                  <a:lnTo>
                    <a:pt x="2344" y="3375"/>
                  </a:lnTo>
                  <a:lnTo>
                    <a:pt x="2344" y="3375"/>
                  </a:lnTo>
                  <a:lnTo>
                    <a:pt x="2375" y="3375"/>
                  </a:lnTo>
                  <a:lnTo>
                    <a:pt x="2375" y="3313"/>
                  </a:lnTo>
                  <a:lnTo>
                    <a:pt x="2375" y="3281"/>
                  </a:lnTo>
                  <a:lnTo>
                    <a:pt x="2375" y="3250"/>
                  </a:lnTo>
                  <a:lnTo>
                    <a:pt x="2406" y="3219"/>
                  </a:lnTo>
                  <a:lnTo>
                    <a:pt x="2406" y="3188"/>
                  </a:lnTo>
                  <a:lnTo>
                    <a:pt x="2406" y="3156"/>
                  </a:lnTo>
                  <a:lnTo>
                    <a:pt x="2406" y="3125"/>
                  </a:lnTo>
                  <a:lnTo>
                    <a:pt x="2406" y="3063"/>
                  </a:lnTo>
                  <a:lnTo>
                    <a:pt x="2406" y="3031"/>
                  </a:lnTo>
                  <a:lnTo>
                    <a:pt x="2437" y="3000"/>
                  </a:lnTo>
                  <a:lnTo>
                    <a:pt x="2437" y="2969"/>
                  </a:lnTo>
                  <a:lnTo>
                    <a:pt x="2437" y="2938"/>
                  </a:lnTo>
                  <a:lnTo>
                    <a:pt x="2437" y="2906"/>
                  </a:lnTo>
                  <a:lnTo>
                    <a:pt x="2437" y="2875"/>
                  </a:lnTo>
                  <a:lnTo>
                    <a:pt x="2469" y="2844"/>
                  </a:lnTo>
                  <a:lnTo>
                    <a:pt x="2469" y="2844"/>
                  </a:lnTo>
                  <a:lnTo>
                    <a:pt x="2469" y="2813"/>
                  </a:lnTo>
                  <a:lnTo>
                    <a:pt x="2469" y="2813"/>
                  </a:lnTo>
                  <a:lnTo>
                    <a:pt x="2469" y="2813"/>
                  </a:lnTo>
                  <a:lnTo>
                    <a:pt x="2469" y="2813"/>
                  </a:lnTo>
                  <a:lnTo>
                    <a:pt x="2469" y="2781"/>
                  </a:lnTo>
                  <a:lnTo>
                    <a:pt x="2469" y="2781"/>
                  </a:lnTo>
                  <a:lnTo>
                    <a:pt x="2469" y="2750"/>
                  </a:lnTo>
                  <a:lnTo>
                    <a:pt x="2469" y="2750"/>
                  </a:lnTo>
                  <a:lnTo>
                    <a:pt x="2469" y="2750"/>
                  </a:lnTo>
                  <a:lnTo>
                    <a:pt x="2469" y="2750"/>
                  </a:lnTo>
                  <a:lnTo>
                    <a:pt x="2469" y="2750"/>
                  </a:lnTo>
                  <a:lnTo>
                    <a:pt x="2469" y="2750"/>
                  </a:lnTo>
                  <a:lnTo>
                    <a:pt x="2469" y="2719"/>
                  </a:lnTo>
                  <a:lnTo>
                    <a:pt x="2469" y="2719"/>
                  </a:lnTo>
                  <a:lnTo>
                    <a:pt x="2469" y="2719"/>
                  </a:lnTo>
                  <a:lnTo>
                    <a:pt x="2469" y="2719"/>
                  </a:lnTo>
                  <a:lnTo>
                    <a:pt x="2469" y="2719"/>
                  </a:lnTo>
                  <a:lnTo>
                    <a:pt x="2469" y="2719"/>
                  </a:lnTo>
                  <a:lnTo>
                    <a:pt x="2469" y="2719"/>
                  </a:lnTo>
                  <a:lnTo>
                    <a:pt x="2469" y="2719"/>
                  </a:lnTo>
                  <a:lnTo>
                    <a:pt x="2437" y="2719"/>
                  </a:lnTo>
                  <a:lnTo>
                    <a:pt x="2437" y="2719"/>
                  </a:lnTo>
                  <a:lnTo>
                    <a:pt x="2437" y="2719"/>
                  </a:lnTo>
                  <a:lnTo>
                    <a:pt x="2437" y="2719"/>
                  </a:lnTo>
                  <a:lnTo>
                    <a:pt x="2437" y="2719"/>
                  </a:lnTo>
                  <a:lnTo>
                    <a:pt x="2437" y="2719"/>
                  </a:lnTo>
                  <a:lnTo>
                    <a:pt x="2437" y="2688"/>
                  </a:lnTo>
                  <a:lnTo>
                    <a:pt x="2437" y="2688"/>
                  </a:lnTo>
                  <a:lnTo>
                    <a:pt x="2437" y="2688"/>
                  </a:lnTo>
                  <a:lnTo>
                    <a:pt x="2437" y="2688"/>
                  </a:lnTo>
                  <a:lnTo>
                    <a:pt x="2437" y="2688"/>
                  </a:lnTo>
                  <a:lnTo>
                    <a:pt x="2437" y="2688"/>
                  </a:lnTo>
                  <a:lnTo>
                    <a:pt x="2437" y="2688"/>
                  </a:lnTo>
                  <a:lnTo>
                    <a:pt x="2437" y="2688"/>
                  </a:lnTo>
                  <a:lnTo>
                    <a:pt x="2437" y="2688"/>
                  </a:lnTo>
                  <a:lnTo>
                    <a:pt x="2437" y="2688"/>
                  </a:lnTo>
                  <a:lnTo>
                    <a:pt x="2437" y="2656"/>
                  </a:lnTo>
                  <a:lnTo>
                    <a:pt x="2437" y="2656"/>
                  </a:lnTo>
                  <a:lnTo>
                    <a:pt x="2437" y="2656"/>
                  </a:lnTo>
                  <a:lnTo>
                    <a:pt x="2437" y="2656"/>
                  </a:lnTo>
                  <a:lnTo>
                    <a:pt x="2437" y="2656"/>
                  </a:lnTo>
                  <a:lnTo>
                    <a:pt x="2437" y="2656"/>
                  </a:lnTo>
                  <a:lnTo>
                    <a:pt x="2437" y="2656"/>
                  </a:lnTo>
                  <a:lnTo>
                    <a:pt x="2437" y="2656"/>
                  </a:lnTo>
                  <a:lnTo>
                    <a:pt x="2437" y="2656"/>
                  </a:lnTo>
                  <a:lnTo>
                    <a:pt x="2437" y="2625"/>
                  </a:lnTo>
                  <a:lnTo>
                    <a:pt x="2437" y="2625"/>
                  </a:lnTo>
                  <a:lnTo>
                    <a:pt x="2437" y="2625"/>
                  </a:lnTo>
                  <a:lnTo>
                    <a:pt x="2437" y="2625"/>
                  </a:lnTo>
                  <a:lnTo>
                    <a:pt x="2437" y="2625"/>
                  </a:lnTo>
                  <a:lnTo>
                    <a:pt x="2406" y="2625"/>
                  </a:lnTo>
                  <a:lnTo>
                    <a:pt x="2406" y="2625"/>
                  </a:lnTo>
                  <a:lnTo>
                    <a:pt x="2406" y="2625"/>
                  </a:lnTo>
                  <a:lnTo>
                    <a:pt x="2406" y="2594"/>
                  </a:lnTo>
                  <a:lnTo>
                    <a:pt x="2406" y="2594"/>
                  </a:lnTo>
                  <a:lnTo>
                    <a:pt x="2375" y="2594"/>
                  </a:lnTo>
                  <a:lnTo>
                    <a:pt x="2375" y="2594"/>
                  </a:lnTo>
                  <a:lnTo>
                    <a:pt x="2375" y="2594"/>
                  </a:lnTo>
                  <a:lnTo>
                    <a:pt x="2375" y="2594"/>
                  </a:lnTo>
                  <a:lnTo>
                    <a:pt x="2375" y="2594"/>
                  </a:lnTo>
                  <a:lnTo>
                    <a:pt x="2375" y="2594"/>
                  </a:lnTo>
                  <a:lnTo>
                    <a:pt x="2375" y="2594"/>
                  </a:lnTo>
                  <a:lnTo>
                    <a:pt x="2375" y="2594"/>
                  </a:lnTo>
                  <a:lnTo>
                    <a:pt x="2375" y="2594"/>
                  </a:lnTo>
                  <a:lnTo>
                    <a:pt x="2344" y="2594"/>
                  </a:lnTo>
                  <a:lnTo>
                    <a:pt x="2344" y="2563"/>
                  </a:lnTo>
                  <a:lnTo>
                    <a:pt x="2344" y="2563"/>
                  </a:lnTo>
                  <a:lnTo>
                    <a:pt x="2344" y="2563"/>
                  </a:lnTo>
                  <a:lnTo>
                    <a:pt x="2344" y="2563"/>
                  </a:lnTo>
                  <a:lnTo>
                    <a:pt x="2344" y="2531"/>
                  </a:lnTo>
                  <a:lnTo>
                    <a:pt x="2344" y="2531"/>
                  </a:lnTo>
                  <a:lnTo>
                    <a:pt x="2344" y="2531"/>
                  </a:lnTo>
                  <a:lnTo>
                    <a:pt x="2344" y="2500"/>
                  </a:lnTo>
                  <a:lnTo>
                    <a:pt x="2344" y="2469"/>
                  </a:lnTo>
                  <a:lnTo>
                    <a:pt x="2344" y="2469"/>
                  </a:lnTo>
                  <a:lnTo>
                    <a:pt x="2344" y="2438"/>
                  </a:lnTo>
                  <a:lnTo>
                    <a:pt x="2344" y="2438"/>
                  </a:lnTo>
                  <a:lnTo>
                    <a:pt x="2344" y="2406"/>
                  </a:lnTo>
                  <a:lnTo>
                    <a:pt x="2344" y="2406"/>
                  </a:lnTo>
                  <a:lnTo>
                    <a:pt x="2344" y="2406"/>
                  </a:lnTo>
                  <a:lnTo>
                    <a:pt x="2344" y="2406"/>
                  </a:lnTo>
                  <a:lnTo>
                    <a:pt x="2344" y="2406"/>
                  </a:lnTo>
                  <a:lnTo>
                    <a:pt x="2344" y="2406"/>
                  </a:lnTo>
                  <a:lnTo>
                    <a:pt x="2375" y="2406"/>
                  </a:lnTo>
                  <a:lnTo>
                    <a:pt x="2375" y="2406"/>
                  </a:lnTo>
                  <a:lnTo>
                    <a:pt x="2375" y="2406"/>
                  </a:lnTo>
                  <a:lnTo>
                    <a:pt x="2375" y="2406"/>
                  </a:lnTo>
                  <a:lnTo>
                    <a:pt x="2406" y="2406"/>
                  </a:lnTo>
                  <a:lnTo>
                    <a:pt x="2406" y="2406"/>
                  </a:lnTo>
                  <a:lnTo>
                    <a:pt x="2406" y="2406"/>
                  </a:lnTo>
                  <a:lnTo>
                    <a:pt x="2406" y="2375"/>
                  </a:lnTo>
                  <a:lnTo>
                    <a:pt x="2406" y="2375"/>
                  </a:lnTo>
                  <a:lnTo>
                    <a:pt x="2437" y="2406"/>
                  </a:lnTo>
                  <a:lnTo>
                    <a:pt x="2437" y="2406"/>
                  </a:lnTo>
                  <a:lnTo>
                    <a:pt x="2437" y="2375"/>
                  </a:lnTo>
                  <a:lnTo>
                    <a:pt x="2437" y="2375"/>
                  </a:lnTo>
                  <a:lnTo>
                    <a:pt x="2437" y="2375"/>
                  </a:lnTo>
                  <a:lnTo>
                    <a:pt x="2437" y="2375"/>
                  </a:lnTo>
                  <a:lnTo>
                    <a:pt x="2437" y="2375"/>
                  </a:lnTo>
                  <a:lnTo>
                    <a:pt x="2437" y="2375"/>
                  </a:lnTo>
                  <a:lnTo>
                    <a:pt x="2469" y="2375"/>
                  </a:lnTo>
                  <a:lnTo>
                    <a:pt x="2469" y="2375"/>
                  </a:lnTo>
                  <a:lnTo>
                    <a:pt x="2469" y="2375"/>
                  </a:lnTo>
                  <a:lnTo>
                    <a:pt x="2469" y="2406"/>
                  </a:lnTo>
                  <a:lnTo>
                    <a:pt x="2469" y="2406"/>
                  </a:lnTo>
                  <a:lnTo>
                    <a:pt x="2500" y="2406"/>
                  </a:lnTo>
                  <a:lnTo>
                    <a:pt x="2500" y="2406"/>
                  </a:lnTo>
                  <a:lnTo>
                    <a:pt x="2500" y="2406"/>
                  </a:lnTo>
                  <a:lnTo>
                    <a:pt x="2500" y="2406"/>
                  </a:lnTo>
                  <a:lnTo>
                    <a:pt x="2500" y="2406"/>
                  </a:lnTo>
                  <a:lnTo>
                    <a:pt x="2500" y="2406"/>
                  </a:lnTo>
                  <a:lnTo>
                    <a:pt x="2500" y="2406"/>
                  </a:lnTo>
                  <a:lnTo>
                    <a:pt x="2500" y="2406"/>
                  </a:lnTo>
                  <a:lnTo>
                    <a:pt x="2500" y="2406"/>
                  </a:lnTo>
                  <a:lnTo>
                    <a:pt x="2500" y="2406"/>
                  </a:lnTo>
                  <a:lnTo>
                    <a:pt x="2500" y="2406"/>
                  </a:lnTo>
                  <a:lnTo>
                    <a:pt x="2500" y="2406"/>
                  </a:lnTo>
                  <a:lnTo>
                    <a:pt x="2530" y="2406"/>
                  </a:lnTo>
                  <a:lnTo>
                    <a:pt x="2530" y="2406"/>
                  </a:lnTo>
                  <a:lnTo>
                    <a:pt x="2530" y="2406"/>
                  </a:lnTo>
                  <a:lnTo>
                    <a:pt x="2530" y="2406"/>
                  </a:lnTo>
                  <a:lnTo>
                    <a:pt x="2530" y="2375"/>
                  </a:lnTo>
                  <a:lnTo>
                    <a:pt x="2530" y="2375"/>
                  </a:lnTo>
                  <a:lnTo>
                    <a:pt x="2530" y="2375"/>
                  </a:lnTo>
                  <a:lnTo>
                    <a:pt x="2530" y="2375"/>
                  </a:lnTo>
                  <a:lnTo>
                    <a:pt x="2530" y="2375"/>
                  </a:lnTo>
                  <a:lnTo>
                    <a:pt x="2500" y="2375"/>
                  </a:lnTo>
                  <a:lnTo>
                    <a:pt x="2530" y="2375"/>
                  </a:lnTo>
                  <a:lnTo>
                    <a:pt x="2530" y="2375"/>
                  </a:lnTo>
                  <a:lnTo>
                    <a:pt x="2530" y="2375"/>
                  </a:lnTo>
                  <a:lnTo>
                    <a:pt x="2530" y="2375"/>
                  </a:lnTo>
                  <a:lnTo>
                    <a:pt x="2530" y="2344"/>
                  </a:lnTo>
                  <a:lnTo>
                    <a:pt x="2530" y="2344"/>
                  </a:lnTo>
                  <a:lnTo>
                    <a:pt x="2530" y="2344"/>
                  </a:lnTo>
                  <a:lnTo>
                    <a:pt x="2530" y="2344"/>
                  </a:lnTo>
                  <a:lnTo>
                    <a:pt x="2530" y="2344"/>
                  </a:lnTo>
                  <a:lnTo>
                    <a:pt x="2530" y="2344"/>
                  </a:lnTo>
                  <a:lnTo>
                    <a:pt x="2530" y="2344"/>
                  </a:lnTo>
                  <a:lnTo>
                    <a:pt x="2530" y="2344"/>
                  </a:lnTo>
                  <a:lnTo>
                    <a:pt x="2500" y="2344"/>
                  </a:lnTo>
                  <a:lnTo>
                    <a:pt x="2500" y="2344"/>
                  </a:lnTo>
                  <a:lnTo>
                    <a:pt x="2500" y="2344"/>
                  </a:lnTo>
                  <a:lnTo>
                    <a:pt x="2500" y="2344"/>
                  </a:lnTo>
                  <a:lnTo>
                    <a:pt x="2500" y="2344"/>
                  </a:lnTo>
                  <a:lnTo>
                    <a:pt x="2500" y="2313"/>
                  </a:lnTo>
                  <a:lnTo>
                    <a:pt x="2500" y="2313"/>
                  </a:lnTo>
                  <a:lnTo>
                    <a:pt x="2500" y="2313"/>
                  </a:lnTo>
                  <a:lnTo>
                    <a:pt x="2500" y="2313"/>
                  </a:lnTo>
                  <a:lnTo>
                    <a:pt x="2500" y="2313"/>
                  </a:lnTo>
                  <a:lnTo>
                    <a:pt x="2500" y="2313"/>
                  </a:lnTo>
                  <a:lnTo>
                    <a:pt x="2500" y="2313"/>
                  </a:lnTo>
                  <a:lnTo>
                    <a:pt x="2469" y="2313"/>
                  </a:lnTo>
                  <a:lnTo>
                    <a:pt x="2469" y="2313"/>
                  </a:lnTo>
                  <a:lnTo>
                    <a:pt x="2469" y="2313"/>
                  </a:lnTo>
                  <a:lnTo>
                    <a:pt x="2469" y="2313"/>
                  </a:lnTo>
                  <a:lnTo>
                    <a:pt x="2469" y="2313"/>
                  </a:lnTo>
                  <a:lnTo>
                    <a:pt x="2469" y="2313"/>
                  </a:lnTo>
                  <a:lnTo>
                    <a:pt x="2469" y="2313"/>
                  </a:lnTo>
                  <a:lnTo>
                    <a:pt x="2469" y="2313"/>
                  </a:lnTo>
                  <a:lnTo>
                    <a:pt x="2469" y="2313"/>
                  </a:lnTo>
                  <a:lnTo>
                    <a:pt x="2469" y="2313"/>
                  </a:lnTo>
                  <a:lnTo>
                    <a:pt x="2437" y="2313"/>
                  </a:lnTo>
                  <a:lnTo>
                    <a:pt x="2437" y="2313"/>
                  </a:lnTo>
                  <a:lnTo>
                    <a:pt x="2437" y="2313"/>
                  </a:lnTo>
                  <a:lnTo>
                    <a:pt x="2437" y="2313"/>
                  </a:lnTo>
                  <a:lnTo>
                    <a:pt x="2437" y="2313"/>
                  </a:lnTo>
                  <a:lnTo>
                    <a:pt x="2406" y="2313"/>
                  </a:lnTo>
                  <a:lnTo>
                    <a:pt x="2406" y="2313"/>
                  </a:lnTo>
                  <a:lnTo>
                    <a:pt x="2406" y="2313"/>
                  </a:lnTo>
                  <a:lnTo>
                    <a:pt x="2406" y="2313"/>
                  </a:lnTo>
                  <a:lnTo>
                    <a:pt x="2406" y="2313"/>
                  </a:lnTo>
                  <a:lnTo>
                    <a:pt x="2406" y="2313"/>
                  </a:lnTo>
                  <a:lnTo>
                    <a:pt x="2406" y="2313"/>
                  </a:lnTo>
                  <a:lnTo>
                    <a:pt x="2375" y="2313"/>
                  </a:lnTo>
                  <a:lnTo>
                    <a:pt x="2375" y="2313"/>
                  </a:lnTo>
                  <a:lnTo>
                    <a:pt x="2375" y="2313"/>
                  </a:lnTo>
                  <a:lnTo>
                    <a:pt x="2375" y="2281"/>
                  </a:lnTo>
                  <a:lnTo>
                    <a:pt x="2375" y="2281"/>
                  </a:lnTo>
                  <a:lnTo>
                    <a:pt x="2375" y="2250"/>
                  </a:lnTo>
                  <a:lnTo>
                    <a:pt x="2375" y="2250"/>
                  </a:lnTo>
                  <a:lnTo>
                    <a:pt x="2375" y="2219"/>
                  </a:lnTo>
                  <a:lnTo>
                    <a:pt x="2375" y="2219"/>
                  </a:lnTo>
                  <a:lnTo>
                    <a:pt x="2375" y="2188"/>
                  </a:lnTo>
                  <a:lnTo>
                    <a:pt x="2375" y="2188"/>
                  </a:lnTo>
                  <a:lnTo>
                    <a:pt x="2375" y="2188"/>
                  </a:lnTo>
                  <a:lnTo>
                    <a:pt x="2375" y="2188"/>
                  </a:lnTo>
                  <a:lnTo>
                    <a:pt x="2406" y="2188"/>
                  </a:lnTo>
                  <a:lnTo>
                    <a:pt x="2406" y="2188"/>
                  </a:lnTo>
                  <a:lnTo>
                    <a:pt x="2406" y="2188"/>
                  </a:lnTo>
                  <a:lnTo>
                    <a:pt x="2406" y="2188"/>
                  </a:lnTo>
                  <a:lnTo>
                    <a:pt x="2406" y="2188"/>
                  </a:lnTo>
                  <a:lnTo>
                    <a:pt x="2437" y="2188"/>
                  </a:lnTo>
                  <a:lnTo>
                    <a:pt x="2437" y="2156"/>
                  </a:lnTo>
                  <a:lnTo>
                    <a:pt x="2437" y="2156"/>
                  </a:lnTo>
                  <a:lnTo>
                    <a:pt x="2469" y="2156"/>
                  </a:lnTo>
                  <a:lnTo>
                    <a:pt x="2469" y="2188"/>
                  </a:lnTo>
                  <a:lnTo>
                    <a:pt x="2469" y="2188"/>
                  </a:lnTo>
                  <a:lnTo>
                    <a:pt x="2500" y="2188"/>
                  </a:lnTo>
                  <a:lnTo>
                    <a:pt x="2530" y="2188"/>
                  </a:lnTo>
                  <a:lnTo>
                    <a:pt x="2561" y="2188"/>
                  </a:lnTo>
                  <a:lnTo>
                    <a:pt x="2593" y="2188"/>
                  </a:lnTo>
                  <a:lnTo>
                    <a:pt x="2624" y="2188"/>
                  </a:lnTo>
                  <a:lnTo>
                    <a:pt x="2686" y="2188"/>
                  </a:lnTo>
                  <a:lnTo>
                    <a:pt x="2686" y="2188"/>
                  </a:lnTo>
                  <a:lnTo>
                    <a:pt x="2718" y="2188"/>
                  </a:lnTo>
                  <a:lnTo>
                    <a:pt x="2718" y="2188"/>
                  </a:lnTo>
                  <a:lnTo>
                    <a:pt x="2718" y="2188"/>
                  </a:lnTo>
                  <a:lnTo>
                    <a:pt x="2718" y="2188"/>
                  </a:lnTo>
                  <a:lnTo>
                    <a:pt x="2718" y="2188"/>
                  </a:lnTo>
                  <a:lnTo>
                    <a:pt x="2718" y="2188"/>
                  </a:lnTo>
                  <a:lnTo>
                    <a:pt x="2718" y="2156"/>
                  </a:lnTo>
                  <a:lnTo>
                    <a:pt x="2718" y="2156"/>
                  </a:lnTo>
                  <a:lnTo>
                    <a:pt x="2718" y="2156"/>
                  </a:lnTo>
                  <a:lnTo>
                    <a:pt x="2718" y="2156"/>
                  </a:lnTo>
                  <a:lnTo>
                    <a:pt x="2718" y="2156"/>
                  </a:lnTo>
                  <a:lnTo>
                    <a:pt x="2718" y="2156"/>
                  </a:lnTo>
                  <a:lnTo>
                    <a:pt x="2686" y="2156"/>
                  </a:lnTo>
                  <a:lnTo>
                    <a:pt x="2686" y="2156"/>
                  </a:lnTo>
                  <a:lnTo>
                    <a:pt x="2718" y="2156"/>
                  </a:lnTo>
                  <a:lnTo>
                    <a:pt x="2718" y="2125"/>
                  </a:lnTo>
                  <a:lnTo>
                    <a:pt x="2718" y="2125"/>
                  </a:lnTo>
                  <a:lnTo>
                    <a:pt x="2718" y="2125"/>
                  </a:lnTo>
                  <a:lnTo>
                    <a:pt x="2718" y="2125"/>
                  </a:lnTo>
                  <a:lnTo>
                    <a:pt x="2718" y="2125"/>
                  </a:lnTo>
                  <a:lnTo>
                    <a:pt x="2718" y="2125"/>
                  </a:lnTo>
                  <a:lnTo>
                    <a:pt x="2718" y="2125"/>
                  </a:lnTo>
                  <a:lnTo>
                    <a:pt x="2718" y="2125"/>
                  </a:lnTo>
                  <a:lnTo>
                    <a:pt x="2718" y="2125"/>
                  </a:lnTo>
                  <a:lnTo>
                    <a:pt x="2718" y="2125"/>
                  </a:lnTo>
                  <a:lnTo>
                    <a:pt x="2749" y="2125"/>
                  </a:lnTo>
                  <a:lnTo>
                    <a:pt x="2749" y="2156"/>
                  </a:lnTo>
                  <a:lnTo>
                    <a:pt x="2749" y="2156"/>
                  </a:lnTo>
                  <a:lnTo>
                    <a:pt x="2749" y="2156"/>
                  </a:lnTo>
                  <a:lnTo>
                    <a:pt x="2749" y="2188"/>
                  </a:lnTo>
                  <a:lnTo>
                    <a:pt x="2749" y="2188"/>
                  </a:lnTo>
                  <a:lnTo>
                    <a:pt x="2780" y="2188"/>
                  </a:lnTo>
                  <a:lnTo>
                    <a:pt x="2780" y="2188"/>
                  </a:lnTo>
                  <a:lnTo>
                    <a:pt x="2780" y="2156"/>
                  </a:lnTo>
                  <a:lnTo>
                    <a:pt x="2780" y="2156"/>
                  </a:lnTo>
                  <a:lnTo>
                    <a:pt x="2811" y="2156"/>
                  </a:lnTo>
                  <a:lnTo>
                    <a:pt x="2811" y="2125"/>
                  </a:lnTo>
                  <a:lnTo>
                    <a:pt x="2843" y="2125"/>
                  </a:lnTo>
                  <a:lnTo>
                    <a:pt x="2843" y="2094"/>
                  </a:lnTo>
                  <a:lnTo>
                    <a:pt x="2843" y="2094"/>
                  </a:lnTo>
                  <a:lnTo>
                    <a:pt x="2843" y="2094"/>
                  </a:lnTo>
                  <a:lnTo>
                    <a:pt x="2874" y="2094"/>
                  </a:lnTo>
                  <a:lnTo>
                    <a:pt x="2874" y="2094"/>
                  </a:lnTo>
                  <a:lnTo>
                    <a:pt x="2874" y="2094"/>
                  </a:lnTo>
                  <a:lnTo>
                    <a:pt x="2874" y="2094"/>
                  </a:lnTo>
                  <a:lnTo>
                    <a:pt x="2874" y="2094"/>
                  </a:lnTo>
                  <a:lnTo>
                    <a:pt x="2874" y="2094"/>
                  </a:lnTo>
                  <a:lnTo>
                    <a:pt x="2874" y="2094"/>
                  </a:lnTo>
                  <a:lnTo>
                    <a:pt x="2874" y="2094"/>
                  </a:lnTo>
                  <a:lnTo>
                    <a:pt x="2905" y="2125"/>
                  </a:lnTo>
                  <a:lnTo>
                    <a:pt x="2905" y="2125"/>
                  </a:lnTo>
                  <a:lnTo>
                    <a:pt x="2905" y="2125"/>
                  </a:lnTo>
                  <a:lnTo>
                    <a:pt x="2936" y="2156"/>
                  </a:lnTo>
                  <a:lnTo>
                    <a:pt x="2936" y="2188"/>
                  </a:lnTo>
                  <a:lnTo>
                    <a:pt x="2936" y="2188"/>
                  </a:lnTo>
                  <a:lnTo>
                    <a:pt x="2936" y="2219"/>
                  </a:lnTo>
                  <a:lnTo>
                    <a:pt x="2936" y="2281"/>
                  </a:lnTo>
                  <a:lnTo>
                    <a:pt x="2936" y="2281"/>
                  </a:lnTo>
                  <a:lnTo>
                    <a:pt x="2936" y="2281"/>
                  </a:lnTo>
                  <a:lnTo>
                    <a:pt x="2936" y="2281"/>
                  </a:lnTo>
                  <a:lnTo>
                    <a:pt x="2968" y="2281"/>
                  </a:lnTo>
                  <a:close/>
                </a:path>
              </a:pathLst>
            </a:custGeom>
            <a:solidFill>
              <a:schemeClr val="bg1">
                <a:lumMod val="95000"/>
              </a:schemeClr>
            </a:solidFill>
            <a:ln w="9525" cap="flat">
              <a:solidFill>
                <a:srgbClr val="FFFFFF"/>
              </a:solidFill>
              <a:bevel/>
              <a:headEnd/>
              <a:tailEnd/>
            </a:ln>
            <a:effectLst/>
          </p:spPr>
          <p:txBody>
            <a:bodyPr wrap="none" anchor="ctr"/>
            <a:lstStyle/>
            <a:p>
              <a:endParaRPr lang="en-US"/>
            </a:p>
          </p:txBody>
        </p:sp>
        <p:sp>
          <p:nvSpPr>
            <p:cNvPr id="64" name="Freeform 18">
              <a:extLst>
                <a:ext uri="{FF2B5EF4-FFF2-40B4-BE49-F238E27FC236}">
                  <a16:creationId xmlns:a16="http://schemas.microsoft.com/office/drawing/2014/main" id="{06243793-734D-F94D-88A7-2EB42A00256C}"/>
                </a:ext>
              </a:extLst>
            </p:cNvPr>
            <p:cNvSpPr>
              <a:spLocks noChangeArrowheads="1"/>
            </p:cNvSpPr>
            <p:nvPr/>
          </p:nvSpPr>
          <p:spPr bwMode="auto">
            <a:xfrm>
              <a:off x="16352647" y="3751821"/>
              <a:ext cx="3284538" cy="2981325"/>
            </a:xfrm>
            <a:custGeom>
              <a:avLst/>
              <a:gdLst>
                <a:gd name="T0" fmla="*/ 4780 w 9125"/>
                <a:gd name="T1" fmla="*/ 969 h 8281"/>
                <a:gd name="T2" fmla="*/ 4749 w 9125"/>
                <a:gd name="T3" fmla="*/ 1031 h 8281"/>
                <a:gd name="T4" fmla="*/ 5218 w 9125"/>
                <a:gd name="T5" fmla="*/ 1281 h 8281"/>
                <a:gd name="T6" fmla="*/ 6468 w 9125"/>
                <a:gd name="T7" fmla="*/ 1594 h 8281"/>
                <a:gd name="T8" fmla="*/ 5812 w 9125"/>
                <a:gd name="T9" fmla="*/ 5969 h 8281"/>
                <a:gd name="T10" fmla="*/ 5155 w 9125"/>
                <a:gd name="T11" fmla="*/ 6562 h 8281"/>
                <a:gd name="T12" fmla="*/ 4718 w 9125"/>
                <a:gd name="T13" fmla="*/ 1219 h 8281"/>
                <a:gd name="T14" fmla="*/ 4874 w 9125"/>
                <a:gd name="T15" fmla="*/ 1406 h 8281"/>
                <a:gd name="T16" fmla="*/ 5062 w 9125"/>
                <a:gd name="T17" fmla="*/ 1312 h 8281"/>
                <a:gd name="T18" fmla="*/ 7905 w 9125"/>
                <a:gd name="T19" fmla="*/ 2406 h 8281"/>
                <a:gd name="T20" fmla="*/ 7187 w 9125"/>
                <a:gd name="T21" fmla="*/ 1812 h 8281"/>
                <a:gd name="T22" fmla="*/ 6593 w 9125"/>
                <a:gd name="T23" fmla="*/ 1656 h 8281"/>
                <a:gd name="T24" fmla="*/ 6155 w 9125"/>
                <a:gd name="T25" fmla="*/ 1562 h 8281"/>
                <a:gd name="T26" fmla="*/ 6062 w 9125"/>
                <a:gd name="T27" fmla="*/ 1562 h 8281"/>
                <a:gd name="T28" fmla="*/ 5999 w 9125"/>
                <a:gd name="T29" fmla="*/ 1531 h 8281"/>
                <a:gd name="T30" fmla="*/ 5905 w 9125"/>
                <a:gd name="T31" fmla="*/ 1406 h 8281"/>
                <a:gd name="T32" fmla="*/ 5812 w 9125"/>
                <a:gd name="T33" fmla="*/ 1344 h 8281"/>
                <a:gd name="T34" fmla="*/ 5718 w 9125"/>
                <a:gd name="T35" fmla="*/ 1312 h 8281"/>
                <a:gd name="T36" fmla="*/ 5624 w 9125"/>
                <a:gd name="T37" fmla="*/ 1250 h 8281"/>
                <a:gd name="T38" fmla="*/ 5499 w 9125"/>
                <a:gd name="T39" fmla="*/ 1219 h 8281"/>
                <a:gd name="T40" fmla="*/ 5374 w 9125"/>
                <a:gd name="T41" fmla="*/ 1187 h 8281"/>
                <a:gd name="T42" fmla="*/ 5155 w 9125"/>
                <a:gd name="T43" fmla="*/ 1375 h 8281"/>
                <a:gd name="T44" fmla="*/ 4905 w 9125"/>
                <a:gd name="T45" fmla="*/ 1437 h 8281"/>
                <a:gd name="T46" fmla="*/ 4593 w 9125"/>
                <a:gd name="T47" fmla="*/ 1312 h 8281"/>
                <a:gd name="T48" fmla="*/ 4718 w 9125"/>
                <a:gd name="T49" fmla="*/ 1031 h 8281"/>
                <a:gd name="T50" fmla="*/ 4655 w 9125"/>
                <a:gd name="T51" fmla="*/ 437 h 8281"/>
                <a:gd name="T52" fmla="*/ 4124 w 9125"/>
                <a:gd name="T53" fmla="*/ 594 h 8281"/>
                <a:gd name="T54" fmla="*/ 3655 w 9125"/>
                <a:gd name="T55" fmla="*/ 656 h 8281"/>
                <a:gd name="T56" fmla="*/ 2968 w 9125"/>
                <a:gd name="T57" fmla="*/ 750 h 8281"/>
                <a:gd name="T58" fmla="*/ 2905 w 9125"/>
                <a:gd name="T59" fmla="*/ 187 h 8281"/>
                <a:gd name="T60" fmla="*/ 2499 w 9125"/>
                <a:gd name="T61" fmla="*/ 187 h 8281"/>
                <a:gd name="T62" fmla="*/ 2155 w 9125"/>
                <a:gd name="T63" fmla="*/ 562 h 8281"/>
                <a:gd name="T64" fmla="*/ 1218 w 9125"/>
                <a:gd name="T65" fmla="*/ 719 h 8281"/>
                <a:gd name="T66" fmla="*/ 813 w 9125"/>
                <a:gd name="T67" fmla="*/ 1094 h 8281"/>
                <a:gd name="T68" fmla="*/ 594 w 9125"/>
                <a:gd name="T69" fmla="*/ 1937 h 8281"/>
                <a:gd name="T70" fmla="*/ 125 w 9125"/>
                <a:gd name="T71" fmla="*/ 2375 h 8281"/>
                <a:gd name="T72" fmla="*/ 531 w 9125"/>
                <a:gd name="T73" fmla="*/ 3062 h 8281"/>
                <a:gd name="T74" fmla="*/ 1280 w 9125"/>
                <a:gd name="T75" fmla="*/ 3219 h 8281"/>
                <a:gd name="T76" fmla="*/ 1749 w 9125"/>
                <a:gd name="T77" fmla="*/ 3156 h 8281"/>
                <a:gd name="T78" fmla="*/ 1937 w 9125"/>
                <a:gd name="T79" fmla="*/ 3562 h 8281"/>
                <a:gd name="T80" fmla="*/ 2437 w 9125"/>
                <a:gd name="T81" fmla="*/ 3781 h 8281"/>
                <a:gd name="T82" fmla="*/ 3187 w 9125"/>
                <a:gd name="T83" fmla="*/ 4594 h 8281"/>
                <a:gd name="T84" fmla="*/ 3280 w 9125"/>
                <a:gd name="T85" fmla="*/ 5344 h 8281"/>
                <a:gd name="T86" fmla="*/ 3499 w 9125"/>
                <a:gd name="T87" fmla="*/ 5625 h 8281"/>
                <a:gd name="T88" fmla="*/ 3937 w 9125"/>
                <a:gd name="T89" fmla="*/ 6344 h 8281"/>
                <a:gd name="T90" fmla="*/ 4093 w 9125"/>
                <a:gd name="T91" fmla="*/ 6719 h 8281"/>
                <a:gd name="T92" fmla="*/ 3749 w 9125"/>
                <a:gd name="T93" fmla="*/ 6968 h 8281"/>
                <a:gd name="T94" fmla="*/ 3530 w 9125"/>
                <a:gd name="T95" fmla="*/ 7436 h 8281"/>
                <a:gd name="T96" fmla="*/ 4218 w 9125"/>
                <a:gd name="T97" fmla="*/ 8030 h 8281"/>
                <a:gd name="T98" fmla="*/ 4562 w 9125"/>
                <a:gd name="T99" fmla="*/ 7624 h 8281"/>
                <a:gd name="T100" fmla="*/ 4749 w 9125"/>
                <a:gd name="T101" fmla="*/ 7468 h 8281"/>
                <a:gd name="T102" fmla="*/ 5093 w 9125"/>
                <a:gd name="T103" fmla="*/ 7030 h 8281"/>
                <a:gd name="T104" fmla="*/ 5155 w 9125"/>
                <a:gd name="T105" fmla="*/ 6687 h 8281"/>
                <a:gd name="T106" fmla="*/ 5124 w 9125"/>
                <a:gd name="T107" fmla="*/ 6344 h 8281"/>
                <a:gd name="T108" fmla="*/ 5437 w 9125"/>
                <a:gd name="T109" fmla="*/ 6125 h 8281"/>
                <a:gd name="T110" fmla="*/ 5843 w 9125"/>
                <a:gd name="T111" fmla="*/ 5906 h 8281"/>
                <a:gd name="T112" fmla="*/ 6093 w 9125"/>
                <a:gd name="T113" fmla="*/ 5781 h 8281"/>
                <a:gd name="T114" fmla="*/ 6499 w 9125"/>
                <a:gd name="T115" fmla="*/ 5750 h 8281"/>
                <a:gd name="T116" fmla="*/ 6937 w 9125"/>
                <a:gd name="T117" fmla="*/ 5031 h 8281"/>
                <a:gd name="T118" fmla="*/ 7093 w 9125"/>
                <a:gd name="T119" fmla="*/ 3906 h 8281"/>
                <a:gd name="T120" fmla="*/ 7124 w 9125"/>
                <a:gd name="T121" fmla="*/ 3625 h 8281"/>
                <a:gd name="T122" fmla="*/ 7437 w 9125"/>
                <a:gd name="T123" fmla="*/ 3344 h 8281"/>
                <a:gd name="T124" fmla="*/ 7874 w 9125"/>
                <a:gd name="T125" fmla="*/ 2844 h 8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5" h="8281">
                  <a:moveTo>
                    <a:pt x="7124" y="3781"/>
                  </a:move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781"/>
                  </a:lnTo>
                  <a:lnTo>
                    <a:pt x="7093" y="3812"/>
                  </a:lnTo>
                  <a:lnTo>
                    <a:pt x="7093" y="3812"/>
                  </a:lnTo>
                  <a:lnTo>
                    <a:pt x="7093" y="3812"/>
                  </a:lnTo>
                  <a:lnTo>
                    <a:pt x="7093" y="3812"/>
                  </a:lnTo>
                  <a:lnTo>
                    <a:pt x="7093" y="3812"/>
                  </a:lnTo>
                  <a:lnTo>
                    <a:pt x="7093" y="3812"/>
                  </a:lnTo>
                  <a:lnTo>
                    <a:pt x="7093" y="3781"/>
                  </a:lnTo>
                  <a:lnTo>
                    <a:pt x="7093" y="3781"/>
                  </a:lnTo>
                  <a:lnTo>
                    <a:pt x="7093" y="3781"/>
                  </a:lnTo>
                  <a:lnTo>
                    <a:pt x="7093" y="3781"/>
                  </a:lnTo>
                  <a:lnTo>
                    <a:pt x="7124" y="3781"/>
                  </a:lnTo>
                  <a:close/>
                  <a:moveTo>
                    <a:pt x="7155" y="3687"/>
                  </a:moveTo>
                  <a:lnTo>
                    <a:pt x="7155" y="3656"/>
                  </a:lnTo>
                  <a:lnTo>
                    <a:pt x="7155" y="3656"/>
                  </a:lnTo>
                  <a:lnTo>
                    <a:pt x="7155" y="3656"/>
                  </a:lnTo>
                  <a:lnTo>
                    <a:pt x="7155" y="3656"/>
                  </a:lnTo>
                  <a:lnTo>
                    <a:pt x="7155" y="3656"/>
                  </a:lnTo>
                  <a:lnTo>
                    <a:pt x="7155" y="3656"/>
                  </a:lnTo>
                  <a:lnTo>
                    <a:pt x="7155" y="3687"/>
                  </a:lnTo>
                  <a:lnTo>
                    <a:pt x="7155" y="3687"/>
                  </a:lnTo>
                  <a:lnTo>
                    <a:pt x="7155" y="3687"/>
                  </a:lnTo>
                  <a:lnTo>
                    <a:pt x="7155" y="3687"/>
                  </a:lnTo>
                  <a:lnTo>
                    <a:pt x="7155" y="3687"/>
                  </a:lnTo>
                  <a:lnTo>
                    <a:pt x="7155" y="3687"/>
                  </a:lnTo>
                  <a:lnTo>
                    <a:pt x="7155" y="3687"/>
                  </a:lnTo>
                  <a:lnTo>
                    <a:pt x="7155" y="3687"/>
                  </a:lnTo>
                  <a:lnTo>
                    <a:pt x="7155" y="3687"/>
                  </a:lnTo>
                  <a:lnTo>
                    <a:pt x="7155" y="3687"/>
                  </a:lnTo>
                  <a:lnTo>
                    <a:pt x="7155" y="3687"/>
                  </a:lnTo>
                  <a:lnTo>
                    <a:pt x="7155" y="3687"/>
                  </a:lnTo>
                  <a:lnTo>
                    <a:pt x="7124" y="3687"/>
                  </a:lnTo>
                  <a:lnTo>
                    <a:pt x="7124" y="3687"/>
                  </a:lnTo>
                  <a:lnTo>
                    <a:pt x="7124" y="3687"/>
                  </a:lnTo>
                  <a:lnTo>
                    <a:pt x="7124" y="3719"/>
                  </a:lnTo>
                  <a:lnTo>
                    <a:pt x="7124" y="3719"/>
                  </a:lnTo>
                  <a:lnTo>
                    <a:pt x="7124" y="3719"/>
                  </a:lnTo>
                  <a:lnTo>
                    <a:pt x="7124" y="3719"/>
                  </a:lnTo>
                  <a:lnTo>
                    <a:pt x="7124" y="3719"/>
                  </a:lnTo>
                  <a:lnTo>
                    <a:pt x="7124" y="3719"/>
                  </a:lnTo>
                  <a:lnTo>
                    <a:pt x="7124" y="3719"/>
                  </a:lnTo>
                  <a:lnTo>
                    <a:pt x="7124" y="3719"/>
                  </a:lnTo>
                  <a:lnTo>
                    <a:pt x="7155" y="3719"/>
                  </a:lnTo>
                  <a:lnTo>
                    <a:pt x="7155" y="3719"/>
                  </a:lnTo>
                  <a:lnTo>
                    <a:pt x="7155" y="3687"/>
                  </a:lnTo>
                  <a:lnTo>
                    <a:pt x="7155" y="3687"/>
                  </a:lnTo>
                  <a:lnTo>
                    <a:pt x="7155" y="3687"/>
                  </a:lnTo>
                  <a:lnTo>
                    <a:pt x="7155" y="3687"/>
                  </a:lnTo>
                  <a:lnTo>
                    <a:pt x="7187" y="3687"/>
                  </a:lnTo>
                  <a:lnTo>
                    <a:pt x="7155" y="3687"/>
                  </a:lnTo>
                  <a:close/>
                  <a:moveTo>
                    <a:pt x="4843" y="969"/>
                  </a:moveTo>
                  <a:lnTo>
                    <a:pt x="4843" y="969"/>
                  </a:lnTo>
                  <a:lnTo>
                    <a:pt x="4843" y="969"/>
                  </a:lnTo>
                  <a:lnTo>
                    <a:pt x="4843" y="969"/>
                  </a:lnTo>
                  <a:lnTo>
                    <a:pt x="4843" y="969"/>
                  </a:lnTo>
                  <a:lnTo>
                    <a:pt x="4843" y="1000"/>
                  </a:lnTo>
                  <a:lnTo>
                    <a:pt x="4843" y="1000"/>
                  </a:lnTo>
                  <a:lnTo>
                    <a:pt x="4812" y="1000"/>
                  </a:lnTo>
                  <a:lnTo>
                    <a:pt x="4812" y="1000"/>
                  </a:lnTo>
                  <a:lnTo>
                    <a:pt x="4843" y="1000"/>
                  </a:lnTo>
                  <a:lnTo>
                    <a:pt x="4843" y="1000"/>
                  </a:lnTo>
                  <a:lnTo>
                    <a:pt x="4843" y="1000"/>
                  </a:lnTo>
                  <a:lnTo>
                    <a:pt x="4843" y="1000"/>
                  </a:lnTo>
                  <a:lnTo>
                    <a:pt x="4843" y="1000"/>
                  </a:lnTo>
                  <a:lnTo>
                    <a:pt x="4874" y="1000"/>
                  </a:lnTo>
                  <a:lnTo>
                    <a:pt x="4874" y="1000"/>
                  </a:lnTo>
                  <a:lnTo>
                    <a:pt x="4874" y="969"/>
                  </a:lnTo>
                  <a:lnTo>
                    <a:pt x="4843" y="969"/>
                  </a:lnTo>
                  <a:close/>
                  <a:moveTo>
                    <a:pt x="4874" y="875"/>
                  </a:moveTo>
                  <a:lnTo>
                    <a:pt x="4874" y="875"/>
                  </a:lnTo>
                  <a:lnTo>
                    <a:pt x="4874" y="875"/>
                  </a:lnTo>
                  <a:lnTo>
                    <a:pt x="4874" y="844"/>
                  </a:lnTo>
                  <a:lnTo>
                    <a:pt x="4874" y="844"/>
                  </a:lnTo>
                  <a:lnTo>
                    <a:pt x="4874" y="844"/>
                  </a:lnTo>
                  <a:lnTo>
                    <a:pt x="4874" y="844"/>
                  </a:lnTo>
                  <a:lnTo>
                    <a:pt x="4874" y="844"/>
                  </a:lnTo>
                  <a:lnTo>
                    <a:pt x="4874" y="844"/>
                  </a:lnTo>
                  <a:lnTo>
                    <a:pt x="4874" y="844"/>
                  </a:lnTo>
                  <a:lnTo>
                    <a:pt x="4874" y="844"/>
                  </a:lnTo>
                  <a:lnTo>
                    <a:pt x="4874" y="844"/>
                  </a:lnTo>
                  <a:lnTo>
                    <a:pt x="4874" y="844"/>
                  </a:lnTo>
                  <a:lnTo>
                    <a:pt x="4843" y="844"/>
                  </a:lnTo>
                  <a:lnTo>
                    <a:pt x="4843" y="844"/>
                  </a:lnTo>
                  <a:lnTo>
                    <a:pt x="4843" y="844"/>
                  </a:lnTo>
                  <a:lnTo>
                    <a:pt x="4843" y="875"/>
                  </a:lnTo>
                  <a:lnTo>
                    <a:pt x="4843" y="875"/>
                  </a:lnTo>
                  <a:lnTo>
                    <a:pt x="4843" y="875"/>
                  </a:lnTo>
                  <a:lnTo>
                    <a:pt x="4843" y="875"/>
                  </a:lnTo>
                  <a:lnTo>
                    <a:pt x="4843" y="875"/>
                  </a:lnTo>
                  <a:lnTo>
                    <a:pt x="4843" y="875"/>
                  </a:lnTo>
                  <a:lnTo>
                    <a:pt x="4874" y="875"/>
                  </a:lnTo>
                  <a:close/>
                  <a:moveTo>
                    <a:pt x="4812" y="875"/>
                  </a:moveTo>
                  <a:lnTo>
                    <a:pt x="4812" y="906"/>
                  </a:lnTo>
                  <a:lnTo>
                    <a:pt x="4812" y="906"/>
                  </a:lnTo>
                  <a:lnTo>
                    <a:pt x="4812" y="906"/>
                  </a:lnTo>
                  <a:lnTo>
                    <a:pt x="4812" y="906"/>
                  </a:lnTo>
                  <a:lnTo>
                    <a:pt x="4812" y="906"/>
                  </a:lnTo>
                  <a:lnTo>
                    <a:pt x="4812" y="906"/>
                  </a:lnTo>
                  <a:lnTo>
                    <a:pt x="4812" y="906"/>
                  </a:lnTo>
                  <a:lnTo>
                    <a:pt x="4843" y="906"/>
                  </a:lnTo>
                  <a:lnTo>
                    <a:pt x="4843" y="906"/>
                  </a:lnTo>
                  <a:lnTo>
                    <a:pt x="4843" y="906"/>
                  </a:lnTo>
                  <a:lnTo>
                    <a:pt x="4843" y="906"/>
                  </a:lnTo>
                  <a:lnTo>
                    <a:pt x="4843" y="906"/>
                  </a:lnTo>
                  <a:lnTo>
                    <a:pt x="4843" y="906"/>
                  </a:lnTo>
                  <a:lnTo>
                    <a:pt x="4843" y="906"/>
                  </a:lnTo>
                  <a:lnTo>
                    <a:pt x="4843" y="875"/>
                  </a:lnTo>
                  <a:lnTo>
                    <a:pt x="4843" y="875"/>
                  </a:lnTo>
                  <a:lnTo>
                    <a:pt x="4843" y="875"/>
                  </a:lnTo>
                  <a:lnTo>
                    <a:pt x="4843" y="875"/>
                  </a:lnTo>
                  <a:lnTo>
                    <a:pt x="4843" y="875"/>
                  </a:lnTo>
                  <a:lnTo>
                    <a:pt x="4843" y="875"/>
                  </a:lnTo>
                  <a:lnTo>
                    <a:pt x="4843" y="875"/>
                  </a:lnTo>
                  <a:lnTo>
                    <a:pt x="4812" y="875"/>
                  </a:lnTo>
                  <a:close/>
                  <a:moveTo>
                    <a:pt x="4812" y="937"/>
                  </a:moveTo>
                  <a:lnTo>
                    <a:pt x="4812" y="969"/>
                  </a:lnTo>
                  <a:lnTo>
                    <a:pt x="4812" y="969"/>
                  </a:lnTo>
                  <a:lnTo>
                    <a:pt x="4812" y="969"/>
                  </a:lnTo>
                  <a:lnTo>
                    <a:pt x="4812" y="969"/>
                  </a:lnTo>
                  <a:lnTo>
                    <a:pt x="4812" y="1000"/>
                  </a:lnTo>
                  <a:lnTo>
                    <a:pt x="4812" y="1000"/>
                  </a:lnTo>
                  <a:lnTo>
                    <a:pt x="4812" y="1000"/>
                  </a:lnTo>
                  <a:lnTo>
                    <a:pt x="4812" y="1000"/>
                  </a:lnTo>
                  <a:lnTo>
                    <a:pt x="4843" y="969"/>
                  </a:lnTo>
                  <a:lnTo>
                    <a:pt x="4843" y="969"/>
                  </a:lnTo>
                  <a:lnTo>
                    <a:pt x="4843" y="937"/>
                  </a:lnTo>
                  <a:lnTo>
                    <a:pt x="4843" y="937"/>
                  </a:lnTo>
                  <a:lnTo>
                    <a:pt x="4874" y="937"/>
                  </a:lnTo>
                  <a:lnTo>
                    <a:pt x="4874" y="937"/>
                  </a:lnTo>
                  <a:lnTo>
                    <a:pt x="4843" y="937"/>
                  </a:lnTo>
                  <a:lnTo>
                    <a:pt x="4843" y="937"/>
                  </a:lnTo>
                  <a:lnTo>
                    <a:pt x="4843" y="937"/>
                  </a:lnTo>
                  <a:lnTo>
                    <a:pt x="4843" y="937"/>
                  </a:lnTo>
                  <a:lnTo>
                    <a:pt x="4843" y="937"/>
                  </a:lnTo>
                  <a:lnTo>
                    <a:pt x="4843" y="937"/>
                  </a:lnTo>
                  <a:lnTo>
                    <a:pt x="4843" y="937"/>
                  </a:lnTo>
                  <a:lnTo>
                    <a:pt x="4843" y="937"/>
                  </a:lnTo>
                  <a:lnTo>
                    <a:pt x="4843" y="937"/>
                  </a:lnTo>
                  <a:lnTo>
                    <a:pt x="4843" y="937"/>
                  </a:lnTo>
                  <a:lnTo>
                    <a:pt x="4843" y="937"/>
                  </a:lnTo>
                  <a:lnTo>
                    <a:pt x="4843" y="937"/>
                  </a:lnTo>
                  <a:lnTo>
                    <a:pt x="4843" y="937"/>
                  </a:lnTo>
                  <a:lnTo>
                    <a:pt x="4843" y="937"/>
                  </a:lnTo>
                  <a:lnTo>
                    <a:pt x="4843" y="937"/>
                  </a:lnTo>
                  <a:lnTo>
                    <a:pt x="4843" y="937"/>
                  </a:lnTo>
                  <a:lnTo>
                    <a:pt x="4812" y="937"/>
                  </a:lnTo>
                  <a:close/>
                  <a:moveTo>
                    <a:pt x="4780" y="969"/>
                  </a:moveTo>
                  <a:lnTo>
                    <a:pt x="4780" y="969"/>
                  </a:lnTo>
                  <a:lnTo>
                    <a:pt x="4780" y="969"/>
                  </a:lnTo>
                  <a:lnTo>
                    <a:pt x="4780" y="969"/>
                  </a:lnTo>
                  <a:lnTo>
                    <a:pt x="4780" y="969"/>
                  </a:lnTo>
                  <a:lnTo>
                    <a:pt x="4780" y="1000"/>
                  </a:lnTo>
                  <a:lnTo>
                    <a:pt x="4780" y="1000"/>
                  </a:lnTo>
                  <a:lnTo>
                    <a:pt x="4780" y="1000"/>
                  </a:lnTo>
                  <a:lnTo>
                    <a:pt x="4780" y="1000"/>
                  </a:lnTo>
                  <a:lnTo>
                    <a:pt x="4780" y="1000"/>
                  </a:lnTo>
                  <a:lnTo>
                    <a:pt x="4749" y="1000"/>
                  </a:lnTo>
                  <a:lnTo>
                    <a:pt x="4749" y="1000"/>
                  </a:lnTo>
                  <a:lnTo>
                    <a:pt x="4749" y="1000"/>
                  </a:lnTo>
                  <a:lnTo>
                    <a:pt x="4749" y="1000"/>
                  </a:lnTo>
                  <a:lnTo>
                    <a:pt x="4749" y="1000"/>
                  </a:lnTo>
                  <a:lnTo>
                    <a:pt x="4749" y="1000"/>
                  </a:lnTo>
                  <a:lnTo>
                    <a:pt x="4749" y="1031"/>
                  </a:lnTo>
                  <a:lnTo>
                    <a:pt x="4749" y="1031"/>
                  </a:lnTo>
                  <a:lnTo>
                    <a:pt x="4780" y="1031"/>
                  </a:lnTo>
                  <a:lnTo>
                    <a:pt x="4780" y="1031"/>
                  </a:lnTo>
                  <a:lnTo>
                    <a:pt x="4780" y="1031"/>
                  </a:lnTo>
                  <a:lnTo>
                    <a:pt x="4780" y="1031"/>
                  </a:lnTo>
                  <a:lnTo>
                    <a:pt x="4780" y="1031"/>
                  </a:lnTo>
                  <a:lnTo>
                    <a:pt x="4780" y="1031"/>
                  </a:lnTo>
                  <a:lnTo>
                    <a:pt x="4780" y="1031"/>
                  </a:lnTo>
                  <a:lnTo>
                    <a:pt x="4780" y="1031"/>
                  </a:lnTo>
                  <a:lnTo>
                    <a:pt x="4780" y="1031"/>
                  </a:lnTo>
                  <a:lnTo>
                    <a:pt x="4780" y="1000"/>
                  </a:lnTo>
                  <a:lnTo>
                    <a:pt x="4780" y="1000"/>
                  </a:lnTo>
                  <a:lnTo>
                    <a:pt x="4780" y="1000"/>
                  </a:lnTo>
                  <a:lnTo>
                    <a:pt x="4812" y="1000"/>
                  </a:lnTo>
                  <a:lnTo>
                    <a:pt x="4812" y="1000"/>
                  </a:lnTo>
                  <a:lnTo>
                    <a:pt x="4812" y="1000"/>
                  </a:lnTo>
                  <a:lnTo>
                    <a:pt x="4812" y="1000"/>
                  </a:lnTo>
                  <a:lnTo>
                    <a:pt x="4812" y="1000"/>
                  </a:lnTo>
                  <a:lnTo>
                    <a:pt x="4812" y="1000"/>
                  </a:lnTo>
                  <a:lnTo>
                    <a:pt x="4780" y="969"/>
                  </a:lnTo>
                  <a:lnTo>
                    <a:pt x="4780" y="969"/>
                  </a:lnTo>
                  <a:lnTo>
                    <a:pt x="4780" y="969"/>
                  </a:lnTo>
                  <a:lnTo>
                    <a:pt x="4780" y="969"/>
                  </a:lnTo>
                  <a:lnTo>
                    <a:pt x="4780" y="937"/>
                  </a:lnTo>
                  <a:lnTo>
                    <a:pt x="4780" y="937"/>
                  </a:lnTo>
                  <a:lnTo>
                    <a:pt x="4780" y="937"/>
                  </a:lnTo>
                  <a:lnTo>
                    <a:pt x="4780" y="937"/>
                  </a:lnTo>
                  <a:lnTo>
                    <a:pt x="4780" y="937"/>
                  </a:lnTo>
                  <a:lnTo>
                    <a:pt x="4780" y="937"/>
                  </a:lnTo>
                  <a:lnTo>
                    <a:pt x="4780" y="937"/>
                  </a:lnTo>
                  <a:lnTo>
                    <a:pt x="4780" y="937"/>
                  </a:lnTo>
                  <a:lnTo>
                    <a:pt x="4780" y="937"/>
                  </a:lnTo>
                  <a:lnTo>
                    <a:pt x="4780" y="937"/>
                  </a:lnTo>
                  <a:lnTo>
                    <a:pt x="4780" y="937"/>
                  </a:lnTo>
                  <a:lnTo>
                    <a:pt x="4780" y="969"/>
                  </a:lnTo>
                  <a:close/>
                  <a:moveTo>
                    <a:pt x="4905" y="1062"/>
                  </a:moveTo>
                  <a:lnTo>
                    <a:pt x="4905" y="1062"/>
                  </a:lnTo>
                  <a:lnTo>
                    <a:pt x="4905" y="1062"/>
                  </a:lnTo>
                  <a:lnTo>
                    <a:pt x="4937" y="1094"/>
                  </a:lnTo>
                  <a:lnTo>
                    <a:pt x="4937" y="1094"/>
                  </a:lnTo>
                  <a:lnTo>
                    <a:pt x="4968" y="1094"/>
                  </a:lnTo>
                  <a:lnTo>
                    <a:pt x="4968" y="1094"/>
                  </a:lnTo>
                  <a:lnTo>
                    <a:pt x="4968" y="1094"/>
                  </a:lnTo>
                  <a:lnTo>
                    <a:pt x="4968" y="1062"/>
                  </a:lnTo>
                  <a:lnTo>
                    <a:pt x="4968"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62"/>
                  </a:lnTo>
                  <a:lnTo>
                    <a:pt x="4999" y="1031"/>
                  </a:lnTo>
                  <a:lnTo>
                    <a:pt x="4999" y="1031"/>
                  </a:lnTo>
                  <a:lnTo>
                    <a:pt x="4968" y="1031"/>
                  </a:lnTo>
                  <a:lnTo>
                    <a:pt x="4968" y="1031"/>
                  </a:lnTo>
                  <a:lnTo>
                    <a:pt x="4968" y="1031"/>
                  </a:lnTo>
                  <a:lnTo>
                    <a:pt x="4968" y="1031"/>
                  </a:lnTo>
                  <a:lnTo>
                    <a:pt x="4968" y="1031"/>
                  </a:lnTo>
                  <a:lnTo>
                    <a:pt x="4968" y="1031"/>
                  </a:lnTo>
                  <a:lnTo>
                    <a:pt x="4968" y="1031"/>
                  </a:lnTo>
                  <a:lnTo>
                    <a:pt x="4968" y="1031"/>
                  </a:lnTo>
                  <a:lnTo>
                    <a:pt x="4968" y="1031"/>
                  </a:lnTo>
                  <a:lnTo>
                    <a:pt x="4937" y="1031"/>
                  </a:lnTo>
                  <a:lnTo>
                    <a:pt x="4937" y="1062"/>
                  </a:lnTo>
                  <a:lnTo>
                    <a:pt x="4905" y="1062"/>
                  </a:lnTo>
                  <a:close/>
                  <a:moveTo>
                    <a:pt x="4655" y="1094"/>
                  </a:moveTo>
                  <a:lnTo>
                    <a:pt x="4655" y="1094"/>
                  </a:lnTo>
                  <a:lnTo>
                    <a:pt x="4655" y="1125"/>
                  </a:lnTo>
                  <a:lnTo>
                    <a:pt x="4655" y="1125"/>
                  </a:lnTo>
                  <a:lnTo>
                    <a:pt x="4655" y="1125"/>
                  </a:lnTo>
                  <a:lnTo>
                    <a:pt x="4655" y="1125"/>
                  </a:lnTo>
                  <a:lnTo>
                    <a:pt x="4655" y="1125"/>
                  </a:lnTo>
                  <a:lnTo>
                    <a:pt x="4687" y="1125"/>
                  </a:lnTo>
                  <a:lnTo>
                    <a:pt x="4687" y="1125"/>
                  </a:lnTo>
                  <a:lnTo>
                    <a:pt x="4687" y="1125"/>
                  </a:lnTo>
                  <a:lnTo>
                    <a:pt x="4687" y="1125"/>
                  </a:lnTo>
                  <a:lnTo>
                    <a:pt x="4687" y="1125"/>
                  </a:lnTo>
                  <a:lnTo>
                    <a:pt x="4687" y="1125"/>
                  </a:lnTo>
                  <a:lnTo>
                    <a:pt x="4718" y="1094"/>
                  </a:lnTo>
                  <a:lnTo>
                    <a:pt x="4718" y="1094"/>
                  </a:lnTo>
                  <a:lnTo>
                    <a:pt x="4718" y="1094"/>
                  </a:lnTo>
                  <a:lnTo>
                    <a:pt x="4718" y="1094"/>
                  </a:lnTo>
                  <a:lnTo>
                    <a:pt x="4749" y="1094"/>
                  </a:lnTo>
                  <a:lnTo>
                    <a:pt x="4749" y="1062"/>
                  </a:lnTo>
                  <a:lnTo>
                    <a:pt x="4749" y="1062"/>
                  </a:lnTo>
                  <a:lnTo>
                    <a:pt x="4749" y="1062"/>
                  </a:lnTo>
                  <a:lnTo>
                    <a:pt x="4749" y="1062"/>
                  </a:lnTo>
                  <a:lnTo>
                    <a:pt x="4749" y="1062"/>
                  </a:lnTo>
                  <a:lnTo>
                    <a:pt x="4749" y="1062"/>
                  </a:lnTo>
                  <a:lnTo>
                    <a:pt x="4749" y="1062"/>
                  </a:lnTo>
                  <a:lnTo>
                    <a:pt x="4718" y="1062"/>
                  </a:lnTo>
                  <a:lnTo>
                    <a:pt x="4718" y="1062"/>
                  </a:lnTo>
                  <a:lnTo>
                    <a:pt x="4718" y="1062"/>
                  </a:lnTo>
                  <a:lnTo>
                    <a:pt x="4718" y="1062"/>
                  </a:lnTo>
                  <a:lnTo>
                    <a:pt x="4718" y="1062"/>
                  </a:lnTo>
                  <a:lnTo>
                    <a:pt x="4718" y="1062"/>
                  </a:lnTo>
                  <a:lnTo>
                    <a:pt x="4718" y="1062"/>
                  </a:lnTo>
                  <a:lnTo>
                    <a:pt x="4718" y="1062"/>
                  </a:lnTo>
                  <a:lnTo>
                    <a:pt x="4718" y="1062"/>
                  </a:lnTo>
                  <a:lnTo>
                    <a:pt x="4687" y="1062"/>
                  </a:lnTo>
                  <a:lnTo>
                    <a:pt x="4655" y="1062"/>
                  </a:lnTo>
                  <a:lnTo>
                    <a:pt x="4655" y="1062"/>
                  </a:lnTo>
                  <a:lnTo>
                    <a:pt x="4655" y="1094"/>
                  </a:lnTo>
                  <a:close/>
                  <a:moveTo>
                    <a:pt x="4780" y="625"/>
                  </a:moveTo>
                  <a:lnTo>
                    <a:pt x="4780" y="625"/>
                  </a:lnTo>
                  <a:lnTo>
                    <a:pt x="4749" y="625"/>
                  </a:lnTo>
                  <a:lnTo>
                    <a:pt x="4749" y="625"/>
                  </a:lnTo>
                  <a:lnTo>
                    <a:pt x="4749" y="656"/>
                  </a:lnTo>
                  <a:lnTo>
                    <a:pt x="4749" y="656"/>
                  </a:lnTo>
                  <a:lnTo>
                    <a:pt x="4749" y="656"/>
                  </a:lnTo>
                  <a:lnTo>
                    <a:pt x="4749" y="656"/>
                  </a:lnTo>
                  <a:lnTo>
                    <a:pt x="4780" y="656"/>
                  </a:lnTo>
                  <a:lnTo>
                    <a:pt x="4780" y="687"/>
                  </a:lnTo>
                  <a:lnTo>
                    <a:pt x="4780" y="687"/>
                  </a:lnTo>
                  <a:lnTo>
                    <a:pt x="4780" y="687"/>
                  </a:lnTo>
                  <a:lnTo>
                    <a:pt x="4780" y="687"/>
                  </a:lnTo>
                  <a:lnTo>
                    <a:pt x="4780" y="687"/>
                  </a:lnTo>
                  <a:lnTo>
                    <a:pt x="4812" y="656"/>
                  </a:lnTo>
                  <a:lnTo>
                    <a:pt x="4812" y="656"/>
                  </a:lnTo>
                  <a:lnTo>
                    <a:pt x="4812" y="656"/>
                  </a:lnTo>
                  <a:lnTo>
                    <a:pt x="4812" y="656"/>
                  </a:lnTo>
                  <a:lnTo>
                    <a:pt x="4812" y="656"/>
                  </a:lnTo>
                  <a:lnTo>
                    <a:pt x="4812" y="656"/>
                  </a:lnTo>
                  <a:lnTo>
                    <a:pt x="4812" y="656"/>
                  </a:lnTo>
                  <a:lnTo>
                    <a:pt x="4812" y="625"/>
                  </a:lnTo>
                  <a:lnTo>
                    <a:pt x="4812" y="625"/>
                  </a:lnTo>
                  <a:lnTo>
                    <a:pt x="4780" y="625"/>
                  </a:lnTo>
                  <a:close/>
                  <a:moveTo>
                    <a:pt x="4749" y="1031"/>
                  </a:moveTo>
                  <a:lnTo>
                    <a:pt x="4749" y="1031"/>
                  </a:lnTo>
                  <a:lnTo>
                    <a:pt x="4749" y="1000"/>
                  </a:lnTo>
                  <a:lnTo>
                    <a:pt x="4749" y="1031"/>
                  </a:lnTo>
                  <a:lnTo>
                    <a:pt x="4749" y="1031"/>
                  </a:lnTo>
                  <a:lnTo>
                    <a:pt x="4749" y="1031"/>
                  </a:lnTo>
                  <a:lnTo>
                    <a:pt x="4718" y="1031"/>
                  </a:lnTo>
                  <a:lnTo>
                    <a:pt x="4718" y="1031"/>
                  </a:lnTo>
                  <a:lnTo>
                    <a:pt x="4749" y="1031"/>
                  </a:lnTo>
                  <a:lnTo>
                    <a:pt x="4749" y="1031"/>
                  </a:lnTo>
                  <a:lnTo>
                    <a:pt x="4749" y="1031"/>
                  </a:lnTo>
                  <a:lnTo>
                    <a:pt x="4749" y="1031"/>
                  </a:lnTo>
                  <a:lnTo>
                    <a:pt x="4749" y="1031"/>
                  </a:lnTo>
                  <a:lnTo>
                    <a:pt x="4749" y="1031"/>
                  </a:lnTo>
                  <a:lnTo>
                    <a:pt x="4749" y="1031"/>
                  </a:lnTo>
                  <a:lnTo>
                    <a:pt x="4749" y="1031"/>
                  </a:lnTo>
                  <a:lnTo>
                    <a:pt x="4749" y="1031"/>
                  </a:lnTo>
                  <a:lnTo>
                    <a:pt x="4749" y="1062"/>
                  </a:lnTo>
                  <a:lnTo>
                    <a:pt x="4749" y="1062"/>
                  </a:lnTo>
                  <a:lnTo>
                    <a:pt x="4749" y="1062"/>
                  </a:lnTo>
                  <a:lnTo>
                    <a:pt x="4749" y="1062"/>
                  </a:lnTo>
                  <a:lnTo>
                    <a:pt x="4749" y="1062"/>
                  </a:lnTo>
                  <a:lnTo>
                    <a:pt x="4749" y="1062"/>
                  </a:lnTo>
                  <a:lnTo>
                    <a:pt x="4749" y="1062"/>
                  </a:lnTo>
                  <a:lnTo>
                    <a:pt x="4749" y="1062"/>
                  </a:lnTo>
                  <a:lnTo>
                    <a:pt x="4749" y="1062"/>
                  </a:lnTo>
                  <a:lnTo>
                    <a:pt x="4749" y="1062"/>
                  </a:lnTo>
                  <a:lnTo>
                    <a:pt x="4780" y="1062"/>
                  </a:lnTo>
                  <a:lnTo>
                    <a:pt x="4780" y="1062"/>
                  </a:lnTo>
                  <a:lnTo>
                    <a:pt x="4780" y="1062"/>
                  </a:lnTo>
                  <a:lnTo>
                    <a:pt x="4780" y="1062"/>
                  </a:lnTo>
                  <a:lnTo>
                    <a:pt x="4780" y="1062"/>
                  </a:lnTo>
                  <a:lnTo>
                    <a:pt x="4780" y="1062"/>
                  </a:lnTo>
                  <a:lnTo>
                    <a:pt x="4780" y="1031"/>
                  </a:lnTo>
                  <a:lnTo>
                    <a:pt x="4780" y="1031"/>
                  </a:lnTo>
                  <a:lnTo>
                    <a:pt x="4780" y="1031"/>
                  </a:lnTo>
                  <a:lnTo>
                    <a:pt x="4780" y="1031"/>
                  </a:lnTo>
                  <a:lnTo>
                    <a:pt x="4780" y="1031"/>
                  </a:lnTo>
                  <a:lnTo>
                    <a:pt x="4780" y="1031"/>
                  </a:lnTo>
                  <a:lnTo>
                    <a:pt x="4749" y="1031"/>
                  </a:lnTo>
                  <a:close/>
                  <a:moveTo>
                    <a:pt x="4749" y="625"/>
                  </a:moveTo>
                  <a:lnTo>
                    <a:pt x="4749" y="625"/>
                  </a:lnTo>
                  <a:lnTo>
                    <a:pt x="4749" y="625"/>
                  </a:lnTo>
                  <a:lnTo>
                    <a:pt x="4749" y="625"/>
                  </a:lnTo>
                  <a:lnTo>
                    <a:pt x="4749" y="625"/>
                  </a:lnTo>
                  <a:lnTo>
                    <a:pt x="4749" y="625"/>
                  </a:lnTo>
                  <a:lnTo>
                    <a:pt x="4749" y="625"/>
                  </a:lnTo>
                  <a:lnTo>
                    <a:pt x="4749" y="625"/>
                  </a:lnTo>
                  <a:lnTo>
                    <a:pt x="4749" y="625"/>
                  </a:lnTo>
                  <a:lnTo>
                    <a:pt x="4780" y="625"/>
                  </a:lnTo>
                  <a:lnTo>
                    <a:pt x="4780" y="625"/>
                  </a:lnTo>
                  <a:lnTo>
                    <a:pt x="4780" y="625"/>
                  </a:lnTo>
                  <a:lnTo>
                    <a:pt x="4780" y="625"/>
                  </a:lnTo>
                  <a:lnTo>
                    <a:pt x="4780" y="594"/>
                  </a:lnTo>
                  <a:lnTo>
                    <a:pt x="4780" y="594"/>
                  </a:lnTo>
                  <a:lnTo>
                    <a:pt x="4780" y="594"/>
                  </a:lnTo>
                  <a:lnTo>
                    <a:pt x="4780" y="594"/>
                  </a:lnTo>
                  <a:lnTo>
                    <a:pt x="4749" y="594"/>
                  </a:lnTo>
                  <a:lnTo>
                    <a:pt x="4749" y="594"/>
                  </a:lnTo>
                  <a:lnTo>
                    <a:pt x="4749" y="594"/>
                  </a:lnTo>
                  <a:lnTo>
                    <a:pt x="4749" y="625"/>
                  </a:lnTo>
                  <a:close/>
                  <a:moveTo>
                    <a:pt x="4874" y="1000"/>
                  </a:moveTo>
                  <a:lnTo>
                    <a:pt x="4874" y="1000"/>
                  </a:lnTo>
                  <a:lnTo>
                    <a:pt x="4874" y="1000"/>
                  </a:lnTo>
                  <a:lnTo>
                    <a:pt x="4874" y="1000"/>
                  </a:lnTo>
                  <a:lnTo>
                    <a:pt x="4843" y="1000"/>
                  </a:lnTo>
                  <a:lnTo>
                    <a:pt x="4843" y="1000"/>
                  </a:lnTo>
                  <a:lnTo>
                    <a:pt x="4843" y="1000"/>
                  </a:lnTo>
                  <a:lnTo>
                    <a:pt x="4843" y="1000"/>
                  </a:lnTo>
                  <a:lnTo>
                    <a:pt x="4812" y="1000"/>
                  </a:lnTo>
                  <a:lnTo>
                    <a:pt x="4812" y="1000"/>
                  </a:lnTo>
                  <a:lnTo>
                    <a:pt x="4812" y="1000"/>
                  </a:lnTo>
                  <a:lnTo>
                    <a:pt x="4812" y="1000"/>
                  </a:lnTo>
                  <a:lnTo>
                    <a:pt x="4812" y="1000"/>
                  </a:lnTo>
                  <a:lnTo>
                    <a:pt x="4780" y="1000"/>
                  </a:lnTo>
                  <a:lnTo>
                    <a:pt x="4780" y="1000"/>
                  </a:lnTo>
                  <a:lnTo>
                    <a:pt x="4780" y="1031"/>
                  </a:lnTo>
                  <a:lnTo>
                    <a:pt x="4780" y="1031"/>
                  </a:lnTo>
                  <a:lnTo>
                    <a:pt x="4780" y="1031"/>
                  </a:lnTo>
                  <a:lnTo>
                    <a:pt x="4780" y="1031"/>
                  </a:lnTo>
                  <a:lnTo>
                    <a:pt x="4780" y="1031"/>
                  </a:lnTo>
                  <a:lnTo>
                    <a:pt x="4780" y="1031"/>
                  </a:lnTo>
                  <a:lnTo>
                    <a:pt x="4780" y="1031"/>
                  </a:lnTo>
                  <a:lnTo>
                    <a:pt x="4780" y="1031"/>
                  </a:lnTo>
                  <a:lnTo>
                    <a:pt x="4780" y="1031"/>
                  </a:lnTo>
                  <a:lnTo>
                    <a:pt x="4780" y="1031"/>
                  </a:lnTo>
                  <a:lnTo>
                    <a:pt x="4780" y="1031"/>
                  </a:lnTo>
                  <a:lnTo>
                    <a:pt x="4812" y="1062"/>
                  </a:lnTo>
                  <a:lnTo>
                    <a:pt x="4812" y="1062"/>
                  </a:lnTo>
                  <a:lnTo>
                    <a:pt x="4812" y="1062"/>
                  </a:lnTo>
                  <a:lnTo>
                    <a:pt x="4812" y="1062"/>
                  </a:lnTo>
                  <a:lnTo>
                    <a:pt x="4812" y="1062"/>
                  </a:lnTo>
                  <a:lnTo>
                    <a:pt x="4812" y="1062"/>
                  </a:lnTo>
                  <a:lnTo>
                    <a:pt x="4812" y="1062"/>
                  </a:lnTo>
                  <a:lnTo>
                    <a:pt x="4812" y="1062"/>
                  </a:lnTo>
                  <a:lnTo>
                    <a:pt x="4812" y="1062"/>
                  </a:lnTo>
                  <a:lnTo>
                    <a:pt x="4843" y="1062"/>
                  </a:lnTo>
                  <a:lnTo>
                    <a:pt x="4843" y="1062"/>
                  </a:lnTo>
                  <a:lnTo>
                    <a:pt x="4843" y="1062"/>
                  </a:lnTo>
                  <a:lnTo>
                    <a:pt x="4843" y="1062"/>
                  </a:lnTo>
                  <a:lnTo>
                    <a:pt x="4843" y="1062"/>
                  </a:lnTo>
                  <a:lnTo>
                    <a:pt x="4874" y="1062"/>
                  </a:lnTo>
                  <a:lnTo>
                    <a:pt x="4874" y="1062"/>
                  </a:lnTo>
                  <a:lnTo>
                    <a:pt x="4874" y="1062"/>
                  </a:lnTo>
                  <a:lnTo>
                    <a:pt x="4874" y="1062"/>
                  </a:lnTo>
                  <a:lnTo>
                    <a:pt x="4874" y="1062"/>
                  </a:lnTo>
                  <a:lnTo>
                    <a:pt x="4874" y="1062"/>
                  </a:lnTo>
                  <a:lnTo>
                    <a:pt x="4874" y="1062"/>
                  </a:lnTo>
                  <a:lnTo>
                    <a:pt x="4874" y="1062"/>
                  </a:lnTo>
                  <a:lnTo>
                    <a:pt x="4905" y="1062"/>
                  </a:lnTo>
                  <a:lnTo>
                    <a:pt x="4905" y="1062"/>
                  </a:lnTo>
                  <a:lnTo>
                    <a:pt x="4905" y="1031"/>
                  </a:lnTo>
                  <a:lnTo>
                    <a:pt x="4905" y="1031"/>
                  </a:lnTo>
                  <a:lnTo>
                    <a:pt x="4905" y="1031"/>
                  </a:lnTo>
                  <a:lnTo>
                    <a:pt x="4937" y="1000"/>
                  </a:lnTo>
                  <a:lnTo>
                    <a:pt x="4937" y="1000"/>
                  </a:lnTo>
                  <a:lnTo>
                    <a:pt x="4937" y="1000"/>
                  </a:lnTo>
                  <a:lnTo>
                    <a:pt x="4937" y="1000"/>
                  </a:lnTo>
                  <a:lnTo>
                    <a:pt x="4905" y="1000"/>
                  </a:lnTo>
                  <a:lnTo>
                    <a:pt x="4905" y="1000"/>
                  </a:lnTo>
                  <a:lnTo>
                    <a:pt x="4905" y="1000"/>
                  </a:lnTo>
                  <a:lnTo>
                    <a:pt x="4905" y="1000"/>
                  </a:lnTo>
                  <a:lnTo>
                    <a:pt x="4874" y="1000"/>
                  </a:lnTo>
                  <a:close/>
                  <a:moveTo>
                    <a:pt x="5280" y="1187"/>
                  </a:moveTo>
                  <a:lnTo>
                    <a:pt x="5280" y="1187"/>
                  </a:lnTo>
                  <a:close/>
                  <a:moveTo>
                    <a:pt x="5218" y="1250"/>
                  </a:moveTo>
                  <a:lnTo>
                    <a:pt x="5218" y="1250"/>
                  </a:lnTo>
                  <a:lnTo>
                    <a:pt x="5218" y="1250"/>
                  </a:lnTo>
                  <a:lnTo>
                    <a:pt x="5218" y="1250"/>
                  </a:lnTo>
                  <a:lnTo>
                    <a:pt x="5218" y="1250"/>
                  </a:lnTo>
                  <a:lnTo>
                    <a:pt x="5218" y="1250"/>
                  </a:lnTo>
                  <a:lnTo>
                    <a:pt x="5218" y="1250"/>
                  </a:lnTo>
                  <a:lnTo>
                    <a:pt x="5249" y="1250"/>
                  </a:lnTo>
                  <a:lnTo>
                    <a:pt x="5249" y="1219"/>
                  </a:lnTo>
                  <a:lnTo>
                    <a:pt x="5218" y="1219"/>
                  </a:lnTo>
                  <a:lnTo>
                    <a:pt x="5218" y="1219"/>
                  </a:lnTo>
                  <a:lnTo>
                    <a:pt x="5249" y="1219"/>
                  </a:lnTo>
                  <a:lnTo>
                    <a:pt x="5249" y="1219"/>
                  </a:lnTo>
                  <a:lnTo>
                    <a:pt x="5218" y="1219"/>
                  </a:lnTo>
                  <a:lnTo>
                    <a:pt x="5218" y="1219"/>
                  </a:lnTo>
                  <a:lnTo>
                    <a:pt x="5218" y="1219"/>
                  </a:lnTo>
                  <a:lnTo>
                    <a:pt x="5218" y="1219"/>
                  </a:lnTo>
                  <a:lnTo>
                    <a:pt x="5218" y="1250"/>
                  </a:lnTo>
                  <a:close/>
                  <a:moveTo>
                    <a:pt x="5343" y="1187"/>
                  </a:moveTo>
                  <a:lnTo>
                    <a:pt x="5343" y="1187"/>
                  </a:lnTo>
                  <a:lnTo>
                    <a:pt x="5343" y="1187"/>
                  </a:lnTo>
                  <a:lnTo>
                    <a:pt x="5343" y="1187"/>
                  </a:lnTo>
                  <a:lnTo>
                    <a:pt x="5343" y="1187"/>
                  </a:lnTo>
                  <a:lnTo>
                    <a:pt x="5343" y="1187"/>
                  </a:lnTo>
                  <a:lnTo>
                    <a:pt x="5343" y="1187"/>
                  </a:lnTo>
                  <a:lnTo>
                    <a:pt x="5343" y="1187"/>
                  </a:lnTo>
                  <a:lnTo>
                    <a:pt x="5343" y="1187"/>
                  </a:lnTo>
                  <a:lnTo>
                    <a:pt x="5343" y="1187"/>
                  </a:lnTo>
                  <a:lnTo>
                    <a:pt x="5343" y="1187"/>
                  </a:lnTo>
                  <a:lnTo>
                    <a:pt x="5343" y="1187"/>
                  </a:lnTo>
                  <a:lnTo>
                    <a:pt x="5343" y="1187"/>
                  </a:lnTo>
                  <a:lnTo>
                    <a:pt x="5343" y="1156"/>
                  </a:lnTo>
                  <a:lnTo>
                    <a:pt x="5343" y="1187"/>
                  </a:lnTo>
                  <a:lnTo>
                    <a:pt x="5312" y="1187"/>
                  </a:lnTo>
                  <a:lnTo>
                    <a:pt x="5343" y="1187"/>
                  </a:lnTo>
                  <a:close/>
                  <a:moveTo>
                    <a:pt x="5187" y="1281"/>
                  </a:moveTo>
                  <a:lnTo>
                    <a:pt x="5187" y="1281"/>
                  </a:lnTo>
                  <a:lnTo>
                    <a:pt x="5187" y="1281"/>
                  </a:lnTo>
                  <a:lnTo>
                    <a:pt x="5187" y="1281"/>
                  </a:lnTo>
                  <a:lnTo>
                    <a:pt x="5187" y="1281"/>
                  </a:lnTo>
                  <a:lnTo>
                    <a:pt x="5187" y="1281"/>
                  </a:lnTo>
                  <a:lnTo>
                    <a:pt x="5187" y="1281"/>
                  </a:lnTo>
                  <a:lnTo>
                    <a:pt x="5187" y="1281"/>
                  </a:lnTo>
                  <a:lnTo>
                    <a:pt x="5187" y="1281"/>
                  </a:lnTo>
                  <a:lnTo>
                    <a:pt x="5187" y="1281"/>
                  </a:lnTo>
                  <a:lnTo>
                    <a:pt x="5187" y="1312"/>
                  </a:lnTo>
                  <a:lnTo>
                    <a:pt x="5187" y="1281"/>
                  </a:lnTo>
                  <a:lnTo>
                    <a:pt x="5187" y="1281"/>
                  </a:lnTo>
                  <a:lnTo>
                    <a:pt x="5187" y="1312"/>
                  </a:lnTo>
                  <a:lnTo>
                    <a:pt x="5187" y="1312"/>
                  </a:lnTo>
                  <a:lnTo>
                    <a:pt x="5187" y="1312"/>
                  </a:lnTo>
                  <a:lnTo>
                    <a:pt x="5187" y="1312"/>
                  </a:lnTo>
                  <a:lnTo>
                    <a:pt x="5187" y="1312"/>
                  </a:lnTo>
                  <a:lnTo>
                    <a:pt x="5187" y="1312"/>
                  </a:lnTo>
                  <a:lnTo>
                    <a:pt x="5218" y="1281"/>
                  </a:lnTo>
                  <a:lnTo>
                    <a:pt x="5218" y="1281"/>
                  </a:lnTo>
                  <a:lnTo>
                    <a:pt x="5218" y="1281"/>
                  </a:lnTo>
                  <a:lnTo>
                    <a:pt x="5218" y="1281"/>
                  </a:lnTo>
                  <a:lnTo>
                    <a:pt x="5218" y="1281"/>
                  </a:lnTo>
                  <a:lnTo>
                    <a:pt x="5218" y="1281"/>
                  </a:lnTo>
                  <a:lnTo>
                    <a:pt x="5218" y="1281"/>
                  </a:lnTo>
                  <a:lnTo>
                    <a:pt x="5187" y="1281"/>
                  </a:lnTo>
                  <a:close/>
                  <a:moveTo>
                    <a:pt x="5874" y="1344"/>
                  </a:moveTo>
                  <a:lnTo>
                    <a:pt x="5874" y="1344"/>
                  </a:lnTo>
                  <a:lnTo>
                    <a:pt x="5874" y="1344"/>
                  </a:lnTo>
                  <a:lnTo>
                    <a:pt x="5874" y="1344"/>
                  </a:lnTo>
                  <a:lnTo>
                    <a:pt x="5874" y="1344"/>
                  </a:lnTo>
                  <a:lnTo>
                    <a:pt x="5874" y="1344"/>
                  </a:lnTo>
                  <a:lnTo>
                    <a:pt x="5874" y="1344"/>
                  </a:lnTo>
                  <a:lnTo>
                    <a:pt x="5874" y="1344"/>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905"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12"/>
                  </a:lnTo>
                  <a:lnTo>
                    <a:pt x="5874" y="1344"/>
                  </a:lnTo>
                  <a:close/>
                  <a:moveTo>
                    <a:pt x="4999" y="1406"/>
                  </a:moveTo>
                  <a:lnTo>
                    <a:pt x="4999" y="1406"/>
                  </a:lnTo>
                  <a:lnTo>
                    <a:pt x="4999" y="1406"/>
                  </a:lnTo>
                  <a:lnTo>
                    <a:pt x="4999" y="1406"/>
                  </a:lnTo>
                  <a:lnTo>
                    <a:pt x="4999" y="1406"/>
                  </a:lnTo>
                  <a:lnTo>
                    <a:pt x="4999" y="1406"/>
                  </a:lnTo>
                  <a:lnTo>
                    <a:pt x="4999" y="1406"/>
                  </a:lnTo>
                  <a:lnTo>
                    <a:pt x="4999" y="1406"/>
                  </a:lnTo>
                  <a:lnTo>
                    <a:pt x="4968" y="1406"/>
                  </a:lnTo>
                  <a:lnTo>
                    <a:pt x="4968" y="1406"/>
                  </a:lnTo>
                  <a:lnTo>
                    <a:pt x="4968" y="1406"/>
                  </a:lnTo>
                  <a:lnTo>
                    <a:pt x="4968" y="1406"/>
                  </a:lnTo>
                  <a:lnTo>
                    <a:pt x="4968" y="1437"/>
                  </a:lnTo>
                  <a:lnTo>
                    <a:pt x="4968" y="1437"/>
                  </a:lnTo>
                  <a:lnTo>
                    <a:pt x="4968" y="1437"/>
                  </a:lnTo>
                  <a:lnTo>
                    <a:pt x="4968" y="1437"/>
                  </a:lnTo>
                  <a:lnTo>
                    <a:pt x="4999" y="1437"/>
                  </a:lnTo>
                  <a:lnTo>
                    <a:pt x="4999" y="1437"/>
                  </a:lnTo>
                  <a:lnTo>
                    <a:pt x="4999" y="1437"/>
                  </a:lnTo>
                  <a:lnTo>
                    <a:pt x="4999" y="1437"/>
                  </a:lnTo>
                  <a:lnTo>
                    <a:pt x="4999" y="1406"/>
                  </a:lnTo>
                  <a:close/>
                  <a:moveTo>
                    <a:pt x="4655" y="1187"/>
                  </a:moveTo>
                  <a:lnTo>
                    <a:pt x="4655" y="1187"/>
                  </a:lnTo>
                  <a:lnTo>
                    <a:pt x="4655" y="1187"/>
                  </a:lnTo>
                  <a:lnTo>
                    <a:pt x="4655" y="1187"/>
                  </a:lnTo>
                  <a:lnTo>
                    <a:pt x="4655" y="1187"/>
                  </a:lnTo>
                  <a:lnTo>
                    <a:pt x="4655" y="1187"/>
                  </a:lnTo>
                  <a:lnTo>
                    <a:pt x="4655" y="1187"/>
                  </a:lnTo>
                  <a:lnTo>
                    <a:pt x="4655" y="1187"/>
                  </a:lnTo>
                  <a:lnTo>
                    <a:pt x="4624" y="1219"/>
                  </a:lnTo>
                  <a:lnTo>
                    <a:pt x="4624" y="1219"/>
                  </a:lnTo>
                  <a:lnTo>
                    <a:pt x="4624" y="1219"/>
                  </a:lnTo>
                  <a:lnTo>
                    <a:pt x="4655" y="1219"/>
                  </a:lnTo>
                  <a:lnTo>
                    <a:pt x="4655" y="1219"/>
                  </a:lnTo>
                  <a:lnTo>
                    <a:pt x="4655" y="1219"/>
                  </a:lnTo>
                  <a:lnTo>
                    <a:pt x="4655" y="1219"/>
                  </a:lnTo>
                  <a:lnTo>
                    <a:pt x="4655" y="1219"/>
                  </a:lnTo>
                  <a:lnTo>
                    <a:pt x="4655" y="1219"/>
                  </a:lnTo>
                  <a:lnTo>
                    <a:pt x="4655" y="1219"/>
                  </a:lnTo>
                  <a:lnTo>
                    <a:pt x="4687" y="1187"/>
                  </a:lnTo>
                  <a:lnTo>
                    <a:pt x="4687" y="1187"/>
                  </a:lnTo>
                  <a:lnTo>
                    <a:pt x="4687" y="1187"/>
                  </a:lnTo>
                  <a:lnTo>
                    <a:pt x="4687" y="1187"/>
                  </a:lnTo>
                  <a:lnTo>
                    <a:pt x="4687" y="1187"/>
                  </a:lnTo>
                  <a:lnTo>
                    <a:pt x="4687" y="1187"/>
                  </a:lnTo>
                  <a:lnTo>
                    <a:pt x="4687" y="1187"/>
                  </a:lnTo>
                  <a:lnTo>
                    <a:pt x="4687" y="1187"/>
                  </a:lnTo>
                  <a:lnTo>
                    <a:pt x="4687" y="1187"/>
                  </a:lnTo>
                  <a:lnTo>
                    <a:pt x="4687" y="1156"/>
                  </a:lnTo>
                  <a:lnTo>
                    <a:pt x="4687" y="1156"/>
                  </a:lnTo>
                  <a:lnTo>
                    <a:pt x="4687" y="1156"/>
                  </a:lnTo>
                  <a:lnTo>
                    <a:pt x="4687" y="1156"/>
                  </a:lnTo>
                  <a:lnTo>
                    <a:pt x="4687" y="1187"/>
                  </a:lnTo>
                  <a:lnTo>
                    <a:pt x="4687" y="1187"/>
                  </a:lnTo>
                  <a:lnTo>
                    <a:pt x="4687" y="1187"/>
                  </a:lnTo>
                  <a:lnTo>
                    <a:pt x="4687" y="1156"/>
                  </a:lnTo>
                  <a:lnTo>
                    <a:pt x="4687" y="1187"/>
                  </a:lnTo>
                  <a:lnTo>
                    <a:pt x="4655" y="1187"/>
                  </a:lnTo>
                  <a:close/>
                  <a:moveTo>
                    <a:pt x="6124" y="1531"/>
                  </a:moveTo>
                  <a:lnTo>
                    <a:pt x="6155" y="1531"/>
                  </a:lnTo>
                  <a:lnTo>
                    <a:pt x="6155" y="1500"/>
                  </a:lnTo>
                  <a:lnTo>
                    <a:pt x="6155" y="1500"/>
                  </a:lnTo>
                  <a:lnTo>
                    <a:pt x="6155" y="1500"/>
                  </a:lnTo>
                  <a:lnTo>
                    <a:pt x="6155" y="1500"/>
                  </a:lnTo>
                  <a:lnTo>
                    <a:pt x="6155" y="1500"/>
                  </a:lnTo>
                  <a:lnTo>
                    <a:pt x="6155" y="1500"/>
                  </a:lnTo>
                  <a:lnTo>
                    <a:pt x="6155" y="1500"/>
                  </a:lnTo>
                  <a:lnTo>
                    <a:pt x="6155" y="1500"/>
                  </a:lnTo>
                  <a:lnTo>
                    <a:pt x="6124" y="1500"/>
                  </a:lnTo>
                  <a:lnTo>
                    <a:pt x="6124" y="1531"/>
                  </a:lnTo>
                  <a:close/>
                  <a:moveTo>
                    <a:pt x="5968" y="1625"/>
                  </a:moveTo>
                  <a:lnTo>
                    <a:pt x="5968" y="1625"/>
                  </a:lnTo>
                  <a:lnTo>
                    <a:pt x="5968" y="1625"/>
                  </a:lnTo>
                  <a:lnTo>
                    <a:pt x="5968" y="1594"/>
                  </a:lnTo>
                  <a:lnTo>
                    <a:pt x="5968" y="1594"/>
                  </a:lnTo>
                  <a:lnTo>
                    <a:pt x="5968" y="1594"/>
                  </a:lnTo>
                  <a:lnTo>
                    <a:pt x="5968" y="1625"/>
                  </a:lnTo>
                  <a:lnTo>
                    <a:pt x="5968" y="1625"/>
                  </a:lnTo>
                  <a:lnTo>
                    <a:pt x="5968" y="1625"/>
                  </a:lnTo>
                  <a:lnTo>
                    <a:pt x="5968" y="1625"/>
                  </a:lnTo>
                  <a:lnTo>
                    <a:pt x="5968" y="1625"/>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56"/>
                  </a:lnTo>
                  <a:lnTo>
                    <a:pt x="5968" y="1625"/>
                  </a:lnTo>
                  <a:close/>
                  <a:moveTo>
                    <a:pt x="6468" y="1594"/>
                  </a:moveTo>
                  <a:lnTo>
                    <a:pt x="6468" y="1594"/>
                  </a:lnTo>
                  <a:lnTo>
                    <a:pt x="6468" y="1594"/>
                  </a:lnTo>
                  <a:lnTo>
                    <a:pt x="6468" y="1594"/>
                  </a:lnTo>
                  <a:lnTo>
                    <a:pt x="6468" y="1594"/>
                  </a:lnTo>
                  <a:lnTo>
                    <a:pt x="6468" y="1594"/>
                  </a:lnTo>
                  <a:lnTo>
                    <a:pt x="6468" y="1594"/>
                  </a:lnTo>
                  <a:lnTo>
                    <a:pt x="6468" y="1594"/>
                  </a:lnTo>
                  <a:lnTo>
                    <a:pt x="6468" y="1594"/>
                  </a:lnTo>
                  <a:lnTo>
                    <a:pt x="6468" y="1594"/>
                  </a:lnTo>
                  <a:lnTo>
                    <a:pt x="6468" y="1625"/>
                  </a:lnTo>
                  <a:lnTo>
                    <a:pt x="6468" y="1625"/>
                  </a:lnTo>
                  <a:lnTo>
                    <a:pt x="6468" y="1625"/>
                  </a:lnTo>
                  <a:lnTo>
                    <a:pt x="6468" y="1594"/>
                  </a:lnTo>
                  <a:lnTo>
                    <a:pt x="6468" y="1594"/>
                  </a:lnTo>
                  <a:lnTo>
                    <a:pt x="6468" y="1594"/>
                  </a:lnTo>
                  <a:lnTo>
                    <a:pt x="6468" y="1594"/>
                  </a:lnTo>
                  <a:lnTo>
                    <a:pt x="6468" y="1594"/>
                  </a:lnTo>
                  <a:lnTo>
                    <a:pt x="6468" y="1594"/>
                  </a:lnTo>
                  <a:lnTo>
                    <a:pt x="6468" y="1594"/>
                  </a:lnTo>
                  <a:lnTo>
                    <a:pt x="6468" y="1594"/>
                  </a:lnTo>
                  <a:lnTo>
                    <a:pt x="6468" y="1594"/>
                  </a:lnTo>
                  <a:lnTo>
                    <a:pt x="6468" y="1594"/>
                  </a:lnTo>
                  <a:lnTo>
                    <a:pt x="6468" y="1594"/>
                  </a:lnTo>
                  <a:lnTo>
                    <a:pt x="6468" y="1594"/>
                  </a:lnTo>
                  <a:lnTo>
                    <a:pt x="6468" y="1594"/>
                  </a:lnTo>
                  <a:lnTo>
                    <a:pt x="6468" y="1594"/>
                  </a:lnTo>
                  <a:lnTo>
                    <a:pt x="6437" y="1594"/>
                  </a:lnTo>
                  <a:lnTo>
                    <a:pt x="6437" y="1594"/>
                  </a:lnTo>
                  <a:lnTo>
                    <a:pt x="6437" y="1594"/>
                  </a:lnTo>
                  <a:lnTo>
                    <a:pt x="6468" y="1594"/>
                  </a:lnTo>
                  <a:close/>
                  <a:moveTo>
                    <a:pt x="4624" y="1094"/>
                  </a:moveTo>
                  <a:lnTo>
                    <a:pt x="4624" y="1094"/>
                  </a:lnTo>
                  <a:lnTo>
                    <a:pt x="4624" y="1094"/>
                  </a:lnTo>
                  <a:lnTo>
                    <a:pt x="4624" y="1094"/>
                  </a:lnTo>
                  <a:lnTo>
                    <a:pt x="4624" y="1094"/>
                  </a:lnTo>
                  <a:lnTo>
                    <a:pt x="4624" y="1094"/>
                  </a:lnTo>
                  <a:lnTo>
                    <a:pt x="4624" y="1094"/>
                  </a:lnTo>
                  <a:lnTo>
                    <a:pt x="4624" y="1094"/>
                  </a:lnTo>
                  <a:lnTo>
                    <a:pt x="4624" y="1094"/>
                  </a:lnTo>
                  <a:lnTo>
                    <a:pt x="4624" y="1094"/>
                  </a:lnTo>
                  <a:lnTo>
                    <a:pt x="4624" y="1094"/>
                  </a:lnTo>
                  <a:lnTo>
                    <a:pt x="4624" y="1094"/>
                  </a:lnTo>
                  <a:lnTo>
                    <a:pt x="4624" y="1094"/>
                  </a:lnTo>
                  <a:lnTo>
                    <a:pt x="4593" y="1094"/>
                  </a:lnTo>
                  <a:lnTo>
                    <a:pt x="4593" y="1125"/>
                  </a:lnTo>
                  <a:lnTo>
                    <a:pt x="4593" y="1125"/>
                  </a:lnTo>
                  <a:lnTo>
                    <a:pt x="4593" y="1125"/>
                  </a:lnTo>
                  <a:lnTo>
                    <a:pt x="4593" y="1125"/>
                  </a:lnTo>
                  <a:lnTo>
                    <a:pt x="4593" y="1125"/>
                  </a:lnTo>
                  <a:lnTo>
                    <a:pt x="4593" y="1125"/>
                  </a:lnTo>
                  <a:lnTo>
                    <a:pt x="4593" y="1156"/>
                  </a:lnTo>
                  <a:lnTo>
                    <a:pt x="4593" y="1156"/>
                  </a:lnTo>
                  <a:lnTo>
                    <a:pt x="4593" y="1156"/>
                  </a:lnTo>
                  <a:lnTo>
                    <a:pt x="4593" y="1156"/>
                  </a:lnTo>
                  <a:lnTo>
                    <a:pt x="4593" y="1156"/>
                  </a:lnTo>
                  <a:lnTo>
                    <a:pt x="4593" y="1156"/>
                  </a:lnTo>
                  <a:lnTo>
                    <a:pt x="4593" y="1125"/>
                  </a:lnTo>
                  <a:lnTo>
                    <a:pt x="4624" y="1125"/>
                  </a:lnTo>
                  <a:lnTo>
                    <a:pt x="4624" y="1125"/>
                  </a:lnTo>
                  <a:lnTo>
                    <a:pt x="4624" y="1094"/>
                  </a:lnTo>
                  <a:close/>
                  <a:moveTo>
                    <a:pt x="4530" y="1281"/>
                  </a:moveTo>
                  <a:lnTo>
                    <a:pt x="4499" y="1281"/>
                  </a:lnTo>
                  <a:lnTo>
                    <a:pt x="4499" y="1281"/>
                  </a:lnTo>
                  <a:lnTo>
                    <a:pt x="4499" y="1281"/>
                  </a:lnTo>
                  <a:lnTo>
                    <a:pt x="4499" y="1281"/>
                  </a:lnTo>
                  <a:lnTo>
                    <a:pt x="4499" y="1281"/>
                  </a:lnTo>
                  <a:lnTo>
                    <a:pt x="4499" y="1281"/>
                  </a:lnTo>
                  <a:lnTo>
                    <a:pt x="4499" y="1281"/>
                  </a:lnTo>
                  <a:lnTo>
                    <a:pt x="4499" y="1281"/>
                  </a:lnTo>
                  <a:lnTo>
                    <a:pt x="4499" y="1312"/>
                  </a:lnTo>
                  <a:lnTo>
                    <a:pt x="4468" y="1312"/>
                  </a:lnTo>
                  <a:lnTo>
                    <a:pt x="4468" y="1312"/>
                  </a:lnTo>
                  <a:lnTo>
                    <a:pt x="4468" y="1312"/>
                  </a:lnTo>
                  <a:lnTo>
                    <a:pt x="4468" y="1312"/>
                  </a:lnTo>
                  <a:lnTo>
                    <a:pt x="4468" y="1312"/>
                  </a:lnTo>
                  <a:lnTo>
                    <a:pt x="4468" y="1344"/>
                  </a:lnTo>
                  <a:lnTo>
                    <a:pt x="4468" y="1344"/>
                  </a:lnTo>
                  <a:lnTo>
                    <a:pt x="4468" y="1344"/>
                  </a:lnTo>
                  <a:lnTo>
                    <a:pt x="4468" y="1344"/>
                  </a:lnTo>
                  <a:lnTo>
                    <a:pt x="4468" y="1344"/>
                  </a:lnTo>
                  <a:lnTo>
                    <a:pt x="4468" y="1344"/>
                  </a:lnTo>
                  <a:lnTo>
                    <a:pt x="4499" y="1344"/>
                  </a:lnTo>
                  <a:lnTo>
                    <a:pt x="4499" y="1344"/>
                  </a:lnTo>
                  <a:lnTo>
                    <a:pt x="4499" y="1344"/>
                  </a:lnTo>
                  <a:lnTo>
                    <a:pt x="4499" y="1344"/>
                  </a:lnTo>
                  <a:lnTo>
                    <a:pt x="4530" y="1344"/>
                  </a:lnTo>
                  <a:lnTo>
                    <a:pt x="4530" y="1344"/>
                  </a:lnTo>
                  <a:lnTo>
                    <a:pt x="4530" y="1344"/>
                  </a:lnTo>
                  <a:lnTo>
                    <a:pt x="4530" y="1344"/>
                  </a:lnTo>
                  <a:lnTo>
                    <a:pt x="4530" y="1344"/>
                  </a:lnTo>
                  <a:lnTo>
                    <a:pt x="4530" y="1344"/>
                  </a:lnTo>
                  <a:lnTo>
                    <a:pt x="4530" y="1312"/>
                  </a:lnTo>
                  <a:lnTo>
                    <a:pt x="4530" y="1312"/>
                  </a:lnTo>
                  <a:lnTo>
                    <a:pt x="4530" y="1312"/>
                  </a:lnTo>
                  <a:lnTo>
                    <a:pt x="4530" y="1312"/>
                  </a:lnTo>
                  <a:lnTo>
                    <a:pt x="4530" y="1312"/>
                  </a:lnTo>
                  <a:lnTo>
                    <a:pt x="4530" y="1312"/>
                  </a:lnTo>
                  <a:lnTo>
                    <a:pt x="4530" y="1312"/>
                  </a:lnTo>
                  <a:lnTo>
                    <a:pt x="4562" y="1312"/>
                  </a:lnTo>
                  <a:lnTo>
                    <a:pt x="4562" y="1281"/>
                  </a:lnTo>
                  <a:lnTo>
                    <a:pt x="4593" y="1281"/>
                  </a:lnTo>
                  <a:lnTo>
                    <a:pt x="4593" y="1250"/>
                  </a:lnTo>
                  <a:lnTo>
                    <a:pt x="4593" y="1250"/>
                  </a:lnTo>
                  <a:lnTo>
                    <a:pt x="4593" y="1250"/>
                  </a:lnTo>
                  <a:lnTo>
                    <a:pt x="4593" y="1250"/>
                  </a:lnTo>
                  <a:lnTo>
                    <a:pt x="4593" y="1250"/>
                  </a:lnTo>
                  <a:lnTo>
                    <a:pt x="4624" y="1250"/>
                  </a:lnTo>
                  <a:lnTo>
                    <a:pt x="4624" y="1219"/>
                  </a:lnTo>
                  <a:lnTo>
                    <a:pt x="4624" y="1219"/>
                  </a:lnTo>
                  <a:lnTo>
                    <a:pt x="4624" y="1187"/>
                  </a:lnTo>
                  <a:lnTo>
                    <a:pt x="4624" y="1187"/>
                  </a:lnTo>
                  <a:lnTo>
                    <a:pt x="4624" y="1187"/>
                  </a:lnTo>
                  <a:lnTo>
                    <a:pt x="4624" y="1187"/>
                  </a:lnTo>
                  <a:lnTo>
                    <a:pt x="4624" y="1187"/>
                  </a:lnTo>
                  <a:lnTo>
                    <a:pt x="4624" y="1187"/>
                  </a:lnTo>
                  <a:lnTo>
                    <a:pt x="4624" y="1156"/>
                  </a:lnTo>
                  <a:lnTo>
                    <a:pt x="4624" y="1156"/>
                  </a:lnTo>
                  <a:lnTo>
                    <a:pt x="4624" y="1156"/>
                  </a:lnTo>
                  <a:lnTo>
                    <a:pt x="4593" y="1156"/>
                  </a:lnTo>
                  <a:lnTo>
                    <a:pt x="4593" y="1156"/>
                  </a:lnTo>
                  <a:lnTo>
                    <a:pt x="4593" y="1156"/>
                  </a:lnTo>
                  <a:lnTo>
                    <a:pt x="4593" y="1156"/>
                  </a:lnTo>
                  <a:lnTo>
                    <a:pt x="4593" y="1156"/>
                  </a:lnTo>
                  <a:lnTo>
                    <a:pt x="4593" y="1156"/>
                  </a:lnTo>
                  <a:lnTo>
                    <a:pt x="4593" y="1156"/>
                  </a:lnTo>
                  <a:lnTo>
                    <a:pt x="4593" y="1187"/>
                  </a:lnTo>
                  <a:lnTo>
                    <a:pt x="4593" y="1187"/>
                  </a:lnTo>
                  <a:lnTo>
                    <a:pt x="4593" y="1187"/>
                  </a:lnTo>
                  <a:lnTo>
                    <a:pt x="4593" y="1187"/>
                  </a:lnTo>
                  <a:lnTo>
                    <a:pt x="4593" y="1156"/>
                  </a:lnTo>
                  <a:lnTo>
                    <a:pt x="4593" y="1187"/>
                  </a:lnTo>
                  <a:lnTo>
                    <a:pt x="4593" y="1187"/>
                  </a:lnTo>
                  <a:lnTo>
                    <a:pt x="4593" y="1156"/>
                  </a:lnTo>
                  <a:lnTo>
                    <a:pt x="4593" y="1187"/>
                  </a:lnTo>
                  <a:lnTo>
                    <a:pt x="4593" y="1187"/>
                  </a:lnTo>
                  <a:lnTo>
                    <a:pt x="4593" y="1187"/>
                  </a:lnTo>
                  <a:lnTo>
                    <a:pt x="4593" y="1187"/>
                  </a:lnTo>
                  <a:lnTo>
                    <a:pt x="4593" y="1187"/>
                  </a:lnTo>
                  <a:lnTo>
                    <a:pt x="4593" y="1187"/>
                  </a:lnTo>
                  <a:lnTo>
                    <a:pt x="4593" y="1187"/>
                  </a:lnTo>
                  <a:lnTo>
                    <a:pt x="4593" y="1187"/>
                  </a:lnTo>
                  <a:lnTo>
                    <a:pt x="4593" y="1187"/>
                  </a:lnTo>
                  <a:lnTo>
                    <a:pt x="4593" y="1187"/>
                  </a:lnTo>
                  <a:lnTo>
                    <a:pt x="4593" y="1187"/>
                  </a:lnTo>
                  <a:lnTo>
                    <a:pt x="4593" y="1187"/>
                  </a:lnTo>
                  <a:lnTo>
                    <a:pt x="4593" y="1187"/>
                  </a:lnTo>
                  <a:lnTo>
                    <a:pt x="4593" y="1187"/>
                  </a:lnTo>
                  <a:lnTo>
                    <a:pt x="4593" y="1187"/>
                  </a:lnTo>
                  <a:lnTo>
                    <a:pt x="4593" y="1187"/>
                  </a:lnTo>
                  <a:lnTo>
                    <a:pt x="4593" y="1156"/>
                  </a:lnTo>
                  <a:lnTo>
                    <a:pt x="4593" y="1156"/>
                  </a:lnTo>
                  <a:lnTo>
                    <a:pt x="4593" y="1156"/>
                  </a:lnTo>
                  <a:lnTo>
                    <a:pt x="4593" y="1156"/>
                  </a:lnTo>
                  <a:lnTo>
                    <a:pt x="4593" y="1156"/>
                  </a:lnTo>
                  <a:lnTo>
                    <a:pt x="4562" y="1156"/>
                  </a:lnTo>
                  <a:lnTo>
                    <a:pt x="4562" y="1156"/>
                  </a:lnTo>
                  <a:lnTo>
                    <a:pt x="4562" y="1156"/>
                  </a:lnTo>
                  <a:lnTo>
                    <a:pt x="4562" y="1187"/>
                  </a:lnTo>
                  <a:lnTo>
                    <a:pt x="4562" y="1187"/>
                  </a:lnTo>
                  <a:lnTo>
                    <a:pt x="4562" y="1187"/>
                  </a:lnTo>
                  <a:lnTo>
                    <a:pt x="4530" y="1187"/>
                  </a:lnTo>
                  <a:lnTo>
                    <a:pt x="4530" y="1219"/>
                  </a:lnTo>
                  <a:lnTo>
                    <a:pt x="4530" y="1219"/>
                  </a:lnTo>
                  <a:lnTo>
                    <a:pt x="4530" y="1219"/>
                  </a:lnTo>
                  <a:lnTo>
                    <a:pt x="4530" y="1250"/>
                  </a:lnTo>
                  <a:lnTo>
                    <a:pt x="4530" y="1281"/>
                  </a:lnTo>
                  <a:close/>
                  <a:moveTo>
                    <a:pt x="5843" y="6000"/>
                  </a:moveTo>
                  <a:lnTo>
                    <a:pt x="5843" y="6000"/>
                  </a:lnTo>
                  <a:lnTo>
                    <a:pt x="5843" y="6000"/>
                  </a:lnTo>
                  <a:lnTo>
                    <a:pt x="5843" y="6000"/>
                  </a:lnTo>
                  <a:lnTo>
                    <a:pt x="5812" y="6000"/>
                  </a:lnTo>
                  <a:lnTo>
                    <a:pt x="5812" y="6000"/>
                  </a:lnTo>
                  <a:lnTo>
                    <a:pt x="5812" y="6000"/>
                  </a:lnTo>
                  <a:lnTo>
                    <a:pt x="5812" y="6000"/>
                  </a:lnTo>
                  <a:lnTo>
                    <a:pt x="5843" y="5969"/>
                  </a:lnTo>
                  <a:lnTo>
                    <a:pt x="5812" y="5969"/>
                  </a:lnTo>
                  <a:lnTo>
                    <a:pt x="5812" y="5969"/>
                  </a:lnTo>
                  <a:lnTo>
                    <a:pt x="5812" y="5969"/>
                  </a:lnTo>
                  <a:lnTo>
                    <a:pt x="5812" y="5969"/>
                  </a:lnTo>
                  <a:lnTo>
                    <a:pt x="5812" y="5969"/>
                  </a:lnTo>
                  <a:lnTo>
                    <a:pt x="5812" y="5969"/>
                  </a:lnTo>
                  <a:lnTo>
                    <a:pt x="5812" y="5969"/>
                  </a:lnTo>
                  <a:lnTo>
                    <a:pt x="5812" y="5969"/>
                  </a:lnTo>
                  <a:lnTo>
                    <a:pt x="5812" y="5969"/>
                  </a:lnTo>
                  <a:lnTo>
                    <a:pt x="5812" y="5969"/>
                  </a:lnTo>
                  <a:lnTo>
                    <a:pt x="5812" y="5969"/>
                  </a:lnTo>
                  <a:lnTo>
                    <a:pt x="5812" y="5969"/>
                  </a:lnTo>
                  <a:lnTo>
                    <a:pt x="5780" y="6000"/>
                  </a:lnTo>
                  <a:lnTo>
                    <a:pt x="5780" y="6000"/>
                  </a:lnTo>
                  <a:lnTo>
                    <a:pt x="5780" y="6000"/>
                  </a:lnTo>
                  <a:lnTo>
                    <a:pt x="5780" y="6000"/>
                  </a:lnTo>
                  <a:lnTo>
                    <a:pt x="5780" y="6000"/>
                  </a:lnTo>
                  <a:lnTo>
                    <a:pt x="5780" y="6000"/>
                  </a:lnTo>
                  <a:lnTo>
                    <a:pt x="5812" y="6000"/>
                  </a:lnTo>
                  <a:lnTo>
                    <a:pt x="5812" y="6000"/>
                  </a:lnTo>
                  <a:lnTo>
                    <a:pt x="5812" y="6000"/>
                  </a:lnTo>
                  <a:lnTo>
                    <a:pt x="5812" y="6000"/>
                  </a:lnTo>
                  <a:lnTo>
                    <a:pt x="5812" y="6000"/>
                  </a:lnTo>
                  <a:lnTo>
                    <a:pt x="5812" y="6000"/>
                  </a:lnTo>
                  <a:lnTo>
                    <a:pt x="5812" y="6000"/>
                  </a:lnTo>
                  <a:lnTo>
                    <a:pt x="5812" y="6031"/>
                  </a:lnTo>
                  <a:lnTo>
                    <a:pt x="5812" y="6031"/>
                  </a:lnTo>
                  <a:lnTo>
                    <a:pt x="5812" y="6031"/>
                  </a:lnTo>
                  <a:lnTo>
                    <a:pt x="5812" y="6031"/>
                  </a:lnTo>
                  <a:lnTo>
                    <a:pt x="5812" y="6031"/>
                  </a:lnTo>
                  <a:lnTo>
                    <a:pt x="5843" y="6031"/>
                  </a:lnTo>
                  <a:lnTo>
                    <a:pt x="5843" y="6031"/>
                  </a:lnTo>
                  <a:lnTo>
                    <a:pt x="5843" y="6000"/>
                  </a:lnTo>
                  <a:close/>
                  <a:moveTo>
                    <a:pt x="5624" y="6031"/>
                  </a:moveTo>
                  <a:lnTo>
                    <a:pt x="5624" y="6031"/>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31"/>
                  </a:lnTo>
                  <a:lnTo>
                    <a:pt x="5593" y="6031"/>
                  </a:lnTo>
                  <a:lnTo>
                    <a:pt x="5593" y="6031"/>
                  </a:lnTo>
                  <a:lnTo>
                    <a:pt x="5593" y="6031"/>
                  </a:lnTo>
                  <a:lnTo>
                    <a:pt x="5593" y="6031"/>
                  </a:lnTo>
                  <a:lnTo>
                    <a:pt x="5593" y="6031"/>
                  </a:lnTo>
                  <a:lnTo>
                    <a:pt x="5593" y="6031"/>
                  </a:lnTo>
                  <a:lnTo>
                    <a:pt x="5624" y="6031"/>
                  </a:lnTo>
                  <a:close/>
                  <a:moveTo>
                    <a:pt x="5374" y="6187"/>
                  </a:moveTo>
                  <a:lnTo>
                    <a:pt x="5374" y="6187"/>
                  </a:lnTo>
                  <a:lnTo>
                    <a:pt x="5374" y="6187"/>
                  </a:lnTo>
                  <a:lnTo>
                    <a:pt x="5374" y="6187"/>
                  </a:lnTo>
                  <a:lnTo>
                    <a:pt x="5374" y="6187"/>
                  </a:lnTo>
                  <a:lnTo>
                    <a:pt x="5343" y="6187"/>
                  </a:lnTo>
                  <a:lnTo>
                    <a:pt x="5343" y="6187"/>
                  </a:lnTo>
                  <a:lnTo>
                    <a:pt x="5343" y="6219"/>
                  </a:lnTo>
                  <a:lnTo>
                    <a:pt x="5312" y="6219"/>
                  </a:lnTo>
                  <a:lnTo>
                    <a:pt x="5312" y="6219"/>
                  </a:lnTo>
                  <a:lnTo>
                    <a:pt x="5280" y="6250"/>
                  </a:lnTo>
                  <a:lnTo>
                    <a:pt x="5280" y="6250"/>
                  </a:lnTo>
                  <a:lnTo>
                    <a:pt x="5280" y="6250"/>
                  </a:lnTo>
                  <a:lnTo>
                    <a:pt x="5280" y="6250"/>
                  </a:lnTo>
                  <a:lnTo>
                    <a:pt x="5280" y="6250"/>
                  </a:lnTo>
                  <a:lnTo>
                    <a:pt x="5280" y="6250"/>
                  </a:lnTo>
                  <a:lnTo>
                    <a:pt x="5280" y="6250"/>
                  </a:lnTo>
                  <a:lnTo>
                    <a:pt x="5312" y="6250"/>
                  </a:lnTo>
                  <a:lnTo>
                    <a:pt x="5312" y="6250"/>
                  </a:lnTo>
                  <a:lnTo>
                    <a:pt x="5312" y="6219"/>
                  </a:lnTo>
                  <a:lnTo>
                    <a:pt x="5312" y="6219"/>
                  </a:lnTo>
                  <a:lnTo>
                    <a:pt x="5374" y="6187"/>
                  </a:lnTo>
                  <a:close/>
                  <a:moveTo>
                    <a:pt x="5187" y="6780"/>
                  </a:moveTo>
                  <a:lnTo>
                    <a:pt x="5187" y="6780"/>
                  </a:lnTo>
                  <a:lnTo>
                    <a:pt x="5187" y="6780"/>
                  </a:lnTo>
                  <a:lnTo>
                    <a:pt x="5187" y="6780"/>
                  </a:lnTo>
                  <a:lnTo>
                    <a:pt x="5187" y="6780"/>
                  </a:lnTo>
                  <a:lnTo>
                    <a:pt x="5155" y="6780"/>
                  </a:lnTo>
                  <a:lnTo>
                    <a:pt x="5155" y="6780"/>
                  </a:lnTo>
                  <a:lnTo>
                    <a:pt x="5155" y="6780"/>
                  </a:lnTo>
                  <a:lnTo>
                    <a:pt x="5155" y="6780"/>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11"/>
                  </a:lnTo>
                  <a:lnTo>
                    <a:pt x="5155" y="6843"/>
                  </a:lnTo>
                  <a:lnTo>
                    <a:pt x="5155" y="6843"/>
                  </a:lnTo>
                  <a:lnTo>
                    <a:pt x="5155" y="6843"/>
                  </a:lnTo>
                  <a:lnTo>
                    <a:pt x="5155" y="6843"/>
                  </a:lnTo>
                  <a:lnTo>
                    <a:pt x="5155" y="6843"/>
                  </a:lnTo>
                  <a:lnTo>
                    <a:pt x="5155" y="6843"/>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43"/>
                  </a:lnTo>
                  <a:lnTo>
                    <a:pt x="5155" y="6843"/>
                  </a:lnTo>
                  <a:lnTo>
                    <a:pt x="5187" y="6843"/>
                  </a:lnTo>
                  <a:lnTo>
                    <a:pt x="5187" y="6843"/>
                  </a:lnTo>
                  <a:lnTo>
                    <a:pt x="5187" y="6843"/>
                  </a:lnTo>
                  <a:lnTo>
                    <a:pt x="5187" y="6843"/>
                  </a:lnTo>
                  <a:lnTo>
                    <a:pt x="5187" y="6811"/>
                  </a:lnTo>
                  <a:lnTo>
                    <a:pt x="5187" y="6811"/>
                  </a:lnTo>
                  <a:lnTo>
                    <a:pt x="5187" y="6811"/>
                  </a:lnTo>
                  <a:lnTo>
                    <a:pt x="5187" y="6811"/>
                  </a:lnTo>
                  <a:lnTo>
                    <a:pt x="5187" y="6811"/>
                  </a:lnTo>
                  <a:lnTo>
                    <a:pt x="5187" y="6811"/>
                  </a:lnTo>
                  <a:lnTo>
                    <a:pt x="5187" y="6811"/>
                  </a:lnTo>
                  <a:lnTo>
                    <a:pt x="5187" y="6811"/>
                  </a:lnTo>
                  <a:lnTo>
                    <a:pt x="5187" y="6811"/>
                  </a:lnTo>
                  <a:lnTo>
                    <a:pt x="5187" y="6811"/>
                  </a:lnTo>
                  <a:lnTo>
                    <a:pt x="5187" y="6780"/>
                  </a:lnTo>
                  <a:close/>
                  <a:moveTo>
                    <a:pt x="5155" y="6562"/>
                  </a:moveTo>
                  <a:lnTo>
                    <a:pt x="5155" y="6562"/>
                  </a:lnTo>
                  <a:lnTo>
                    <a:pt x="5155" y="6531"/>
                  </a:lnTo>
                  <a:lnTo>
                    <a:pt x="5155" y="6531"/>
                  </a:lnTo>
                  <a:lnTo>
                    <a:pt x="5155" y="6531"/>
                  </a:lnTo>
                  <a:lnTo>
                    <a:pt x="5155" y="6531"/>
                  </a:lnTo>
                  <a:lnTo>
                    <a:pt x="5155" y="6531"/>
                  </a:lnTo>
                  <a:lnTo>
                    <a:pt x="5155" y="6531"/>
                  </a:lnTo>
                  <a:lnTo>
                    <a:pt x="5155" y="6531"/>
                  </a:lnTo>
                  <a:lnTo>
                    <a:pt x="5155" y="6531"/>
                  </a:lnTo>
                  <a:lnTo>
                    <a:pt x="5155" y="6500"/>
                  </a:lnTo>
                  <a:lnTo>
                    <a:pt x="5155" y="6500"/>
                  </a:lnTo>
                  <a:lnTo>
                    <a:pt x="5155" y="6500"/>
                  </a:lnTo>
                  <a:lnTo>
                    <a:pt x="5155" y="6500"/>
                  </a:lnTo>
                  <a:lnTo>
                    <a:pt x="5155" y="6500"/>
                  </a:lnTo>
                  <a:lnTo>
                    <a:pt x="5155" y="6531"/>
                  </a:lnTo>
                  <a:lnTo>
                    <a:pt x="5155" y="6531"/>
                  </a:lnTo>
                  <a:lnTo>
                    <a:pt x="5155" y="6531"/>
                  </a:lnTo>
                  <a:lnTo>
                    <a:pt x="5124" y="6531"/>
                  </a:lnTo>
                  <a:lnTo>
                    <a:pt x="5124" y="6531"/>
                  </a:lnTo>
                  <a:lnTo>
                    <a:pt x="5124" y="6531"/>
                  </a:lnTo>
                  <a:lnTo>
                    <a:pt x="5124" y="6531"/>
                  </a:lnTo>
                  <a:lnTo>
                    <a:pt x="5124" y="6531"/>
                  </a:lnTo>
                  <a:lnTo>
                    <a:pt x="5124" y="6531"/>
                  </a:lnTo>
                  <a:lnTo>
                    <a:pt x="5124" y="6531"/>
                  </a:lnTo>
                  <a:lnTo>
                    <a:pt x="5124" y="6531"/>
                  </a:lnTo>
                  <a:lnTo>
                    <a:pt x="5124" y="6531"/>
                  </a:lnTo>
                  <a:lnTo>
                    <a:pt x="5124" y="6531"/>
                  </a:lnTo>
                  <a:lnTo>
                    <a:pt x="5124" y="6562"/>
                  </a:lnTo>
                  <a:lnTo>
                    <a:pt x="5155" y="6562"/>
                  </a:lnTo>
                  <a:close/>
                  <a:moveTo>
                    <a:pt x="6062" y="5844"/>
                  </a:moveTo>
                  <a:lnTo>
                    <a:pt x="6062" y="5844"/>
                  </a:lnTo>
                  <a:lnTo>
                    <a:pt x="6062" y="5844"/>
                  </a:lnTo>
                  <a:lnTo>
                    <a:pt x="6062" y="5844"/>
                  </a:lnTo>
                  <a:lnTo>
                    <a:pt x="6062" y="5844"/>
                  </a:lnTo>
                  <a:lnTo>
                    <a:pt x="6062" y="5844"/>
                  </a:lnTo>
                  <a:lnTo>
                    <a:pt x="6062" y="5844"/>
                  </a:lnTo>
                  <a:lnTo>
                    <a:pt x="6062" y="5844"/>
                  </a:lnTo>
                  <a:lnTo>
                    <a:pt x="6062" y="5844"/>
                  </a:lnTo>
                  <a:lnTo>
                    <a:pt x="6062" y="5844"/>
                  </a:lnTo>
                  <a:lnTo>
                    <a:pt x="6062" y="5844"/>
                  </a:lnTo>
                  <a:lnTo>
                    <a:pt x="6030" y="5844"/>
                  </a:lnTo>
                  <a:lnTo>
                    <a:pt x="6030" y="5844"/>
                  </a:lnTo>
                  <a:lnTo>
                    <a:pt x="6030" y="5844"/>
                  </a:lnTo>
                  <a:lnTo>
                    <a:pt x="6030" y="5844"/>
                  </a:lnTo>
                  <a:lnTo>
                    <a:pt x="6030" y="5844"/>
                  </a:lnTo>
                  <a:lnTo>
                    <a:pt x="6030" y="5844"/>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44"/>
                  </a:lnTo>
                  <a:lnTo>
                    <a:pt x="6030" y="5844"/>
                  </a:lnTo>
                  <a:lnTo>
                    <a:pt x="6030"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5999" y="5844"/>
                  </a:lnTo>
                  <a:lnTo>
                    <a:pt x="6030" y="5844"/>
                  </a:lnTo>
                  <a:lnTo>
                    <a:pt x="6030" y="5844"/>
                  </a:lnTo>
                  <a:lnTo>
                    <a:pt x="6030" y="5844"/>
                  </a:lnTo>
                  <a:lnTo>
                    <a:pt x="6030" y="5844"/>
                  </a:lnTo>
                  <a:lnTo>
                    <a:pt x="6030" y="5844"/>
                  </a:lnTo>
                  <a:lnTo>
                    <a:pt x="6030" y="5844"/>
                  </a:lnTo>
                  <a:lnTo>
                    <a:pt x="6030" y="5844"/>
                  </a:lnTo>
                  <a:lnTo>
                    <a:pt x="6030" y="5844"/>
                  </a:lnTo>
                  <a:lnTo>
                    <a:pt x="6030" y="5844"/>
                  </a:lnTo>
                  <a:lnTo>
                    <a:pt x="6030" y="5844"/>
                  </a:lnTo>
                  <a:lnTo>
                    <a:pt x="6030" y="5844"/>
                  </a:lnTo>
                  <a:lnTo>
                    <a:pt x="6062" y="5844"/>
                  </a:lnTo>
                  <a:close/>
                  <a:moveTo>
                    <a:pt x="8437" y="1812"/>
                  </a:moveTo>
                  <a:lnTo>
                    <a:pt x="8405" y="1812"/>
                  </a:lnTo>
                  <a:lnTo>
                    <a:pt x="8405" y="1844"/>
                  </a:lnTo>
                  <a:lnTo>
                    <a:pt x="8405" y="1844"/>
                  </a:lnTo>
                  <a:lnTo>
                    <a:pt x="8405" y="1844"/>
                  </a:lnTo>
                  <a:lnTo>
                    <a:pt x="8405" y="1844"/>
                  </a:lnTo>
                  <a:lnTo>
                    <a:pt x="8405" y="1844"/>
                  </a:lnTo>
                  <a:lnTo>
                    <a:pt x="8405" y="1844"/>
                  </a:lnTo>
                  <a:lnTo>
                    <a:pt x="8405" y="1844"/>
                  </a:lnTo>
                  <a:lnTo>
                    <a:pt x="8405" y="1844"/>
                  </a:lnTo>
                  <a:lnTo>
                    <a:pt x="8405" y="1844"/>
                  </a:lnTo>
                  <a:lnTo>
                    <a:pt x="8437" y="1844"/>
                  </a:lnTo>
                  <a:lnTo>
                    <a:pt x="8437" y="1844"/>
                  </a:lnTo>
                  <a:lnTo>
                    <a:pt x="8437" y="1812"/>
                  </a:lnTo>
                  <a:close/>
                  <a:moveTo>
                    <a:pt x="9030" y="5281"/>
                  </a:moveTo>
                  <a:lnTo>
                    <a:pt x="9030" y="5281"/>
                  </a:lnTo>
                  <a:close/>
                  <a:moveTo>
                    <a:pt x="9124" y="5281"/>
                  </a:moveTo>
                  <a:lnTo>
                    <a:pt x="9124" y="5281"/>
                  </a:lnTo>
                  <a:close/>
                  <a:moveTo>
                    <a:pt x="9030" y="875"/>
                  </a:moveTo>
                  <a:lnTo>
                    <a:pt x="9030" y="875"/>
                  </a:lnTo>
                  <a:close/>
                  <a:moveTo>
                    <a:pt x="4999" y="1094"/>
                  </a:moveTo>
                  <a:lnTo>
                    <a:pt x="4968" y="1094"/>
                  </a:lnTo>
                  <a:lnTo>
                    <a:pt x="4999" y="1094"/>
                  </a:lnTo>
                  <a:lnTo>
                    <a:pt x="4999" y="1094"/>
                  </a:lnTo>
                  <a:lnTo>
                    <a:pt x="4999" y="1094"/>
                  </a:lnTo>
                  <a:lnTo>
                    <a:pt x="4999" y="1094"/>
                  </a:lnTo>
                  <a:lnTo>
                    <a:pt x="4968" y="1094"/>
                  </a:lnTo>
                  <a:lnTo>
                    <a:pt x="4968" y="1094"/>
                  </a:lnTo>
                  <a:lnTo>
                    <a:pt x="4968" y="1094"/>
                  </a:lnTo>
                  <a:lnTo>
                    <a:pt x="4968" y="1094"/>
                  </a:lnTo>
                  <a:lnTo>
                    <a:pt x="4968" y="1094"/>
                  </a:lnTo>
                  <a:lnTo>
                    <a:pt x="4968" y="1094"/>
                  </a:lnTo>
                  <a:lnTo>
                    <a:pt x="4937" y="1094"/>
                  </a:lnTo>
                  <a:lnTo>
                    <a:pt x="4905" y="1094"/>
                  </a:lnTo>
                  <a:lnTo>
                    <a:pt x="4874" y="1094"/>
                  </a:lnTo>
                  <a:lnTo>
                    <a:pt x="4843" y="1094"/>
                  </a:lnTo>
                  <a:lnTo>
                    <a:pt x="4843" y="1094"/>
                  </a:lnTo>
                  <a:lnTo>
                    <a:pt x="4812" y="1094"/>
                  </a:lnTo>
                  <a:lnTo>
                    <a:pt x="4812" y="1062"/>
                  </a:lnTo>
                  <a:lnTo>
                    <a:pt x="4780" y="1062"/>
                  </a:lnTo>
                  <a:lnTo>
                    <a:pt x="4780" y="1062"/>
                  </a:lnTo>
                  <a:lnTo>
                    <a:pt x="4780" y="1094"/>
                  </a:lnTo>
                  <a:lnTo>
                    <a:pt x="4780" y="1094"/>
                  </a:lnTo>
                  <a:lnTo>
                    <a:pt x="4780" y="1094"/>
                  </a:lnTo>
                  <a:lnTo>
                    <a:pt x="4780" y="1094"/>
                  </a:lnTo>
                  <a:lnTo>
                    <a:pt x="4780" y="1094"/>
                  </a:lnTo>
                  <a:lnTo>
                    <a:pt x="4780" y="1094"/>
                  </a:lnTo>
                  <a:lnTo>
                    <a:pt x="4780" y="1094"/>
                  </a:lnTo>
                  <a:lnTo>
                    <a:pt x="4749" y="1094"/>
                  </a:lnTo>
                  <a:lnTo>
                    <a:pt x="4749" y="1094"/>
                  </a:lnTo>
                  <a:lnTo>
                    <a:pt x="4749" y="1094"/>
                  </a:lnTo>
                  <a:lnTo>
                    <a:pt x="4749" y="1094"/>
                  </a:lnTo>
                  <a:lnTo>
                    <a:pt x="4749" y="1094"/>
                  </a:lnTo>
                  <a:lnTo>
                    <a:pt x="4749" y="1094"/>
                  </a:lnTo>
                  <a:lnTo>
                    <a:pt x="4749" y="1094"/>
                  </a:lnTo>
                  <a:lnTo>
                    <a:pt x="4749" y="1094"/>
                  </a:lnTo>
                  <a:lnTo>
                    <a:pt x="4749" y="1094"/>
                  </a:lnTo>
                  <a:lnTo>
                    <a:pt x="4749" y="1094"/>
                  </a:lnTo>
                  <a:lnTo>
                    <a:pt x="4749" y="1094"/>
                  </a:lnTo>
                  <a:lnTo>
                    <a:pt x="4718" y="1094"/>
                  </a:lnTo>
                  <a:lnTo>
                    <a:pt x="4718" y="1094"/>
                  </a:lnTo>
                  <a:lnTo>
                    <a:pt x="4718" y="1125"/>
                  </a:lnTo>
                  <a:lnTo>
                    <a:pt x="4718" y="1125"/>
                  </a:lnTo>
                  <a:lnTo>
                    <a:pt x="4718" y="1125"/>
                  </a:lnTo>
                  <a:lnTo>
                    <a:pt x="4718" y="1125"/>
                  </a:lnTo>
                  <a:lnTo>
                    <a:pt x="4718" y="1125"/>
                  </a:lnTo>
                  <a:lnTo>
                    <a:pt x="4718" y="1125"/>
                  </a:lnTo>
                  <a:lnTo>
                    <a:pt x="4718" y="1125"/>
                  </a:lnTo>
                  <a:lnTo>
                    <a:pt x="4718" y="1125"/>
                  </a:lnTo>
                  <a:lnTo>
                    <a:pt x="4718" y="1156"/>
                  </a:lnTo>
                  <a:lnTo>
                    <a:pt x="4718" y="1156"/>
                  </a:lnTo>
                  <a:lnTo>
                    <a:pt x="4718" y="1156"/>
                  </a:lnTo>
                  <a:lnTo>
                    <a:pt x="4718" y="1156"/>
                  </a:lnTo>
                  <a:lnTo>
                    <a:pt x="4718" y="1187"/>
                  </a:lnTo>
                  <a:lnTo>
                    <a:pt x="4718" y="1187"/>
                  </a:lnTo>
                  <a:lnTo>
                    <a:pt x="4718" y="1187"/>
                  </a:lnTo>
                  <a:lnTo>
                    <a:pt x="4718" y="1187"/>
                  </a:lnTo>
                  <a:lnTo>
                    <a:pt x="4749" y="1187"/>
                  </a:lnTo>
                  <a:lnTo>
                    <a:pt x="4749" y="1187"/>
                  </a:lnTo>
                  <a:lnTo>
                    <a:pt x="4749" y="1187"/>
                  </a:lnTo>
                  <a:lnTo>
                    <a:pt x="4749" y="1187"/>
                  </a:lnTo>
                  <a:lnTo>
                    <a:pt x="4749" y="1187"/>
                  </a:lnTo>
                  <a:lnTo>
                    <a:pt x="4749" y="1187"/>
                  </a:lnTo>
                  <a:lnTo>
                    <a:pt x="4749" y="1187"/>
                  </a:lnTo>
                  <a:lnTo>
                    <a:pt x="4749" y="1187"/>
                  </a:lnTo>
                  <a:lnTo>
                    <a:pt x="4749" y="1187"/>
                  </a:lnTo>
                  <a:lnTo>
                    <a:pt x="4718" y="1187"/>
                  </a:lnTo>
                  <a:lnTo>
                    <a:pt x="4718" y="1187"/>
                  </a:lnTo>
                  <a:lnTo>
                    <a:pt x="4718" y="1187"/>
                  </a:lnTo>
                  <a:lnTo>
                    <a:pt x="4718" y="1187"/>
                  </a:lnTo>
                  <a:lnTo>
                    <a:pt x="4718" y="1156"/>
                  </a:lnTo>
                  <a:lnTo>
                    <a:pt x="4718" y="1156"/>
                  </a:lnTo>
                  <a:lnTo>
                    <a:pt x="4718" y="1187"/>
                  </a:lnTo>
                  <a:lnTo>
                    <a:pt x="4718" y="1187"/>
                  </a:lnTo>
                  <a:lnTo>
                    <a:pt x="4718" y="1187"/>
                  </a:lnTo>
                  <a:lnTo>
                    <a:pt x="4718" y="1187"/>
                  </a:lnTo>
                  <a:lnTo>
                    <a:pt x="4718" y="1187"/>
                  </a:lnTo>
                  <a:lnTo>
                    <a:pt x="4718" y="1187"/>
                  </a:lnTo>
                  <a:lnTo>
                    <a:pt x="4718" y="1187"/>
                  </a:lnTo>
                  <a:lnTo>
                    <a:pt x="4718" y="1187"/>
                  </a:lnTo>
                  <a:lnTo>
                    <a:pt x="4718" y="1219"/>
                  </a:lnTo>
                  <a:lnTo>
                    <a:pt x="4718" y="1219"/>
                  </a:lnTo>
                  <a:lnTo>
                    <a:pt x="4718" y="1219"/>
                  </a:lnTo>
                  <a:lnTo>
                    <a:pt x="4718" y="1219"/>
                  </a:lnTo>
                  <a:lnTo>
                    <a:pt x="4718" y="1219"/>
                  </a:lnTo>
                  <a:lnTo>
                    <a:pt x="4718" y="1219"/>
                  </a:lnTo>
                  <a:lnTo>
                    <a:pt x="4718" y="1219"/>
                  </a:lnTo>
                  <a:lnTo>
                    <a:pt x="4718" y="1219"/>
                  </a:lnTo>
                  <a:lnTo>
                    <a:pt x="4718" y="1219"/>
                  </a:lnTo>
                  <a:lnTo>
                    <a:pt x="4718" y="1219"/>
                  </a:lnTo>
                  <a:lnTo>
                    <a:pt x="4718" y="1219"/>
                  </a:lnTo>
                  <a:lnTo>
                    <a:pt x="4718" y="1219"/>
                  </a:lnTo>
                  <a:lnTo>
                    <a:pt x="4718" y="1219"/>
                  </a:lnTo>
                  <a:lnTo>
                    <a:pt x="4718" y="1219"/>
                  </a:lnTo>
                  <a:lnTo>
                    <a:pt x="4718" y="1250"/>
                  </a:lnTo>
                  <a:lnTo>
                    <a:pt x="4718" y="1250"/>
                  </a:lnTo>
                  <a:lnTo>
                    <a:pt x="4718" y="1250"/>
                  </a:lnTo>
                  <a:lnTo>
                    <a:pt x="4718" y="1250"/>
                  </a:lnTo>
                  <a:lnTo>
                    <a:pt x="4718" y="1281"/>
                  </a:lnTo>
                  <a:lnTo>
                    <a:pt x="4718" y="1281"/>
                  </a:lnTo>
                  <a:lnTo>
                    <a:pt x="4718" y="1281"/>
                  </a:lnTo>
                  <a:lnTo>
                    <a:pt x="4718" y="1281"/>
                  </a:lnTo>
                  <a:lnTo>
                    <a:pt x="4718" y="1281"/>
                  </a:lnTo>
                  <a:lnTo>
                    <a:pt x="4718" y="1281"/>
                  </a:lnTo>
                  <a:lnTo>
                    <a:pt x="4718" y="1281"/>
                  </a:lnTo>
                  <a:lnTo>
                    <a:pt x="4749" y="1281"/>
                  </a:lnTo>
                  <a:lnTo>
                    <a:pt x="4749" y="1281"/>
                  </a:lnTo>
                  <a:lnTo>
                    <a:pt x="4749" y="1281"/>
                  </a:lnTo>
                  <a:lnTo>
                    <a:pt x="4749" y="1281"/>
                  </a:lnTo>
                  <a:lnTo>
                    <a:pt x="4749" y="1281"/>
                  </a:lnTo>
                  <a:lnTo>
                    <a:pt x="4749" y="1250"/>
                  </a:lnTo>
                  <a:lnTo>
                    <a:pt x="4749" y="1250"/>
                  </a:lnTo>
                  <a:lnTo>
                    <a:pt x="4749" y="1250"/>
                  </a:lnTo>
                  <a:lnTo>
                    <a:pt x="4749" y="1250"/>
                  </a:lnTo>
                  <a:lnTo>
                    <a:pt x="4780" y="1250"/>
                  </a:lnTo>
                  <a:lnTo>
                    <a:pt x="4749" y="1250"/>
                  </a:lnTo>
                  <a:lnTo>
                    <a:pt x="4749" y="1250"/>
                  </a:lnTo>
                  <a:lnTo>
                    <a:pt x="4749" y="1250"/>
                  </a:lnTo>
                  <a:lnTo>
                    <a:pt x="4749" y="1281"/>
                  </a:lnTo>
                  <a:lnTo>
                    <a:pt x="4749" y="1281"/>
                  </a:lnTo>
                  <a:lnTo>
                    <a:pt x="4749" y="1281"/>
                  </a:lnTo>
                  <a:lnTo>
                    <a:pt x="4749" y="1281"/>
                  </a:lnTo>
                  <a:lnTo>
                    <a:pt x="4749" y="1281"/>
                  </a:lnTo>
                  <a:lnTo>
                    <a:pt x="4749" y="1281"/>
                  </a:lnTo>
                  <a:lnTo>
                    <a:pt x="4749" y="1281"/>
                  </a:lnTo>
                  <a:lnTo>
                    <a:pt x="4749" y="1281"/>
                  </a:lnTo>
                  <a:lnTo>
                    <a:pt x="4749" y="1281"/>
                  </a:lnTo>
                  <a:lnTo>
                    <a:pt x="4749" y="1281"/>
                  </a:lnTo>
                  <a:lnTo>
                    <a:pt x="4749" y="1281"/>
                  </a:lnTo>
                  <a:lnTo>
                    <a:pt x="4749" y="1281"/>
                  </a:lnTo>
                  <a:lnTo>
                    <a:pt x="4749" y="1281"/>
                  </a:lnTo>
                  <a:lnTo>
                    <a:pt x="4749" y="1281"/>
                  </a:lnTo>
                  <a:lnTo>
                    <a:pt x="4749" y="1281"/>
                  </a:lnTo>
                  <a:lnTo>
                    <a:pt x="4749" y="1281"/>
                  </a:lnTo>
                  <a:lnTo>
                    <a:pt x="4718" y="1281"/>
                  </a:lnTo>
                  <a:lnTo>
                    <a:pt x="4718" y="1281"/>
                  </a:lnTo>
                  <a:lnTo>
                    <a:pt x="4718" y="1281"/>
                  </a:lnTo>
                  <a:lnTo>
                    <a:pt x="4718" y="1281"/>
                  </a:lnTo>
                  <a:lnTo>
                    <a:pt x="4687" y="1281"/>
                  </a:lnTo>
                  <a:lnTo>
                    <a:pt x="4687" y="1281"/>
                  </a:lnTo>
                  <a:lnTo>
                    <a:pt x="4718" y="1281"/>
                  </a:lnTo>
                  <a:lnTo>
                    <a:pt x="4718" y="1281"/>
                  </a:lnTo>
                  <a:lnTo>
                    <a:pt x="4718" y="1281"/>
                  </a:lnTo>
                  <a:lnTo>
                    <a:pt x="4687" y="1312"/>
                  </a:lnTo>
                  <a:lnTo>
                    <a:pt x="4687" y="1312"/>
                  </a:lnTo>
                  <a:lnTo>
                    <a:pt x="4687" y="1312"/>
                  </a:lnTo>
                  <a:lnTo>
                    <a:pt x="4687" y="1344"/>
                  </a:lnTo>
                  <a:lnTo>
                    <a:pt x="4718" y="1344"/>
                  </a:lnTo>
                  <a:lnTo>
                    <a:pt x="4718" y="1344"/>
                  </a:lnTo>
                  <a:lnTo>
                    <a:pt x="4718" y="1344"/>
                  </a:lnTo>
                  <a:lnTo>
                    <a:pt x="4718" y="1344"/>
                  </a:lnTo>
                  <a:lnTo>
                    <a:pt x="4718" y="1344"/>
                  </a:lnTo>
                  <a:lnTo>
                    <a:pt x="4718" y="1344"/>
                  </a:lnTo>
                  <a:lnTo>
                    <a:pt x="4687" y="1344"/>
                  </a:lnTo>
                  <a:lnTo>
                    <a:pt x="4687" y="1344"/>
                  </a:lnTo>
                  <a:lnTo>
                    <a:pt x="4687" y="1344"/>
                  </a:lnTo>
                  <a:lnTo>
                    <a:pt x="4718" y="1344"/>
                  </a:lnTo>
                  <a:lnTo>
                    <a:pt x="4718" y="1344"/>
                  </a:lnTo>
                  <a:lnTo>
                    <a:pt x="4718" y="1344"/>
                  </a:lnTo>
                  <a:lnTo>
                    <a:pt x="4718" y="1344"/>
                  </a:lnTo>
                  <a:lnTo>
                    <a:pt x="4718" y="1375"/>
                  </a:lnTo>
                  <a:lnTo>
                    <a:pt x="4749" y="1406"/>
                  </a:lnTo>
                  <a:lnTo>
                    <a:pt x="4749" y="1406"/>
                  </a:lnTo>
                  <a:lnTo>
                    <a:pt x="4749" y="1406"/>
                  </a:lnTo>
                  <a:lnTo>
                    <a:pt x="4749" y="1406"/>
                  </a:lnTo>
                  <a:lnTo>
                    <a:pt x="4749" y="1406"/>
                  </a:lnTo>
                  <a:lnTo>
                    <a:pt x="4749" y="1406"/>
                  </a:lnTo>
                  <a:lnTo>
                    <a:pt x="4749" y="1406"/>
                  </a:lnTo>
                  <a:lnTo>
                    <a:pt x="4749" y="1406"/>
                  </a:lnTo>
                  <a:lnTo>
                    <a:pt x="4749" y="1406"/>
                  </a:lnTo>
                  <a:lnTo>
                    <a:pt x="4780" y="1437"/>
                  </a:lnTo>
                  <a:lnTo>
                    <a:pt x="4780" y="1437"/>
                  </a:lnTo>
                  <a:lnTo>
                    <a:pt x="4780" y="1437"/>
                  </a:lnTo>
                  <a:lnTo>
                    <a:pt x="4812" y="1406"/>
                  </a:lnTo>
                  <a:lnTo>
                    <a:pt x="4812" y="1406"/>
                  </a:lnTo>
                  <a:lnTo>
                    <a:pt x="4812" y="1406"/>
                  </a:lnTo>
                  <a:lnTo>
                    <a:pt x="4780" y="1406"/>
                  </a:lnTo>
                  <a:lnTo>
                    <a:pt x="4780" y="1406"/>
                  </a:lnTo>
                  <a:lnTo>
                    <a:pt x="4780" y="1406"/>
                  </a:lnTo>
                  <a:lnTo>
                    <a:pt x="4812" y="1406"/>
                  </a:lnTo>
                  <a:lnTo>
                    <a:pt x="4812" y="1406"/>
                  </a:lnTo>
                  <a:lnTo>
                    <a:pt x="4812" y="1406"/>
                  </a:lnTo>
                  <a:lnTo>
                    <a:pt x="4812" y="1406"/>
                  </a:lnTo>
                  <a:lnTo>
                    <a:pt x="4812" y="1375"/>
                  </a:lnTo>
                  <a:lnTo>
                    <a:pt x="4812" y="1375"/>
                  </a:lnTo>
                  <a:lnTo>
                    <a:pt x="4812" y="1406"/>
                  </a:lnTo>
                  <a:lnTo>
                    <a:pt x="4812" y="1406"/>
                  </a:lnTo>
                  <a:lnTo>
                    <a:pt x="4812" y="1406"/>
                  </a:lnTo>
                  <a:lnTo>
                    <a:pt x="4812" y="1406"/>
                  </a:lnTo>
                  <a:lnTo>
                    <a:pt x="4812" y="1406"/>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44"/>
                  </a:lnTo>
                  <a:lnTo>
                    <a:pt x="4812" y="1344"/>
                  </a:lnTo>
                  <a:lnTo>
                    <a:pt x="4812" y="1344"/>
                  </a:lnTo>
                  <a:lnTo>
                    <a:pt x="4812" y="1344"/>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375"/>
                  </a:lnTo>
                  <a:lnTo>
                    <a:pt x="4812" y="1406"/>
                  </a:lnTo>
                  <a:lnTo>
                    <a:pt x="4812" y="1406"/>
                  </a:lnTo>
                  <a:lnTo>
                    <a:pt x="4812" y="1406"/>
                  </a:lnTo>
                  <a:lnTo>
                    <a:pt x="4812" y="1406"/>
                  </a:lnTo>
                  <a:lnTo>
                    <a:pt x="4843" y="1406"/>
                  </a:lnTo>
                  <a:lnTo>
                    <a:pt x="4843" y="1406"/>
                  </a:lnTo>
                  <a:lnTo>
                    <a:pt x="4843" y="1406"/>
                  </a:lnTo>
                  <a:lnTo>
                    <a:pt x="4843" y="1406"/>
                  </a:lnTo>
                  <a:lnTo>
                    <a:pt x="4843" y="1406"/>
                  </a:lnTo>
                  <a:lnTo>
                    <a:pt x="4843" y="1406"/>
                  </a:lnTo>
                  <a:lnTo>
                    <a:pt x="4843" y="1406"/>
                  </a:lnTo>
                  <a:lnTo>
                    <a:pt x="4843" y="1406"/>
                  </a:lnTo>
                  <a:lnTo>
                    <a:pt x="4843" y="1375"/>
                  </a:lnTo>
                  <a:lnTo>
                    <a:pt x="4843" y="1375"/>
                  </a:lnTo>
                  <a:lnTo>
                    <a:pt x="4843" y="1375"/>
                  </a:lnTo>
                  <a:lnTo>
                    <a:pt x="4843" y="1375"/>
                  </a:lnTo>
                  <a:lnTo>
                    <a:pt x="4843" y="1406"/>
                  </a:lnTo>
                  <a:lnTo>
                    <a:pt x="4843" y="1406"/>
                  </a:lnTo>
                  <a:lnTo>
                    <a:pt x="4843" y="1406"/>
                  </a:lnTo>
                  <a:lnTo>
                    <a:pt x="4874" y="1406"/>
                  </a:lnTo>
                  <a:lnTo>
                    <a:pt x="4874" y="1406"/>
                  </a:lnTo>
                  <a:lnTo>
                    <a:pt x="4874" y="1406"/>
                  </a:lnTo>
                  <a:lnTo>
                    <a:pt x="4874" y="1406"/>
                  </a:lnTo>
                  <a:lnTo>
                    <a:pt x="4874" y="1406"/>
                  </a:lnTo>
                  <a:lnTo>
                    <a:pt x="4874" y="1406"/>
                  </a:lnTo>
                  <a:lnTo>
                    <a:pt x="4874" y="1406"/>
                  </a:lnTo>
                  <a:lnTo>
                    <a:pt x="4874" y="1406"/>
                  </a:lnTo>
                  <a:lnTo>
                    <a:pt x="4874" y="1406"/>
                  </a:lnTo>
                  <a:lnTo>
                    <a:pt x="4874" y="1406"/>
                  </a:lnTo>
                  <a:lnTo>
                    <a:pt x="4905" y="1406"/>
                  </a:lnTo>
                  <a:lnTo>
                    <a:pt x="4905" y="1406"/>
                  </a:lnTo>
                  <a:lnTo>
                    <a:pt x="4905" y="1406"/>
                  </a:lnTo>
                  <a:lnTo>
                    <a:pt x="4905" y="1406"/>
                  </a:lnTo>
                  <a:lnTo>
                    <a:pt x="4905" y="1406"/>
                  </a:lnTo>
                  <a:lnTo>
                    <a:pt x="4905" y="1406"/>
                  </a:lnTo>
                  <a:lnTo>
                    <a:pt x="4905" y="1406"/>
                  </a:lnTo>
                  <a:lnTo>
                    <a:pt x="4905" y="1406"/>
                  </a:lnTo>
                  <a:lnTo>
                    <a:pt x="4905" y="1406"/>
                  </a:lnTo>
                  <a:lnTo>
                    <a:pt x="4905" y="1406"/>
                  </a:lnTo>
                  <a:lnTo>
                    <a:pt x="4905" y="1406"/>
                  </a:lnTo>
                  <a:lnTo>
                    <a:pt x="4905" y="1406"/>
                  </a:lnTo>
                  <a:lnTo>
                    <a:pt x="4905" y="1406"/>
                  </a:lnTo>
                  <a:lnTo>
                    <a:pt x="4905" y="1406"/>
                  </a:lnTo>
                  <a:lnTo>
                    <a:pt x="4905" y="1406"/>
                  </a:lnTo>
                  <a:lnTo>
                    <a:pt x="4905" y="1375"/>
                  </a:lnTo>
                  <a:lnTo>
                    <a:pt x="4905" y="1375"/>
                  </a:lnTo>
                  <a:lnTo>
                    <a:pt x="4905" y="1375"/>
                  </a:lnTo>
                  <a:lnTo>
                    <a:pt x="4905" y="1375"/>
                  </a:lnTo>
                  <a:lnTo>
                    <a:pt x="4905" y="1375"/>
                  </a:lnTo>
                  <a:lnTo>
                    <a:pt x="4905" y="1375"/>
                  </a:lnTo>
                  <a:lnTo>
                    <a:pt x="4905" y="1375"/>
                  </a:lnTo>
                  <a:lnTo>
                    <a:pt x="4905" y="1375"/>
                  </a:lnTo>
                  <a:lnTo>
                    <a:pt x="4905" y="1406"/>
                  </a:lnTo>
                  <a:lnTo>
                    <a:pt x="4905" y="1406"/>
                  </a:lnTo>
                  <a:lnTo>
                    <a:pt x="4937" y="1406"/>
                  </a:lnTo>
                  <a:lnTo>
                    <a:pt x="4937" y="1406"/>
                  </a:lnTo>
                  <a:lnTo>
                    <a:pt x="4937" y="1406"/>
                  </a:lnTo>
                  <a:lnTo>
                    <a:pt x="4937" y="1406"/>
                  </a:lnTo>
                  <a:lnTo>
                    <a:pt x="4937" y="1406"/>
                  </a:lnTo>
                  <a:lnTo>
                    <a:pt x="4937" y="1406"/>
                  </a:lnTo>
                  <a:lnTo>
                    <a:pt x="4968" y="1406"/>
                  </a:lnTo>
                  <a:lnTo>
                    <a:pt x="4968" y="1406"/>
                  </a:lnTo>
                  <a:lnTo>
                    <a:pt x="4968" y="1406"/>
                  </a:lnTo>
                  <a:lnTo>
                    <a:pt x="4968" y="1406"/>
                  </a:lnTo>
                  <a:lnTo>
                    <a:pt x="4968" y="1406"/>
                  </a:lnTo>
                  <a:lnTo>
                    <a:pt x="4968" y="1406"/>
                  </a:lnTo>
                  <a:lnTo>
                    <a:pt x="4968" y="1406"/>
                  </a:lnTo>
                  <a:lnTo>
                    <a:pt x="4968" y="1375"/>
                  </a:lnTo>
                  <a:lnTo>
                    <a:pt x="4968" y="1375"/>
                  </a:lnTo>
                  <a:lnTo>
                    <a:pt x="4968" y="1375"/>
                  </a:lnTo>
                  <a:lnTo>
                    <a:pt x="4968" y="1375"/>
                  </a:lnTo>
                  <a:lnTo>
                    <a:pt x="4968" y="1375"/>
                  </a:lnTo>
                  <a:lnTo>
                    <a:pt x="4968" y="1375"/>
                  </a:lnTo>
                  <a:lnTo>
                    <a:pt x="4968" y="1375"/>
                  </a:lnTo>
                  <a:lnTo>
                    <a:pt x="4968" y="1375"/>
                  </a:lnTo>
                  <a:lnTo>
                    <a:pt x="4968" y="1375"/>
                  </a:lnTo>
                  <a:lnTo>
                    <a:pt x="4968" y="1375"/>
                  </a:lnTo>
                  <a:lnTo>
                    <a:pt x="4968" y="1375"/>
                  </a:lnTo>
                  <a:lnTo>
                    <a:pt x="4968" y="1375"/>
                  </a:lnTo>
                  <a:lnTo>
                    <a:pt x="4968" y="1375"/>
                  </a:lnTo>
                  <a:lnTo>
                    <a:pt x="4968" y="1375"/>
                  </a:lnTo>
                  <a:lnTo>
                    <a:pt x="4968" y="1375"/>
                  </a:lnTo>
                  <a:lnTo>
                    <a:pt x="4968" y="1344"/>
                  </a:lnTo>
                  <a:lnTo>
                    <a:pt x="4968" y="1344"/>
                  </a:lnTo>
                  <a:lnTo>
                    <a:pt x="4968" y="1344"/>
                  </a:lnTo>
                  <a:lnTo>
                    <a:pt x="4968" y="1344"/>
                  </a:lnTo>
                  <a:lnTo>
                    <a:pt x="4968" y="1344"/>
                  </a:lnTo>
                  <a:lnTo>
                    <a:pt x="4968" y="1344"/>
                  </a:lnTo>
                  <a:lnTo>
                    <a:pt x="4968" y="1375"/>
                  </a:lnTo>
                  <a:lnTo>
                    <a:pt x="4968" y="1375"/>
                  </a:lnTo>
                  <a:lnTo>
                    <a:pt x="4968" y="1375"/>
                  </a:lnTo>
                  <a:lnTo>
                    <a:pt x="4968" y="1375"/>
                  </a:lnTo>
                  <a:lnTo>
                    <a:pt x="4968" y="1375"/>
                  </a:lnTo>
                  <a:lnTo>
                    <a:pt x="4968" y="1375"/>
                  </a:lnTo>
                  <a:lnTo>
                    <a:pt x="4968" y="1375"/>
                  </a:lnTo>
                  <a:lnTo>
                    <a:pt x="4968" y="1375"/>
                  </a:lnTo>
                  <a:lnTo>
                    <a:pt x="4968" y="1375"/>
                  </a:lnTo>
                  <a:lnTo>
                    <a:pt x="4999" y="1344"/>
                  </a:lnTo>
                  <a:lnTo>
                    <a:pt x="4999" y="1344"/>
                  </a:lnTo>
                  <a:lnTo>
                    <a:pt x="4999" y="1344"/>
                  </a:lnTo>
                  <a:lnTo>
                    <a:pt x="4999" y="1344"/>
                  </a:lnTo>
                  <a:lnTo>
                    <a:pt x="4999" y="1375"/>
                  </a:lnTo>
                  <a:lnTo>
                    <a:pt x="4999" y="1375"/>
                  </a:lnTo>
                  <a:lnTo>
                    <a:pt x="4999" y="1375"/>
                  </a:lnTo>
                  <a:lnTo>
                    <a:pt x="4999" y="1375"/>
                  </a:lnTo>
                  <a:lnTo>
                    <a:pt x="4999" y="1375"/>
                  </a:lnTo>
                  <a:lnTo>
                    <a:pt x="4999" y="1375"/>
                  </a:lnTo>
                  <a:lnTo>
                    <a:pt x="4999" y="1375"/>
                  </a:lnTo>
                  <a:lnTo>
                    <a:pt x="4999" y="1375"/>
                  </a:lnTo>
                  <a:lnTo>
                    <a:pt x="4999"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75"/>
                  </a:lnTo>
                  <a:lnTo>
                    <a:pt x="5030" y="1344"/>
                  </a:lnTo>
                  <a:lnTo>
                    <a:pt x="5030" y="1344"/>
                  </a:lnTo>
                  <a:lnTo>
                    <a:pt x="5030" y="1344"/>
                  </a:lnTo>
                  <a:lnTo>
                    <a:pt x="5030" y="1344"/>
                  </a:lnTo>
                  <a:lnTo>
                    <a:pt x="5030" y="1344"/>
                  </a:lnTo>
                  <a:lnTo>
                    <a:pt x="5030" y="1344"/>
                  </a:lnTo>
                  <a:lnTo>
                    <a:pt x="5030" y="1344"/>
                  </a:lnTo>
                  <a:lnTo>
                    <a:pt x="5030" y="1344"/>
                  </a:lnTo>
                  <a:lnTo>
                    <a:pt x="5030" y="1344"/>
                  </a:lnTo>
                  <a:lnTo>
                    <a:pt x="5030" y="1344"/>
                  </a:lnTo>
                  <a:lnTo>
                    <a:pt x="5030" y="1344"/>
                  </a:lnTo>
                  <a:lnTo>
                    <a:pt x="5030" y="1344"/>
                  </a:lnTo>
                  <a:lnTo>
                    <a:pt x="5030" y="1344"/>
                  </a:lnTo>
                  <a:lnTo>
                    <a:pt x="5030" y="1344"/>
                  </a:lnTo>
                  <a:lnTo>
                    <a:pt x="5030" y="1344"/>
                  </a:lnTo>
                  <a:lnTo>
                    <a:pt x="5062" y="1344"/>
                  </a:lnTo>
                  <a:lnTo>
                    <a:pt x="5062" y="1344"/>
                  </a:lnTo>
                  <a:lnTo>
                    <a:pt x="5062" y="1344"/>
                  </a:lnTo>
                  <a:lnTo>
                    <a:pt x="5062" y="1375"/>
                  </a:lnTo>
                  <a:lnTo>
                    <a:pt x="5062" y="1375"/>
                  </a:lnTo>
                  <a:lnTo>
                    <a:pt x="5062" y="1375"/>
                  </a:lnTo>
                  <a:lnTo>
                    <a:pt x="5062" y="1375"/>
                  </a:lnTo>
                  <a:lnTo>
                    <a:pt x="5062" y="1375"/>
                  </a:lnTo>
                  <a:lnTo>
                    <a:pt x="5062" y="1375"/>
                  </a:lnTo>
                  <a:lnTo>
                    <a:pt x="5062" y="1375"/>
                  </a:lnTo>
                  <a:lnTo>
                    <a:pt x="5062" y="1375"/>
                  </a:lnTo>
                  <a:lnTo>
                    <a:pt x="5062" y="1344"/>
                  </a:lnTo>
                  <a:lnTo>
                    <a:pt x="5062" y="1344"/>
                  </a:lnTo>
                  <a:lnTo>
                    <a:pt x="5062"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44"/>
                  </a:lnTo>
                  <a:lnTo>
                    <a:pt x="5093" y="1312"/>
                  </a:lnTo>
                  <a:lnTo>
                    <a:pt x="5062" y="1312"/>
                  </a:lnTo>
                  <a:lnTo>
                    <a:pt x="5062" y="1312"/>
                  </a:lnTo>
                  <a:lnTo>
                    <a:pt x="5062" y="1344"/>
                  </a:lnTo>
                  <a:lnTo>
                    <a:pt x="5062" y="1344"/>
                  </a:lnTo>
                  <a:lnTo>
                    <a:pt x="5062" y="1344"/>
                  </a:lnTo>
                  <a:lnTo>
                    <a:pt x="5062" y="1312"/>
                  </a:lnTo>
                  <a:lnTo>
                    <a:pt x="5062" y="1312"/>
                  </a:lnTo>
                  <a:lnTo>
                    <a:pt x="5062" y="1312"/>
                  </a:lnTo>
                  <a:lnTo>
                    <a:pt x="5062" y="1312"/>
                  </a:lnTo>
                  <a:lnTo>
                    <a:pt x="5062" y="1312"/>
                  </a:lnTo>
                  <a:lnTo>
                    <a:pt x="5062" y="1312"/>
                  </a:lnTo>
                  <a:lnTo>
                    <a:pt x="5062" y="1312"/>
                  </a:lnTo>
                  <a:lnTo>
                    <a:pt x="5062" y="1312"/>
                  </a:lnTo>
                  <a:lnTo>
                    <a:pt x="5062" y="1312"/>
                  </a:lnTo>
                  <a:lnTo>
                    <a:pt x="5093" y="1312"/>
                  </a:lnTo>
                  <a:lnTo>
                    <a:pt x="5093" y="1344"/>
                  </a:lnTo>
                  <a:lnTo>
                    <a:pt x="5093" y="1344"/>
                  </a:lnTo>
                  <a:lnTo>
                    <a:pt x="5093" y="1344"/>
                  </a:lnTo>
                  <a:lnTo>
                    <a:pt x="5093" y="1312"/>
                  </a:lnTo>
                  <a:lnTo>
                    <a:pt x="5093" y="1312"/>
                  </a:lnTo>
                  <a:lnTo>
                    <a:pt x="5093" y="1312"/>
                  </a:lnTo>
                  <a:lnTo>
                    <a:pt x="5093" y="1312"/>
                  </a:lnTo>
                  <a:lnTo>
                    <a:pt x="5093" y="1312"/>
                  </a:lnTo>
                  <a:lnTo>
                    <a:pt x="5093" y="1312"/>
                  </a:lnTo>
                  <a:lnTo>
                    <a:pt x="5093" y="1312"/>
                  </a:lnTo>
                  <a:lnTo>
                    <a:pt x="5093" y="1312"/>
                  </a:lnTo>
                  <a:lnTo>
                    <a:pt x="5093" y="1312"/>
                  </a:lnTo>
                  <a:lnTo>
                    <a:pt x="5093" y="1312"/>
                  </a:lnTo>
                  <a:lnTo>
                    <a:pt x="5093" y="1312"/>
                  </a:lnTo>
                  <a:lnTo>
                    <a:pt x="5093" y="1312"/>
                  </a:lnTo>
                  <a:lnTo>
                    <a:pt x="5093" y="1281"/>
                  </a:lnTo>
                  <a:lnTo>
                    <a:pt x="5093" y="1281"/>
                  </a:lnTo>
                  <a:lnTo>
                    <a:pt x="5093" y="1281"/>
                  </a:lnTo>
                  <a:lnTo>
                    <a:pt x="5093" y="1281"/>
                  </a:lnTo>
                  <a:lnTo>
                    <a:pt x="5093" y="1281"/>
                  </a:lnTo>
                  <a:lnTo>
                    <a:pt x="5093" y="1281"/>
                  </a:lnTo>
                  <a:lnTo>
                    <a:pt x="5093" y="1281"/>
                  </a:lnTo>
                  <a:lnTo>
                    <a:pt x="5093" y="1281"/>
                  </a:lnTo>
                  <a:lnTo>
                    <a:pt x="5093" y="1312"/>
                  </a:lnTo>
                  <a:lnTo>
                    <a:pt x="5093" y="1281"/>
                  </a:lnTo>
                  <a:lnTo>
                    <a:pt x="5124" y="1281"/>
                  </a:lnTo>
                  <a:lnTo>
                    <a:pt x="5124" y="1281"/>
                  </a:lnTo>
                  <a:lnTo>
                    <a:pt x="5124" y="1281"/>
                  </a:lnTo>
                  <a:lnTo>
                    <a:pt x="5124" y="1281"/>
                  </a:lnTo>
                  <a:lnTo>
                    <a:pt x="5124" y="1281"/>
                  </a:lnTo>
                  <a:lnTo>
                    <a:pt x="5124" y="1281"/>
                  </a:lnTo>
                  <a:lnTo>
                    <a:pt x="5155" y="1281"/>
                  </a:lnTo>
                  <a:lnTo>
                    <a:pt x="5155" y="1281"/>
                  </a:lnTo>
                  <a:lnTo>
                    <a:pt x="5124" y="1281"/>
                  </a:lnTo>
                  <a:lnTo>
                    <a:pt x="5124" y="1281"/>
                  </a:lnTo>
                  <a:lnTo>
                    <a:pt x="5155" y="1250"/>
                  </a:lnTo>
                  <a:lnTo>
                    <a:pt x="5155" y="1250"/>
                  </a:lnTo>
                  <a:lnTo>
                    <a:pt x="5155" y="1250"/>
                  </a:lnTo>
                  <a:lnTo>
                    <a:pt x="5124" y="1250"/>
                  </a:lnTo>
                  <a:lnTo>
                    <a:pt x="5124" y="1250"/>
                  </a:lnTo>
                  <a:lnTo>
                    <a:pt x="5124" y="1250"/>
                  </a:lnTo>
                  <a:lnTo>
                    <a:pt x="5124" y="1250"/>
                  </a:lnTo>
                  <a:lnTo>
                    <a:pt x="5124" y="1250"/>
                  </a:lnTo>
                  <a:lnTo>
                    <a:pt x="5124" y="1250"/>
                  </a:lnTo>
                  <a:lnTo>
                    <a:pt x="5124" y="1250"/>
                  </a:lnTo>
                  <a:lnTo>
                    <a:pt x="5155" y="1250"/>
                  </a:lnTo>
                  <a:lnTo>
                    <a:pt x="5155" y="1250"/>
                  </a:lnTo>
                  <a:lnTo>
                    <a:pt x="5155" y="1250"/>
                  </a:lnTo>
                  <a:lnTo>
                    <a:pt x="5155" y="1250"/>
                  </a:lnTo>
                  <a:lnTo>
                    <a:pt x="5155" y="1250"/>
                  </a:lnTo>
                  <a:lnTo>
                    <a:pt x="5155" y="1250"/>
                  </a:lnTo>
                  <a:lnTo>
                    <a:pt x="5155" y="1219"/>
                  </a:lnTo>
                  <a:lnTo>
                    <a:pt x="5155" y="1219"/>
                  </a:lnTo>
                  <a:lnTo>
                    <a:pt x="5155" y="1219"/>
                  </a:lnTo>
                  <a:lnTo>
                    <a:pt x="5155" y="1219"/>
                  </a:lnTo>
                  <a:lnTo>
                    <a:pt x="5155" y="1219"/>
                  </a:lnTo>
                  <a:lnTo>
                    <a:pt x="5155" y="1219"/>
                  </a:lnTo>
                  <a:lnTo>
                    <a:pt x="5155" y="1187"/>
                  </a:lnTo>
                  <a:lnTo>
                    <a:pt x="5155" y="1187"/>
                  </a:lnTo>
                  <a:lnTo>
                    <a:pt x="5155" y="1187"/>
                  </a:lnTo>
                  <a:lnTo>
                    <a:pt x="5155" y="1219"/>
                  </a:lnTo>
                  <a:lnTo>
                    <a:pt x="5155" y="1219"/>
                  </a:lnTo>
                  <a:lnTo>
                    <a:pt x="5155" y="1187"/>
                  </a:lnTo>
                  <a:lnTo>
                    <a:pt x="5155" y="1187"/>
                  </a:lnTo>
                  <a:lnTo>
                    <a:pt x="5155" y="1187"/>
                  </a:lnTo>
                  <a:lnTo>
                    <a:pt x="5155" y="1187"/>
                  </a:lnTo>
                  <a:lnTo>
                    <a:pt x="5155" y="1187"/>
                  </a:lnTo>
                  <a:lnTo>
                    <a:pt x="5155" y="1187"/>
                  </a:lnTo>
                  <a:lnTo>
                    <a:pt x="5155" y="1187"/>
                  </a:lnTo>
                  <a:lnTo>
                    <a:pt x="5187" y="1187"/>
                  </a:lnTo>
                  <a:lnTo>
                    <a:pt x="5187" y="1156"/>
                  </a:lnTo>
                  <a:lnTo>
                    <a:pt x="5187" y="1156"/>
                  </a:lnTo>
                  <a:lnTo>
                    <a:pt x="5187" y="1156"/>
                  </a:lnTo>
                  <a:lnTo>
                    <a:pt x="5187" y="1156"/>
                  </a:lnTo>
                  <a:lnTo>
                    <a:pt x="5187" y="1125"/>
                  </a:lnTo>
                  <a:lnTo>
                    <a:pt x="5187" y="1125"/>
                  </a:lnTo>
                  <a:lnTo>
                    <a:pt x="5187" y="1125"/>
                  </a:lnTo>
                  <a:lnTo>
                    <a:pt x="5187" y="1125"/>
                  </a:lnTo>
                  <a:lnTo>
                    <a:pt x="5187" y="1125"/>
                  </a:lnTo>
                  <a:lnTo>
                    <a:pt x="5187" y="1125"/>
                  </a:lnTo>
                  <a:lnTo>
                    <a:pt x="5187" y="1125"/>
                  </a:lnTo>
                  <a:lnTo>
                    <a:pt x="5187" y="1125"/>
                  </a:lnTo>
                  <a:lnTo>
                    <a:pt x="5187" y="1125"/>
                  </a:lnTo>
                  <a:lnTo>
                    <a:pt x="5187" y="1125"/>
                  </a:lnTo>
                  <a:lnTo>
                    <a:pt x="5187" y="1125"/>
                  </a:lnTo>
                  <a:lnTo>
                    <a:pt x="5187" y="1125"/>
                  </a:lnTo>
                  <a:lnTo>
                    <a:pt x="5187" y="1125"/>
                  </a:lnTo>
                  <a:lnTo>
                    <a:pt x="5187" y="1094"/>
                  </a:lnTo>
                  <a:lnTo>
                    <a:pt x="5155" y="1094"/>
                  </a:lnTo>
                  <a:lnTo>
                    <a:pt x="5155" y="1094"/>
                  </a:lnTo>
                  <a:lnTo>
                    <a:pt x="5155" y="1094"/>
                  </a:lnTo>
                  <a:lnTo>
                    <a:pt x="5124" y="1094"/>
                  </a:lnTo>
                  <a:lnTo>
                    <a:pt x="5124" y="1094"/>
                  </a:lnTo>
                  <a:lnTo>
                    <a:pt x="5124" y="1094"/>
                  </a:lnTo>
                  <a:lnTo>
                    <a:pt x="5093" y="1094"/>
                  </a:lnTo>
                  <a:lnTo>
                    <a:pt x="5093" y="1094"/>
                  </a:lnTo>
                  <a:lnTo>
                    <a:pt x="5093" y="1094"/>
                  </a:lnTo>
                  <a:lnTo>
                    <a:pt x="5093" y="1094"/>
                  </a:lnTo>
                  <a:lnTo>
                    <a:pt x="5093" y="1094"/>
                  </a:lnTo>
                  <a:lnTo>
                    <a:pt x="5093" y="1094"/>
                  </a:lnTo>
                  <a:lnTo>
                    <a:pt x="5062" y="1094"/>
                  </a:lnTo>
                  <a:lnTo>
                    <a:pt x="5062" y="1094"/>
                  </a:lnTo>
                  <a:lnTo>
                    <a:pt x="5062" y="1094"/>
                  </a:lnTo>
                  <a:lnTo>
                    <a:pt x="5062" y="1094"/>
                  </a:lnTo>
                  <a:lnTo>
                    <a:pt x="5062" y="1094"/>
                  </a:lnTo>
                  <a:lnTo>
                    <a:pt x="5062" y="1094"/>
                  </a:lnTo>
                  <a:lnTo>
                    <a:pt x="5030" y="1094"/>
                  </a:lnTo>
                  <a:lnTo>
                    <a:pt x="5030" y="1094"/>
                  </a:lnTo>
                  <a:lnTo>
                    <a:pt x="5030" y="1094"/>
                  </a:lnTo>
                  <a:lnTo>
                    <a:pt x="5030" y="1094"/>
                  </a:lnTo>
                  <a:lnTo>
                    <a:pt x="5030" y="1094"/>
                  </a:lnTo>
                  <a:lnTo>
                    <a:pt x="5030" y="1094"/>
                  </a:lnTo>
                  <a:lnTo>
                    <a:pt x="5030" y="1094"/>
                  </a:lnTo>
                  <a:lnTo>
                    <a:pt x="5030" y="1094"/>
                  </a:lnTo>
                  <a:lnTo>
                    <a:pt x="5030" y="1094"/>
                  </a:lnTo>
                  <a:lnTo>
                    <a:pt x="5030" y="1094"/>
                  </a:lnTo>
                  <a:lnTo>
                    <a:pt x="4999" y="1094"/>
                  </a:lnTo>
                  <a:close/>
                  <a:moveTo>
                    <a:pt x="7937" y="2500"/>
                  </a:moveTo>
                  <a:lnTo>
                    <a:pt x="7937" y="2500"/>
                  </a:lnTo>
                  <a:lnTo>
                    <a:pt x="7937" y="2500"/>
                  </a:lnTo>
                  <a:lnTo>
                    <a:pt x="7937" y="2500"/>
                  </a:lnTo>
                  <a:lnTo>
                    <a:pt x="7937" y="2500"/>
                  </a:lnTo>
                  <a:lnTo>
                    <a:pt x="7937" y="2469"/>
                  </a:lnTo>
                  <a:lnTo>
                    <a:pt x="7937" y="2469"/>
                  </a:lnTo>
                  <a:lnTo>
                    <a:pt x="7937" y="2469"/>
                  </a:lnTo>
                  <a:lnTo>
                    <a:pt x="7937" y="2469"/>
                  </a:lnTo>
                  <a:lnTo>
                    <a:pt x="7937" y="2469"/>
                  </a:lnTo>
                  <a:lnTo>
                    <a:pt x="7937" y="2469"/>
                  </a:lnTo>
                  <a:lnTo>
                    <a:pt x="7937" y="2469"/>
                  </a:lnTo>
                  <a:lnTo>
                    <a:pt x="7937" y="2469"/>
                  </a:lnTo>
                  <a:lnTo>
                    <a:pt x="7937" y="2500"/>
                  </a:lnTo>
                  <a:lnTo>
                    <a:pt x="7905" y="2500"/>
                  </a:lnTo>
                  <a:lnTo>
                    <a:pt x="7905" y="2500"/>
                  </a:lnTo>
                  <a:lnTo>
                    <a:pt x="7905" y="2500"/>
                  </a:lnTo>
                  <a:lnTo>
                    <a:pt x="7905" y="2500"/>
                  </a:lnTo>
                  <a:lnTo>
                    <a:pt x="7905" y="2469"/>
                  </a:lnTo>
                  <a:lnTo>
                    <a:pt x="7905" y="2469"/>
                  </a:lnTo>
                  <a:lnTo>
                    <a:pt x="7905" y="2469"/>
                  </a:lnTo>
                  <a:lnTo>
                    <a:pt x="7905" y="2469"/>
                  </a:lnTo>
                  <a:lnTo>
                    <a:pt x="7905" y="2469"/>
                  </a:lnTo>
                  <a:lnTo>
                    <a:pt x="7905" y="2469"/>
                  </a:lnTo>
                  <a:lnTo>
                    <a:pt x="7905" y="2469"/>
                  </a:lnTo>
                  <a:lnTo>
                    <a:pt x="7905" y="2469"/>
                  </a:lnTo>
                  <a:lnTo>
                    <a:pt x="7937" y="2469"/>
                  </a:lnTo>
                  <a:lnTo>
                    <a:pt x="7905" y="2469"/>
                  </a:lnTo>
                  <a:lnTo>
                    <a:pt x="7905" y="2469"/>
                  </a:lnTo>
                  <a:lnTo>
                    <a:pt x="7937" y="2469"/>
                  </a:lnTo>
                  <a:lnTo>
                    <a:pt x="7937" y="2469"/>
                  </a:lnTo>
                  <a:lnTo>
                    <a:pt x="7937" y="2469"/>
                  </a:lnTo>
                  <a:lnTo>
                    <a:pt x="7937" y="2469"/>
                  </a:lnTo>
                  <a:lnTo>
                    <a:pt x="7937" y="2437"/>
                  </a:lnTo>
                  <a:lnTo>
                    <a:pt x="7937" y="2437"/>
                  </a:lnTo>
                  <a:lnTo>
                    <a:pt x="7905" y="2437"/>
                  </a:lnTo>
                  <a:lnTo>
                    <a:pt x="7905" y="2437"/>
                  </a:lnTo>
                  <a:lnTo>
                    <a:pt x="7905" y="2437"/>
                  </a:lnTo>
                  <a:lnTo>
                    <a:pt x="7905" y="2406"/>
                  </a:lnTo>
                  <a:lnTo>
                    <a:pt x="7905" y="2437"/>
                  </a:lnTo>
                  <a:lnTo>
                    <a:pt x="7905" y="2406"/>
                  </a:lnTo>
                  <a:lnTo>
                    <a:pt x="7905" y="2406"/>
                  </a:lnTo>
                  <a:lnTo>
                    <a:pt x="7905" y="2406"/>
                  </a:lnTo>
                  <a:lnTo>
                    <a:pt x="7905" y="2406"/>
                  </a:lnTo>
                  <a:lnTo>
                    <a:pt x="7905" y="2406"/>
                  </a:lnTo>
                  <a:lnTo>
                    <a:pt x="7905" y="2406"/>
                  </a:lnTo>
                  <a:lnTo>
                    <a:pt x="7905" y="2406"/>
                  </a:lnTo>
                  <a:lnTo>
                    <a:pt x="7905" y="2406"/>
                  </a:lnTo>
                  <a:lnTo>
                    <a:pt x="7905" y="2406"/>
                  </a:lnTo>
                  <a:lnTo>
                    <a:pt x="7905" y="2375"/>
                  </a:lnTo>
                  <a:lnTo>
                    <a:pt x="7905" y="2375"/>
                  </a:lnTo>
                  <a:lnTo>
                    <a:pt x="7905" y="2375"/>
                  </a:lnTo>
                  <a:lnTo>
                    <a:pt x="7905" y="2344"/>
                  </a:lnTo>
                  <a:lnTo>
                    <a:pt x="7905" y="2344"/>
                  </a:lnTo>
                  <a:lnTo>
                    <a:pt x="7905" y="2344"/>
                  </a:lnTo>
                  <a:lnTo>
                    <a:pt x="7905" y="2344"/>
                  </a:lnTo>
                  <a:lnTo>
                    <a:pt x="7905" y="2344"/>
                  </a:lnTo>
                  <a:lnTo>
                    <a:pt x="7905" y="2344"/>
                  </a:lnTo>
                  <a:lnTo>
                    <a:pt x="7905" y="2344"/>
                  </a:lnTo>
                  <a:lnTo>
                    <a:pt x="7905" y="2344"/>
                  </a:lnTo>
                  <a:lnTo>
                    <a:pt x="7905" y="2312"/>
                  </a:lnTo>
                  <a:lnTo>
                    <a:pt x="7905" y="2312"/>
                  </a:lnTo>
                  <a:lnTo>
                    <a:pt x="7874" y="2312"/>
                  </a:lnTo>
                  <a:lnTo>
                    <a:pt x="7874" y="2312"/>
                  </a:lnTo>
                  <a:lnTo>
                    <a:pt x="7874" y="2312"/>
                  </a:lnTo>
                  <a:lnTo>
                    <a:pt x="7874" y="2312"/>
                  </a:lnTo>
                  <a:lnTo>
                    <a:pt x="7874" y="2312"/>
                  </a:lnTo>
                  <a:lnTo>
                    <a:pt x="7874" y="2312"/>
                  </a:lnTo>
                  <a:lnTo>
                    <a:pt x="7874" y="2312"/>
                  </a:lnTo>
                  <a:lnTo>
                    <a:pt x="7874" y="2312"/>
                  </a:lnTo>
                  <a:lnTo>
                    <a:pt x="7874" y="2312"/>
                  </a:lnTo>
                  <a:lnTo>
                    <a:pt x="7874" y="2312"/>
                  </a:lnTo>
                  <a:lnTo>
                    <a:pt x="7874" y="2312"/>
                  </a:lnTo>
                  <a:lnTo>
                    <a:pt x="7874" y="2312"/>
                  </a:lnTo>
                  <a:lnTo>
                    <a:pt x="7874" y="2312"/>
                  </a:lnTo>
                  <a:lnTo>
                    <a:pt x="7874" y="2312"/>
                  </a:lnTo>
                  <a:lnTo>
                    <a:pt x="7874" y="2281"/>
                  </a:lnTo>
                  <a:lnTo>
                    <a:pt x="7874" y="2312"/>
                  </a:lnTo>
                  <a:lnTo>
                    <a:pt x="7874" y="2281"/>
                  </a:lnTo>
                  <a:lnTo>
                    <a:pt x="7874" y="2281"/>
                  </a:lnTo>
                  <a:lnTo>
                    <a:pt x="7874" y="2281"/>
                  </a:lnTo>
                  <a:lnTo>
                    <a:pt x="7874" y="2281"/>
                  </a:lnTo>
                  <a:lnTo>
                    <a:pt x="7874" y="2281"/>
                  </a:lnTo>
                  <a:lnTo>
                    <a:pt x="7874" y="2250"/>
                  </a:lnTo>
                  <a:lnTo>
                    <a:pt x="7874" y="2250"/>
                  </a:lnTo>
                  <a:lnTo>
                    <a:pt x="7874" y="2250"/>
                  </a:lnTo>
                  <a:lnTo>
                    <a:pt x="7874" y="2250"/>
                  </a:lnTo>
                  <a:lnTo>
                    <a:pt x="7874" y="2250"/>
                  </a:lnTo>
                  <a:lnTo>
                    <a:pt x="7874" y="2250"/>
                  </a:lnTo>
                  <a:lnTo>
                    <a:pt x="7874" y="2250"/>
                  </a:lnTo>
                  <a:lnTo>
                    <a:pt x="7874" y="2250"/>
                  </a:lnTo>
                  <a:lnTo>
                    <a:pt x="7874" y="2250"/>
                  </a:lnTo>
                  <a:lnTo>
                    <a:pt x="7874" y="2250"/>
                  </a:lnTo>
                  <a:lnTo>
                    <a:pt x="7874" y="2250"/>
                  </a:lnTo>
                  <a:lnTo>
                    <a:pt x="7874" y="2219"/>
                  </a:lnTo>
                  <a:lnTo>
                    <a:pt x="7874" y="2219"/>
                  </a:lnTo>
                  <a:lnTo>
                    <a:pt x="7874" y="2219"/>
                  </a:lnTo>
                  <a:lnTo>
                    <a:pt x="7874" y="2219"/>
                  </a:lnTo>
                  <a:lnTo>
                    <a:pt x="7874" y="2219"/>
                  </a:lnTo>
                  <a:lnTo>
                    <a:pt x="7874" y="2219"/>
                  </a:lnTo>
                  <a:lnTo>
                    <a:pt x="7874" y="2219"/>
                  </a:lnTo>
                  <a:lnTo>
                    <a:pt x="7843" y="2219"/>
                  </a:lnTo>
                  <a:lnTo>
                    <a:pt x="7843" y="2187"/>
                  </a:lnTo>
                  <a:lnTo>
                    <a:pt x="7843" y="2187"/>
                  </a:lnTo>
                  <a:lnTo>
                    <a:pt x="7843" y="2187"/>
                  </a:lnTo>
                  <a:lnTo>
                    <a:pt x="7843" y="2187"/>
                  </a:lnTo>
                  <a:lnTo>
                    <a:pt x="7843" y="2187"/>
                  </a:lnTo>
                  <a:lnTo>
                    <a:pt x="7843" y="2187"/>
                  </a:lnTo>
                  <a:lnTo>
                    <a:pt x="7843" y="2187"/>
                  </a:lnTo>
                  <a:lnTo>
                    <a:pt x="7843" y="2156"/>
                  </a:lnTo>
                  <a:lnTo>
                    <a:pt x="7843" y="2156"/>
                  </a:lnTo>
                  <a:lnTo>
                    <a:pt x="7843" y="2156"/>
                  </a:lnTo>
                  <a:lnTo>
                    <a:pt x="7843" y="2125"/>
                  </a:lnTo>
                  <a:lnTo>
                    <a:pt x="7812" y="2125"/>
                  </a:lnTo>
                  <a:lnTo>
                    <a:pt x="7812" y="2125"/>
                  </a:lnTo>
                  <a:lnTo>
                    <a:pt x="7812" y="2125"/>
                  </a:lnTo>
                  <a:lnTo>
                    <a:pt x="7812" y="2125"/>
                  </a:lnTo>
                  <a:lnTo>
                    <a:pt x="7812" y="2125"/>
                  </a:lnTo>
                  <a:lnTo>
                    <a:pt x="7812" y="2125"/>
                  </a:lnTo>
                  <a:lnTo>
                    <a:pt x="7812" y="2094"/>
                  </a:lnTo>
                  <a:lnTo>
                    <a:pt x="7812" y="2094"/>
                  </a:lnTo>
                  <a:lnTo>
                    <a:pt x="7812" y="2094"/>
                  </a:lnTo>
                  <a:lnTo>
                    <a:pt x="7812" y="2094"/>
                  </a:lnTo>
                  <a:lnTo>
                    <a:pt x="7812" y="2094"/>
                  </a:lnTo>
                  <a:lnTo>
                    <a:pt x="7780" y="2094"/>
                  </a:lnTo>
                  <a:lnTo>
                    <a:pt x="7780" y="2094"/>
                  </a:lnTo>
                  <a:lnTo>
                    <a:pt x="7780" y="2094"/>
                  </a:lnTo>
                  <a:lnTo>
                    <a:pt x="7749" y="2094"/>
                  </a:lnTo>
                  <a:lnTo>
                    <a:pt x="7749" y="2094"/>
                  </a:lnTo>
                  <a:lnTo>
                    <a:pt x="7718" y="2062"/>
                  </a:lnTo>
                  <a:lnTo>
                    <a:pt x="7687" y="2062"/>
                  </a:lnTo>
                  <a:lnTo>
                    <a:pt x="7687" y="2062"/>
                  </a:lnTo>
                  <a:lnTo>
                    <a:pt x="7687" y="2062"/>
                  </a:lnTo>
                  <a:lnTo>
                    <a:pt x="7687" y="2062"/>
                  </a:lnTo>
                  <a:lnTo>
                    <a:pt x="7687" y="2094"/>
                  </a:lnTo>
                  <a:lnTo>
                    <a:pt x="7655" y="2094"/>
                  </a:lnTo>
                  <a:lnTo>
                    <a:pt x="7624" y="2094"/>
                  </a:lnTo>
                  <a:lnTo>
                    <a:pt x="7624" y="2094"/>
                  </a:lnTo>
                  <a:lnTo>
                    <a:pt x="7655" y="2094"/>
                  </a:lnTo>
                  <a:lnTo>
                    <a:pt x="7655" y="2094"/>
                  </a:lnTo>
                  <a:lnTo>
                    <a:pt x="7624" y="2094"/>
                  </a:lnTo>
                  <a:lnTo>
                    <a:pt x="7624" y="2094"/>
                  </a:lnTo>
                  <a:lnTo>
                    <a:pt x="7624" y="2094"/>
                  </a:lnTo>
                  <a:lnTo>
                    <a:pt x="7624" y="2062"/>
                  </a:lnTo>
                  <a:lnTo>
                    <a:pt x="7593" y="2094"/>
                  </a:lnTo>
                  <a:lnTo>
                    <a:pt x="7562" y="2062"/>
                  </a:lnTo>
                  <a:lnTo>
                    <a:pt x="7593" y="2094"/>
                  </a:lnTo>
                  <a:lnTo>
                    <a:pt x="7593" y="2094"/>
                  </a:lnTo>
                  <a:lnTo>
                    <a:pt x="7593" y="2094"/>
                  </a:lnTo>
                  <a:lnTo>
                    <a:pt x="7593" y="2094"/>
                  </a:lnTo>
                  <a:lnTo>
                    <a:pt x="7593" y="2094"/>
                  </a:lnTo>
                  <a:lnTo>
                    <a:pt x="7593" y="2094"/>
                  </a:lnTo>
                  <a:lnTo>
                    <a:pt x="7562" y="2094"/>
                  </a:lnTo>
                  <a:lnTo>
                    <a:pt x="7562" y="2094"/>
                  </a:lnTo>
                  <a:lnTo>
                    <a:pt x="7562" y="2094"/>
                  </a:lnTo>
                  <a:lnTo>
                    <a:pt x="7562" y="2094"/>
                  </a:lnTo>
                  <a:lnTo>
                    <a:pt x="7562" y="2094"/>
                  </a:lnTo>
                  <a:lnTo>
                    <a:pt x="7562" y="2062"/>
                  </a:lnTo>
                  <a:lnTo>
                    <a:pt x="7562" y="2062"/>
                  </a:lnTo>
                  <a:lnTo>
                    <a:pt x="7530" y="2062"/>
                  </a:lnTo>
                  <a:lnTo>
                    <a:pt x="7530" y="2062"/>
                  </a:lnTo>
                  <a:lnTo>
                    <a:pt x="7530" y="2062"/>
                  </a:lnTo>
                  <a:lnTo>
                    <a:pt x="7530" y="2062"/>
                  </a:lnTo>
                  <a:lnTo>
                    <a:pt x="7530" y="2062"/>
                  </a:lnTo>
                  <a:lnTo>
                    <a:pt x="7530" y="2062"/>
                  </a:lnTo>
                  <a:lnTo>
                    <a:pt x="7530" y="2062"/>
                  </a:lnTo>
                  <a:lnTo>
                    <a:pt x="7530" y="2062"/>
                  </a:lnTo>
                  <a:lnTo>
                    <a:pt x="7530" y="2062"/>
                  </a:lnTo>
                  <a:lnTo>
                    <a:pt x="7499" y="2062"/>
                  </a:lnTo>
                  <a:lnTo>
                    <a:pt x="7499" y="2062"/>
                  </a:lnTo>
                  <a:lnTo>
                    <a:pt x="7499" y="2062"/>
                  </a:lnTo>
                  <a:lnTo>
                    <a:pt x="7499" y="2062"/>
                  </a:lnTo>
                  <a:lnTo>
                    <a:pt x="7468" y="2062"/>
                  </a:lnTo>
                  <a:lnTo>
                    <a:pt x="7468" y="2031"/>
                  </a:lnTo>
                  <a:lnTo>
                    <a:pt x="7468" y="2031"/>
                  </a:lnTo>
                  <a:lnTo>
                    <a:pt x="7468" y="2031"/>
                  </a:lnTo>
                  <a:lnTo>
                    <a:pt x="7468" y="2062"/>
                  </a:lnTo>
                  <a:lnTo>
                    <a:pt x="7468" y="2031"/>
                  </a:lnTo>
                  <a:lnTo>
                    <a:pt x="7437" y="2031"/>
                  </a:lnTo>
                  <a:lnTo>
                    <a:pt x="7437" y="2000"/>
                  </a:lnTo>
                  <a:lnTo>
                    <a:pt x="7437" y="2000"/>
                  </a:lnTo>
                  <a:lnTo>
                    <a:pt x="7437" y="2000"/>
                  </a:lnTo>
                  <a:lnTo>
                    <a:pt x="7405" y="2000"/>
                  </a:lnTo>
                  <a:lnTo>
                    <a:pt x="7405" y="2000"/>
                  </a:lnTo>
                  <a:lnTo>
                    <a:pt x="7374" y="2000"/>
                  </a:lnTo>
                  <a:lnTo>
                    <a:pt x="7374" y="2000"/>
                  </a:lnTo>
                  <a:lnTo>
                    <a:pt x="7374" y="2000"/>
                  </a:lnTo>
                  <a:lnTo>
                    <a:pt x="7374" y="2000"/>
                  </a:lnTo>
                  <a:lnTo>
                    <a:pt x="7374" y="1969"/>
                  </a:lnTo>
                  <a:lnTo>
                    <a:pt x="7374" y="1969"/>
                  </a:lnTo>
                  <a:lnTo>
                    <a:pt x="7343" y="1969"/>
                  </a:lnTo>
                  <a:lnTo>
                    <a:pt x="7343" y="1969"/>
                  </a:lnTo>
                  <a:lnTo>
                    <a:pt x="7343" y="1937"/>
                  </a:lnTo>
                  <a:lnTo>
                    <a:pt x="7343" y="1937"/>
                  </a:lnTo>
                  <a:lnTo>
                    <a:pt x="7343" y="1937"/>
                  </a:lnTo>
                  <a:lnTo>
                    <a:pt x="7312" y="1937"/>
                  </a:lnTo>
                  <a:lnTo>
                    <a:pt x="7312" y="1937"/>
                  </a:lnTo>
                  <a:lnTo>
                    <a:pt x="7312" y="1937"/>
                  </a:lnTo>
                  <a:lnTo>
                    <a:pt x="7312" y="1906"/>
                  </a:lnTo>
                  <a:lnTo>
                    <a:pt x="7280" y="1906"/>
                  </a:lnTo>
                  <a:lnTo>
                    <a:pt x="7280" y="1906"/>
                  </a:lnTo>
                  <a:lnTo>
                    <a:pt x="7249" y="1875"/>
                  </a:lnTo>
                  <a:lnTo>
                    <a:pt x="7249" y="1844"/>
                  </a:lnTo>
                  <a:lnTo>
                    <a:pt x="7249" y="1844"/>
                  </a:lnTo>
                  <a:lnTo>
                    <a:pt x="7218" y="1844"/>
                  </a:lnTo>
                  <a:lnTo>
                    <a:pt x="7218" y="1844"/>
                  </a:lnTo>
                  <a:lnTo>
                    <a:pt x="7218" y="1844"/>
                  </a:lnTo>
                  <a:lnTo>
                    <a:pt x="7218" y="1844"/>
                  </a:lnTo>
                  <a:lnTo>
                    <a:pt x="7218" y="1812"/>
                  </a:lnTo>
                  <a:lnTo>
                    <a:pt x="7218" y="1812"/>
                  </a:lnTo>
                  <a:lnTo>
                    <a:pt x="7218" y="1812"/>
                  </a:lnTo>
                  <a:lnTo>
                    <a:pt x="7187" y="1812"/>
                  </a:lnTo>
                  <a:lnTo>
                    <a:pt x="7187" y="1812"/>
                  </a:lnTo>
                  <a:lnTo>
                    <a:pt x="7187" y="1812"/>
                  </a:lnTo>
                  <a:lnTo>
                    <a:pt x="7187" y="1812"/>
                  </a:lnTo>
                  <a:lnTo>
                    <a:pt x="7187" y="1812"/>
                  </a:lnTo>
                  <a:lnTo>
                    <a:pt x="7187" y="1812"/>
                  </a:lnTo>
                  <a:lnTo>
                    <a:pt x="7155" y="1812"/>
                  </a:lnTo>
                  <a:lnTo>
                    <a:pt x="7155" y="1781"/>
                  </a:lnTo>
                  <a:lnTo>
                    <a:pt x="7155" y="1781"/>
                  </a:lnTo>
                  <a:lnTo>
                    <a:pt x="7155" y="1781"/>
                  </a:lnTo>
                  <a:lnTo>
                    <a:pt x="7155" y="1781"/>
                  </a:lnTo>
                  <a:lnTo>
                    <a:pt x="7155" y="1781"/>
                  </a:lnTo>
                  <a:lnTo>
                    <a:pt x="7124" y="1781"/>
                  </a:lnTo>
                  <a:lnTo>
                    <a:pt x="7124" y="1781"/>
                  </a:lnTo>
                  <a:lnTo>
                    <a:pt x="7124" y="1781"/>
                  </a:lnTo>
                  <a:lnTo>
                    <a:pt x="7124" y="1781"/>
                  </a:lnTo>
                  <a:lnTo>
                    <a:pt x="7124" y="1750"/>
                  </a:lnTo>
                  <a:lnTo>
                    <a:pt x="7124" y="1750"/>
                  </a:lnTo>
                  <a:lnTo>
                    <a:pt x="7124" y="1750"/>
                  </a:lnTo>
                  <a:lnTo>
                    <a:pt x="7093" y="1750"/>
                  </a:lnTo>
                  <a:lnTo>
                    <a:pt x="7093" y="1750"/>
                  </a:lnTo>
                  <a:lnTo>
                    <a:pt x="7093" y="1750"/>
                  </a:lnTo>
                  <a:lnTo>
                    <a:pt x="7093" y="1750"/>
                  </a:lnTo>
                  <a:lnTo>
                    <a:pt x="7093" y="1750"/>
                  </a:lnTo>
                  <a:lnTo>
                    <a:pt x="7093" y="1750"/>
                  </a:lnTo>
                  <a:lnTo>
                    <a:pt x="7062" y="1750"/>
                  </a:lnTo>
                  <a:lnTo>
                    <a:pt x="7062" y="1719"/>
                  </a:lnTo>
                  <a:lnTo>
                    <a:pt x="7062" y="1719"/>
                  </a:lnTo>
                  <a:lnTo>
                    <a:pt x="7062" y="1719"/>
                  </a:lnTo>
                  <a:lnTo>
                    <a:pt x="7062" y="1719"/>
                  </a:lnTo>
                  <a:lnTo>
                    <a:pt x="7062" y="1719"/>
                  </a:lnTo>
                  <a:lnTo>
                    <a:pt x="7062" y="1719"/>
                  </a:lnTo>
                  <a:lnTo>
                    <a:pt x="7062" y="1719"/>
                  </a:lnTo>
                  <a:lnTo>
                    <a:pt x="7062" y="1719"/>
                  </a:lnTo>
                  <a:lnTo>
                    <a:pt x="7062" y="1719"/>
                  </a:lnTo>
                  <a:lnTo>
                    <a:pt x="7030" y="1719"/>
                  </a:lnTo>
                  <a:lnTo>
                    <a:pt x="7030" y="1719"/>
                  </a:lnTo>
                  <a:lnTo>
                    <a:pt x="7030" y="1719"/>
                  </a:lnTo>
                  <a:lnTo>
                    <a:pt x="7030" y="1719"/>
                  </a:lnTo>
                  <a:lnTo>
                    <a:pt x="7030" y="1719"/>
                  </a:lnTo>
                  <a:lnTo>
                    <a:pt x="7030" y="1719"/>
                  </a:lnTo>
                  <a:lnTo>
                    <a:pt x="7030" y="1719"/>
                  </a:lnTo>
                  <a:lnTo>
                    <a:pt x="7030" y="1687"/>
                  </a:lnTo>
                  <a:lnTo>
                    <a:pt x="7030" y="1687"/>
                  </a:lnTo>
                  <a:lnTo>
                    <a:pt x="7030" y="1687"/>
                  </a:lnTo>
                  <a:lnTo>
                    <a:pt x="7030" y="1687"/>
                  </a:lnTo>
                  <a:lnTo>
                    <a:pt x="7030" y="1687"/>
                  </a:lnTo>
                  <a:lnTo>
                    <a:pt x="6999" y="1687"/>
                  </a:lnTo>
                  <a:lnTo>
                    <a:pt x="6999" y="1687"/>
                  </a:lnTo>
                  <a:lnTo>
                    <a:pt x="6999" y="1687"/>
                  </a:lnTo>
                  <a:lnTo>
                    <a:pt x="6999" y="1687"/>
                  </a:lnTo>
                  <a:lnTo>
                    <a:pt x="6999" y="1687"/>
                  </a:lnTo>
                  <a:lnTo>
                    <a:pt x="6999" y="1687"/>
                  </a:lnTo>
                  <a:lnTo>
                    <a:pt x="6968" y="1687"/>
                  </a:lnTo>
                  <a:lnTo>
                    <a:pt x="6968" y="1656"/>
                  </a:lnTo>
                  <a:lnTo>
                    <a:pt x="6968" y="1656"/>
                  </a:lnTo>
                  <a:lnTo>
                    <a:pt x="6968" y="1656"/>
                  </a:lnTo>
                  <a:lnTo>
                    <a:pt x="6968" y="1656"/>
                  </a:lnTo>
                  <a:lnTo>
                    <a:pt x="6968" y="1656"/>
                  </a:lnTo>
                  <a:lnTo>
                    <a:pt x="6968" y="1656"/>
                  </a:lnTo>
                  <a:lnTo>
                    <a:pt x="6937" y="1656"/>
                  </a:lnTo>
                  <a:lnTo>
                    <a:pt x="6937" y="1656"/>
                  </a:lnTo>
                  <a:lnTo>
                    <a:pt x="6937" y="1656"/>
                  </a:lnTo>
                  <a:lnTo>
                    <a:pt x="6937" y="1656"/>
                  </a:lnTo>
                  <a:lnTo>
                    <a:pt x="6937" y="1656"/>
                  </a:lnTo>
                  <a:lnTo>
                    <a:pt x="6937" y="1656"/>
                  </a:lnTo>
                  <a:lnTo>
                    <a:pt x="6937" y="1656"/>
                  </a:lnTo>
                  <a:lnTo>
                    <a:pt x="6937" y="1656"/>
                  </a:lnTo>
                  <a:lnTo>
                    <a:pt x="6937" y="1656"/>
                  </a:lnTo>
                  <a:lnTo>
                    <a:pt x="6937" y="1656"/>
                  </a:lnTo>
                  <a:lnTo>
                    <a:pt x="6937" y="1656"/>
                  </a:lnTo>
                  <a:lnTo>
                    <a:pt x="6937" y="1656"/>
                  </a:lnTo>
                  <a:lnTo>
                    <a:pt x="6937" y="1656"/>
                  </a:lnTo>
                  <a:lnTo>
                    <a:pt x="6937" y="1656"/>
                  </a:lnTo>
                  <a:lnTo>
                    <a:pt x="6905" y="1656"/>
                  </a:lnTo>
                  <a:lnTo>
                    <a:pt x="6905" y="1625"/>
                  </a:lnTo>
                  <a:lnTo>
                    <a:pt x="6905" y="1625"/>
                  </a:lnTo>
                  <a:lnTo>
                    <a:pt x="6874" y="1625"/>
                  </a:lnTo>
                  <a:lnTo>
                    <a:pt x="6874" y="1625"/>
                  </a:lnTo>
                  <a:lnTo>
                    <a:pt x="6874" y="1625"/>
                  </a:lnTo>
                  <a:lnTo>
                    <a:pt x="6874" y="1625"/>
                  </a:lnTo>
                  <a:lnTo>
                    <a:pt x="6874" y="1625"/>
                  </a:lnTo>
                  <a:lnTo>
                    <a:pt x="6874" y="1625"/>
                  </a:lnTo>
                  <a:lnTo>
                    <a:pt x="6874" y="1625"/>
                  </a:lnTo>
                  <a:lnTo>
                    <a:pt x="6874" y="1625"/>
                  </a:lnTo>
                  <a:lnTo>
                    <a:pt x="6874" y="1625"/>
                  </a:lnTo>
                  <a:lnTo>
                    <a:pt x="6874" y="1625"/>
                  </a:lnTo>
                  <a:lnTo>
                    <a:pt x="6843" y="1625"/>
                  </a:lnTo>
                  <a:lnTo>
                    <a:pt x="6843" y="1625"/>
                  </a:lnTo>
                  <a:lnTo>
                    <a:pt x="6843" y="1625"/>
                  </a:lnTo>
                  <a:lnTo>
                    <a:pt x="6843" y="1625"/>
                  </a:lnTo>
                  <a:lnTo>
                    <a:pt x="6843" y="1625"/>
                  </a:lnTo>
                  <a:lnTo>
                    <a:pt x="6812" y="1625"/>
                  </a:lnTo>
                  <a:lnTo>
                    <a:pt x="6780" y="1625"/>
                  </a:lnTo>
                  <a:lnTo>
                    <a:pt x="6780" y="1625"/>
                  </a:lnTo>
                  <a:lnTo>
                    <a:pt x="6780" y="1625"/>
                  </a:lnTo>
                  <a:lnTo>
                    <a:pt x="6780" y="1625"/>
                  </a:lnTo>
                  <a:lnTo>
                    <a:pt x="6780" y="1625"/>
                  </a:lnTo>
                  <a:lnTo>
                    <a:pt x="6780" y="1625"/>
                  </a:lnTo>
                  <a:lnTo>
                    <a:pt x="6780" y="1625"/>
                  </a:lnTo>
                  <a:lnTo>
                    <a:pt x="6780" y="1625"/>
                  </a:lnTo>
                  <a:lnTo>
                    <a:pt x="6780" y="1625"/>
                  </a:lnTo>
                  <a:lnTo>
                    <a:pt x="6718" y="1625"/>
                  </a:lnTo>
                  <a:lnTo>
                    <a:pt x="6718" y="1625"/>
                  </a:lnTo>
                  <a:lnTo>
                    <a:pt x="6718" y="1625"/>
                  </a:lnTo>
                  <a:lnTo>
                    <a:pt x="6718" y="1625"/>
                  </a:lnTo>
                  <a:lnTo>
                    <a:pt x="6718" y="1625"/>
                  </a:lnTo>
                  <a:lnTo>
                    <a:pt x="6718" y="1625"/>
                  </a:lnTo>
                  <a:lnTo>
                    <a:pt x="6718" y="1625"/>
                  </a:lnTo>
                  <a:lnTo>
                    <a:pt x="6718" y="1625"/>
                  </a:lnTo>
                  <a:lnTo>
                    <a:pt x="6718" y="1625"/>
                  </a:lnTo>
                  <a:lnTo>
                    <a:pt x="6718" y="1625"/>
                  </a:lnTo>
                  <a:lnTo>
                    <a:pt x="6718" y="1625"/>
                  </a:lnTo>
                  <a:lnTo>
                    <a:pt x="6687" y="1625"/>
                  </a:lnTo>
                  <a:lnTo>
                    <a:pt x="6687" y="1625"/>
                  </a:lnTo>
                  <a:lnTo>
                    <a:pt x="6687" y="1625"/>
                  </a:lnTo>
                  <a:lnTo>
                    <a:pt x="6655" y="1625"/>
                  </a:lnTo>
                  <a:lnTo>
                    <a:pt x="6655" y="1625"/>
                  </a:lnTo>
                  <a:lnTo>
                    <a:pt x="6655" y="1625"/>
                  </a:lnTo>
                  <a:lnTo>
                    <a:pt x="6655" y="1625"/>
                  </a:lnTo>
                  <a:lnTo>
                    <a:pt x="6655" y="1625"/>
                  </a:lnTo>
                  <a:lnTo>
                    <a:pt x="6655" y="1656"/>
                  </a:lnTo>
                  <a:lnTo>
                    <a:pt x="6655" y="1656"/>
                  </a:lnTo>
                  <a:lnTo>
                    <a:pt x="6655" y="1625"/>
                  </a:lnTo>
                  <a:lnTo>
                    <a:pt x="6655" y="1625"/>
                  </a:lnTo>
                  <a:lnTo>
                    <a:pt x="6655" y="1625"/>
                  </a:lnTo>
                  <a:lnTo>
                    <a:pt x="6655" y="1625"/>
                  </a:lnTo>
                  <a:lnTo>
                    <a:pt x="6624" y="1625"/>
                  </a:lnTo>
                  <a:lnTo>
                    <a:pt x="6624" y="1625"/>
                  </a:lnTo>
                  <a:lnTo>
                    <a:pt x="6624" y="1625"/>
                  </a:lnTo>
                  <a:lnTo>
                    <a:pt x="6624" y="1625"/>
                  </a:lnTo>
                  <a:lnTo>
                    <a:pt x="6624" y="1625"/>
                  </a:lnTo>
                  <a:lnTo>
                    <a:pt x="6624" y="1625"/>
                  </a:lnTo>
                  <a:lnTo>
                    <a:pt x="6624" y="1625"/>
                  </a:lnTo>
                  <a:lnTo>
                    <a:pt x="6624" y="1625"/>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624" y="1656"/>
                  </a:lnTo>
                  <a:lnTo>
                    <a:pt x="6593" y="1625"/>
                  </a:lnTo>
                  <a:lnTo>
                    <a:pt x="6593" y="1656"/>
                  </a:lnTo>
                  <a:lnTo>
                    <a:pt x="6593" y="1656"/>
                  </a:lnTo>
                  <a:lnTo>
                    <a:pt x="6593" y="1656"/>
                  </a:lnTo>
                  <a:lnTo>
                    <a:pt x="6593" y="1656"/>
                  </a:lnTo>
                  <a:lnTo>
                    <a:pt x="6593" y="1656"/>
                  </a:lnTo>
                  <a:lnTo>
                    <a:pt x="6593" y="1656"/>
                  </a:lnTo>
                  <a:lnTo>
                    <a:pt x="6593" y="1656"/>
                  </a:lnTo>
                  <a:lnTo>
                    <a:pt x="6593" y="1656"/>
                  </a:lnTo>
                  <a:lnTo>
                    <a:pt x="6593" y="1656"/>
                  </a:lnTo>
                  <a:lnTo>
                    <a:pt x="6593" y="1656"/>
                  </a:lnTo>
                  <a:lnTo>
                    <a:pt x="6593" y="1656"/>
                  </a:lnTo>
                  <a:lnTo>
                    <a:pt x="6593" y="1656"/>
                  </a:lnTo>
                  <a:lnTo>
                    <a:pt x="6593" y="1625"/>
                  </a:lnTo>
                  <a:lnTo>
                    <a:pt x="6593" y="1625"/>
                  </a:lnTo>
                  <a:lnTo>
                    <a:pt x="6593" y="1625"/>
                  </a:lnTo>
                  <a:lnTo>
                    <a:pt x="6593" y="1625"/>
                  </a:lnTo>
                  <a:lnTo>
                    <a:pt x="6593" y="1625"/>
                  </a:lnTo>
                  <a:lnTo>
                    <a:pt x="6562" y="1625"/>
                  </a:lnTo>
                  <a:lnTo>
                    <a:pt x="6562" y="1625"/>
                  </a:lnTo>
                  <a:lnTo>
                    <a:pt x="6562" y="1625"/>
                  </a:lnTo>
                  <a:lnTo>
                    <a:pt x="6562" y="1625"/>
                  </a:lnTo>
                  <a:lnTo>
                    <a:pt x="6562" y="1625"/>
                  </a:lnTo>
                  <a:lnTo>
                    <a:pt x="6562" y="1625"/>
                  </a:lnTo>
                  <a:lnTo>
                    <a:pt x="6530" y="1625"/>
                  </a:lnTo>
                  <a:lnTo>
                    <a:pt x="6530" y="1625"/>
                  </a:lnTo>
                  <a:lnTo>
                    <a:pt x="6530" y="1625"/>
                  </a:lnTo>
                  <a:lnTo>
                    <a:pt x="6530" y="1625"/>
                  </a:lnTo>
                  <a:lnTo>
                    <a:pt x="6562" y="1625"/>
                  </a:lnTo>
                  <a:lnTo>
                    <a:pt x="6530" y="1625"/>
                  </a:lnTo>
                  <a:lnTo>
                    <a:pt x="6530" y="1625"/>
                  </a:lnTo>
                  <a:lnTo>
                    <a:pt x="6562" y="1625"/>
                  </a:lnTo>
                  <a:lnTo>
                    <a:pt x="6562" y="1625"/>
                  </a:lnTo>
                  <a:lnTo>
                    <a:pt x="6562" y="1625"/>
                  </a:lnTo>
                  <a:lnTo>
                    <a:pt x="6530" y="1625"/>
                  </a:lnTo>
                  <a:lnTo>
                    <a:pt x="6530" y="1625"/>
                  </a:lnTo>
                  <a:lnTo>
                    <a:pt x="6530" y="1594"/>
                  </a:lnTo>
                  <a:lnTo>
                    <a:pt x="6530" y="1625"/>
                  </a:lnTo>
                  <a:lnTo>
                    <a:pt x="6530" y="1625"/>
                  </a:lnTo>
                  <a:lnTo>
                    <a:pt x="6499" y="1625"/>
                  </a:lnTo>
                  <a:lnTo>
                    <a:pt x="6530" y="1594"/>
                  </a:lnTo>
                  <a:lnTo>
                    <a:pt x="6499" y="1594"/>
                  </a:lnTo>
                  <a:lnTo>
                    <a:pt x="6468" y="1594"/>
                  </a:lnTo>
                  <a:lnTo>
                    <a:pt x="6468" y="1594"/>
                  </a:lnTo>
                  <a:lnTo>
                    <a:pt x="6499" y="1625"/>
                  </a:lnTo>
                  <a:lnTo>
                    <a:pt x="6499" y="1625"/>
                  </a:lnTo>
                  <a:lnTo>
                    <a:pt x="6499" y="1625"/>
                  </a:lnTo>
                  <a:lnTo>
                    <a:pt x="6499" y="1625"/>
                  </a:lnTo>
                  <a:lnTo>
                    <a:pt x="6499" y="1625"/>
                  </a:lnTo>
                  <a:lnTo>
                    <a:pt x="6499" y="1625"/>
                  </a:lnTo>
                  <a:lnTo>
                    <a:pt x="6499" y="1625"/>
                  </a:lnTo>
                  <a:lnTo>
                    <a:pt x="6499" y="1625"/>
                  </a:lnTo>
                  <a:lnTo>
                    <a:pt x="6499" y="1625"/>
                  </a:lnTo>
                  <a:lnTo>
                    <a:pt x="6468" y="1625"/>
                  </a:lnTo>
                  <a:lnTo>
                    <a:pt x="6468" y="1625"/>
                  </a:lnTo>
                  <a:lnTo>
                    <a:pt x="6468" y="1625"/>
                  </a:lnTo>
                  <a:lnTo>
                    <a:pt x="6468" y="1625"/>
                  </a:lnTo>
                  <a:lnTo>
                    <a:pt x="6468" y="1625"/>
                  </a:lnTo>
                  <a:lnTo>
                    <a:pt x="6468" y="1625"/>
                  </a:lnTo>
                  <a:lnTo>
                    <a:pt x="6468" y="1625"/>
                  </a:lnTo>
                  <a:lnTo>
                    <a:pt x="6468" y="1625"/>
                  </a:lnTo>
                  <a:lnTo>
                    <a:pt x="6468" y="1625"/>
                  </a:lnTo>
                  <a:lnTo>
                    <a:pt x="6468" y="1625"/>
                  </a:lnTo>
                  <a:lnTo>
                    <a:pt x="6468" y="1625"/>
                  </a:lnTo>
                  <a:lnTo>
                    <a:pt x="6468" y="1625"/>
                  </a:lnTo>
                  <a:lnTo>
                    <a:pt x="6468"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37" y="1625"/>
                  </a:lnTo>
                  <a:lnTo>
                    <a:pt x="6405" y="1625"/>
                  </a:lnTo>
                  <a:lnTo>
                    <a:pt x="6405" y="1594"/>
                  </a:lnTo>
                  <a:lnTo>
                    <a:pt x="6405" y="1594"/>
                  </a:lnTo>
                  <a:lnTo>
                    <a:pt x="6405" y="1594"/>
                  </a:lnTo>
                  <a:lnTo>
                    <a:pt x="6405" y="1594"/>
                  </a:lnTo>
                  <a:lnTo>
                    <a:pt x="6405" y="1594"/>
                  </a:lnTo>
                  <a:lnTo>
                    <a:pt x="6374" y="1594"/>
                  </a:lnTo>
                  <a:lnTo>
                    <a:pt x="6374" y="1594"/>
                  </a:lnTo>
                  <a:lnTo>
                    <a:pt x="6374" y="1594"/>
                  </a:lnTo>
                  <a:lnTo>
                    <a:pt x="6374" y="1594"/>
                  </a:lnTo>
                  <a:lnTo>
                    <a:pt x="6374" y="1594"/>
                  </a:lnTo>
                  <a:lnTo>
                    <a:pt x="6374" y="1594"/>
                  </a:lnTo>
                  <a:lnTo>
                    <a:pt x="6374" y="1594"/>
                  </a:lnTo>
                  <a:lnTo>
                    <a:pt x="6374" y="1594"/>
                  </a:lnTo>
                  <a:lnTo>
                    <a:pt x="6374" y="1594"/>
                  </a:lnTo>
                  <a:lnTo>
                    <a:pt x="6374" y="1594"/>
                  </a:lnTo>
                  <a:lnTo>
                    <a:pt x="6374" y="1594"/>
                  </a:lnTo>
                  <a:lnTo>
                    <a:pt x="6374" y="1594"/>
                  </a:lnTo>
                  <a:lnTo>
                    <a:pt x="6374" y="1594"/>
                  </a:lnTo>
                  <a:lnTo>
                    <a:pt x="6374" y="1594"/>
                  </a:lnTo>
                  <a:lnTo>
                    <a:pt x="6374" y="1594"/>
                  </a:lnTo>
                  <a:lnTo>
                    <a:pt x="6343" y="1594"/>
                  </a:lnTo>
                  <a:lnTo>
                    <a:pt x="6343" y="1562"/>
                  </a:lnTo>
                  <a:lnTo>
                    <a:pt x="6343" y="1562"/>
                  </a:lnTo>
                  <a:lnTo>
                    <a:pt x="6343" y="1562"/>
                  </a:lnTo>
                  <a:lnTo>
                    <a:pt x="6343" y="1562"/>
                  </a:lnTo>
                  <a:lnTo>
                    <a:pt x="6343" y="1562"/>
                  </a:lnTo>
                  <a:lnTo>
                    <a:pt x="6343" y="1562"/>
                  </a:lnTo>
                  <a:lnTo>
                    <a:pt x="6312" y="1562"/>
                  </a:lnTo>
                  <a:lnTo>
                    <a:pt x="6312" y="1562"/>
                  </a:lnTo>
                  <a:lnTo>
                    <a:pt x="6312" y="1562"/>
                  </a:lnTo>
                  <a:lnTo>
                    <a:pt x="6312" y="1562"/>
                  </a:lnTo>
                  <a:lnTo>
                    <a:pt x="6312" y="1562"/>
                  </a:lnTo>
                  <a:lnTo>
                    <a:pt x="6312" y="1562"/>
                  </a:lnTo>
                  <a:lnTo>
                    <a:pt x="6312" y="1562"/>
                  </a:lnTo>
                  <a:lnTo>
                    <a:pt x="6280" y="1562"/>
                  </a:lnTo>
                  <a:lnTo>
                    <a:pt x="6280" y="1562"/>
                  </a:lnTo>
                  <a:lnTo>
                    <a:pt x="6280" y="1562"/>
                  </a:lnTo>
                  <a:lnTo>
                    <a:pt x="6280" y="1562"/>
                  </a:lnTo>
                  <a:lnTo>
                    <a:pt x="6249" y="1531"/>
                  </a:lnTo>
                  <a:lnTo>
                    <a:pt x="6249" y="1531"/>
                  </a:lnTo>
                  <a:lnTo>
                    <a:pt x="6218" y="1531"/>
                  </a:lnTo>
                  <a:lnTo>
                    <a:pt x="6218" y="1531"/>
                  </a:lnTo>
                  <a:lnTo>
                    <a:pt x="6218" y="1531"/>
                  </a:lnTo>
                  <a:lnTo>
                    <a:pt x="6218" y="1531"/>
                  </a:lnTo>
                  <a:lnTo>
                    <a:pt x="6218" y="1531"/>
                  </a:lnTo>
                  <a:lnTo>
                    <a:pt x="6218" y="1531"/>
                  </a:lnTo>
                  <a:lnTo>
                    <a:pt x="6218" y="1531"/>
                  </a:lnTo>
                  <a:lnTo>
                    <a:pt x="6187" y="1531"/>
                  </a:lnTo>
                  <a:lnTo>
                    <a:pt x="6187" y="1531"/>
                  </a:lnTo>
                  <a:lnTo>
                    <a:pt x="6187" y="1531"/>
                  </a:lnTo>
                  <a:lnTo>
                    <a:pt x="6187" y="1531"/>
                  </a:lnTo>
                  <a:lnTo>
                    <a:pt x="6187" y="1531"/>
                  </a:lnTo>
                  <a:lnTo>
                    <a:pt x="6187" y="1531"/>
                  </a:lnTo>
                  <a:lnTo>
                    <a:pt x="6187" y="1531"/>
                  </a:lnTo>
                  <a:lnTo>
                    <a:pt x="6187" y="1531"/>
                  </a:lnTo>
                  <a:lnTo>
                    <a:pt x="6187" y="1531"/>
                  </a:lnTo>
                  <a:lnTo>
                    <a:pt x="6187" y="1531"/>
                  </a:lnTo>
                  <a:lnTo>
                    <a:pt x="6187" y="1562"/>
                  </a:lnTo>
                  <a:lnTo>
                    <a:pt x="6187" y="1562"/>
                  </a:lnTo>
                  <a:lnTo>
                    <a:pt x="6187" y="1562"/>
                  </a:lnTo>
                  <a:lnTo>
                    <a:pt x="6187" y="1562"/>
                  </a:lnTo>
                  <a:lnTo>
                    <a:pt x="6187" y="1531"/>
                  </a:lnTo>
                  <a:lnTo>
                    <a:pt x="6187" y="1531"/>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62"/>
                  </a:lnTo>
                  <a:lnTo>
                    <a:pt x="6187" y="1531"/>
                  </a:lnTo>
                  <a:lnTo>
                    <a:pt x="6155" y="1531"/>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55"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124" y="1562"/>
                  </a:lnTo>
                  <a:lnTo>
                    <a:pt x="6093" y="1562"/>
                  </a:lnTo>
                  <a:lnTo>
                    <a:pt x="6093" y="1562"/>
                  </a:lnTo>
                  <a:lnTo>
                    <a:pt x="6093" y="1562"/>
                  </a:lnTo>
                  <a:lnTo>
                    <a:pt x="6093" y="1562"/>
                  </a:lnTo>
                  <a:lnTo>
                    <a:pt x="6093" y="1562"/>
                  </a:lnTo>
                  <a:lnTo>
                    <a:pt x="6093" y="1594"/>
                  </a:lnTo>
                  <a:lnTo>
                    <a:pt x="6093" y="1594"/>
                  </a:lnTo>
                  <a:lnTo>
                    <a:pt x="6093" y="1594"/>
                  </a:lnTo>
                  <a:lnTo>
                    <a:pt x="6093" y="1594"/>
                  </a:lnTo>
                  <a:lnTo>
                    <a:pt x="6093" y="1562"/>
                  </a:lnTo>
                  <a:lnTo>
                    <a:pt x="6093" y="1562"/>
                  </a:lnTo>
                  <a:lnTo>
                    <a:pt x="6093" y="1562"/>
                  </a:lnTo>
                  <a:lnTo>
                    <a:pt x="6093" y="1562"/>
                  </a:lnTo>
                  <a:lnTo>
                    <a:pt x="6093" y="1594"/>
                  </a:lnTo>
                  <a:lnTo>
                    <a:pt x="6093" y="1594"/>
                  </a:lnTo>
                  <a:lnTo>
                    <a:pt x="6093" y="1594"/>
                  </a:lnTo>
                  <a:lnTo>
                    <a:pt x="6093" y="1594"/>
                  </a:lnTo>
                  <a:lnTo>
                    <a:pt x="6093" y="1594"/>
                  </a:lnTo>
                  <a:lnTo>
                    <a:pt x="6093" y="1594"/>
                  </a:lnTo>
                  <a:lnTo>
                    <a:pt x="6093" y="1594"/>
                  </a:lnTo>
                  <a:lnTo>
                    <a:pt x="6062" y="1594"/>
                  </a:lnTo>
                  <a:lnTo>
                    <a:pt x="6062" y="1594"/>
                  </a:lnTo>
                  <a:lnTo>
                    <a:pt x="6062" y="1594"/>
                  </a:lnTo>
                  <a:lnTo>
                    <a:pt x="6062" y="1594"/>
                  </a:lnTo>
                  <a:lnTo>
                    <a:pt x="6062" y="1594"/>
                  </a:lnTo>
                  <a:lnTo>
                    <a:pt x="6062" y="1594"/>
                  </a:lnTo>
                  <a:lnTo>
                    <a:pt x="6062" y="1625"/>
                  </a:lnTo>
                  <a:lnTo>
                    <a:pt x="6062" y="1625"/>
                  </a:lnTo>
                  <a:lnTo>
                    <a:pt x="6062" y="1625"/>
                  </a:lnTo>
                  <a:lnTo>
                    <a:pt x="6062" y="1625"/>
                  </a:lnTo>
                  <a:lnTo>
                    <a:pt x="6062" y="1625"/>
                  </a:lnTo>
                  <a:lnTo>
                    <a:pt x="6062" y="1625"/>
                  </a:lnTo>
                  <a:lnTo>
                    <a:pt x="6062" y="1625"/>
                  </a:lnTo>
                  <a:lnTo>
                    <a:pt x="6062" y="1625"/>
                  </a:lnTo>
                  <a:lnTo>
                    <a:pt x="6062" y="1625"/>
                  </a:lnTo>
                  <a:lnTo>
                    <a:pt x="6062" y="1625"/>
                  </a:lnTo>
                  <a:lnTo>
                    <a:pt x="6062" y="1625"/>
                  </a:lnTo>
                  <a:lnTo>
                    <a:pt x="6062" y="1625"/>
                  </a:lnTo>
                  <a:lnTo>
                    <a:pt x="6062" y="1625"/>
                  </a:lnTo>
                  <a:lnTo>
                    <a:pt x="6062" y="1594"/>
                  </a:lnTo>
                  <a:lnTo>
                    <a:pt x="6062" y="1625"/>
                  </a:lnTo>
                  <a:lnTo>
                    <a:pt x="6062" y="1625"/>
                  </a:lnTo>
                  <a:lnTo>
                    <a:pt x="6062" y="1625"/>
                  </a:lnTo>
                  <a:lnTo>
                    <a:pt x="6062" y="1625"/>
                  </a:lnTo>
                  <a:lnTo>
                    <a:pt x="6062" y="1594"/>
                  </a:lnTo>
                  <a:lnTo>
                    <a:pt x="6062" y="1594"/>
                  </a:lnTo>
                  <a:lnTo>
                    <a:pt x="6062" y="1625"/>
                  </a:lnTo>
                  <a:lnTo>
                    <a:pt x="6062" y="1625"/>
                  </a:lnTo>
                  <a:lnTo>
                    <a:pt x="6062" y="1625"/>
                  </a:lnTo>
                  <a:lnTo>
                    <a:pt x="6062" y="1625"/>
                  </a:lnTo>
                  <a:lnTo>
                    <a:pt x="6062" y="1625"/>
                  </a:lnTo>
                  <a:lnTo>
                    <a:pt x="6062"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6030" y="1625"/>
                  </a:lnTo>
                  <a:lnTo>
                    <a:pt x="5999" y="1625"/>
                  </a:lnTo>
                  <a:lnTo>
                    <a:pt x="5999" y="1625"/>
                  </a:lnTo>
                  <a:lnTo>
                    <a:pt x="6030" y="1625"/>
                  </a:lnTo>
                  <a:lnTo>
                    <a:pt x="6030" y="1625"/>
                  </a:lnTo>
                  <a:lnTo>
                    <a:pt x="5999" y="1625"/>
                  </a:lnTo>
                  <a:lnTo>
                    <a:pt x="5999" y="1625"/>
                  </a:lnTo>
                  <a:lnTo>
                    <a:pt x="5999" y="1625"/>
                  </a:lnTo>
                  <a:lnTo>
                    <a:pt x="5999" y="1625"/>
                  </a:lnTo>
                  <a:lnTo>
                    <a:pt x="5999" y="1625"/>
                  </a:lnTo>
                  <a:lnTo>
                    <a:pt x="5999" y="1625"/>
                  </a:lnTo>
                  <a:lnTo>
                    <a:pt x="5999" y="1625"/>
                  </a:lnTo>
                  <a:lnTo>
                    <a:pt x="6030" y="1594"/>
                  </a:lnTo>
                  <a:lnTo>
                    <a:pt x="6030" y="1594"/>
                  </a:lnTo>
                  <a:lnTo>
                    <a:pt x="6030" y="1594"/>
                  </a:lnTo>
                  <a:lnTo>
                    <a:pt x="6030" y="1594"/>
                  </a:lnTo>
                  <a:lnTo>
                    <a:pt x="6030" y="1594"/>
                  </a:lnTo>
                  <a:lnTo>
                    <a:pt x="6030" y="1594"/>
                  </a:lnTo>
                  <a:lnTo>
                    <a:pt x="6030" y="1594"/>
                  </a:lnTo>
                  <a:lnTo>
                    <a:pt x="6030" y="1594"/>
                  </a:lnTo>
                  <a:lnTo>
                    <a:pt x="6030" y="1594"/>
                  </a:lnTo>
                  <a:lnTo>
                    <a:pt x="6030" y="1594"/>
                  </a:lnTo>
                  <a:lnTo>
                    <a:pt x="6030" y="1594"/>
                  </a:lnTo>
                  <a:lnTo>
                    <a:pt x="6030" y="1594"/>
                  </a:lnTo>
                  <a:lnTo>
                    <a:pt x="6030" y="1594"/>
                  </a:lnTo>
                  <a:lnTo>
                    <a:pt x="6062" y="1594"/>
                  </a:lnTo>
                  <a:lnTo>
                    <a:pt x="6062" y="1594"/>
                  </a:lnTo>
                  <a:lnTo>
                    <a:pt x="6062" y="1594"/>
                  </a:lnTo>
                  <a:lnTo>
                    <a:pt x="6062" y="1594"/>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62"/>
                  </a:lnTo>
                  <a:lnTo>
                    <a:pt x="6062" y="1531"/>
                  </a:lnTo>
                  <a:lnTo>
                    <a:pt x="6062" y="1531"/>
                  </a:lnTo>
                  <a:lnTo>
                    <a:pt x="6062" y="1531"/>
                  </a:lnTo>
                  <a:lnTo>
                    <a:pt x="6062" y="1531"/>
                  </a:lnTo>
                  <a:lnTo>
                    <a:pt x="6062" y="1531"/>
                  </a:lnTo>
                  <a:lnTo>
                    <a:pt x="6062" y="1531"/>
                  </a:lnTo>
                  <a:lnTo>
                    <a:pt x="6062" y="1531"/>
                  </a:lnTo>
                  <a:lnTo>
                    <a:pt x="6062" y="1531"/>
                  </a:lnTo>
                  <a:lnTo>
                    <a:pt x="6062" y="1531"/>
                  </a:lnTo>
                  <a:lnTo>
                    <a:pt x="6030" y="1562"/>
                  </a:lnTo>
                  <a:lnTo>
                    <a:pt x="6030" y="1562"/>
                  </a:lnTo>
                  <a:lnTo>
                    <a:pt x="6030" y="1562"/>
                  </a:lnTo>
                  <a:lnTo>
                    <a:pt x="6030" y="1562"/>
                  </a:lnTo>
                  <a:lnTo>
                    <a:pt x="6030" y="1562"/>
                  </a:lnTo>
                  <a:lnTo>
                    <a:pt x="6030" y="1562"/>
                  </a:lnTo>
                  <a:lnTo>
                    <a:pt x="6030" y="1562"/>
                  </a:lnTo>
                  <a:lnTo>
                    <a:pt x="6030" y="1562"/>
                  </a:lnTo>
                  <a:lnTo>
                    <a:pt x="6030" y="1562"/>
                  </a:lnTo>
                  <a:lnTo>
                    <a:pt x="6030" y="1562"/>
                  </a:lnTo>
                  <a:lnTo>
                    <a:pt x="6030" y="1562"/>
                  </a:lnTo>
                  <a:lnTo>
                    <a:pt x="5999" y="1562"/>
                  </a:lnTo>
                  <a:lnTo>
                    <a:pt x="5999" y="1562"/>
                  </a:lnTo>
                  <a:lnTo>
                    <a:pt x="5999" y="1562"/>
                  </a:lnTo>
                  <a:lnTo>
                    <a:pt x="5999" y="1562"/>
                  </a:lnTo>
                  <a:lnTo>
                    <a:pt x="5999" y="1562"/>
                  </a:lnTo>
                  <a:lnTo>
                    <a:pt x="5999" y="1562"/>
                  </a:lnTo>
                  <a:lnTo>
                    <a:pt x="5999" y="1594"/>
                  </a:lnTo>
                  <a:lnTo>
                    <a:pt x="5999" y="1594"/>
                  </a:lnTo>
                  <a:lnTo>
                    <a:pt x="5999" y="1594"/>
                  </a:lnTo>
                  <a:lnTo>
                    <a:pt x="5999" y="1594"/>
                  </a:lnTo>
                  <a:lnTo>
                    <a:pt x="5999" y="1594"/>
                  </a:lnTo>
                  <a:lnTo>
                    <a:pt x="5999" y="1594"/>
                  </a:lnTo>
                  <a:lnTo>
                    <a:pt x="5999" y="1594"/>
                  </a:lnTo>
                  <a:lnTo>
                    <a:pt x="5999" y="1625"/>
                  </a:lnTo>
                  <a:lnTo>
                    <a:pt x="5999" y="1625"/>
                  </a:lnTo>
                  <a:lnTo>
                    <a:pt x="5999" y="1625"/>
                  </a:lnTo>
                  <a:lnTo>
                    <a:pt x="5999" y="1625"/>
                  </a:lnTo>
                  <a:lnTo>
                    <a:pt x="5999" y="1625"/>
                  </a:lnTo>
                  <a:lnTo>
                    <a:pt x="5999" y="1625"/>
                  </a:lnTo>
                  <a:lnTo>
                    <a:pt x="5999" y="1625"/>
                  </a:lnTo>
                  <a:lnTo>
                    <a:pt x="5999" y="1625"/>
                  </a:lnTo>
                  <a:lnTo>
                    <a:pt x="5999" y="1625"/>
                  </a:lnTo>
                  <a:lnTo>
                    <a:pt x="5999" y="1656"/>
                  </a:lnTo>
                  <a:lnTo>
                    <a:pt x="5999" y="1656"/>
                  </a:lnTo>
                  <a:lnTo>
                    <a:pt x="5999" y="1656"/>
                  </a:lnTo>
                  <a:lnTo>
                    <a:pt x="5968" y="1656"/>
                  </a:lnTo>
                  <a:lnTo>
                    <a:pt x="5968" y="1656"/>
                  </a:lnTo>
                  <a:lnTo>
                    <a:pt x="5968" y="1656"/>
                  </a:lnTo>
                  <a:lnTo>
                    <a:pt x="5968" y="1656"/>
                  </a:lnTo>
                  <a:lnTo>
                    <a:pt x="5968" y="1687"/>
                  </a:lnTo>
                  <a:lnTo>
                    <a:pt x="5968" y="1687"/>
                  </a:lnTo>
                  <a:lnTo>
                    <a:pt x="5968" y="1687"/>
                  </a:lnTo>
                  <a:lnTo>
                    <a:pt x="5937" y="1687"/>
                  </a:lnTo>
                  <a:lnTo>
                    <a:pt x="5937" y="1687"/>
                  </a:lnTo>
                  <a:lnTo>
                    <a:pt x="5937" y="1687"/>
                  </a:lnTo>
                  <a:lnTo>
                    <a:pt x="5937" y="1687"/>
                  </a:lnTo>
                  <a:lnTo>
                    <a:pt x="5937" y="1687"/>
                  </a:lnTo>
                  <a:lnTo>
                    <a:pt x="5937" y="1687"/>
                  </a:lnTo>
                  <a:lnTo>
                    <a:pt x="5937" y="1687"/>
                  </a:lnTo>
                  <a:lnTo>
                    <a:pt x="5937" y="1719"/>
                  </a:lnTo>
                  <a:lnTo>
                    <a:pt x="5937" y="1719"/>
                  </a:lnTo>
                  <a:lnTo>
                    <a:pt x="5937" y="1719"/>
                  </a:lnTo>
                  <a:lnTo>
                    <a:pt x="5905" y="1719"/>
                  </a:lnTo>
                  <a:lnTo>
                    <a:pt x="5937" y="1719"/>
                  </a:lnTo>
                  <a:lnTo>
                    <a:pt x="5905" y="1719"/>
                  </a:lnTo>
                  <a:lnTo>
                    <a:pt x="5905" y="1719"/>
                  </a:lnTo>
                  <a:lnTo>
                    <a:pt x="5905" y="1719"/>
                  </a:lnTo>
                  <a:lnTo>
                    <a:pt x="5905" y="1687"/>
                  </a:lnTo>
                  <a:lnTo>
                    <a:pt x="5905" y="1687"/>
                  </a:lnTo>
                  <a:lnTo>
                    <a:pt x="5937" y="1687"/>
                  </a:lnTo>
                  <a:lnTo>
                    <a:pt x="5937" y="1687"/>
                  </a:lnTo>
                  <a:lnTo>
                    <a:pt x="5937" y="1687"/>
                  </a:lnTo>
                  <a:lnTo>
                    <a:pt x="5937" y="1687"/>
                  </a:lnTo>
                  <a:lnTo>
                    <a:pt x="5937" y="1687"/>
                  </a:lnTo>
                  <a:lnTo>
                    <a:pt x="5937" y="1687"/>
                  </a:lnTo>
                  <a:lnTo>
                    <a:pt x="5937" y="1687"/>
                  </a:lnTo>
                  <a:lnTo>
                    <a:pt x="5937" y="1687"/>
                  </a:lnTo>
                  <a:lnTo>
                    <a:pt x="5937" y="1687"/>
                  </a:lnTo>
                  <a:lnTo>
                    <a:pt x="5937" y="1687"/>
                  </a:lnTo>
                  <a:lnTo>
                    <a:pt x="5937" y="1687"/>
                  </a:lnTo>
                  <a:lnTo>
                    <a:pt x="5937" y="1687"/>
                  </a:lnTo>
                  <a:lnTo>
                    <a:pt x="5937" y="1656"/>
                  </a:lnTo>
                  <a:lnTo>
                    <a:pt x="5937" y="1656"/>
                  </a:lnTo>
                  <a:lnTo>
                    <a:pt x="5937" y="1656"/>
                  </a:lnTo>
                  <a:lnTo>
                    <a:pt x="5937" y="1656"/>
                  </a:lnTo>
                  <a:lnTo>
                    <a:pt x="5937" y="1656"/>
                  </a:lnTo>
                  <a:lnTo>
                    <a:pt x="5937" y="1656"/>
                  </a:lnTo>
                  <a:lnTo>
                    <a:pt x="5937" y="1656"/>
                  </a:lnTo>
                  <a:lnTo>
                    <a:pt x="5937" y="1656"/>
                  </a:lnTo>
                  <a:lnTo>
                    <a:pt x="5937" y="1656"/>
                  </a:lnTo>
                  <a:lnTo>
                    <a:pt x="5937" y="1656"/>
                  </a:lnTo>
                  <a:lnTo>
                    <a:pt x="5937" y="1656"/>
                  </a:lnTo>
                  <a:lnTo>
                    <a:pt x="5937" y="1625"/>
                  </a:lnTo>
                  <a:lnTo>
                    <a:pt x="5937" y="1625"/>
                  </a:lnTo>
                  <a:lnTo>
                    <a:pt x="5937" y="1625"/>
                  </a:lnTo>
                  <a:lnTo>
                    <a:pt x="5937" y="1625"/>
                  </a:lnTo>
                  <a:lnTo>
                    <a:pt x="5937" y="1594"/>
                  </a:lnTo>
                  <a:lnTo>
                    <a:pt x="5937" y="1594"/>
                  </a:lnTo>
                  <a:lnTo>
                    <a:pt x="5937" y="1594"/>
                  </a:lnTo>
                  <a:lnTo>
                    <a:pt x="5937" y="1594"/>
                  </a:lnTo>
                  <a:lnTo>
                    <a:pt x="5968" y="1594"/>
                  </a:lnTo>
                  <a:lnTo>
                    <a:pt x="5968" y="1562"/>
                  </a:lnTo>
                  <a:lnTo>
                    <a:pt x="5968" y="1562"/>
                  </a:lnTo>
                  <a:lnTo>
                    <a:pt x="5968" y="1562"/>
                  </a:lnTo>
                  <a:lnTo>
                    <a:pt x="5968" y="1562"/>
                  </a:lnTo>
                  <a:lnTo>
                    <a:pt x="5968" y="1562"/>
                  </a:lnTo>
                  <a:lnTo>
                    <a:pt x="5968" y="1562"/>
                  </a:lnTo>
                  <a:lnTo>
                    <a:pt x="5968" y="1562"/>
                  </a:lnTo>
                  <a:lnTo>
                    <a:pt x="5968" y="1562"/>
                  </a:lnTo>
                  <a:lnTo>
                    <a:pt x="5968" y="1562"/>
                  </a:lnTo>
                  <a:lnTo>
                    <a:pt x="5968" y="1562"/>
                  </a:lnTo>
                  <a:lnTo>
                    <a:pt x="5937" y="1562"/>
                  </a:lnTo>
                  <a:lnTo>
                    <a:pt x="5937" y="1594"/>
                  </a:lnTo>
                  <a:lnTo>
                    <a:pt x="5937" y="1562"/>
                  </a:lnTo>
                  <a:lnTo>
                    <a:pt x="5937" y="1562"/>
                  </a:lnTo>
                  <a:lnTo>
                    <a:pt x="5968" y="1562"/>
                  </a:lnTo>
                  <a:lnTo>
                    <a:pt x="5968" y="1562"/>
                  </a:lnTo>
                  <a:lnTo>
                    <a:pt x="5968" y="1562"/>
                  </a:lnTo>
                  <a:lnTo>
                    <a:pt x="5968" y="1562"/>
                  </a:lnTo>
                  <a:lnTo>
                    <a:pt x="5968" y="1562"/>
                  </a:lnTo>
                  <a:lnTo>
                    <a:pt x="5968" y="1562"/>
                  </a:lnTo>
                  <a:lnTo>
                    <a:pt x="5968" y="1562"/>
                  </a:lnTo>
                  <a:lnTo>
                    <a:pt x="5968" y="1562"/>
                  </a:lnTo>
                  <a:lnTo>
                    <a:pt x="5968" y="1562"/>
                  </a:lnTo>
                  <a:lnTo>
                    <a:pt x="5968" y="1562"/>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68" y="1531"/>
                  </a:lnTo>
                  <a:lnTo>
                    <a:pt x="5999" y="1531"/>
                  </a:lnTo>
                  <a:lnTo>
                    <a:pt x="5999" y="1531"/>
                  </a:lnTo>
                  <a:lnTo>
                    <a:pt x="5999" y="1531"/>
                  </a:lnTo>
                  <a:lnTo>
                    <a:pt x="5999" y="1531"/>
                  </a:lnTo>
                  <a:lnTo>
                    <a:pt x="5999" y="1531"/>
                  </a:lnTo>
                  <a:lnTo>
                    <a:pt x="5999" y="1531"/>
                  </a:lnTo>
                  <a:lnTo>
                    <a:pt x="5999" y="1531"/>
                  </a:lnTo>
                  <a:lnTo>
                    <a:pt x="5999" y="1531"/>
                  </a:lnTo>
                  <a:lnTo>
                    <a:pt x="5999" y="1531"/>
                  </a:lnTo>
                  <a:lnTo>
                    <a:pt x="5999" y="1500"/>
                  </a:lnTo>
                  <a:lnTo>
                    <a:pt x="5999" y="1500"/>
                  </a:lnTo>
                  <a:lnTo>
                    <a:pt x="5999" y="1500"/>
                  </a:lnTo>
                  <a:lnTo>
                    <a:pt x="5999" y="1500"/>
                  </a:lnTo>
                  <a:lnTo>
                    <a:pt x="5999" y="1500"/>
                  </a:lnTo>
                  <a:lnTo>
                    <a:pt x="5999" y="1500"/>
                  </a:lnTo>
                  <a:lnTo>
                    <a:pt x="5999" y="1500"/>
                  </a:lnTo>
                  <a:lnTo>
                    <a:pt x="5968" y="1500"/>
                  </a:lnTo>
                  <a:lnTo>
                    <a:pt x="5968" y="1500"/>
                  </a:lnTo>
                  <a:lnTo>
                    <a:pt x="5968" y="1500"/>
                  </a:lnTo>
                  <a:lnTo>
                    <a:pt x="5968" y="1500"/>
                  </a:lnTo>
                  <a:lnTo>
                    <a:pt x="5968" y="1500"/>
                  </a:lnTo>
                  <a:lnTo>
                    <a:pt x="5968" y="1500"/>
                  </a:lnTo>
                  <a:lnTo>
                    <a:pt x="5968" y="1500"/>
                  </a:lnTo>
                  <a:lnTo>
                    <a:pt x="5968" y="1500"/>
                  </a:lnTo>
                  <a:lnTo>
                    <a:pt x="5968" y="1500"/>
                  </a:lnTo>
                  <a:lnTo>
                    <a:pt x="5968" y="1500"/>
                  </a:lnTo>
                  <a:lnTo>
                    <a:pt x="5968" y="1500"/>
                  </a:lnTo>
                  <a:lnTo>
                    <a:pt x="5937" y="1500"/>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31"/>
                  </a:lnTo>
                  <a:lnTo>
                    <a:pt x="5937" y="1500"/>
                  </a:lnTo>
                  <a:lnTo>
                    <a:pt x="5937" y="1500"/>
                  </a:lnTo>
                  <a:lnTo>
                    <a:pt x="5937" y="1500"/>
                  </a:lnTo>
                  <a:lnTo>
                    <a:pt x="5937" y="1500"/>
                  </a:lnTo>
                  <a:lnTo>
                    <a:pt x="5937" y="1531"/>
                  </a:lnTo>
                  <a:lnTo>
                    <a:pt x="5937" y="1531"/>
                  </a:lnTo>
                  <a:lnTo>
                    <a:pt x="5937" y="1500"/>
                  </a:lnTo>
                  <a:lnTo>
                    <a:pt x="5937" y="1500"/>
                  </a:lnTo>
                  <a:lnTo>
                    <a:pt x="5905" y="1531"/>
                  </a:lnTo>
                  <a:lnTo>
                    <a:pt x="5905" y="1500"/>
                  </a:lnTo>
                  <a:lnTo>
                    <a:pt x="5905" y="1500"/>
                  </a:lnTo>
                  <a:lnTo>
                    <a:pt x="5905" y="1500"/>
                  </a:lnTo>
                  <a:lnTo>
                    <a:pt x="5937" y="1500"/>
                  </a:lnTo>
                  <a:lnTo>
                    <a:pt x="5937" y="1500"/>
                  </a:lnTo>
                  <a:lnTo>
                    <a:pt x="5937" y="1500"/>
                  </a:lnTo>
                  <a:lnTo>
                    <a:pt x="5937" y="1500"/>
                  </a:lnTo>
                  <a:lnTo>
                    <a:pt x="5937" y="1500"/>
                  </a:lnTo>
                  <a:lnTo>
                    <a:pt x="5937" y="1500"/>
                  </a:lnTo>
                  <a:lnTo>
                    <a:pt x="5937" y="1500"/>
                  </a:lnTo>
                  <a:lnTo>
                    <a:pt x="5937" y="1500"/>
                  </a:lnTo>
                  <a:lnTo>
                    <a:pt x="5937" y="1500"/>
                  </a:lnTo>
                  <a:lnTo>
                    <a:pt x="5937" y="1500"/>
                  </a:lnTo>
                  <a:lnTo>
                    <a:pt x="5968" y="1500"/>
                  </a:lnTo>
                  <a:lnTo>
                    <a:pt x="5968" y="1500"/>
                  </a:lnTo>
                  <a:lnTo>
                    <a:pt x="5968" y="1500"/>
                  </a:lnTo>
                  <a:lnTo>
                    <a:pt x="5968" y="1500"/>
                  </a:lnTo>
                  <a:lnTo>
                    <a:pt x="5937" y="1500"/>
                  </a:lnTo>
                  <a:lnTo>
                    <a:pt x="5937" y="1500"/>
                  </a:lnTo>
                  <a:lnTo>
                    <a:pt x="5937" y="1500"/>
                  </a:lnTo>
                  <a:lnTo>
                    <a:pt x="5937" y="1500"/>
                  </a:lnTo>
                  <a:lnTo>
                    <a:pt x="5968" y="1500"/>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37"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69"/>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37"/>
                  </a:lnTo>
                  <a:lnTo>
                    <a:pt x="5968" y="1406"/>
                  </a:lnTo>
                  <a:lnTo>
                    <a:pt x="5968" y="1406"/>
                  </a:lnTo>
                  <a:lnTo>
                    <a:pt x="5968" y="1406"/>
                  </a:lnTo>
                  <a:lnTo>
                    <a:pt x="5968" y="1437"/>
                  </a:lnTo>
                  <a:lnTo>
                    <a:pt x="5968" y="1437"/>
                  </a:lnTo>
                  <a:lnTo>
                    <a:pt x="5968" y="1437"/>
                  </a:lnTo>
                  <a:lnTo>
                    <a:pt x="5968" y="1437"/>
                  </a:lnTo>
                  <a:lnTo>
                    <a:pt x="5968" y="1437"/>
                  </a:lnTo>
                  <a:lnTo>
                    <a:pt x="5968" y="1437"/>
                  </a:lnTo>
                  <a:lnTo>
                    <a:pt x="5937" y="1437"/>
                  </a:lnTo>
                  <a:lnTo>
                    <a:pt x="5937" y="1437"/>
                  </a:lnTo>
                  <a:lnTo>
                    <a:pt x="5937" y="1437"/>
                  </a:lnTo>
                  <a:lnTo>
                    <a:pt x="5937" y="1437"/>
                  </a:lnTo>
                  <a:lnTo>
                    <a:pt x="5937" y="1437"/>
                  </a:lnTo>
                  <a:lnTo>
                    <a:pt x="5937" y="1437"/>
                  </a:lnTo>
                  <a:lnTo>
                    <a:pt x="5937" y="1406"/>
                  </a:lnTo>
                  <a:lnTo>
                    <a:pt x="5937" y="1406"/>
                  </a:lnTo>
                  <a:lnTo>
                    <a:pt x="5937" y="1406"/>
                  </a:lnTo>
                  <a:lnTo>
                    <a:pt x="5937" y="1406"/>
                  </a:lnTo>
                  <a:lnTo>
                    <a:pt x="5937" y="1406"/>
                  </a:lnTo>
                  <a:lnTo>
                    <a:pt x="5968" y="1406"/>
                  </a:lnTo>
                  <a:lnTo>
                    <a:pt x="5968" y="1406"/>
                  </a:lnTo>
                  <a:lnTo>
                    <a:pt x="5937" y="1406"/>
                  </a:lnTo>
                  <a:lnTo>
                    <a:pt x="5937" y="1406"/>
                  </a:lnTo>
                  <a:lnTo>
                    <a:pt x="5937" y="1406"/>
                  </a:lnTo>
                  <a:lnTo>
                    <a:pt x="5937" y="1406"/>
                  </a:lnTo>
                  <a:lnTo>
                    <a:pt x="5937" y="1406"/>
                  </a:lnTo>
                  <a:lnTo>
                    <a:pt x="5937" y="1406"/>
                  </a:lnTo>
                  <a:lnTo>
                    <a:pt x="5937" y="1406"/>
                  </a:lnTo>
                  <a:lnTo>
                    <a:pt x="5937" y="1406"/>
                  </a:lnTo>
                  <a:lnTo>
                    <a:pt x="5937" y="1406"/>
                  </a:lnTo>
                  <a:lnTo>
                    <a:pt x="5937" y="1406"/>
                  </a:lnTo>
                  <a:lnTo>
                    <a:pt x="5905" y="1406"/>
                  </a:lnTo>
                  <a:lnTo>
                    <a:pt x="5905" y="1406"/>
                  </a:lnTo>
                  <a:lnTo>
                    <a:pt x="5905" y="1406"/>
                  </a:lnTo>
                  <a:lnTo>
                    <a:pt x="5937" y="1406"/>
                  </a:lnTo>
                  <a:lnTo>
                    <a:pt x="5937" y="1406"/>
                  </a:lnTo>
                  <a:lnTo>
                    <a:pt x="5937" y="1406"/>
                  </a:lnTo>
                  <a:lnTo>
                    <a:pt x="5937" y="1406"/>
                  </a:lnTo>
                  <a:lnTo>
                    <a:pt x="5937" y="1406"/>
                  </a:lnTo>
                  <a:lnTo>
                    <a:pt x="5905" y="1406"/>
                  </a:lnTo>
                  <a:lnTo>
                    <a:pt x="5937"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406"/>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905" y="1375"/>
                  </a:lnTo>
                  <a:lnTo>
                    <a:pt x="5874" y="1375"/>
                  </a:lnTo>
                  <a:lnTo>
                    <a:pt x="5905" y="1375"/>
                  </a:lnTo>
                  <a:lnTo>
                    <a:pt x="5905" y="1375"/>
                  </a:lnTo>
                  <a:lnTo>
                    <a:pt x="5874" y="1375"/>
                  </a:lnTo>
                  <a:lnTo>
                    <a:pt x="5874" y="1375"/>
                  </a:lnTo>
                  <a:lnTo>
                    <a:pt x="5874" y="1375"/>
                  </a:lnTo>
                  <a:lnTo>
                    <a:pt x="5874" y="1375"/>
                  </a:lnTo>
                  <a:lnTo>
                    <a:pt x="5905" y="1375"/>
                  </a:lnTo>
                  <a:lnTo>
                    <a:pt x="5905" y="1375"/>
                  </a:lnTo>
                  <a:lnTo>
                    <a:pt x="5905" y="1375"/>
                  </a:lnTo>
                  <a:lnTo>
                    <a:pt x="5905" y="1375"/>
                  </a:lnTo>
                  <a:lnTo>
                    <a:pt x="5905" y="1375"/>
                  </a:lnTo>
                  <a:lnTo>
                    <a:pt x="5905" y="1375"/>
                  </a:lnTo>
                  <a:lnTo>
                    <a:pt x="5905" y="1344"/>
                  </a:lnTo>
                  <a:lnTo>
                    <a:pt x="5905" y="1344"/>
                  </a:lnTo>
                  <a:lnTo>
                    <a:pt x="5905" y="1344"/>
                  </a:lnTo>
                  <a:lnTo>
                    <a:pt x="5905" y="1344"/>
                  </a:lnTo>
                  <a:lnTo>
                    <a:pt x="5905" y="1344"/>
                  </a:lnTo>
                  <a:lnTo>
                    <a:pt x="5905" y="1344"/>
                  </a:lnTo>
                  <a:lnTo>
                    <a:pt x="5905" y="1344"/>
                  </a:lnTo>
                  <a:lnTo>
                    <a:pt x="5905" y="1344"/>
                  </a:lnTo>
                  <a:lnTo>
                    <a:pt x="5905" y="1344"/>
                  </a:lnTo>
                  <a:lnTo>
                    <a:pt x="5905" y="1344"/>
                  </a:lnTo>
                  <a:lnTo>
                    <a:pt x="5905" y="1344"/>
                  </a:lnTo>
                  <a:lnTo>
                    <a:pt x="5905" y="1344"/>
                  </a:lnTo>
                  <a:lnTo>
                    <a:pt x="5905" y="1344"/>
                  </a:lnTo>
                  <a:lnTo>
                    <a:pt x="5874" y="1344"/>
                  </a:lnTo>
                  <a:lnTo>
                    <a:pt x="5874" y="1344"/>
                  </a:lnTo>
                  <a:lnTo>
                    <a:pt x="5874" y="1344"/>
                  </a:lnTo>
                  <a:lnTo>
                    <a:pt x="5874" y="1344"/>
                  </a:lnTo>
                  <a:lnTo>
                    <a:pt x="5874" y="1344"/>
                  </a:lnTo>
                  <a:lnTo>
                    <a:pt x="5874" y="1344"/>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75"/>
                  </a:lnTo>
                  <a:lnTo>
                    <a:pt x="5874" y="1344"/>
                  </a:lnTo>
                  <a:lnTo>
                    <a:pt x="5874" y="1344"/>
                  </a:lnTo>
                  <a:lnTo>
                    <a:pt x="5874" y="1344"/>
                  </a:lnTo>
                  <a:lnTo>
                    <a:pt x="5874" y="1344"/>
                  </a:lnTo>
                  <a:lnTo>
                    <a:pt x="5874" y="1344"/>
                  </a:lnTo>
                  <a:lnTo>
                    <a:pt x="5874" y="1344"/>
                  </a:lnTo>
                  <a:lnTo>
                    <a:pt x="5874" y="1344"/>
                  </a:lnTo>
                  <a:lnTo>
                    <a:pt x="5874" y="1344"/>
                  </a:lnTo>
                  <a:lnTo>
                    <a:pt x="5874" y="1344"/>
                  </a:lnTo>
                  <a:lnTo>
                    <a:pt x="5874" y="1344"/>
                  </a:lnTo>
                  <a:lnTo>
                    <a:pt x="5874" y="1344"/>
                  </a:lnTo>
                  <a:lnTo>
                    <a:pt x="5874" y="1344"/>
                  </a:lnTo>
                  <a:lnTo>
                    <a:pt x="5843" y="1344"/>
                  </a:lnTo>
                  <a:lnTo>
                    <a:pt x="5843" y="1344"/>
                  </a:lnTo>
                  <a:lnTo>
                    <a:pt x="5843" y="1344"/>
                  </a:lnTo>
                  <a:lnTo>
                    <a:pt x="5843" y="1344"/>
                  </a:lnTo>
                  <a:lnTo>
                    <a:pt x="5843" y="1344"/>
                  </a:lnTo>
                  <a:lnTo>
                    <a:pt x="5843" y="1344"/>
                  </a:lnTo>
                  <a:lnTo>
                    <a:pt x="5843" y="1344"/>
                  </a:lnTo>
                  <a:lnTo>
                    <a:pt x="5843" y="1344"/>
                  </a:lnTo>
                  <a:lnTo>
                    <a:pt x="5843" y="1344"/>
                  </a:lnTo>
                  <a:lnTo>
                    <a:pt x="5843" y="1344"/>
                  </a:lnTo>
                  <a:lnTo>
                    <a:pt x="5843" y="1344"/>
                  </a:lnTo>
                  <a:lnTo>
                    <a:pt x="5843" y="1344"/>
                  </a:lnTo>
                  <a:lnTo>
                    <a:pt x="5843" y="1344"/>
                  </a:lnTo>
                  <a:lnTo>
                    <a:pt x="5843" y="1375"/>
                  </a:lnTo>
                  <a:lnTo>
                    <a:pt x="5843" y="1375"/>
                  </a:lnTo>
                  <a:lnTo>
                    <a:pt x="5843" y="1375"/>
                  </a:lnTo>
                  <a:lnTo>
                    <a:pt x="5812" y="1375"/>
                  </a:lnTo>
                  <a:lnTo>
                    <a:pt x="5812" y="1375"/>
                  </a:lnTo>
                  <a:lnTo>
                    <a:pt x="5812" y="1375"/>
                  </a:lnTo>
                  <a:lnTo>
                    <a:pt x="5843" y="1375"/>
                  </a:lnTo>
                  <a:lnTo>
                    <a:pt x="5843" y="1406"/>
                  </a:lnTo>
                  <a:lnTo>
                    <a:pt x="5843" y="1406"/>
                  </a:lnTo>
                  <a:lnTo>
                    <a:pt x="5812" y="1406"/>
                  </a:lnTo>
                  <a:lnTo>
                    <a:pt x="5812" y="1406"/>
                  </a:lnTo>
                  <a:lnTo>
                    <a:pt x="5812" y="1406"/>
                  </a:lnTo>
                  <a:lnTo>
                    <a:pt x="5812" y="1406"/>
                  </a:lnTo>
                  <a:lnTo>
                    <a:pt x="5812" y="1406"/>
                  </a:lnTo>
                  <a:lnTo>
                    <a:pt x="5812" y="1406"/>
                  </a:lnTo>
                  <a:lnTo>
                    <a:pt x="5812" y="1406"/>
                  </a:lnTo>
                  <a:lnTo>
                    <a:pt x="5812" y="1406"/>
                  </a:lnTo>
                  <a:lnTo>
                    <a:pt x="5812" y="1406"/>
                  </a:lnTo>
                  <a:lnTo>
                    <a:pt x="5812" y="1406"/>
                  </a:lnTo>
                  <a:lnTo>
                    <a:pt x="5812" y="1406"/>
                  </a:lnTo>
                  <a:lnTo>
                    <a:pt x="5812" y="1375"/>
                  </a:lnTo>
                  <a:lnTo>
                    <a:pt x="5812" y="1375"/>
                  </a:lnTo>
                  <a:lnTo>
                    <a:pt x="5812" y="1375"/>
                  </a:lnTo>
                  <a:lnTo>
                    <a:pt x="5812" y="1375"/>
                  </a:lnTo>
                  <a:lnTo>
                    <a:pt x="5812" y="1375"/>
                  </a:lnTo>
                  <a:lnTo>
                    <a:pt x="5812" y="1375"/>
                  </a:lnTo>
                  <a:lnTo>
                    <a:pt x="5812" y="1375"/>
                  </a:lnTo>
                  <a:lnTo>
                    <a:pt x="5780" y="1375"/>
                  </a:lnTo>
                  <a:lnTo>
                    <a:pt x="5780" y="1375"/>
                  </a:lnTo>
                  <a:lnTo>
                    <a:pt x="5780" y="1375"/>
                  </a:lnTo>
                  <a:lnTo>
                    <a:pt x="5812" y="1375"/>
                  </a:lnTo>
                  <a:lnTo>
                    <a:pt x="5812" y="1375"/>
                  </a:lnTo>
                  <a:lnTo>
                    <a:pt x="5812" y="1375"/>
                  </a:lnTo>
                  <a:lnTo>
                    <a:pt x="5812" y="1344"/>
                  </a:lnTo>
                  <a:lnTo>
                    <a:pt x="5812" y="1344"/>
                  </a:lnTo>
                  <a:lnTo>
                    <a:pt x="5812" y="1344"/>
                  </a:lnTo>
                  <a:lnTo>
                    <a:pt x="5812" y="1344"/>
                  </a:lnTo>
                  <a:lnTo>
                    <a:pt x="5812" y="1344"/>
                  </a:lnTo>
                  <a:lnTo>
                    <a:pt x="5812" y="1344"/>
                  </a:lnTo>
                  <a:lnTo>
                    <a:pt x="5812" y="1344"/>
                  </a:lnTo>
                  <a:lnTo>
                    <a:pt x="5780" y="1344"/>
                  </a:lnTo>
                  <a:lnTo>
                    <a:pt x="5812" y="1344"/>
                  </a:lnTo>
                  <a:lnTo>
                    <a:pt x="5812" y="1344"/>
                  </a:lnTo>
                  <a:lnTo>
                    <a:pt x="5812" y="1344"/>
                  </a:lnTo>
                  <a:lnTo>
                    <a:pt x="5812" y="1344"/>
                  </a:lnTo>
                  <a:lnTo>
                    <a:pt x="5812" y="1344"/>
                  </a:lnTo>
                  <a:lnTo>
                    <a:pt x="5812" y="1344"/>
                  </a:lnTo>
                  <a:lnTo>
                    <a:pt x="5812" y="1312"/>
                  </a:lnTo>
                  <a:lnTo>
                    <a:pt x="5812" y="1312"/>
                  </a:lnTo>
                  <a:lnTo>
                    <a:pt x="5812" y="1312"/>
                  </a:lnTo>
                  <a:lnTo>
                    <a:pt x="5812" y="1312"/>
                  </a:lnTo>
                  <a:lnTo>
                    <a:pt x="5812" y="1312"/>
                  </a:lnTo>
                  <a:lnTo>
                    <a:pt x="5812" y="1312"/>
                  </a:lnTo>
                  <a:lnTo>
                    <a:pt x="5812" y="1312"/>
                  </a:lnTo>
                  <a:lnTo>
                    <a:pt x="5812" y="1344"/>
                  </a:lnTo>
                  <a:lnTo>
                    <a:pt x="5812"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75"/>
                  </a:lnTo>
                  <a:lnTo>
                    <a:pt x="5780" y="1375"/>
                  </a:lnTo>
                  <a:lnTo>
                    <a:pt x="5780" y="1375"/>
                  </a:lnTo>
                  <a:lnTo>
                    <a:pt x="5780" y="1375"/>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44"/>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12"/>
                  </a:lnTo>
                  <a:lnTo>
                    <a:pt x="5780" y="1344"/>
                  </a:lnTo>
                  <a:lnTo>
                    <a:pt x="5780" y="1344"/>
                  </a:lnTo>
                  <a:lnTo>
                    <a:pt x="5780" y="1344"/>
                  </a:lnTo>
                  <a:lnTo>
                    <a:pt x="5780" y="1344"/>
                  </a:lnTo>
                  <a:lnTo>
                    <a:pt x="5780" y="1344"/>
                  </a:lnTo>
                  <a:lnTo>
                    <a:pt x="5780" y="1312"/>
                  </a:lnTo>
                  <a:lnTo>
                    <a:pt x="5780" y="1312"/>
                  </a:lnTo>
                  <a:lnTo>
                    <a:pt x="5780" y="1312"/>
                  </a:lnTo>
                  <a:lnTo>
                    <a:pt x="5780" y="1312"/>
                  </a:lnTo>
                  <a:lnTo>
                    <a:pt x="5780" y="1312"/>
                  </a:lnTo>
                  <a:lnTo>
                    <a:pt x="5780" y="1312"/>
                  </a:lnTo>
                  <a:lnTo>
                    <a:pt x="5749" y="1312"/>
                  </a:lnTo>
                  <a:lnTo>
                    <a:pt x="5749" y="1312"/>
                  </a:lnTo>
                  <a:lnTo>
                    <a:pt x="5749" y="1312"/>
                  </a:lnTo>
                  <a:lnTo>
                    <a:pt x="5749" y="1312"/>
                  </a:lnTo>
                  <a:lnTo>
                    <a:pt x="5780" y="1312"/>
                  </a:lnTo>
                  <a:lnTo>
                    <a:pt x="5780" y="1312"/>
                  </a:lnTo>
                  <a:lnTo>
                    <a:pt x="5780" y="1312"/>
                  </a:lnTo>
                  <a:lnTo>
                    <a:pt x="5749" y="1312"/>
                  </a:lnTo>
                  <a:lnTo>
                    <a:pt x="5749" y="1312"/>
                  </a:lnTo>
                  <a:lnTo>
                    <a:pt x="5749" y="1312"/>
                  </a:lnTo>
                  <a:lnTo>
                    <a:pt x="5749" y="1312"/>
                  </a:lnTo>
                  <a:lnTo>
                    <a:pt x="5780" y="1312"/>
                  </a:lnTo>
                  <a:lnTo>
                    <a:pt x="5780"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12"/>
                  </a:lnTo>
                  <a:lnTo>
                    <a:pt x="5749" y="1344"/>
                  </a:lnTo>
                  <a:lnTo>
                    <a:pt x="5749" y="1344"/>
                  </a:lnTo>
                  <a:lnTo>
                    <a:pt x="5749" y="1344"/>
                  </a:lnTo>
                  <a:lnTo>
                    <a:pt x="5749" y="1344"/>
                  </a:lnTo>
                  <a:lnTo>
                    <a:pt x="5718" y="1344"/>
                  </a:lnTo>
                  <a:lnTo>
                    <a:pt x="5718" y="1312"/>
                  </a:lnTo>
                  <a:lnTo>
                    <a:pt x="5718" y="1312"/>
                  </a:lnTo>
                  <a:lnTo>
                    <a:pt x="5749" y="1312"/>
                  </a:lnTo>
                  <a:lnTo>
                    <a:pt x="5749" y="1312"/>
                  </a:lnTo>
                  <a:lnTo>
                    <a:pt x="5749" y="1312"/>
                  </a:lnTo>
                  <a:lnTo>
                    <a:pt x="5749" y="1312"/>
                  </a:lnTo>
                  <a:lnTo>
                    <a:pt x="5749"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49" y="1281"/>
                  </a:lnTo>
                  <a:lnTo>
                    <a:pt x="5718" y="1281"/>
                  </a:lnTo>
                  <a:lnTo>
                    <a:pt x="5718" y="1281"/>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718"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281"/>
                  </a:lnTo>
                  <a:lnTo>
                    <a:pt x="5687" y="1281"/>
                  </a:lnTo>
                  <a:lnTo>
                    <a:pt x="5687" y="1281"/>
                  </a:lnTo>
                  <a:lnTo>
                    <a:pt x="5687" y="1281"/>
                  </a:lnTo>
                  <a:lnTo>
                    <a:pt x="5687" y="1281"/>
                  </a:lnTo>
                  <a:lnTo>
                    <a:pt x="5687" y="1312"/>
                  </a:lnTo>
                  <a:lnTo>
                    <a:pt x="5687" y="1281"/>
                  </a:lnTo>
                  <a:lnTo>
                    <a:pt x="5687" y="1281"/>
                  </a:lnTo>
                  <a:lnTo>
                    <a:pt x="5687" y="1281"/>
                  </a:lnTo>
                  <a:lnTo>
                    <a:pt x="5687" y="1281"/>
                  </a:lnTo>
                  <a:lnTo>
                    <a:pt x="5687" y="1281"/>
                  </a:lnTo>
                  <a:lnTo>
                    <a:pt x="5687" y="1281"/>
                  </a:lnTo>
                  <a:lnTo>
                    <a:pt x="5687" y="1281"/>
                  </a:lnTo>
                  <a:lnTo>
                    <a:pt x="5687" y="1281"/>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312"/>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87"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312"/>
                  </a:lnTo>
                  <a:lnTo>
                    <a:pt x="5655" y="1312"/>
                  </a:lnTo>
                  <a:lnTo>
                    <a:pt x="5655" y="1281"/>
                  </a:lnTo>
                  <a:lnTo>
                    <a:pt x="5655" y="1281"/>
                  </a:lnTo>
                  <a:lnTo>
                    <a:pt x="5655" y="1281"/>
                  </a:lnTo>
                  <a:lnTo>
                    <a:pt x="5655" y="1281"/>
                  </a:lnTo>
                  <a:lnTo>
                    <a:pt x="5655" y="1281"/>
                  </a:lnTo>
                  <a:lnTo>
                    <a:pt x="5655" y="1312"/>
                  </a:lnTo>
                  <a:lnTo>
                    <a:pt x="5655" y="1312"/>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55" y="1281"/>
                  </a:lnTo>
                  <a:lnTo>
                    <a:pt x="5624" y="1281"/>
                  </a:lnTo>
                  <a:lnTo>
                    <a:pt x="5624" y="1281"/>
                  </a:lnTo>
                  <a:lnTo>
                    <a:pt x="5624" y="1281"/>
                  </a:lnTo>
                  <a:lnTo>
                    <a:pt x="5624" y="1281"/>
                  </a:lnTo>
                  <a:lnTo>
                    <a:pt x="5624" y="1281"/>
                  </a:lnTo>
                  <a:lnTo>
                    <a:pt x="5624" y="1281"/>
                  </a:lnTo>
                  <a:lnTo>
                    <a:pt x="5624" y="1281"/>
                  </a:lnTo>
                  <a:lnTo>
                    <a:pt x="5624" y="1281"/>
                  </a:lnTo>
                  <a:lnTo>
                    <a:pt x="5624" y="1281"/>
                  </a:lnTo>
                  <a:lnTo>
                    <a:pt x="5624" y="1281"/>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50"/>
                  </a:lnTo>
                  <a:lnTo>
                    <a:pt x="5624" y="1281"/>
                  </a:lnTo>
                  <a:lnTo>
                    <a:pt x="5624" y="1281"/>
                  </a:lnTo>
                  <a:lnTo>
                    <a:pt x="5624" y="1281"/>
                  </a:lnTo>
                  <a:lnTo>
                    <a:pt x="5624" y="1281"/>
                  </a:lnTo>
                  <a:lnTo>
                    <a:pt x="5624" y="1281"/>
                  </a:lnTo>
                  <a:lnTo>
                    <a:pt x="5624" y="1250"/>
                  </a:lnTo>
                  <a:lnTo>
                    <a:pt x="5624" y="1250"/>
                  </a:lnTo>
                  <a:lnTo>
                    <a:pt x="5624" y="1281"/>
                  </a:lnTo>
                  <a:lnTo>
                    <a:pt x="5624" y="1281"/>
                  </a:lnTo>
                  <a:lnTo>
                    <a:pt x="5624" y="1281"/>
                  </a:lnTo>
                  <a:lnTo>
                    <a:pt x="5593" y="1281"/>
                  </a:lnTo>
                  <a:lnTo>
                    <a:pt x="5593" y="1281"/>
                  </a:lnTo>
                  <a:lnTo>
                    <a:pt x="5593" y="1281"/>
                  </a:lnTo>
                  <a:lnTo>
                    <a:pt x="5593" y="1281"/>
                  </a:lnTo>
                  <a:lnTo>
                    <a:pt x="5593" y="1250"/>
                  </a:lnTo>
                  <a:lnTo>
                    <a:pt x="5593" y="1250"/>
                  </a:lnTo>
                  <a:lnTo>
                    <a:pt x="5593" y="1250"/>
                  </a:lnTo>
                  <a:lnTo>
                    <a:pt x="5593" y="1250"/>
                  </a:lnTo>
                  <a:lnTo>
                    <a:pt x="5593" y="1281"/>
                  </a:lnTo>
                  <a:lnTo>
                    <a:pt x="5593" y="1281"/>
                  </a:lnTo>
                  <a:lnTo>
                    <a:pt x="5593" y="1281"/>
                  </a:lnTo>
                  <a:lnTo>
                    <a:pt x="5593" y="1281"/>
                  </a:lnTo>
                  <a:lnTo>
                    <a:pt x="5593" y="1281"/>
                  </a:lnTo>
                  <a:lnTo>
                    <a:pt x="5593" y="1250"/>
                  </a:lnTo>
                  <a:lnTo>
                    <a:pt x="5593" y="1250"/>
                  </a:lnTo>
                  <a:lnTo>
                    <a:pt x="5593" y="1250"/>
                  </a:lnTo>
                  <a:lnTo>
                    <a:pt x="5593" y="1250"/>
                  </a:lnTo>
                  <a:lnTo>
                    <a:pt x="5593" y="1250"/>
                  </a:lnTo>
                  <a:lnTo>
                    <a:pt x="5593" y="1250"/>
                  </a:lnTo>
                  <a:lnTo>
                    <a:pt x="5593" y="1250"/>
                  </a:lnTo>
                  <a:lnTo>
                    <a:pt x="5593" y="1250"/>
                  </a:lnTo>
                  <a:lnTo>
                    <a:pt x="5593" y="1250"/>
                  </a:lnTo>
                  <a:lnTo>
                    <a:pt x="5593" y="1250"/>
                  </a:lnTo>
                  <a:lnTo>
                    <a:pt x="5593" y="1250"/>
                  </a:lnTo>
                  <a:lnTo>
                    <a:pt x="5593" y="1250"/>
                  </a:lnTo>
                  <a:lnTo>
                    <a:pt x="5593" y="1250"/>
                  </a:lnTo>
                  <a:lnTo>
                    <a:pt x="5593" y="1250"/>
                  </a:lnTo>
                  <a:lnTo>
                    <a:pt x="5593" y="1281"/>
                  </a:lnTo>
                  <a:lnTo>
                    <a:pt x="5562" y="1281"/>
                  </a:lnTo>
                  <a:lnTo>
                    <a:pt x="5593" y="1250"/>
                  </a:lnTo>
                  <a:lnTo>
                    <a:pt x="5593"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62"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30" y="1250"/>
                  </a:lnTo>
                  <a:lnTo>
                    <a:pt x="5562" y="1250"/>
                  </a:lnTo>
                  <a:lnTo>
                    <a:pt x="5562" y="1250"/>
                  </a:lnTo>
                  <a:lnTo>
                    <a:pt x="5562" y="1250"/>
                  </a:lnTo>
                  <a:lnTo>
                    <a:pt x="5562" y="1250"/>
                  </a:lnTo>
                  <a:lnTo>
                    <a:pt x="5562" y="1250"/>
                  </a:lnTo>
                  <a:lnTo>
                    <a:pt x="5530" y="1250"/>
                  </a:lnTo>
                  <a:lnTo>
                    <a:pt x="5562" y="1250"/>
                  </a:lnTo>
                  <a:lnTo>
                    <a:pt x="5562" y="1219"/>
                  </a:lnTo>
                  <a:lnTo>
                    <a:pt x="5562" y="1219"/>
                  </a:lnTo>
                  <a:lnTo>
                    <a:pt x="5530" y="1219"/>
                  </a:lnTo>
                  <a:lnTo>
                    <a:pt x="5530" y="1219"/>
                  </a:lnTo>
                  <a:lnTo>
                    <a:pt x="5530" y="1219"/>
                  </a:lnTo>
                  <a:lnTo>
                    <a:pt x="5530" y="1219"/>
                  </a:lnTo>
                  <a:lnTo>
                    <a:pt x="5530" y="1219"/>
                  </a:lnTo>
                  <a:lnTo>
                    <a:pt x="5530" y="1219"/>
                  </a:lnTo>
                  <a:lnTo>
                    <a:pt x="5530" y="1219"/>
                  </a:lnTo>
                  <a:lnTo>
                    <a:pt x="5530" y="1219"/>
                  </a:lnTo>
                  <a:lnTo>
                    <a:pt x="5530" y="1219"/>
                  </a:lnTo>
                  <a:lnTo>
                    <a:pt x="5530" y="1219"/>
                  </a:lnTo>
                  <a:lnTo>
                    <a:pt x="5530" y="1219"/>
                  </a:lnTo>
                  <a:lnTo>
                    <a:pt x="5530" y="1219"/>
                  </a:lnTo>
                  <a:lnTo>
                    <a:pt x="5530" y="1219"/>
                  </a:lnTo>
                  <a:lnTo>
                    <a:pt x="5530" y="1219"/>
                  </a:lnTo>
                  <a:lnTo>
                    <a:pt x="5530" y="1250"/>
                  </a:lnTo>
                  <a:lnTo>
                    <a:pt x="5530" y="1250"/>
                  </a:lnTo>
                  <a:lnTo>
                    <a:pt x="5530" y="1250"/>
                  </a:lnTo>
                  <a:lnTo>
                    <a:pt x="5530" y="1250"/>
                  </a:lnTo>
                  <a:lnTo>
                    <a:pt x="5530" y="1219"/>
                  </a:lnTo>
                  <a:lnTo>
                    <a:pt x="5530" y="1219"/>
                  </a:lnTo>
                  <a:lnTo>
                    <a:pt x="5530" y="1219"/>
                  </a:lnTo>
                  <a:lnTo>
                    <a:pt x="5530" y="1219"/>
                  </a:lnTo>
                  <a:lnTo>
                    <a:pt x="5530" y="1219"/>
                  </a:lnTo>
                  <a:lnTo>
                    <a:pt x="5530" y="1219"/>
                  </a:lnTo>
                  <a:lnTo>
                    <a:pt x="5530" y="1219"/>
                  </a:lnTo>
                  <a:lnTo>
                    <a:pt x="5530" y="1219"/>
                  </a:lnTo>
                  <a:lnTo>
                    <a:pt x="5530" y="1219"/>
                  </a:lnTo>
                  <a:lnTo>
                    <a:pt x="5499" y="1219"/>
                  </a:lnTo>
                  <a:lnTo>
                    <a:pt x="5499" y="1219"/>
                  </a:lnTo>
                  <a:lnTo>
                    <a:pt x="5530" y="1219"/>
                  </a:lnTo>
                  <a:lnTo>
                    <a:pt x="5499" y="1250"/>
                  </a:lnTo>
                  <a:lnTo>
                    <a:pt x="5499" y="1250"/>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187"/>
                  </a:lnTo>
                  <a:lnTo>
                    <a:pt x="5499" y="1187"/>
                  </a:lnTo>
                  <a:lnTo>
                    <a:pt x="5499" y="1187"/>
                  </a:lnTo>
                  <a:lnTo>
                    <a:pt x="5499" y="1187"/>
                  </a:lnTo>
                  <a:lnTo>
                    <a:pt x="5499" y="1187"/>
                  </a:lnTo>
                  <a:lnTo>
                    <a:pt x="5499" y="1187"/>
                  </a:lnTo>
                  <a:lnTo>
                    <a:pt x="5499" y="1187"/>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99" y="1219"/>
                  </a:lnTo>
                  <a:lnTo>
                    <a:pt x="5468" y="1219"/>
                  </a:lnTo>
                  <a:lnTo>
                    <a:pt x="5468" y="1219"/>
                  </a:lnTo>
                  <a:lnTo>
                    <a:pt x="5468" y="1219"/>
                  </a:lnTo>
                  <a:lnTo>
                    <a:pt x="5468" y="1250"/>
                  </a:lnTo>
                  <a:lnTo>
                    <a:pt x="5468" y="1250"/>
                  </a:lnTo>
                  <a:lnTo>
                    <a:pt x="5468" y="1219"/>
                  </a:lnTo>
                  <a:lnTo>
                    <a:pt x="5468" y="1219"/>
                  </a:lnTo>
                  <a:lnTo>
                    <a:pt x="5468" y="1219"/>
                  </a:lnTo>
                  <a:lnTo>
                    <a:pt x="5468" y="1219"/>
                  </a:lnTo>
                  <a:lnTo>
                    <a:pt x="5499" y="1219"/>
                  </a:lnTo>
                  <a:lnTo>
                    <a:pt x="5499" y="1219"/>
                  </a:lnTo>
                  <a:lnTo>
                    <a:pt x="5499" y="1219"/>
                  </a:lnTo>
                  <a:lnTo>
                    <a:pt x="5499" y="1219"/>
                  </a:lnTo>
                  <a:lnTo>
                    <a:pt x="5499" y="1219"/>
                  </a:lnTo>
                  <a:lnTo>
                    <a:pt x="5468" y="1219"/>
                  </a:lnTo>
                  <a:lnTo>
                    <a:pt x="5468" y="1219"/>
                  </a:lnTo>
                  <a:lnTo>
                    <a:pt x="5499" y="1219"/>
                  </a:lnTo>
                  <a:lnTo>
                    <a:pt x="5499" y="1219"/>
                  </a:lnTo>
                  <a:lnTo>
                    <a:pt x="5468" y="1219"/>
                  </a:lnTo>
                  <a:lnTo>
                    <a:pt x="5468" y="1219"/>
                  </a:lnTo>
                  <a:lnTo>
                    <a:pt x="5468" y="1219"/>
                  </a:lnTo>
                  <a:lnTo>
                    <a:pt x="5468" y="1219"/>
                  </a:lnTo>
                  <a:lnTo>
                    <a:pt x="5468" y="1219"/>
                  </a:lnTo>
                  <a:lnTo>
                    <a:pt x="5468" y="1219"/>
                  </a:lnTo>
                  <a:lnTo>
                    <a:pt x="5468" y="1219"/>
                  </a:lnTo>
                  <a:lnTo>
                    <a:pt x="5468" y="1219"/>
                  </a:lnTo>
                  <a:lnTo>
                    <a:pt x="5468" y="1187"/>
                  </a:lnTo>
                  <a:lnTo>
                    <a:pt x="5468" y="1187"/>
                  </a:lnTo>
                  <a:lnTo>
                    <a:pt x="5468" y="1187"/>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219"/>
                  </a:lnTo>
                  <a:lnTo>
                    <a:pt x="5468" y="1187"/>
                  </a:lnTo>
                  <a:lnTo>
                    <a:pt x="5468" y="1187"/>
                  </a:lnTo>
                  <a:lnTo>
                    <a:pt x="5468" y="1187"/>
                  </a:lnTo>
                  <a:lnTo>
                    <a:pt x="5468" y="1187"/>
                  </a:lnTo>
                  <a:lnTo>
                    <a:pt x="5468" y="1187"/>
                  </a:lnTo>
                  <a:lnTo>
                    <a:pt x="5468" y="1187"/>
                  </a:lnTo>
                  <a:lnTo>
                    <a:pt x="5468" y="1187"/>
                  </a:lnTo>
                  <a:lnTo>
                    <a:pt x="5468" y="1187"/>
                  </a:lnTo>
                  <a:lnTo>
                    <a:pt x="5468" y="1187"/>
                  </a:lnTo>
                  <a:lnTo>
                    <a:pt x="5468" y="1187"/>
                  </a:lnTo>
                  <a:lnTo>
                    <a:pt x="5437" y="1187"/>
                  </a:lnTo>
                  <a:lnTo>
                    <a:pt x="5437" y="1187"/>
                  </a:lnTo>
                  <a:lnTo>
                    <a:pt x="5437" y="1187"/>
                  </a:lnTo>
                  <a:lnTo>
                    <a:pt x="5437" y="1187"/>
                  </a:lnTo>
                  <a:lnTo>
                    <a:pt x="5437" y="1187"/>
                  </a:lnTo>
                  <a:lnTo>
                    <a:pt x="5437" y="1187"/>
                  </a:lnTo>
                  <a:lnTo>
                    <a:pt x="5437" y="1187"/>
                  </a:lnTo>
                  <a:lnTo>
                    <a:pt x="5437" y="1219"/>
                  </a:lnTo>
                  <a:lnTo>
                    <a:pt x="5437" y="1219"/>
                  </a:lnTo>
                  <a:lnTo>
                    <a:pt x="5437" y="1219"/>
                  </a:lnTo>
                  <a:lnTo>
                    <a:pt x="5437" y="1219"/>
                  </a:lnTo>
                  <a:lnTo>
                    <a:pt x="5437" y="1219"/>
                  </a:lnTo>
                  <a:lnTo>
                    <a:pt x="5437" y="1187"/>
                  </a:lnTo>
                  <a:lnTo>
                    <a:pt x="5437" y="1219"/>
                  </a:lnTo>
                  <a:lnTo>
                    <a:pt x="5437" y="1219"/>
                  </a:lnTo>
                  <a:lnTo>
                    <a:pt x="5437" y="1219"/>
                  </a:lnTo>
                  <a:lnTo>
                    <a:pt x="5437" y="1219"/>
                  </a:lnTo>
                  <a:lnTo>
                    <a:pt x="5437" y="1219"/>
                  </a:lnTo>
                  <a:lnTo>
                    <a:pt x="5437" y="1219"/>
                  </a:lnTo>
                  <a:lnTo>
                    <a:pt x="5437" y="1219"/>
                  </a:lnTo>
                  <a:lnTo>
                    <a:pt x="5437" y="1219"/>
                  </a:lnTo>
                  <a:lnTo>
                    <a:pt x="5437" y="1219"/>
                  </a:lnTo>
                  <a:lnTo>
                    <a:pt x="5437" y="1219"/>
                  </a:lnTo>
                  <a:lnTo>
                    <a:pt x="5437" y="1219"/>
                  </a:lnTo>
                  <a:lnTo>
                    <a:pt x="5437" y="1219"/>
                  </a:lnTo>
                  <a:lnTo>
                    <a:pt x="5437" y="1219"/>
                  </a:lnTo>
                  <a:lnTo>
                    <a:pt x="5437" y="1219"/>
                  </a:lnTo>
                  <a:lnTo>
                    <a:pt x="5437" y="1219"/>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05" y="1187"/>
                  </a:lnTo>
                  <a:lnTo>
                    <a:pt x="5405" y="1187"/>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37"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405"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187"/>
                  </a:lnTo>
                  <a:lnTo>
                    <a:pt x="5374" y="1219"/>
                  </a:lnTo>
                  <a:lnTo>
                    <a:pt x="5405" y="1219"/>
                  </a:lnTo>
                  <a:lnTo>
                    <a:pt x="5405" y="1219"/>
                  </a:lnTo>
                  <a:lnTo>
                    <a:pt x="5405" y="1219"/>
                  </a:lnTo>
                  <a:lnTo>
                    <a:pt x="5405" y="1219"/>
                  </a:lnTo>
                  <a:lnTo>
                    <a:pt x="5405" y="1219"/>
                  </a:lnTo>
                  <a:lnTo>
                    <a:pt x="5405" y="1219"/>
                  </a:lnTo>
                  <a:lnTo>
                    <a:pt x="5405" y="1219"/>
                  </a:lnTo>
                  <a:lnTo>
                    <a:pt x="5405" y="1219"/>
                  </a:lnTo>
                  <a:lnTo>
                    <a:pt x="5405" y="1219"/>
                  </a:lnTo>
                  <a:lnTo>
                    <a:pt x="5374" y="1219"/>
                  </a:lnTo>
                  <a:lnTo>
                    <a:pt x="5374" y="1219"/>
                  </a:lnTo>
                  <a:lnTo>
                    <a:pt x="5374" y="1219"/>
                  </a:lnTo>
                  <a:lnTo>
                    <a:pt x="5374" y="1219"/>
                  </a:lnTo>
                  <a:lnTo>
                    <a:pt x="5374" y="1219"/>
                  </a:lnTo>
                  <a:lnTo>
                    <a:pt x="5374" y="1187"/>
                  </a:lnTo>
                  <a:lnTo>
                    <a:pt x="5374" y="1187"/>
                  </a:lnTo>
                  <a:lnTo>
                    <a:pt x="5374" y="1187"/>
                  </a:lnTo>
                  <a:lnTo>
                    <a:pt x="5374" y="1187"/>
                  </a:lnTo>
                  <a:lnTo>
                    <a:pt x="5374" y="1187"/>
                  </a:lnTo>
                  <a:lnTo>
                    <a:pt x="5374" y="1187"/>
                  </a:lnTo>
                  <a:lnTo>
                    <a:pt x="5374" y="1187"/>
                  </a:lnTo>
                  <a:lnTo>
                    <a:pt x="5374" y="1187"/>
                  </a:lnTo>
                  <a:lnTo>
                    <a:pt x="5374" y="1187"/>
                  </a:lnTo>
                  <a:lnTo>
                    <a:pt x="5343" y="1187"/>
                  </a:lnTo>
                  <a:lnTo>
                    <a:pt x="5343" y="1187"/>
                  </a:lnTo>
                  <a:lnTo>
                    <a:pt x="5343" y="1187"/>
                  </a:lnTo>
                  <a:lnTo>
                    <a:pt x="5343" y="1187"/>
                  </a:lnTo>
                  <a:lnTo>
                    <a:pt x="5343" y="1187"/>
                  </a:lnTo>
                  <a:lnTo>
                    <a:pt x="5343" y="1187"/>
                  </a:lnTo>
                  <a:lnTo>
                    <a:pt x="5343" y="1187"/>
                  </a:lnTo>
                  <a:lnTo>
                    <a:pt x="5312" y="1219"/>
                  </a:lnTo>
                  <a:lnTo>
                    <a:pt x="5312" y="1219"/>
                  </a:lnTo>
                  <a:lnTo>
                    <a:pt x="5312" y="1219"/>
                  </a:lnTo>
                  <a:lnTo>
                    <a:pt x="5312" y="1219"/>
                  </a:lnTo>
                  <a:lnTo>
                    <a:pt x="5312" y="1187"/>
                  </a:lnTo>
                  <a:lnTo>
                    <a:pt x="5312" y="1187"/>
                  </a:lnTo>
                  <a:lnTo>
                    <a:pt x="5312" y="1187"/>
                  </a:lnTo>
                  <a:lnTo>
                    <a:pt x="5312" y="1187"/>
                  </a:lnTo>
                  <a:lnTo>
                    <a:pt x="5312" y="1187"/>
                  </a:lnTo>
                  <a:lnTo>
                    <a:pt x="5312" y="1187"/>
                  </a:lnTo>
                  <a:lnTo>
                    <a:pt x="5312" y="1187"/>
                  </a:lnTo>
                  <a:lnTo>
                    <a:pt x="5312" y="1187"/>
                  </a:lnTo>
                  <a:lnTo>
                    <a:pt x="5312" y="1187"/>
                  </a:lnTo>
                  <a:lnTo>
                    <a:pt x="5312" y="1187"/>
                  </a:lnTo>
                  <a:lnTo>
                    <a:pt x="5312" y="1187"/>
                  </a:lnTo>
                  <a:lnTo>
                    <a:pt x="5280" y="1187"/>
                  </a:lnTo>
                  <a:lnTo>
                    <a:pt x="5280" y="1187"/>
                  </a:lnTo>
                  <a:lnTo>
                    <a:pt x="5280" y="1219"/>
                  </a:lnTo>
                  <a:lnTo>
                    <a:pt x="5280" y="1219"/>
                  </a:lnTo>
                  <a:lnTo>
                    <a:pt x="5280" y="1219"/>
                  </a:lnTo>
                  <a:lnTo>
                    <a:pt x="5280" y="1219"/>
                  </a:lnTo>
                  <a:lnTo>
                    <a:pt x="5280" y="1187"/>
                  </a:lnTo>
                  <a:lnTo>
                    <a:pt x="5280" y="1187"/>
                  </a:lnTo>
                  <a:lnTo>
                    <a:pt x="5249" y="1187"/>
                  </a:lnTo>
                  <a:lnTo>
                    <a:pt x="5249" y="1187"/>
                  </a:lnTo>
                  <a:lnTo>
                    <a:pt x="5249" y="1187"/>
                  </a:lnTo>
                  <a:lnTo>
                    <a:pt x="5249" y="1187"/>
                  </a:lnTo>
                  <a:lnTo>
                    <a:pt x="5249" y="1187"/>
                  </a:lnTo>
                  <a:lnTo>
                    <a:pt x="5249" y="1187"/>
                  </a:lnTo>
                  <a:lnTo>
                    <a:pt x="5249" y="1187"/>
                  </a:lnTo>
                  <a:lnTo>
                    <a:pt x="5249" y="1187"/>
                  </a:lnTo>
                  <a:lnTo>
                    <a:pt x="5249" y="1187"/>
                  </a:lnTo>
                  <a:lnTo>
                    <a:pt x="5249" y="1219"/>
                  </a:lnTo>
                  <a:lnTo>
                    <a:pt x="5249" y="1219"/>
                  </a:lnTo>
                  <a:lnTo>
                    <a:pt x="5249" y="1219"/>
                  </a:lnTo>
                  <a:lnTo>
                    <a:pt x="5249" y="1219"/>
                  </a:lnTo>
                  <a:lnTo>
                    <a:pt x="5249" y="1219"/>
                  </a:lnTo>
                  <a:lnTo>
                    <a:pt x="5249" y="1219"/>
                  </a:lnTo>
                  <a:lnTo>
                    <a:pt x="5249" y="1219"/>
                  </a:lnTo>
                  <a:lnTo>
                    <a:pt x="5249" y="1219"/>
                  </a:lnTo>
                  <a:lnTo>
                    <a:pt x="5249" y="1219"/>
                  </a:lnTo>
                  <a:lnTo>
                    <a:pt x="5249" y="1219"/>
                  </a:lnTo>
                  <a:lnTo>
                    <a:pt x="5249" y="1250"/>
                  </a:lnTo>
                  <a:lnTo>
                    <a:pt x="5249" y="1250"/>
                  </a:lnTo>
                  <a:lnTo>
                    <a:pt x="5249" y="1250"/>
                  </a:lnTo>
                  <a:lnTo>
                    <a:pt x="5249" y="1250"/>
                  </a:lnTo>
                  <a:lnTo>
                    <a:pt x="5249" y="1250"/>
                  </a:lnTo>
                  <a:lnTo>
                    <a:pt x="5249" y="1250"/>
                  </a:lnTo>
                  <a:lnTo>
                    <a:pt x="5249" y="1250"/>
                  </a:lnTo>
                  <a:lnTo>
                    <a:pt x="5249" y="1250"/>
                  </a:lnTo>
                  <a:lnTo>
                    <a:pt x="5218" y="1250"/>
                  </a:lnTo>
                  <a:lnTo>
                    <a:pt x="5218" y="1250"/>
                  </a:lnTo>
                  <a:lnTo>
                    <a:pt x="5218" y="1250"/>
                  </a:lnTo>
                  <a:lnTo>
                    <a:pt x="5218" y="1250"/>
                  </a:lnTo>
                  <a:lnTo>
                    <a:pt x="5218" y="1250"/>
                  </a:lnTo>
                  <a:lnTo>
                    <a:pt x="5218" y="1250"/>
                  </a:lnTo>
                  <a:lnTo>
                    <a:pt x="5218" y="1250"/>
                  </a:lnTo>
                  <a:lnTo>
                    <a:pt x="5218" y="1250"/>
                  </a:lnTo>
                  <a:lnTo>
                    <a:pt x="5218" y="1250"/>
                  </a:lnTo>
                  <a:lnTo>
                    <a:pt x="5218" y="1250"/>
                  </a:lnTo>
                  <a:lnTo>
                    <a:pt x="5218" y="1250"/>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281"/>
                  </a:lnTo>
                  <a:lnTo>
                    <a:pt x="5218" y="1312"/>
                  </a:lnTo>
                  <a:lnTo>
                    <a:pt x="5187" y="1312"/>
                  </a:lnTo>
                  <a:lnTo>
                    <a:pt x="5187" y="1312"/>
                  </a:lnTo>
                  <a:lnTo>
                    <a:pt x="5187" y="1312"/>
                  </a:lnTo>
                  <a:lnTo>
                    <a:pt x="5187" y="1312"/>
                  </a:lnTo>
                  <a:lnTo>
                    <a:pt x="5187" y="1312"/>
                  </a:lnTo>
                  <a:lnTo>
                    <a:pt x="5187" y="1312"/>
                  </a:lnTo>
                  <a:lnTo>
                    <a:pt x="5187" y="1312"/>
                  </a:lnTo>
                  <a:lnTo>
                    <a:pt x="5187" y="1312"/>
                  </a:lnTo>
                  <a:lnTo>
                    <a:pt x="5155" y="1312"/>
                  </a:lnTo>
                  <a:lnTo>
                    <a:pt x="5155" y="1344"/>
                  </a:lnTo>
                  <a:lnTo>
                    <a:pt x="5155" y="1344"/>
                  </a:lnTo>
                  <a:lnTo>
                    <a:pt x="5155" y="1344"/>
                  </a:lnTo>
                  <a:lnTo>
                    <a:pt x="5155" y="1344"/>
                  </a:lnTo>
                  <a:lnTo>
                    <a:pt x="5187" y="1344"/>
                  </a:lnTo>
                  <a:lnTo>
                    <a:pt x="5187" y="1344"/>
                  </a:lnTo>
                  <a:lnTo>
                    <a:pt x="5187" y="1344"/>
                  </a:lnTo>
                  <a:lnTo>
                    <a:pt x="5187" y="1344"/>
                  </a:lnTo>
                  <a:lnTo>
                    <a:pt x="5187" y="1344"/>
                  </a:lnTo>
                  <a:lnTo>
                    <a:pt x="5187" y="1344"/>
                  </a:lnTo>
                  <a:lnTo>
                    <a:pt x="5187" y="1344"/>
                  </a:lnTo>
                  <a:lnTo>
                    <a:pt x="5187" y="1344"/>
                  </a:lnTo>
                  <a:lnTo>
                    <a:pt x="5187" y="1344"/>
                  </a:lnTo>
                  <a:lnTo>
                    <a:pt x="5187" y="1344"/>
                  </a:lnTo>
                  <a:lnTo>
                    <a:pt x="5218" y="1344"/>
                  </a:lnTo>
                  <a:lnTo>
                    <a:pt x="5187" y="1344"/>
                  </a:lnTo>
                  <a:lnTo>
                    <a:pt x="5187" y="1344"/>
                  </a:lnTo>
                  <a:lnTo>
                    <a:pt x="5187" y="1344"/>
                  </a:lnTo>
                  <a:lnTo>
                    <a:pt x="5187" y="1375"/>
                  </a:lnTo>
                  <a:lnTo>
                    <a:pt x="5187" y="1375"/>
                  </a:lnTo>
                  <a:lnTo>
                    <a:pt x="5187" y="1375"/>
                  </a:lnTo>
                  <a:lnTo>
                    <a:pt x="5155" y="1344"/>
                  </a:lnTo>
                  <a:lnTo>
                    <a:pt x="5187" y="1375"/>
                  </a:lnTo>
                  <a:lnTo>
                    <a:pt x="5187" y="1375"/>
                  </a:lnTo>
                  <a:lnTo>
                    <a:pt x="5187" y="1375"/>
                  </a:lnTo>
                  <a:lnTo>
                    <a:pt x="5187" y="1375"/>
                  </a:lnTo>
                  <a:lnTo>
                    <a:pt x="5187" y="1375"/>
                  </a:lnTo>
                  <a:lnTo>
                    <a:pt x="5187" y="1375"/>
                  </a:lnTo>
                  <a:lnTo>
                    <a:pt x="5187" y="1375"/>
                  </a:lnTo>
                  <a:lnTo>
                    <a:pt x="5187" y="1375"/>
                  </a:lnTo>
                  <a:lnTo>
                    <a:pt x="5187" y="1375"/>
                  </a:lnTo>
                  <a:lnTo>
                    <a:pt x="5187" y="1375"/>
                  </a:lnTo>
                  <a:lnTo>
                    <a:pt x="5187" y="1375"/>
                  </a:lnTo>
                  <a:lnTo>
                    <a:pt x="5155" y="1375"/>
                  </a:lnTo>
                  <a:lnTo>
                    <a:pt x="5155" y="1375"/>
                  </a:lnTo>
                  <a:lnTo>
                    <a:pt x="5155" y="1375"/>
                  </a:lnTo>
                  <a:lnTo>
                    <a:pt x="5155" y="1375"/>
                  </a:lnTo>
                  <a:lnTo>
                    <a:pt x="5155" y="1375"/>
                  </a:lnTo>
                  <a:lnTo>
                    <a:pt x="5155" y="1375"/>
                  </a:lnTo>
                  <a:lnTo>
                    <a:pt x="5155" y="1375"/>
                  </a:lnTo>
                  <a:lnTo>
                    <a:pt x="5155" y="1375"/>
                  </a:lnTo>
                  <a:lnTo>
                    <a:pt x="5155" y="1344"/>
                  </a:lnTo>
                  <a:lnTo>
                    <a:pt x="5155" y="1344"/>
                  </a:lnTo>
                  <a:lnTo>
                    <a:pt x="5155" y="1344"/>
                  </a:lnTo>
                  <a:lnTo>
                    <a:pt x="5155" y="1344"/>
                  </a:lnTo>
                  <a:lnTo>
                    <a:pt x="5124" y="1344"/>
                  </a:lnTo>
                  <a:lnTo>
                    <a:pt x="5124" y="1344"/>
                  </a:lnTo>
                  <a:lnTo>
                    <a:pt x="5124" y="1344"/>
                  </a:lnTo>
                  <a:lnTo>
                    <a:pt x="5124" y="1344"/>
                  </a:lnTo>
                  <a:lnTo>
                    <a:pt x="5124" y="1344"/>
                  </a:lnTo>
                  <a:lnTo>
                    <a:pt x="5124" y="1344"/>
                  </a:lnTo>
                  <a:lnTo>
                    <a:pt x="5124" y="1344"/>
                  </a:lnTo>
                  <a:lnTo>
                    <a:pt x="5124" y="1344"/>
                  </a:lnTo>
                  <a:lnTo>
                    <a:pt x="5124" y="1344"/>
                  </a:lnTo>
                  <a:lnTo>
                    <a:pt x="5124" y="1344"/>
                  </a:lnTo>
                  <a:lnTo>
                    <a:pt x="5124" y="1344"/>
                  </a:lnTo>
                  <a:lnTo>
                    <a:pt x="5124" y="1344"/>
                  </a:lnTo>
                  <a:lnTo>
                    <a:pt x="5124" y="1344"/>
                  </a:lnTo>
                  <a:lnTo>
                    <a:pt x="5093" y="1375"/>
                  </a:lnTo>
                  <a:lnTo>
                    <a:pt x="5093" y="1375"/>
                  </a:lnTo>
                  <a:lnTo>
                    <a:pt x="5093" y="1375"/>
                  </a:lnTo>
                  <a:lnTo>
                    <a:pt x="5093" y="1375"/>
                  </a:lnTo>
                  <a:lnTo>
                    <a:pt x="5093" y="1375"/>
                  </a:lnTo>
                  <a:lnTo>
                    <a:pt x="5093" y="1375"/>
                  </a:lnTo>
                  <a:lnTo>
                    <a:pt x="5093" y="1375"/>
                  </a:lnTo>
                  <a:lnTo>
                    <a:pt x="5093" y="1375"/>
                  </a:lnTo>
                  <a:lnTo>
                    <a:pt x="5093" y="1375"/>
                  </a:lnTo>
                  <a:lnTo>
                    <a:pt x="5093" y="1375"/>
                  </a:lnTo>
                  <a:lnTo>
                    <a:pt x="5093" y="1375"/>
                  </a:lnTo>
                  <a:lnTo>
                    <a:pt x="5093" y="1375"/>
                  </a:lnTo>
                  <a:lnTo>
                    <a:pt x="5093" y="1375"/>
                  </a:lnTo>
                  <a:lnTo>
                    <a:pt x="5093" y="1406"/>
                  </a:lnTo>
                  <a:lnTo>
                    <a:pt x="5093" y="1406"/>
                  </a:lnTo>
                  <a:lnTo>
                    <a:pt x="5093" y="1406"/>
                  </a:lnTo>
                  <a:lnTo>
                    <a:pt x="5093" y="1406"/>
                  </a:lnTo>
                  <a:lnTo>
                    <a:pt x="5093" y="1406"/>
                  </a:lnTo>
                  <a:lnTo>
                    <a:pt x="5093" y="1406"/>
                  </a:lnTo>
                  <a:lnTo>
                    <a:pt x="5093" y="1406"/>
                  </a:lnTo>
                  <a:lnTo>
                    <a:pt x="5093" y="1406"/>
                  </a:lnTo>
                  <a:lnTo>
                    <a:pt x="5093" y="1406"/>
                  </a:lnTo>
                  <a:lnTo>
                    <a:pt x="5093" y="1406"/>
                  </a:lnTo>
                  <a:lnTo>
                    <a:pt x="5062" y="1437"/>
                  </a:lnTo>
                  <a:lnTo>
                    <a:pt x="5062" y="1437"/>
                  </a:lnTo>
                  <a:lnTo>
                    <a:pt x="5062" y="1437"/>
                  </a:lnTo>
                  <a:lnTo>
                    <a:pt x="5062" y="1437"/>
                  </a:lnTo>
                  <a:lnTo>
                    <a:pt x="5062" y="1437"/>
                  </a:lnTo>
                  <a:lnTo>
                    <a:pt x="5062" y="1437"/>
                  </a:lnTo>
                  <a:lnTo>
                    <a:pt x="5062" y="1437"/>
                  </a:lnTo>
                  <a:lnTo>
                    <a:pt x="5030" y="1437"/>
                  </a:lnTo>
                  <a:lnTo>
                    <a:pt x="5030" y="1437"/>
                  </a:lnTo>
                  <a:lnTo>
                    <a:pt x="5030" y="1437"/>
                  </a:lnTo>
                  <a:lnTo>
                    <a:pt x="5030" y="1437"/>
                  </a:lnTo>
                  <a:lnTo>
                    <a:pt x="5030" y="1437"/>
                  </a:lnTo>
                  <a:lnTo>
                    <a:pt x="5030" y="1437"/>
                  </a:lnTo>
                  <a:lnTo>
                    <a:pt x="5030" y="1437"/>
                  </a:lnTo>
                  <a:lnTo>
                    <a:pt x="5030" y="1437"/>
                  </a:lnTo>
                  <a:lnTo>
                    <a:pt x="4999" y="1469"/>
                  </a:lnTo>
                  <a:lnTo>
                    <a:pt x="4999" y="1469"/>
                  </a:lnTo>
                  <a:lnTo>
                    <a:pt x="4999" y="1469"/>
                  </a:lnTo>
                  <a:lnTo>
                    <a:pt x="4999" y="1500"/>
                  </a:lnTo>
                  <a:lnTo>
                    <a:pt x="4999" y="1500"/>
                  </a:lnTo>
                  <a:lnTo>
                    <a:pt x="4968" y="1531"/>
                  </a:lnTo>
                  <a:lnTo>
                    <a:pt x="4968" y="1531"/>
                  </a:lnTo>
                  <a:lnTo>
                    <a:pt x="4968" y="1531"/>
                  </a:lnTo>
                  <a:lnTo>
                    <a:pt x="4968" y="1562"/>
                  </a:lnTo>
                  <a:lnTo>
                    <a:pt x="4968" y="1562"/>
                  </a:lnTo>
                  <a:lnTo>
                    <a:pt x="4968" y="1562"/>
                  </a:lnTo>
                  <a:lnTo>
                    <a:pt x="4968" y="1562"/>
                  </a:lnTo>
                  <a:lnTo>
                    <a:pt x="4968" y="1562"/>
                  </a:lnTo>
                  <a:lnTo>
                    <a:pt x="4968" y="1562"/>
                  </a:lnTo>
                  <a:lnTo>
                    <a:pt x="4968" y="1562"/>
                  </a:lnTo>
                  <a:lnTo>
                    <a:pt x="4968" y="1562"/>
                  </a:lnTo>
                  <a:lnTo>
                    <a:pt x="4968" y="1562"/>
                  </a:lnTo>
                  <a:lnTo>
                    <a:pt x="4968" y="1562"/>
                  </a:lnTo>
                  <a:lnTo>
                    <a:pt x="4968" y="1562"/>
                  </a:lnTo>
                  <a:lnTo>
                    <a:pt x="4968" y="1594"/>
                  </a:lnTo>
                  <a:lnTo>
                    <a:pt x="4968" y="1594"/>
                  </a:lnTo>
                  <a:lnTo>
                    <a:pt x="4968" y="1594"/>
                  </a:lnTo>
                  <a:lnTo>
                    <a:pt x="4968" y="1594"/>
                  </a:lnTo>
                  <a:lnTo>
                    <a:pt x="4937" y="1594"/>
                  </a:lnTo>
                  <a:lnTo>
                    <a:pt x="4937" y="1594"/>
                  </a:lnTo>
                  <a:lnTo>
                    <a:pt x="4937" y="1594"/>
                  </a:lnTo>
                  <a:lnTo>
                    <a:pt x="4937" y="1594"/>
                  </a:lnTo>
                  <a:lnTo>
                    <a:pt x="4937" y="1594"/>
                  </a:lnTo>
                  <a:lnTo>
                    <a:pt x="4937" y="1594"/>
                  </a:lnTo>
                  <a:lnTo>
                    <a:pt x="4937" y="1594"/>
                  </a:lnTo>
                  <a:lnTo>
                    <a:pt x="4937" y="1594"/>
                  </a:lnTo>
                  <a:lnTo>
                    <a:pt x="4968" y="1562"/>
                  </a:lnTo>
                  <a:lnTo>
                    <a:pt x="4968" y="1562"/>
                  </a:lnTo>
                  <a:lnTo>
                    <a:pt x="4968" y="1531"/>
                  </a:lnTo>
                  <a:lnTo>
                    <a:pt x="4968" y="1531"/>
                  </a:lnTo>
                  <a:lnTo>
                    <a:pt x="4968" y="1531"/>
                  </a:lnTo>
                  <a:lnTo>
                    <a:pt x="4968" y="1531"/>
                  </a:lnTo>
                  <a:lnTo>
                    <a:pt x="4968" y="1531"/>
                  </a:lnTo>
                  <a:lnTo>
                    <a:pt x="4968" y="1531"/>
                  </a:lnTo>
                  <a:lnTo>
                    <a:pt x="4968" y="1531"/>
                  </a:lnTo>
                  <a:lnTo>
                    <a:pt x="4968" y="1531"/>
                  </a:lnTo>
                  <a:lnTo>
                    <a:pt x="4968" y="1531"/>
                  </a:lnTo>
                  <a:lnTo>
                    <a:pt x="4968" y="1531"/>
                  </a:lnTo>
                  <a:lnTo>
                    <a:pt x="4968" y="1531"/>
                  </a:lnTo>
                  <a:lnTo>
                    <a:pt x="4968" y="1531"/>
                  </a:lnTo>
                  <a:lnTo>
                    <a:pt x="4968" y="1500"/>
                  </a:lnTo>
                  <a:lnTo>
                    <a:pt x="4968" y="1500"/>
                  </a:lnTo>
                  <a:lnTo>
                    <a:pt x="4968" y="1500"/>
                  </a:lnTo>
                  <a:lnTo>
                    <a:pt x="4968" y="1500"/>
                  </a:lnTo>
                  <a:lnTo>
                    <a:pt x="4968" y="1500"/>
                  </a:lnTo>
                  <a:lnTo>
                    <a:pt x="4968" y="1500"/>
                  </a:lnTo>
                  <a:lnTo>
                    <a:pt x="4968" y="1500"/>
                  </a:lnTo>
                  <a:lnTo>
                    <a:pt x="4968" y="1500"/>
                  </a:lnTo>
                  <a:lnTo>
                    <a:pt x="4968" y="1500"/>
                  </a:lnTo>
                  <a:lnTo>
                    <a:pt x="4968" y="1469"/>
                  </a:lnTo>
                  <a:lnTo>
                    <a:pt x="4968" y="1469"/>
                  </a:lnTo>
                  <a:lnTo>
                    <a:pt x="4968" y="1469"/>
                  </a:lnTo>
                  <a:lnTo>
                    <a:pt x="4968" y="1469"/>
                  </a:lnTo>
                  <a:lnTo>
                    <a:pt x="4999" y="1469"/>
                  </a:lnTo>
                  <a:lnTo>
                    <a:pt x="4999" y="1469"/>
                  </a:lnTo>
                  <a:lnTo>
                    <a:pt x="4999" y="1469"/>
                  </a:lnTo>
                  <a:lnTo>
                    <a:pt x="4999" y="1469"/>
                  </a:lnTo>
                  <a:lnTo>
                    <a:pt x="4999" y="1437"/>
                  </a:lnTo>
                  <a:lnTo>
                    <a:pt x="4999" y="1437"/>
                  </a:lnTo>
                  <a:lnTo>
                    <a:pt x="4999" y="1437"/>
                  </a:lnTo>
                  <a:lnTo>
                    <a:pt x="4999" y="1437"/>
                  </a:lnTo>
                  <a:lnTo>
                    <a:pt x="4999" y="1437"/>
                  </a:lnTo>
                  <a:lnTo>
                    <a:pt x="4999" y="1437"/>
                  </a:lnTo>
                  <a:lnTo>
                    <a:pt x="4968" y="1437"/>
                  </a:lnTo>
                  <a:lnTo>
                    <a:pt x="4968" y="1437"/>
                  </a:lnTo>
                  <a:lnTo>
                    <a:pt x="4968" y="1437"/>
                  </a:lnTo>
                  <a:lnTo>
                    <a:pt x="4968" y="1437"/>
                  </a:lnTo>
                  <a:lnTo>
                    <a:pt x="4968" y="1437"/>
                  </a:lnTo>
                  <a:lnTo>
                    <a:pt x="4968" y="1437"/>
                  </a:lnTo>
                  <a:lnTo>
                    <a:pt x="4968" y="1406"/>
                  </a:lnTo>
                  <a:lnTo>
                    <a:pt x="4968" y="1406"/>
                  </a:lnTo>
                  <a:lnTo>
                    <a:pt x="4968" y="1406"/>
                  </a:lnTo>
                  <a:lnTo>
                    <a:pt x="4968" y="1406"/>
                  </a:lnTo>
                  <a:lnTo>
                    <a:pt x="4968" y="1406"/>
                  </a:lnTo>
                  <a:lnTo>
                    <a:pt x="4968" y="1406"/>
                  </a:lnTo>
                  <a:lnTo>
                    <a:pt x="4968" y="1406"/>
                  </a:lnTo>
                  <a:lnTo>
                    <a:pt x="4968" y="1406"/>
                  </a:lnTo>
                  <a:lnTo>
                    <a:pt x="4968" y="1406"/>
                  </a:lnTo>
                  <a:lnTo>
                    <a:pt x="4968" y="1406"/>
                  </a:lnTo>
                  <a:lnTo>
                    <a:pt x="4968" y="1437"/>
                  </a:lnTo>
                  <a:lnTo>
                    <a:pt x="4937" y="1437"/>
                  </a:lnTo>
                  <a:lnTo>
                    <a:pt x="4937" y="1437"/>
                  </a:lnTo>
                  <a:lnTo>
                    <a:pt x="4937" y="1437"/>
                  </a:lnTo>
                  <a:lnTo>
                    <a:pt x="4937" y="1437"/>
                  </a:lnTo>
                  <a:lnTo>
                    <a:pt x="4937" y="1437"/>
                  </a:lnTo>
                  <a:lnTo>
                    <a:pt x="4937" y="1437"/>
                  </a:lnTo>
                  <a:lnTo>
                    <a:pt x="4937" y="1437"/>
                  </a:lnTo>
                  <a:lnTo>
                    <a:pt x="4937" y="1437"/>
                  </a:lnTo>
                  <a:lnTo>
                    <a:pt x="4937" y="1469"/>
                  </a:lnTo>
                  <a:lnTo>
                    <a:pt x="4937" y="1469"/>
                  </a:lnTo>
                  <a:lnTo>
                    <a:pt x="4937" y="1469"/>
                  </a:lnTo>
                  <a:lnTo>
                    <a:pt x="4937" y="1437"/>
                  </a:lnTo>
                  <a:lnTo>
                    <a:pt x="4937" y="1437"/>
                  </a:lnTo>
                  <a:lnTo>
                    <a:pt x="4937" y="1437"/>
                  </a:lnTo>
                  <a:lnTo>
                    <a:pt x="4937" y="1437"/>
                  </a:lnTo>
                  <a:lnTo>
                    <a:pt x="4937" y="1437"/>
                  </a:lnTo>
                  <a:lnTo>
                    <a:pt x="4937" y="1437"/>
                  </a:lnTo>
                  <a:lnTo>
                    <a:pt x="4937"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37"/>
                  </a:lnTo>
                  <a:lnTo>
                    <a:pt x="4905" y="1469"/>
                  </a:lnTo>
                  <a:lnTo>
                    <a:pt x="4905" y="1469"/>
                  </a:lnTo>
                  <a:lnTo>
                    <a:pt x="4905" y="1469"/>
                  </a:lnTo>
                  <a:lnTo>
                    <a:pt x="4905" y="1469"/>
                  </a:lnTo>
                  <a:lnTo>
                    <a:pt x="4905" y="1469"/>
                  </a:lnTo>
                  <a:lnTo>
                    <a:pt x="4905" y="1469"/>
                  </a:lnTo>
                  <a:lnTo>
                    <a:pt x="4905" y="1469"/>
                  </a:lnTo>
                  <a:lnTo>
                    <a:pt x="4905" y="1469"/>
                  </a:lnTo>
                  <a:lnTo>
                    <a:pt x="4874" y="1469"/>
                  </a:lnTo>
                  <a:lnTo>
                    <a:pt x="4874" y="1469"/>
                  </a:lnTo>
                  <a:lnTo>
                    <a:pt x="4874" y="1469"/>
                  </a:lnTo>
                  <a:lnTo>
                    <a:pt x="4905" y="1469"/>
                  </a:lnTo>
                  <a:lnTo>
                    <a:pt x="4905" y="1469"/>
                  </a:lnTo>
                  <a:lnTo>
                    <a:pt x="4905" y="1469"/>
                  </a:lnTo>
                  <a:lnTo>
                    <a:pt x="4905" y="1437"/>
                  </a:lnTo>
                  <a:lnTo>
                    <a:pt x="4905" y="1437"/>
                  </a:lnTo>
                  <a:lnTo>
                    <a:pt x="4905" y="1437"/>
                  </a:lnTo>
                  <a:lnTo>
                    <a:pt x="4874" y="1437"/>
                  </a:lnTo>
                  <a:lnTo>
                    <a:pt x="4874" y="1437"/>
                  </a:lnTo>
                  <a:lnTo>
                    <a:pt x="4905" y="1437"/>
                  </a:lnTo>
                  <a:lnTo>
                    <a:pt x="4905" y="1437"/>
                  </a:lnTo>
                  <a:lnTo>
                    <a:pt x="4905" y="1437"/>
                  </a:lnTo>
                  <a:lnTo>
                    <a:pt x="4874" y="1437"/>
                  </a:lnTo>
                  <a:lnTo>
                    <a:pt x="4874" y="1437"/>
                  </a:lnTo>
                  <a:lnTo>
                    <a:pt x="4874" y="1437"/>
                  </a:lnTo>
                  <a:lnTo>
                    <a:pt x="4874" y="1437"/>
                  </a:lnTo>
                  <a:lnTo>
                    <a:pt x="4874" y="1437"/>
                  </a:lnTo>
                  <a:lnTo>
                    <a:pt x="4874" y="1437"/>
                  </a:lnTo>
                  <a:lnTo>
                    <a:pt x="4843" y="1437"/>
                  </a:lnTo>
                  <a:lnTo>
                    <a:pt x="4843" y="1437"/>
                  </a:lnTo>
                  <a:lnTo>
                    <a:pt x="4843" y="1437"/>
                  </a:lnTo>
                  <a:lnTo>
                    <a:pt x="4843" y="1437"/>
                  </a:lnTo>
                  <a:lnTo>
                    <a:pt x="4812" y="1437"/>
                  </a:lnTo>
                  <a:lnTo>
                    <a:pt x="4812" y="1437"/>
                  </a:lnTo>
                  <a:lnTo>
                    <a:pt x="4812" y="1437"/>
                  </a:lnTo>
                  <a:lnTo>
                    <a:pt x="4812" y="1437"/>
                  </a:lnTo>
                  <a:lnTo>
                    <a:pt x="4812" y="1437"/>
                  </a:lnTo>
                  <a:lnTo>
                    <a:pt x="4812" y="1437"/>
                  </a:lnTo>
                  <a:lnTo>
                    <a:pt x="4812" y="1437"/>
                  </a:lnTo>
                  <a:lnTo>
                    <a:pt x="4812" y="1469"/>
                  </a:lnTo>
                  <a:lnTo>
                    <a:pt x="4780" y="1469"/>
                  </a:lnTo>
                  <a:lnTo>
                    <a:pt x="4780" y="1469"/>
                  </a:lnTo>
                  <a:lnTo>
                    <a:pt x="4780" y="1469"/>
                  </a:lnTo>
                  <a:lnTo>
                    <a:pt x="4780" y="1469"/>
                  </a:lnTo>
                  <a:lnTo>
                    <a:pt x="4780" y="1469"/>
                  </a:lnTo>
                  <a:lnTo>
                    <a:pt x="4780" y="1469"/>
                  </a:lnTo>
                  <a:lnTo>
                    <a:pt x="4780" y="1469"/>
                  </a:lnTo>
                  <a:lnTo>
                    <a:pt x="4780" y="1469"/>
                  </a:lnTo>
                  <a:lnTo>
                    <a:pt x="4780" y="1469"/>
                  </a:lnTo>
                  <a:lnTo>
                    <a:pt x="4780" y="1469"/>
                  </a:lnTo>
                  <a:lnTo>
                    <a:pt x="4780" y="1469"/>
                  </a:lnTo>
                  <a:lnTo>
                    <a:pt x="4780" y="1469"/>
                  </a:lnTo>
                  <a:lnTo>
                    <a:pt x="4780" y="1469"/>
                  </a:lnTo>
                  <a:lnTo>
                    <a:pt x="4780" y="1469"/>
                  </a:lnTo>
                  <a:lnTo>
                    <a:pt x="4780" y="1437"/>
                  </a:lnTo>
                  <a:lnTo>
                    <a:pt x="4780" y="1437"/>
                  </a:lnTo>
                  <a:lnTo>
                    <a:pt x="4780" y="1437"/>
                  </a:lnTo>
                  <a:lnTo>
                    <a:pt x="4780" y="1437"/>
                  </a:lnTo>
                  <a:lnTo>
                    <a:pt x="4780" y="1437"/>
                  </a:lnTo>
                  <a:lnTo>
                    <a:pt x="4780" y="1437"/>
                  </a:lnTo>
                  <a:lnTo>
                    <a:pt x="4780" y="1437"/>
                  </a:lnTo>
                  <a:lnTo>
                    <a:pt x="4780" y="1437"/>
                  </a:lnTo>
                  <a:lnTo>
                    <a:pt x="4780" y="1437"/>
                  </a:lnTo>
                  <a:lnTo>
                    <a:pt x="4780" y="1437"/>
                  </a:lnTo>
                  <a:lnTo>
                    <a:pt x="4780" y="1437"/>
                  </a:lnTo>
                  <a:lnTo>
                    <a:pt x="4780" y="1437"/>
                  </a:lnTo>
                  <a:lnTo>
                    <a:pt x="4780" y="1437"/>
                  </a:lnTo>
                  <a:lnTo>
                    <a:pt x="4749" y="1437"/>
                  </a:lnTo>
                  <a:lnTo>
                    <a:pt x="4749" y="1437"/>
                  </a:lnTo>
                  <a:lnTo>
                    <a:pt x="4749" y="1437"/>
                  </a:lnTo>
                  <a:lnTo>
                    <a:pt x="4749" y="1437"/>
                  </a:lnTo>
                  <a:lnTo>
                    <a:pt x="4749" y="1437"/>
                  </a:lnTo>
                  <a:lnTo>
                    <a:pt x="4749" y="1437"/>
                  </a:lnTo>
                  <a:lnTo>
                    <a:pt x="4718" y="1406"/>
                  </a:lnTo>
                  <a:lnTo>
                    <a:pt x="4718" y="1406"/>
                  </a:lnTo>
                  <a:lnTo>
                    <a:pt x="4718" y="1406"/>
                  </a:lnTo>
                  <a:lnTo>
                    <a:pt x="4718" y="1406"/>
                  </a:lnTo>
                  <a:lnTo>
                    <a:pt x="4718" y="1406"/>
                  </a:lnTo>
                  <a:lnTo>
                    <a:pt x="4718" y="1406"/>
                  </a:lnTo>
                  <a:lnTo>
                    <a:pt x="4718" y="1406"/>
                  </a:lnTo>
                  <a:lnTo>
                    <a:pt x="4718" y="1406"/>
                  </a:lnTo>
                  <a:lnTo>
                    <a:pt x="4718" y="1406"/>
                  </a:lnTo>
                  <a:lnTo>
                    <a:pt x="4718" y="1375"/>
                  </a:lnTo>
                  <a:lnTo>
                    <a:pt x="4718" y="1375"/>
                  </a:lnTo>
                  <a:lnTo>
                    <a:pt x="4718" y="1375"/>
                  </a:lnTo>
                  <a:lnTo>
                    <a:pt x="4718" y="1375"/>
                  </a:lnTo>
                  <a:lnTo>
                    <a:pt x="4718" y="1344"/>
                  </a:lnTo>
                  <a:lnTo>
                    <a:pt x="4687" y="1344"/>
                  </a:lnTo>
                  <a:lnTo>
                    <a:pt x="4687" y="1344"/>
                  </a:lnTo>
                  <a:lnTo>
                    <a:pt x="4687" y="1344"/>
                  </a:lnTo>
                  <a:lnTo>
                    <a:pt x="4687" y="1344"/>
                  </a:lnTo>
                  <a:lnTo>
                    <a:pt x="4687" y="1344"/>
                  </a:lnTo>
                  <a:lnTo>
                    <a:pt x="4687" y="1344"/>
                  </a:lnTo>
                  <a:lnTo>
                    <a:pt x="4687" y="1344"/>
                  </a:lnTo>
                  <a:lnTo>
                    <a:pt x="4687" y="1344"/>
                  </a:lnTo>
                  <a:lnTo>
                    <a:pt x="4687" y="1344"/>
                  </a:lnTo>
                  <a:lnTo>
                    <a:pt x="4687" y="1312"/>
                  </a:lnTo>
                  <a:lnTo>
                    <a:pt x="4687" y="1312"/>
                  </a:lnTo>
                  <a:lnTo>
                    <a:pt x="4687" y="1312"/>
                  </a:lnTo>
                  <a:lnTo>
                    <a:pt x="4687" y="1312"/>
                  </a:lnTo>
                  <a:lnTo>
                    <a:pt x="4687" y="1281"/>
                  </a:lnTo>
                  <a:lnTo>
                    <a:pt x="4655" y="1281"/>
                  </a:lnTo>
                  <a:lnTo>
                    <a:pt x="4687" y="1281"/>
                  </a:lnTo>
                  <a:lnTo>
                    <a:pt x="4687" y="1281"/>
                  </a:lnTo>
                  <a:lnTo>
                    <a:pt x="4687" y="1281"/>
                  </a:lnTo>
                  <a:lnTo>
                    <a:pt x="4687" y="1281"/>
                  </a:lnTo>
                  <a:lnTo>
                    <a:pt x="4687" y="1281"/>
                  </a:lnTo>
                  <a:lnTo>
                    <a:pt x="4687" y="1281"/>
                  </a:lnTo>
                  <a:lnTo>
                    <a:pt x="4687" y="1281"/>
                  </a:lnTo>
                  <a:lnTo>
                    <a:pt x="4687" y="1281"/>
                  </a:lnTo>
                  <a:lnTo>
                    <a:pt x="4687" y="1281"/>
                  </a:lnTo>
                  <a:lnTo>
                    <a:pt x="4687" y="1250"/>
                  </a:lnTo>
                  <a:lnTo>
                    <a:pt x="4687" y="1250"/>
                  </a:lnTo>
                  <a:lnTo>
                    <a:pt x="4687" y="1250"/>
                  </a:lnTo>
                  <a:lnTo>
                    <a:pt x="4687" y="1250"/>
                  </a:lnTo>
                  <a:lnTo>
                    <a:pt x="4687" y="1250"/>
                  </a:lnTo>
                  <a:lnTo>
                    <a:pt x="4687" y="1250"/>
                  </a:lnTo>
                  <a:lnTo>
                    <a:pt x="4687" y="1250"/>
                  </a:lnTo>
                  <a:lnTo>
                    <a:pt x="4687" y="1250"/>
                  </a:lnTo>
                  <a:lnTo>
                    <a:pt x="4687" y="1250"/>
                  </a:lnTo>
                  <a:lnTo>
                    <a:pt x="4687" y="1250"/>
                  </a:lnTo>
                  <a:lnTo>
                    <a:pt x="4687" y="1250"/>
                  </a:lnTo>
                  <a:lnTo>
                    <a:pt x="4655" y="1250"/>
                  </a:lnTo>
                  <a:lnTo>
                    <a:pt x="4687" y="1250"/>
                  </a:lnTo>
                  <a:lnTo>
                    <a:pt x="4687" y="1250"/>
                  </a:lnTo>
                  <a:lnTo>
                    <a:pt x="4687" y="1250"/>
                  </a:lnTo>
                  <a:lnTo>
                    <a:pt x="4655" y="1250"/>
                  </a:lnTo>
                  <a:lnTo>
                    <a:pt x="4655" y="1250"/>
                  </a:lnTo>
                  <a:lnTo>
                    <a:pt x="4655" y="1250"/>
                  </a:lnTo>
                  <a:lnTo>
                    <a:pt x="4655" y="1250"/>
                  </a:lnTo>
                  <a:lnTo>
                    <a:pt x="4655" y="1250"/>
                  </a:lnTo>
                  <a:lnTo>
                    <a:pt x="4655" y="1250"/>
                  </a:lnTo>
                  <a:lnTo>
                    <a:pt x="4655" y="1250"/>
                  </a:lnTo>
                  <a:lnTo>
                    <a:pt x="4655" y="1250"/>
                  </a:lnTo>
                  <a:lnTo>
                    <a:pt x="4655" y="1250"/>
                  </a:lnTo>
                  <a:lnTo>
                    <a:pt x="4624" y="1281"/>
                  </a:lnTo>
                  <a:lnTo>
                    <a:pt x="4624" y="1281"/>
                  </a:lnTo>
                  <a:lnTo>
                    <a:pt x="4624" y="1281"/>
                  </a:lnTo>
                  <a:lnTo>
                    <a:pt x="4624" y="1281"/>
                  </a:lnTo>
                  <a:lnTo>
                    <a:pt x="4624" y="1312"/>
                  </a:lnTo>
                  <a:lnTo>
                    <a:pt x="4593" y="1312"/>
                  </a:lnTo>
                  <a:lnTo>
                    <a:pt x="4593" y="1312"/>
                  </a:lnTo>
                  <a:lnTo>
                    <a:pt x="4593" y="1312"/>
                  </a:lnTo>
                  <a:lnTo>
                    <a:pt x="4593" y="1312"/>
                  </a:lnTo>
                  <a:lnTo>
                    <a:pt x="4593" y="1312"/>
                  </a:lnTo>
                  <a:lnTo>
                    <a:pt x="4593" y="1312"/>
                  </a:lnTo>
                  <a:lnTo>
                    <a:pt x="4593" y="1312"/>
                  </a:lnTo>
                  <a:lnTo>
                    <a:pt x="4593" y="1312"/>
                  </a:lnTo>
                  <a:lnTo>
                    <a:pt x="4593" y="1312"/>
                  </a:lnTo>
                  <a:lnTo>
                    <a:pt x="4593" y="1312"/>
                  </a:lnTo>
                  <a:lnTo>
                    <a:pt x="4593" y="1312"/>
                  </a:lnTo>
                  <a:lnTo>
                    <a:pt x="4593" y="1312"/>
                  </a:lnTo>
                  <a:lnTo>
                    <a:pt x="4593" y="1312"/>
                  </a:lnTo>
                  <a:lnTo>
                    <a:pt x="4562" y="1312"/>
                  </a:lnTo>
                  <a:lnTo>
                    <a:pt x="4562" y="1312"/>
                  </a:lnTo>
                  <a:lnTo>
                    <a:pt x="4562" y="1312"/>
                  </a:lnTo>
                  <a:lnTo>
                    <a:pt x="4562" y="1312"/>
                  </a:lnTo>
                  <a:lnTo>
                    <a:pt x="4562" y="1344"/>
                  </a:lnTo>
                  <a:lnTo>
                    <a:pt x="4530" y="1344"/>
                  </a:lnTo>
                  <a:lnTo>
                    <a:pt x="4530" y="1344"/>
                  </a:lnTo>
                  <a:lnTo>
                    <a:pt x="4530" y="1344"/>
                  </a:lnTo>
                  <a:lnTo>
                    <a:pt x="4468" y="1375"/>
                  </a:lnTo>
                  <a:lnTo>
                    <a:pt x="4468" y="1375"/>
                  </a:lnTo>
                  <a:lnTo>
                    <a:pt x="4468" y="1375"/>
                  </a:lnTo>
                  <a:lnTo>
                    <a:pt x="4468" y="1375"/>
                  </a:lnTo>
                  <a:lnTo>
                    <a:pt x="4437" y="1375"/>
                  </a:lnTo>
                  <a:lnTo>
                    <a:pt x="4437" y="1375"/>
                  </a:lnTo>
                  <a:lnTo>
                    <a:pt x="4437" y="1375"/>
                  </a:lnTo>
                  <a:lnTo>
                    <a:pt x="4437" y="1375"/>
                  </a:lnTo>
                  <a:lnTo>
                    <a:pt x="4437" y="1375"/>
                  </a:lnTo>
                  <a:lnTo>
                    <a:pt x="4437" y="1375"/>
                  </a:lnTo>
                  <a:lnTo>
                    <a:pt x="4437" y="1375"/>
                  </a:lnTo>
                  <a:lnTo>
                    <a:pt x="4437" y="1375"/>
                  </a:lnTo>
                  <a:lnTo>
                    <a:pt x="4405" y="1406"/>
                  </a:lnTo>
                  <a:lnTo>
                    <a:pt x="4405" y="1406"/>
                  </a:lnTo>
                  <a:lnTo>
                    <a:pt x="4405" y="1406"/>
                  </a:lnTo>
                  <a:lnTo>
                    <a:pt x="4405" y="1406"/>
                  </a:lnTo>
                  <a:lnTo>
                    <a:pt x="4405" y="1406"/>
                  </a:lnTo>
                  <a:lnTo>
                    <a:pt x="4405" y="1406"/>
                  </a:lnTo>
                  <a:lnTo>
                    <a:pt x="4405" y="1406"/>
                  </a:lnTo>
                  <a:lnTo>
                    <a:pt x="4405" y="1406"/>
                  </a:lnTo>
                  <a:lnTo>
                    <a:pt x="4405" y="1406"/>
                  </a:lnTo>
                  <a:lnTo>
                    <a:pt x="4405" y="1375"/>
                  </a:lnTo>
                  <a:lnTo>
                    <a:pt x="4405" y="1375"/>
                  </a:lnTo>
                  <a:lnTo>
                    <a:pt x="4405" y="1375"/>
                  </a:lnTo>
                  <a:lnTo>
                    <a:pt x="4405" y="1375"/>
                  </a:lnTo>
                  <a:lnTo>
                    <a:pt x="4405" y="1375"/>
                  </a:lnTo>
                  <a:lnTo>
                    <a:pt x="4405" y="1375"/>
                  </a:lnTo>
                  <a:lnTo>
                    <a:pt x="4405" y="1375"/>
                  </a:lnTo>
                  <a:lnTo>
                    <a:pt x="4405" y="1375"/>
                  </a:lnTo>
                  <a:lnTo>
                    <a:pt x="4405" y="1375"/>
                  </a:lnTo>
                  <a:lnTo>
                    <a:pt x="4405" y="1375"/>
                  </a:lnTo>
                  <a:lnTo>
                    <a:pt x="4405" y="1375"/>
                  </a:lnTo>
                  <a:lnTo>
                    <a:pt x="4405" y="1375"/>
                  </a:lnTo>
                  <a:lnTo>
                    <a:pt x="4405" y="1375"/>
                  </a:lnTo>
                  <a:lnTo>
                    <a:pt x="4405" y="1375"/>
                  </a:lnTo>
                  <a:lnTo>
                    <a:pt x="4374" y="1375"/>
                  </a:lnTo>
                  <a:lnTo>
                    <a:pt x="4343" y="1375"/>
                  </a:lnTo>
                  <a:lnTo>
                    <a:pt x="4312" y="1375"/>
                  </a:lnTo>
                  <a:lnTo>
                    <a:pt x="4312" y="1375"/>
                  </a:lnTo>
                  <a:lnTo>
                    <a:pt x="4312" y="1375"/>
                  </a:lnTo>
                  <a:lnTo>
                    <a:pt x="4312" y="1375"/>
                  </a:lnTo>
                  <a:lnTo>
                    <a:pt x="4312" y="1375"/>
                  </a:lnTo>
                  <a:lnTo>
                    <a:pt x="4312" y="1375"/>
                  </a:lnTo>
                  <a:lnTo>
                    <a:pt x="4312" y="1375"/>
                  </a:lnTo>
                  <a:lnTo>
                    <a:pt x="4312" y="1375"/>
                  </a:lnTo>
                  <a:lnTo>
                    <a:pt x="4312" y="1375"/>
                  </a:lnTo>
                  <a:lnTo>
                    <a:pt x="4312" y="1375"/>
                  </a:lnTo>
                  <a:lnTo>
                    <a:pt x="4312" y="1375"/>
                  </a:lnTo>
                  <a:lnTo>
                    <a:pt x="4343" y="1375"/>
                  </a:lnTo>
                  <a:lnTo>
                    <a:pt x="4343" y="1375"/>
                  </a:lnTo>
                  <a:lnTo>
                    <a:pt x="4343" y="1375"/>
                  </a:lnTo>
                  <a:lnTo>
                    <a:pt x="4374" y="1344"/>
                  </a:lnTo>
                  <a:lnTo>
                    <a:pt x="4374" y="1344"/>
                  </a:lnTo>
                  <a:lnTo>
                    <a:pt x="4374" y="1344"/>
                  </a:lnTo>
                  <a:lnTo>
                    <a:pt x="4374" y="1344"/>
                  </a:lnTo>
                  <a:lnTo>
                    <a:pt x="4374" y="1344"/>
                  </a:lnTo>
                  <a:lnTo>
                    <a:pt x="4374" y="1344"/>
                  </a:lnTo>
                  <a:lnTo>
                    <a:pt x="4405" y="1344"/>
                  </a:lnTo>
                  <a:lnTo>
                    <a:pt x="4405" y="1344"/>
                  </a:lnTo>
                  <a:lnTo>
                    <a:pt x="4405" y="1344"/>
                  </a:lnTo>
                  <a:lnTo>
                    <a:pt x="4405" y="1344"/>
                  </a:lnTo>
                  <a:lnTo>
                    <a:pt x="4405" y="1312"/>
                  </a:lnTo>
                  <a:lnTo>
                    <a:pt x="4405" y="1312"/>
                  </a:lnTo>
                  <a:lnTo>
                    <a:pt x="4405" y="1312"/>
                  </a:lnTo>
                  <a:lnTo>
                    <a:pt x="4405" y="1312"/>
                  </a:lnTo>
                  <a:lnTo>
                    <a:pt x="4437" y="1344"/>
                  </a:lnTo>
                  <a:lnTo>
                    <a:pt x="4437" y="1344"/>
                  </a:lnTo>
                  <a:lnTo>
                    <a:pt x="4437" y="1344"/>
                  </a:lnTo>
                  <a:lnTo>
                    <a:pt x="4437" y="1344"/>
                  </a:lnTo>
                  <a:lnTo>
                    <a:pt x="4437" y="1344"/>
                  </a:lnTo>
                  <a:lnTo>
                    <a:pt x="4468" y="1344"/>
                  </a:lnTo>
                  <a:lnTo>
                    <a:pt x="4468" y="1344"/>
                  </a:lnTo>
                  <a:lnTo>
                    <a:pt x="4468" y="1344"/>
                  </a:lnTo>
                  <a:lnTo>
                    <a:pt x="4468" y="1312"/>
                  </a:lnTo>
                  <a:lnTo>
                    <a:pt x="4468" y="1312"/>
                  </a:lnTo>
                  <a:lnTo>
                    <a:pt x="4468" y="1312"/>
                  </a:lnTo>
                  <a:lnTo>
                    <a:pt x="4468" y="1312"/>
                  </a:lnTo>
                  <a:lnTo>
                    <a:pt x="4468" y="1281"/>
                  </a:lnTo>
                  <a:lnTo>
                    <a:pt x="4468" y="1281"/>
                  </a:lnTo>
                  <a:lnTo>
                    <a:pt x="4499" y="1281"/>
                  </a:lnTo>
                  <a:lnTo>
                    <a:pt x="4499" y="1281"/>
                  </a:lnTo>
                  <a:lnTo>
                    <a:pt x="4499" y="1281"/>
                  </a:lnTo>
                  <a:lnTo>
                    <a:pt x="4499" y="1281"/>
                  </a:lnTo>
                  <a:lnTo>
                    <a:pt x="4499" y="1281"/>
                  </a:lnTo>
                  <a:lnTo>
                    <a:pt x="4499" y="1281"/>
                  </a:lnTo>
                  <a:lnTo>
                    <a:pt x="4530" y="1250"/>
                  </a:lnTo>
                  <a:lnTo>
                    <a:pt x="4530" y="1250"/>
                  </a:lnTo>
                  <a:lnTo>
                    <a:pt x="4530" y="1250"/>
                  </a:lnTo>
                  <a:lnTo>
                    <a:pt x="4530" y="1250"/>
                  </a:lnTo>
                  <a:lnTo>
                    <a:pt x="4530" y="1250"/>
                  </a:lnTo>
                  <a:lnTo>
                    <a:pt x="4530" y="1250"/>
                  </a:lnTo>
                  <a:lnTo>
                    <a:pt x="4530" y="1219"/>
                  </a:lnTo>
                  <a:lnTo>
                    <a:pt x="4530" y="1219"/>
                  </a:lnTo>
                  <a:lnTo>
                    <a:pt x="4530" y="1219"/>
                  </a:lnTo>
                  <a:lnTo>
                    <a:pt x="4530" y="1219"/>
                  </a:lnTo>
                  <a:lnTo>
                    <a:pt x="4530" y="1187"/>
                  </a:lnTo>
                  <a:lnTo>
                    <a:pt x="4530" y="1187"/>
                  </a:lnTo>
                  <a:lnTo>
                    <a:pt x="4530" y="1187"/>
                  </a:lnTo>
                  <a:lnTo>
                    <a:pt x="4530" y="1187"/>
                  </a:lnTo>
                  <a:lnTo>
                    <a:pt x="4530" y="1187"/>
                  </a:lnTo>
                  <a:lnTo>
                    <a:pt x="4562" y="1156"/>
                  </a:lnTo>
                  <a:lnTo>
                    <a:pt x="4562" y="1156"/>
                  </a:lnTo>
                  <a:lnTo>
                    <a:pt x="4562" y="1156"/>
                  </a:lnTo>
                  <a:lnTo>
                    <a:pt x="4562" y="1156"/>
                  </a:lnTo>
                  <a:lnTo>
                    <a:pt x="4530" y="1156"/>
                  </a:lnTo>
                  <a:lnTo>
                    <a:pt x="4530" y="1156"/>
                  </a:lnTo>
                  <a:lnTo>
                    <a:pt x="4530" y="1156"/>
                  </a:lnTo>
                  <a:lnTo>
                    <a:pt x="4562" y="1156"/>
                  </a:lnTo>
                  <a:lnTo>
                    <a:pt x="4562" y="1156"/>
                  </a:lnTo>
                  <a:lnTo>
                    <a:pt x="4562" y="1156"/>
                  </a:lnTo>
                  <a:lnTo>
                    <a:pt x="4562" y="1156"/>
                  </a:lnTo>
                  <a:lnTo>
                    <a:pt x="4562" y="1156"/>
                  </a:lnTo>
                  <a:lnTo>
                    <a:pt x="4530" y="1156"/>
                  </a:lnTo>
                  <a:lnTo>
                    <a:pt x="4530" y="1156"/>
                  </a:lnTo>
                  <a:lnTo>
                    <a:pt x="4562" y="1156"/>
                  </a:lnTo>
                  <a:lnTo>
                    <a:pt x="4562" y="1156"/>
                  </a:lnTo>
                  <a:lnTo>
                    <a:pt x="4562" y="1156"/>
                  </a:lnTo>
                  <a:lnTo>
                    <a:pt x="4562" y="1156"/>
                  </a:lnTo>
                  <a:lnTo>
                    <a:pt x="4562" y="1156"/>
                  </a:lnTo>
                  <a:lnTo>
                    <a:pt x="4562" y="1156"/>
                  </a:lnTo>
                  <a:lnTo>
                    <a:pt x="4562" y="1156"/>
                  </a:lnTo>
                  <a:lnTo>
                    <a:pt x="4562" y="1156"/>
                  </a:lnTo>
                  <a:lnTo>
                    <a:pt x="4562" y="1156"/>
                  </a:lnTo>
                  <a:lnTo>
                    <a:pt x="4562" y="1156"/>
                  </a:lnTo>
                  <a:lnTo>
                    <a:pt x="4562" y="1125"/>
                  </a:lnTo>
                  <a:lnTo>
                    <a:pt x="4593" y="1125"/>
                  </a:lnTo>
                  <a:lnTo>
                    <a:pt x="4593" y="1125"/>
                  </a:lnTo>
                  <a:lnTo>
                    <a:pt x="4593" y="1125"/>
                  </a:lnTo>
                  <a:lnTo>
                    <a:pt x="4593" y="1125"/>
                  </a:lnTo>
                  <a:lnTo>
                    <a:pt x="4593" y="1125"/>
                  </a:lnTo>
                  <a:lnTo>
                    <a:pt x="4593" y="1094"/>
                  </a:lnTo>
                  <a:lnTo>
                    <a:pt x="4593" y="1094"/>
                  </a:lnTo>
                  <a:lnTo>
                    <a:pt x="4624" y="1094"/>
                  </a:lnTo>
                  <a:lnTo>
                    <a:pt x="4593" y="1094"/>
                  </a:lnTo>
                  <a:lnTo>
                    <a:pt x="4593" y="1094"/>
                  </a:lnTo>
                  <a:lnTo>
                    <a:pt x="4593" y="1094"/>
                  </a:lnTo>
                  <a:lnTo>
                    <a:pt x="4593" y="1062"/>
                  </a:lnTo>
                  <a:lnTo>
                    <a:pt x="4593" y="1062"/>
                  </a:lnTo>
                  <a:lnTo>
                    <a:pt x="4593" y="1062"/>
                  </a:lnTo>
                  <a:lnTo>
                    <a:pt x="4593" y="1062"/>
                  </a:lnTo>
                  <a:lnTo>
                    <a:pt x="4593" y="1062"/>
                  </a:lnTo>
                  <a:lnTo>
                    <a:pt x="4593" y="1062"/>
                  </a:lnTo>
                  <a:lnTo>
                    <a:pt x="4593" y="1062"/>
                  </a:lnTo>
                  <a:lnTo>
                    <a:pt x="4624" y="1062"/>
                  </a:lnTo>
                  <a:lnTo>
                    <a:pt x="4624" y="1062"/>
                  </a:lnTo>
                  <a:lnTo>
                    <a:pt x="4624" y="1062"/>
                  </a:lnTo>
                  <a:lnTo>
                    <a:pt x="4624" y="1062"/>
                  </a:lnTo>
                  <a:lnTo>
                    <a:pt x="4624" y="1062"/>
                  </a:lnTo>
                  <a:lnTo>
                    <a:pt x="4624" y="1062"/>
                  </a:lnTo>
                  <a:lnTo>
                    <a:pt x="4655" y="1062"/>
                  </a:lnTo>
                  <a:lnTo>
                    <a:pt x="4655" y="1062"/>
                  </a:lnTo>
                  <a:lnTo>
                    <a:pt x="4655" y="1062"/>
                  </a:lnTo>
                  <a:lnTo>
                    <a:pt x="4655" y="1031"/>
                  </a:lnTo>
                  <a:lnTo>
                    <a:pt x="4655" y="1031"/>
                  </a:lnTo>
                  <a:lnTo>
                    <a:pt x="4687" y="1031"/>
                  </a:lnTo>
                  <a:lnTo>
                    <a:pt x="4687" y="1031"/>
                  </a:lnTo>
                  <a:lnTo>
                    <a:pt x="4687" y="1031"/>
                  </a:lnTo>
                  <a:lnTo>
                    <a:pt x="4687" y="1031"/>
                  </a:lnTo>
                  <a:lnTo>
                    <a:pt x="4718" y="1031"/>
                  </a:lnTo>
                  <a:lnTo>
                    <a:pt x="4718" y="1000"/>
                  </a:lnTo>
                  <a:lnTo>
                    <a:pt x="4749" y="969"/>
                  </a:lnTo>
                  <a:lnTo>
                    <a:pt x="4749" y="969"/>
                  </a:lnTo>
                  <a:lnTo>
                    <a:pt x="4749" y="937"/>
                  </a:lnTo>
                  <a:lnTo>
                    <a:pt x="4780" y="937"/>
                  </a:lnTo>
                  <a:lnTo>
                    <a:pt x="4780" y="937"/>
                  </a:lnTo>
                  <a:lnTo>
                    <a:pt x="4780" y="906"/>
                  </a:lnTo>
                  <a:lnTo>
                    <a:pt x="4780" y="906"/>
                  </a:lnTo>
                  <a:lnTo>
                    <a:pt x="4780" y="906"/>
                  </a:lnTo>
                  <a:lnTo>
                    <a:pt x="4780" y="906"/>
                  </a:lnTo>
                  <a:lnTo>
                    <a:pt x="4812" y="906"/>
                  </a:lnTo>
                  <a:lnTo>
                    <a:pt x="4812" y="875"/>
                  </a:lnTo>
                  <a:lnTo>
                    <a:pt x="4812" y="875"/>
                  </a:lnTo>
                  <a:lnTo>
                    <a:pt x="4812" y="875"/>
                  </a:lnTo>
                  <a:lnTo>
                    <a:pt x="4843" y="875"/>
                  </a:lnTo>
                  <a:lnTo>
                    <a:pt x="4843" y="875"/>
                  </a:lnTo>
                  <a:lnTo>
                    <a:pt x="4843" y="875"/>
                  </a:lnTo>
                  <a:lnTo>
                    <a:pt x="4843" y="844"/>
                  </a:lnTo>
                  <a:lnTo>
                    <a:pt x="4843" y="844"/>
                  </a:lnTo>
                  <a:lnTo>
                    <a:pt x="4843" y="844"/>
                  </a:lnTo>
                  <a:lnTo>
                    <a:pt x="4843" y="844"/>
                  </a:lnTo>
                  <a:lnTo>
                    <a:pt x="4843" y="844"/>
                  </a:lnTo>
                  <a:lnTo>
                    <a:pt x="4843" y="844"/>
                  </a:lnTo>
                  <a:lnTo>
                    <a:pt x="4874" y="844"/>
                  </a:lnTo>
                  <a:lnTo>
                    <a:pt x="4874" y="844"/>
                  </a:lnTo>
                  <a:lnTo>
                    <a:pt x="4874" y="844"/>
                  </a:lnTo>
                  <a:lnTo>
                    <a:pt x="4874" y="812"/>
                  </a:lnTo>
                  <a:lnTo>
                    <a:pt x="4874" y="812"/>
                  </a:lnTo>
                  <a:lnTo>
                    <a:pt x="4874" y="812"/>
                  </a:lnTo>
                  <a:lnTo>
                    <a:pt x="4874" y="812"/>
                  </a:lnTo>
                  <a:lnTo>
                    <a:pt x="4874" y="812"/>
                  </a:lnTo>
                  <a:lnTo>
                    <a:pt x="4874" y="812"/>
                  </a:lnTo>
                  <a:lnTo>
                    <a:pt x="4874" y="812"/>
                  </a:lnTo>
                  <a:lnTo>
                    <a:pt x="4874" y="781"/>
                  </a:lnTo>
                  <a:lnTo>
                    <a:pt x="4874" y="781"/>
                  </a:lnTo>
                  <a:lnTo>
                    <a:pt x="4874" y="781"/>
                  </a:lnTo>
                  <a:lnTo>
                    <a:pt x="4874" y="781"/>
                  </a:lnTo>
                  <a:lnTo>
                    <a:pt x="4874" y="750"/>
                  </a:lnTo>
                  <a:lnTo>
                    <a:pt x="4874" y="750"/>
                  </a:lnTo>
                  <a:lnTo>
                    <a:pt x="4874" y="750"/>
                  </a:lnTo>
                  <a:lnTo>
                    <a:pt x="4874" y="750"/>
                  </a:lnTo>
                  <a:lnTo>
                    <a:pt x="4874" y="750"/>
                  </a:lnTo>
                  <a:lnTo>
                    <a:pt x="4874" y="719"/>
                  </a:lnTo>
                  <a:lnTo>
                    <a:pt x="4874" y="719"/>
                  </a:lnTo>
                  <a:lnTo>
                    <a:pt x="4874" y="719"/>
                  </a:lnTo>
                  <a:lnTo>
                    <a:pt x="4874" y="719"/>
                  </a:lnTo>
                  <a:lnTo>
                    <a:pt x="4843" y="687"/>
                  </a:lnTo>
                  <a:lnTo>
                    <a:pt x="4843" y="687"/>
                  </a:lnTo>
                  <a:lnTo>
                    <a:pt x="4843" y="687"/>
                  </a:lnTo>
                  <a:lnTo>
                    <a:pt x="4812" y="687"/>
                  </a:lnTo>
                  <a:lnTo>
                    <a:pt x="4812" y="687"/>
                  </a:lnTo>
                  <a:lnTo>
                    <a:pt x="4812" y="687"/>
                  </a:lnTo>
                  <a:lnTo>
                    <a:pt x="4812" y="687"/>
                  </a:lnTo>
                  <a:lnTo>
                    <a:pt x="4812" y="687"/>
                  </a:lnTo>
                  <a:lnTo>
                    <a:pt x="4812" y="687"/>
                  </a:lnTo>
                  <a:lnTo>
                    <a:pt x="4812" y="687"/>
                  </a:lnTo>
                  <a:lnTo>
                    <a:pt x="4812" y="687"/>
                  </a:lnTo>
                  <a:lnTo>
                    <a:pt x="4812" y="687"/>
                  </a:lnTo>
                  <a:lnTo>
                    <a:pt x="4812" y="687"/>
                  </a:lnTo>
                  <a:lnTo>
                    <a:pt x="4812" y="687"/>
                  </a:lnTo>
                  <a:lnTo>
                    <a:pt x="4812" y="687"/>
                  </a:lnTo>
                  <a:lnTo>
                    <a:pt x="4780" y="687"/>
                  </a:lnTo>
                  <a:lnTo>
                    <a:pt x="4780" y="687"/>
                  </a:lnTo>
                  <a:lnTo>
                    <a:pt x="4780" y="687"/>
                  </a:lnTo>
                  <a:lnTo>
                    <a:pt x="4780" y="687"/>
                  </a:lnTo>
                  <a:lnTo>
                    <a:pt x="4749" y="687"/>
                  </a:lnTo>
                  <a:lnTo>
                    <a:pt x="4749" y="687"/>
                  </a:lnTo>
                  <a:lnTo>
                    <a:pt x="4749" y="687"/>
                  </a:lnTo>
                  <a:lnTo>
                    <a:pt x="4749" y="687"/>
                  </a:lnTo>
                  <a:lnTo>
                    <a:pt x="4749" y="656"/>
                  </a:lnTo>
                  <a:lnTo>
                    <a:pt x="4749" y="656"/>
                  </a:lnTo>
                  <a:lnTo>
                    <a:pt x="4749" y="656"/>
                  </a:lnTo>
                  <a:lnTo>
                    <a:pt x="4749" y="656"/>
                  </a:lnTo>
                  <a:lnTo>
                    <a:pt x="4749" y="656"/>
                  </a:lnTo>
                  <a:lnTo>
                    <a:pt x="4749" y="625"/>
                  </a:lnTo>
                  <a:lnTo>
                    <a:pt x="4749" y="625"/>
                  </a:lnTo>
                  <a:lnTo>
                    <a:pt x="4749" y="625"/>
                  </a:lnTo>
                  <a:lnTo>
                    <a:pt x="4718" y="625"/>
                  </a:lnTo>
                  <a:lnTo>
                    <a:pt x="4718" y="625"/>
                  </a:lnTo>
                  <a:lnTo>
                    <a:pt x="4718" y="625"/>
                  </a:lnTo>
                  <a:lnTo>
                    <a:pt x="4718" y="625"/>
                  </a:lnTo>
                  <a:lnTo>
                    <a:pt x="4718" y="625"/>
                  </a:lnTo>
                  <a:lnTo>
                    <a:pt x="4718" y="625"/>
                  </a:lnTo>
                  <a:lnTo>
                    <a:pt x="4718" y="625"/>
                  </a:lnTo>
                  <a:lnTo>
                    <a:pt x="4718" y="656"/>
                  </a:lnTo>
                  <a:lnTo>
                    <a:pt x="4718" y="656"/>
                  </a:lnTo>
                  <a:lnTo>
                    <a:pt x="4718" y="656"/>
                  </a:lnTo>
                  <a:lnTo>
                    <a:pt x="4718" y="656"/>
                  </a:lnTo>
                  <a:lnTo>
                    <a:pt x="4718" y="656"/>
                  </a:lnTo>
                  <a:lnTo>
                    <a:pt x="4718" y="656"/>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625"/>
                  </a:lnTo>
                  <a:lnTo>
                    <a:pt x="4718" y="594"/>
                  </a:lnTo>
                  <a:lnTo>
                    <a:pt x="4718" y="594"/>
                  </a:lnTo>
                  <a:lnTo>
                    <a:pt x="4718" y="594"/>
                  </a:lnTo>
                  <a:lnTo>
                    <a:pt x="4718" y="594"/>
                  </a:lnTo>
                  <a:lnTo>
                    <a:pt x="4718" y="594"/>
                  </a:lnTo>
                  <a:lnTo>
                    <a:pt x="4718" y="594"/>
                  </a:lnTo>
                  <a:lnTo>
                    <a:pt x="4718" y="594"/>
                  </a:lnTo>
                  <a:lnTo>
                    <a:pt x="4718" y="594"/>
                  </a:lnTo>
                  <a:lnTo>
                    <a:pt x="4718" y="562"/>
                  </a:lnTo>
                  <a:lnTo>
                    <a:pt x="4718" y="562"/>
                  </a:lnTo>
                  <a:lnTo>
                    <a:pt x="4718" y="562"/>
                  </a:lnTo>
                  <a:lnTo>
                    <a:pt x="4718" y="562"/>
                  </a:lnTo>
                  <a:lnTo>
                    <a:pt x="4718" y="562"/>
                  </a:lnTo>
                  <a:lnTo>
                    <a:pt x="4718" y="562"/>
                  </a:lnTo>
                  <a:lnTo>
                    <a:pt x="4718" y="562"/>
                  </a:lnTo>
                  <a:lnTo>
                    <a:pt x="4718" y="562"/>
                  </a:lnTo>
                  <a:lnTo>
                    <a:pt x="4687" y="562"/>
                  </a:lnTo>
                  <a:lnTo>
                    <a:pt x="4687" y="562"/>
                  </a:lnTo>
                  <a:lnTo>
                    <a:pt x="4687" y="562"/>
                  </a:lnTo>
                  <a:lnTo>
                    <a:pt x="4687" y="562"/>
                  </a:lnTo>
                  <a:lnTo>
                    <a:pt x="4687" y="562"/>
                  </a:lnTo>
                  <a:lnTo>
                    <a:pt x="4687" y="562"/>
                  </a:lnTo>
                  <a:lnTo>
                    <a:pt x="4687" y="562"/>
                  </a:lnTo>
                  <a:lnTo>
                    <a:pt x="4687" y="562"/>
                  </a:lnTo>
                  <a:lnTo>
                    <a:pt x="4687" y="562"/>
                  </a:lnTo>
                  <a:lnTo>
                    <a:pt x="4687" y="562"/>
                  </a:lnTo>
                  <a:lnTo>
                    <a:pt x="4687" y="531"/>
                  </a:lnTo>
                  <a:lnTo>
                    <a:pt x="4687" y="531"/>
                  </a:lnTo>
                  <a:lnTo>
                    <a:pt x="4687" y="531"/>
                  </a:lnTo>
                  <a:lnTo>
                    <a:pt x="4687" y="531"/>
                  </a:lnTo>
                  <a:lnTo>
                    <a:pt x="4687" y="531"/>
                  </a:lnTo>
                  <a:lnTo>
                    <a:pt x="4687" y="500"/>
                  </a:lnTo>
                  <a:lnTo>
                    <a:pt x="4687" y="500"/>
                  </a:lnTo>
                  <a:lnTo>
                    <a:pt x="4687" y="500"/>
                  </a:lnTo>
                  <a:lnTo>
                    <a:pt x="4687" y="500"/>
                  </a:lnTo>
                  <a:lnTo>
                    <a:pt x="4687" y="500"/>
                  </a:lnTo>
                  <a:lnTo>
                    <a:pt x="4687" y="500"/>
                  </a:lnTo>
                  <a:lnTo>
                    <a:pt x="4687" y="500"/>
                  </a:lnTo>
                  <a:lnTo>
                    <a:pt x="4687" y="500"/>
                  </a:lnTo>
                  <a:lnTo>
                    <a:pt x="4687" y="500"/>
                  </a:lnTo>
                  <a:lnTo>
                    <a:pt x="4687" y="500"/>
                  </a:lnTo>
                  <a:lnTo>
                    <a:pt x="4687" y="500"/>
                  </a:lnTo>
                  <a:lnTo>
                    <a:pt x="4687" y="469"/>
                  </a:lnTo>
                  <a:lnTo>
                    <a:pt x="4687" y="469"/>
                  </a:lnTo>
                  <a:lnTo>
                    <a:pt x="4687" y="469"/>
                  </a:lnTo>
                  <a:lnTo>
                    <a:pt x="4687" y="469"/>
                  </a:lnTo>
                  <a:lnTo>
                    <a:pt x="4687" y="469"/>
                  </a:lnTo>
                  <a:lnTo>
                    <a:pt x="4687" y="469"/>
                  </a:lnTo>
                  <a:lnTo>
                    <a:pt x="4655" y="469"/>
                  </a:lnTo>
                  <a:lnTo>
                    <a:pt x="4655" y="437"/>
                  </a:lnTo>
                  <a:lnTo>
                    <a:pt x="4655" y="437"/>
                  </a:lnTo>
                  <a:lnTo>
                    <a:pt x="4655" y="437"/>
                  </a:lnTo>
                  <a:lnTo>
                    <a:pt x="4655" y="437"/>
                  </a:lnTo>
                  <a:lnTo>
                    <a:pt x="4655" y="437"/>
                  </a:lnTo>
                  <a:lnTo>
                    <a:pt x="4655" y="437"/>
                  </a:lnTo>
                  <a:lnTo>
                    <a:pt x="4655" y="437"/>
                  </a:lnTo>
                  <a:lnTo>
                    <a:pt x="4655" y="437"/>
                  </a:lnTo>
                  <a:lnTo>
                    <a:pt x="4655" y="437"/>
                  </a:lnTo>
                  <a:lnTo>
                    <a:pt x="4655" y="437"/>
                  </a:lnTo>
                  <a:lnTo>
                    <a:pt x="4655" y="437"/>
                  </a:lnTo>
                  <a:lnTo>
                    <a:pt x="4655" y="437"/>
                  </a:lnTo>
                  <a:lnTo>
                    <a:pt x="4655" y="406"/>
                  </a:lnTo>
                  <a:lnTo>
                    <a:pt x="4655" y="406"/>
                  </a:lnTo>
                  <a:lnTo>
                    <a:pt x="4655" y="406"/>
                  </a:lnTo>
                  <a:lnTo>
                    <a:pt x="4655" y="375"/>
                  </a:lnTo>
                  <a:lnTo>
                    <a:pt x="4655" y="344"/>
                  </a:lnTo>
                  <a:lnTo>
                    <a:pt x="4655" y="344"/>
                  </a:lnTo>
                  <a:lnTo>
                    <a:pt x="4655" y="312"/>
                  </a:lnTo>
                  <a:lnTo>
                    <a:pt x="4655" y="281"/>
                  </a:lnTo>
                  <a:lnTo>
                    <a:pt x="4655" y="281"/>
                  </a:lnTo>
                  <a:lnTo>
                    <a:pt x="4624" y="281"/>
                  </a:lnTo>
                  <a:lnTo>
                    <a:pt x="4624" y="281"/>
                  </a:lnTo>
                  <a:lnTo>
                    <a:pt x="4624" y="281"/>
                  </a:lnTo>
                  <a:lnTo>
                    <a:pt x="4624" y="312"/>
                  </a:lnTo>
                  <a:lnTo>
                    <a:pt x="4624" y="312"/>
                  </a:lnTo>
                  <a:lnTo>
                    <a:pt x="4624" y="312"/>
                  </a:lnTo>
                  <a:lnTo>
                    <a:pt x="4624" y="312"/>
                  </a:lnTo>
                  <a:lnTo>
                    <a:pt x="4624" y="281"/>
                  </a:lnTo>
                  <a:lnTo>
                    <a:pt x="4624" y="250"/>
                  </a:lnTo>
                  <a:lnTo>
                    <a:pt x="4624" y="250"/>
                  </a:lnTo>
                  <a:lnTo>
                    <a:pt x="4624" y="250"/>
                  </a:lnTo>
                  <a:lnTo>
                    <a:pt x="4593" y="219"/>
                  </a:lnTo>
                  <a:lnTo>
                    <a:pt x="4593" y="219"/>
                  </a:lnTo>
                  <a:lnTo>
                    <a:pt x="4562" y="187"/>
                  </a:lnTo>
                  <a:lnTo>
                    <a:pt x="4562" y="187"/>
                  </a:lnTo>
                  <a:lnTo>
                    <a:pt x="4562" y="187"/>
                  </a:lnTo>
                  <a:lnTo>
                    <a:pt x="4562" y="187"/>
                  </a:lnTo>
                  <a:lnTo>
                    <a:pt x="4562" y="187"/>
                  </a:lnTo>
                  <a:lnTo>
                    <a:pt x="4562" y="187"/>
                  </a:lnTo>
                  <a:lnTo>
                    <a:pt x="4562" y="187"/>
                  </a:lnTo>
                  <a:lnTo>
                    <a:pt x="4562" y="187"/>
                  </a:lnTo>
                  <a:lnTo>
                    <a:pt x="4562" y="187"/>
                  </a:lnTo>
                  <a:lnTo>
                    <a:pt x="4562" y="219"/>
                  </a:lnTo>
                  <a:lnTo>
                    <a:pt x="4562" y="250"/>
                  </a:lnTo>
                  <a:lnTo>
                    <a:pt x="4562" y="250"/>
                  </a:lnTo>
                  <a:lnTo>
                    <a:pt x="4562" y="250"/>
                  </a:lnTo>
                  <a:lnTo>
                    <a:pt x="4562" y="281"/>
                  </a:lnTo>
                  <a:lnTo>
                    <a:pt x="4562" y="250"/>
                  </a:lnTo>
                  <a:lnTo>
                    <a:pt x="4562" y="250"/>
                  </a:lnTo>
                  <a:lnTo>
                    <a:pt x="4562" y="219"/>
                  </a:lnTo>
                  <a:lnTo>
                    <a:pt x="4562" y="219"/>
                  </a:lnTo>
                  <a:lnTo>
                    <a:pt x="4562" y="219"/>
                  </a:lnTo>
                  <a:lnTo>
                    <a:pt x="4530" y="219"/>
                  </a:lnTo>
                  <a:lnTo>
                    <a:pt x="4530" y="219"/>
                  </a:lnTo>
                  <a:lnTo>
                    <a:pt x="4530" y="219"/>
                  </a:lnTo>
                  <a:lnTo>
                    <a:pt x="4530" y="219"/>
                  </a:lnTo>
                  <a:lnTo>
                    <a:pt x="4530" y="250"/>
                  </a:lnTo>
                  <a:lnTo>
                    <a:pt x="4530" y="250"/>
                  </a:lnTo>
                  <a:lnTo>
                    <a:pt x="4530" y="250"/>
                  </a:lnTo>
                  <a:lnTo>
                    <a:pt x="4499" y="250"/>
                  </a:lnTo>
                  <a:lnTo>
                    <a:pt x="4499" y="250"/>
                  </a:lnTo>
                  <a:lnTo>
                    <a:pt x="4499" y="250"/>
                  </a:lnTo>
                  <a:lnTo>
                    <a:pt x="4499" y="281"/>
                  </a:lnTo>
                  <a:lnTo>
                    <a:pt x="4499" y="281"/>
                  </a:lnTo>
                  <a:lnTo>
                    <a:pt x="4499" y="281"/>
                  </a:lnTo>
                  <a:lnTo>
                    <a:pt x="4468" y="281"/>
                  </a:lnTo>
                  <a:lnTo>
                    <a:pt x="4468" y="281"/>
                  </a:lnTo>
                  <a:lnTo>
                    <a:pt x="4468" y="312"/>
                  </a:lnTo>
                  <a:lnTo>
                    <a:pt x="4468" y="312"/>
                  </a:lnTo>
                  <a:lnTo>
                    <a:pt x="4468" y="312"/>
                  </a:lnTo>
                  <a:lnTo>
                    <a:pt x="4468" y="312"/>
                  </a:lnTo>
                  <a:lnTo>
                    <a:pt x="4468" y="312"/>
                  </a:lnTo>
                  <a:lnTo>
                    <a:pt x="4468" y="312"/>
                  </a:lnTo>
                  <a:lnTo>
                    <a:pt x="4468" y="312"/>
                  </a:lnTo>
                  <a:lnTo>
                    <a:pt x="4468" y="312"/>
                  </a:lnTo>
                  <a:lnTo>
                    <a:pt x="4468" y="312"/>
                  </a:lnTo>
                  <a:lnTo>
                    <a:pt x="4468" y="312"/>
                  </a:lnTo>
                  <a:lnTo>
                    <a:pt x="4468" y="312"/>
                  </a:lnTo>
                  <a:lnTo>
                    <a:pt x="4468" y="344"/>
                  </a:lnTo>
                  <a:lnTo>
                    <a:pt x="4437" y="344"/>
                  </a:lnTo>
                  <a:lnTo>
                    <a:pt x="4437" y="344"/>
                  </a:lnTo>
                  <a:lnTo>
                    <a:pt x="4437" y="344"/>
                  </a:lnTo>
                  <a:lnTo>
                    <a:pt x="4437" y="344"/>
                  </a:lnTo>
                  <a:lnTo>
                    <a:pt x="4437" y="344"/>
                  </a:lnTo>
                  <a:lnTo>
                    <a:pt x="4437" y="344"/>
                  </a:lnTo>
                  <a:lnTo>
                    <a:pt x="4437" y="344"/>
                  </a:lnTo>
                  <a:lnTo>
                    <a:pt x="4405" y="406"/>
                  </a:lnTo>
                  <a:lnTo>
                    <a:pt x="4405" y="406"/>
                  </a:lnTo>
                  <a:lnTo>
                    <a:pt x="4405" y="406"/>
                  </a:lnTo>
                  <a:lnTo>
                    <a:pt x="4405" y="406"/>
                  </a:lnTo>
                  <a:lnTo>
                    <a:pt x="4405" y="406"/>
                  </a:lnTo>
                  <a:lnTo>
                    <a:pt x="4405" y="406"/>
                  </a:lnTo>
                  <a:lnTo>
                    <a:pt x="4405" y="406"/>
                  </a:lnTo>
                  <a:lnTo>
                    <a:pt x="4405" y="406"/>
                  </a:lnTo>
                  <a:lnTo>
                    <a:pt x="4374" y="437"/>
                  </a:lnTo>
                  <a:lnTo>
                    <a:pt x="4374" y="437"/>
                  </a:lnTo>
                  <a:lnTo>
                    <a:pt x="4374" y="437"/>
                  </a:lnTo>
                  <a:lnTo>
                    <a:pt x="4374" y="437"/>
                  </a:lnTo>
                  <a:lnTo>
                    <a:pt x="4374" y="437"/>
                  </a:lnTo>
                  <a:lnTo>
                    <a:pt x="4374" y="469"/>
                  </a:lnTo>
                  <a:lnTo>
                    <a:pt x="4374" y="469"/>
                  </a:lnTo>
                  <a:lnTo>
                    <a:pt x="4374" y="469"/>
                  </a:lnTo>
                  <a:lnTo>
                    <a:pt x="4374" y="469"/>
                  </a:lnTo>
                  <a:lnTo>
                    <a:pt x="4374" y="469"/>
                  </a:lnTo>
                  <a:lnTo>
                    <a:pt x="4374" y="469"/>
                  </a:lnTo>
                  <a:lnTo>
                    <a:pt x="4374" y="469"/>
                  </a:lnTo>
                  <a:lnTo>
                    <a:pt x="4374" y="469"/>
                  </a:lnTo>
                  <a:lnTo>
                    <a:pt x="4374" y="469"/>
                  </a:lnTo>
                  <a:lnTo>
                    <a:pt x="4374" y="469"/>
                  </a:lnTo>
                  <a:lnTo>
                    <a:pt x="4343" y="500"/>
                  </a:lnTo>
                  <a:lnTo>
                    <a:pt x="4343" y="531"/>
                  </a:lnTo>
                  <a:lnTo>
                    <a:pt x="4343" y="531"/>
                  </a:lnTo>
                  <a:lnTo>
                    <a:pt x="4343" y="531"/>
                  </a:lnTo>
                  <a:lnTo>
                    <a:pt x="4343" y="531"/>
                  </a:lnTo>
                  <a:lnTo>
                    <a:pt x="4343" y="531"/>
                  </a:lnTo>
                  <a:lnTo>
                    <a:pt x="4343" y="531"/>
                  </a:lnTo>
                  <a:lnTo>
                    <a:pt x="4343" y="531"/>
                  </a:lnTo>
                  <a:lnTo>
                    <a:pt x="4343" y="531"/>
                  </a:lnTo>
                  <a:lnTo>
                    <a:pt x="4343" y="531"/>
                  </a:lnTo>
                  <a:lnTo>
                    <a:pt x="4343" y="531"/>
                  </a:lnTo>
                  <a:lnTo>
                    <a:pt x="4343" y="531"/>
                  </a:lnTo>
                  <a:lnTo>
                    <a:pt x="4343" y="531"/>
                  </a:lnTo>
                  <a:lnTo>
                    <a:pt x="4343" y="562"/>
                  </a:lnTo>
                  <a:lnTo>
                    <a:pt x="4343" y="562"/>
                  </a:lnTo>
                  <a:lnTo>
                    <a:pt x="4312" y="562"/>
                  </a:lnTo>
                  <a:lnTo>
                    <a:pt x="4312" y="562"/>
                  </a:lnTo>
                  <a:lnTo>
                    <a:pt x="4312" y="594"/>
                  </a:lnTo>
                  <a:lnTo>
                    <a:pt x="4312" y="594"/>
                  </a:lnTo>
                  <a:lnTo>
                    <a:pt x="4280" y="594"/>
                  </a:lnTo>
                  <a:lnTo>
                    <a:pt x="4280" y="594"/>
                  </a:lnTo>
                  <a:lnTo>
                    <a:pt x="4280" y="594"/>
                  </a:lnTo>
                  <a:lnTo>
                    <a:pt x="4280" y="594"/>
                  </a:lnTo>
                  <a:lnTo>
                    <a:pt x="4280" y="625"/>
                  </a:lnTo>
                  <a:lnTo>
                    <a:pt x="4280" y="625"/>
                  </a:lnTo>
                  <a:lnTo>
                    <a:pt x="4280" y="625"/>
                  </a:lnTo>
                  <a:lnTo>
                    <a:pt x="4280" y="625"/>
                  </a:lnTo>
                  <a:lnTo>
                    <a:pt x="4280" y="625"/>
                  </a:lnTo>
                  <a:lnTo>
                    <a:pt x="4280" y="625"/>
                  </a:lnTo>
                  <a:lnTo>
                    <a:pt x="4280" y="625"/>
                  </a:lnTo>
                  <a:lnTo>
                    <a:pt x="4280" y="625"/>
                  </a:lnTo>
                  <a:lnTo>
                    <a:pt x="4280" y="625"/>
                  </a:lnTo>
                  <a:lnTo>
                    <a:pt x="4249" y="625"/>
                  </a:lnTo>
                  <a:lnTo>
                    <a:pt x="4249" y="625"/>
                  </a:lnTo>
                  <a:lnTo>
                    <a:pt x="4249" y="625"/>
                  </a:lnTo>
                  <a:lnTo>
                    <a:pt x="4249" y="625"/>
                  </a:lnTo>
                  <a:lnTo>
                    <a:pt x="4249" y="625"/>
                  </a:lnTo>
                  <a:lnTo>
                    <a:pt x="4218" y="625"/>
                  </a:lnTo>
                  <a:lnTo>
                    <a:pt x="4218" y="625"/>
                  </a:lnTo>
                  <a:lnTo>
                    <a:pt x="4218" y="625"/>
                  </a:lnTo>
                  <a:lnTo>
                    <a:pt x="4187" y="625"/>
                  </a:lnTo>
                  <a:lnTo>
                    <a:pt x="4187" y="625"/>
                  </a:lnTo>
                  <a:lnTo>
                    <a:pt x="4218" y="594"/>
                  </a:lnTo>
                  <a:lnTo>
                    <a:pt x="4218" y="594"/>
                  </a:lnTo>
                  <a:lnTo>
                    <a:pt x="4218" y="594"/>
                  </a:lnTo>
                  <a:lnTo>
                    <a:pt x="4187" y="594"/>
                  </a:lnTo>
                  <a:lnTo>
                    <a:pt x="4187" y="594"/>
                  </a:lnTo>
                  <a:lnTo>
                    <a:pt x="4187" y="594"/>
                  </a:lnTo>
                  <a:lnTo>
                    <a:pt x="4187" y="594"/>
                  </a:lnTo>
                  <a:lnTo>
                    <a:pt x="4187" y="594"/>
                  </a:lnTo>
                  <a:lnTo>
                    <a:pt x="4187" y="594"/>
                  </a:lnTo>
                  <a:lnTo>
                    <a:pt x="4187" y="594"/>
                  </a:lnTo>
                  <a:lnTo>
                    <a:pt x="4187" y="594"/>
                  </a:lnTo>
                  <a:lnTo>
                    <a:pt x="4155" y="594"/>
                  </a:lnTo>
                  <a:lnTo>
                    <a:pt x="4155" y="594"/>
                  </a:lnTo>
                  <a:lnTo>
                    <a:pt x="4155" y="594"/>
                  </a:lnTo>
                  <a:lnTo>
                    <a:pt x="4155" y="594"/>
                  </a:lnTo>
                  <a:lnTo>
                    <a:pt x="4155" y="594"/>
                  </a:lnTo>
                  <a:lnTo>
                    <a:pt x="4155" y="594"/>
                  </a:lnTo>
                  <a:lnTo>
                    <a:pt x="4155" y="594"/>
                  </a:lnTo>
                  <a:lnTo>
                    <a:pt x="4124" y="594"/>
                  </a:lnTo>
                  <a:lnTo>
                    <a:pt x="4124" y="594"/>
                  </a:lnTo>
                  <a:lnTo>
                    <a:pt x="4124" y="594"/>
                  </a:lnTo>
                  <a:lnTo>
                    <a:pt x="4124" y="594"/>
                  </a:lnTo>
                  <a:lnTo>
                    <a:pt x="4093" y="594"/>
                  </a:lnTo>
                  <a:lnTo>
                    <a:pt x="4093" y="594"/>
                  </a:lnTo>
                  <a:lnTo>
                    <a:pt x="4093" y="594"/>
                  </a:lnTo>
                  <a:lnTo>
                    <a:pt x="4093" y="594"/>
                  </a:lnTo>
                  <a:lnTo>
                    <a:pt x="4093" y="594"/>
                  </a:lnTo>
                  <a:lnTo>
                    <a:pt x="4093" y="594"/>
                  </a:lnTo>
                  <a:lnTo>
                    <a:pt x="4093" y="594"/>
                  </a:lnTo>
                  <a:lnTo>
                    <a:pt x="4093" y="594"/>
                  </a:lnTo>
                  <a:lnTo>
                    <a:pt x="4093" y="594"/>
                  </a:lnTo>
                  <a:lnTo>
                    <a:pt x="4093" y="594"/>
                  </a:lnTo>
                  <a:lnTo>
                    <a:pt x="4093" y="594"/>
                  </a:lnTo>
                  <a:lnTo>
                    <a:pt x="4093" y="594"/>
                  </a:lnTo>
                  <a:lnTo>
                    <a:pt x="4093" y="594"/>
                  </a:lnTo>
                  <a:lnTo>
                    <a:pt x="4093" y="594"/>
                  </a:lnTo>
                  <a:lnTo>
                    <a:pt x="4093" y="594"/>
                  </a:lnTo>
                  <a:lnTo>
                    <a:pt x="4093" y="594"/>
                  </a:lnTo>
                  <a:lnTo>
                    <a:pt x="4062" y="594"/>
                  </a:lnTo>
                  <a:lnTo>
                    <a:pt x="4062" y="594"/>
                  </a:lnTo>
                  <a:lnTo>
                    <a:pt x="4062" y="594"/>
                  </a:lnTo>
                  <a:lnTo>
                    <a:pt x="4062" y="594"/>
                  </a:lnTo>
                  <a:lnTo>
                    <a:pt x="4062" y="594"/>
                  </a:lnTo>
                  <a:lnTo>
                    <a:pt x="4062" y="594"/>
                  </a:lnTo>
                  <a:lnTo>
                    <a:pt x="4062" y="625"/>
                  </a:lnTo>
                  <a:lnTo>
                    <a:pt x="4062" y="625"/>
                  </a:lnTo>
                  <a:lnTo>
                    <a:pt x="4062" y="625"/>
                  </a:lnTo>
                  <a:lnTo>
                    <a:pt x="4062" y="625"/>
                  </a:lnTo>
                  <a:lnTo>
                    <a:pt x="4062" y="625"/>
                  </a:lnTo>
                  <a:lnTo>
                    <a:pt x="4062" y="625"/>
                  </a:lnTo>
                  <a:lnTo>
                    <a:pt x="4062" y="625"/>
                  </a:lnTo>
                  <a:lnTo>
                    <a:pt x="4030" y="625"/>
                  </a:lnTo>
                  <a:lnTo>
                    <a:pt x="4030" y="625"/>
                  </a:lnTo>
                  <a:lnTo>
                    <a:pt x="4030" y="625"/>
                  </a:lnTo>
                  <a:lnTo>
                    <a:pt x="4030" y="625"/>
                  </a:lnTo>
                  <a:lnTo>
                    <a:pt x="4030" y="625"/>
                  </a:lnTo>
                  <a:lnTo>
                    <a:pt x="4030" y="625"/>
                  </a:lnTo>
                  <a:lnTo>
                    <a:pt x="4030" y="625"/>
                  </a:lnTo>
                  <a:lnTo>
                    <a:pt x="4030" y="625"/>
                  </a:lnTo>
                  <a:lnTo>
                    <a:pt x="4030" y="625"/>
                  </a:lnTo>
                  <a:lnTo>
                    <a:pt x="4030" y="625"/>
                  </a:lnTo>
                  <a:lnTo>
                    <a:pt x="4030" y="625"/>
                  </a:lnTo>
                  <a:lnTo>
                    <a:pt x="3999" y="625"/>
                  </a:lnTo>
                  <a:lnTo>
                    <a:pt x="3999" y="625"/>
                  </a:lnTo>
                  <a:lnTo>
                    <a:pt x="3999" y="625"/>
                  </a:lnTo>
                  <a:lnTo>
                    <a:pt x="3999" y="625"/>
                  </a:lnTo>
                  <a:lnTo>
                    <a:pt x="3999" y="625"/>
                  </a:lnTo>
                  <a:lnTo>
                    <a:pt x="3999" y="625"/>
                  </a:lnTo>
                  <a:lnTo>
                    <a:pt x="3999" y="625"/>
                  </a:lnTo>
                  <a:lnTo>
                    <a:pt x="3968" y="625"/>
                  </a:lnTo>
                  <a:lnTo>
                    <a:pt x="3968" y="625"/>
                  </a:lnTo>
                  <a:lnTo>
                    <a:pt x="3968" y="625"/>
                  </a:lnTo>
                  <a:lnTo>
                    <a:pt x="3968" y="625"/>
                  </a:lnTo>
                  <a:lnTo>
                    <a:pt x="3968" y="625"/>
                  </a:lnTo>
                  <a:lnTo>
                    <a:pt x="3968" y="625"/>
                  </a:lnTo>
                  <a:lnTo>
                    <a:pt x="3968" y="625"/>
                  </a:lnTo>
                  <a:lnTo>
                    <a:pt x="3968" y="625"/>
                  </a:lnTo>
                  <a:lnTo>
                    <a:pt x="3968" y="625"/>
                  </a:lnTo>
                  <a:lnTo>
                    <a:pt x="3968" y="594"/>
                  </a:lnTo>
                  <a:lnTo>
                    <a:pt x="3937" y="594"/>
                  </a:lnTo>
                  <a:lnTo>
                    <a:pt x="3937" y="594"/>
                  </a:lnTo>
                  <a:lnTo>
                    <a:pt x="3937" y="594"/>
                  </a:lnTo>
                  <a:lnTo>
                    <a:pt x="3937" y="594"/>
                  </a:lnTo>
                  <a:lnTo>
                    <a:pt x="3937" y="594"/>
                  </a:lnTo>
                  <a:lnTo>
                    <a:pt x="3937" y="594"/>
                  </a:lnTo>
                  <a:lnTo>
                    <a:pt x="3937" y="594"/>
                  </a:lnTo>
                  <a:lnTo>
                    <a:pt x="3937" y="594"/>
                  </a:lnTo>
                  <a:lnTo>
                    <a:pt x="3937" y="594"/>
                  </a:lnTo>
                  <a:lnTo>
                    <a:pt x="3937" y="594"/>
                  </a:lnTo>
                  <a:lnTo>
                    <a:pt x="3905" y="594"/>
                  </a:lnTo>
                  <a:lnTo>
                    <a:pt x="3905" y="594"/>
                  </a:lnTo>
                  <a:lnTo>
                    <a:pt x="3905" y="594"/>
                  </a:lnTo>
                  <a:lnTo>
                    <a:pt x="3905" y="594"/>
                  </a:lnTo>
                  <a:lnTo>
                    <a:pt x="3905" y="594"/>
                  </a:lnTo>
                  <a:lnTo>
                    <a:pt x="3905" y="594"/>
                  </a:lnTo>
                  <a:lnTo>
                    <a:pt x="3905" y="594"/>
                  </a:lnTo>
                  <a:lnTo>
                    <a:pt x="3905" y="562"/>
                  </a:lnTo>
                  <a:lnTo>
                    <a:pt x="3905" y="562"/>
                  </a:lnTo>
                  <a:lnTo>
                    <a:pt x="3905" y="562"/>
                  </a:lnTo>
                  <a:lnTo>
                    <a:pt x="3905" y="562"/>
                  </a:lnTo>
                  <a:lnTo>
                    <a:pt x="3905" y="562"/>
                  </a:lnTo>
                  <a:lnTo>
                    <a:pt x="3905" y="562"/>
                  </a:lnTo>
                  <a:lnTo>
                    <a:pt x="3905" y="562"/>
                  </a:lnTo>
                  <a:lnTo>
                    <a:pt x="3905" y="562"/>
                  </a:lnTo>
                  <a:lnTo>
                    <a:pt x="3905" y="562"/>
                  </a:lnTo>
                  <a:lnTo>
                    <a:pt x="3905" y="562"/>
                  </a:lnTo>
                  <a:lnTo>
                    <a:pt x="3905" y="562"/>
                  </a:lnTo>
                  <a:lnTo>
                    <a:pt x="3905" y="562"/>
                  </a:lnTo>
                  <a:lnTo>
                    <a:pt x="3905" y="562"/>
                  </a:lnTo>
                  <a:lnTo>
                    <a:pt x="3905" y="562"/>
                  </a:lnTo>
                  <a:lnTo>
                    <a:pt x="3874" y="562"/>
                  </a:lnTo>
                  <a:lnTo>
                    <a:pt x="3874" y="562"/>
                  </a:lnTo>
                  <a:lnTo>
                    <a:pt x="3843" y="531"/>
                  </a:lnTo>
                  <a:lnTo>
                    <a:pt x="3843" y="531"/>
                  </a:lnTo>
                  <a:lnTo>
                    <a:pt x="3843" y="531"/>
                  </a:lnTo>
                  <a:lnTo>
                    <a:pt x="3874" y="531"/>
                  </a:lnTo>
                  <a:lnTo>
                    <a:pt x="3874" y="531"/>
                  </a:lnTo>
                  <a:lnTo>
                    <a:pt x="3874" y="531"/>
                  </a:lnTo>
                  <a:lnTo>
                    <a:pt x="3843" y="531"/>
                  </a:lnTo>
                  <a:lnTo>
                    <a:pt x="3843" y="531"/>
                  </a:lnTo>
                  <a:lnTo>
                    <a:pt x="3843" y="531"/>
                  </a:lnTo>
                  <a:lnTo>
                    <a:pt x="3843" y="531"/>
                  </a:lnTo>
                  <a:lnTo>
                    <a:pt x="3843" y="562"/>
                  </a:lnTo>
                  <a:lnTo>
                    <a:pt x="3843" y="562"/>
                  </a:lnTo>
                  <a:lnTo>
                    <a:pt x="3812" y="562"/>
                  </a:lnTo>
                  <a:lnTo>
                    <a:pt x="3812" y="531"/>
                  </a:lnTo>
                  <a:lnTo>
                    <a:pt x="3812" y="531"/>
                  </a:lnTo>
                  <a:lnTo>
                    <a:pt x="3812" y="531"/>
                  </a:lnTo>
                  <a:lnTo>
                    <a:pt x="3812" y="531"/>
                  </a:lnTo>
                  <a:lnTo>
                    <a:pt x="3812" y="562"/>
                  </a:lnTo>
                  <a:lnTo>
                    <a:pt x="3812" y="562"/>
                  </a:lnTo>
                  <a:lnTo>
                    <a:pt x="3780" y="562"/>
                  </a:lnTo>
                  <a:lnTo>
                    <a:pt x="3780" y="562"/>
                  </a:lnTo>
                  <a:lnTo>
                    <a:pt x="3780" y="562"/>
                  </a:lnTo>
                  <a:lnTo>
                    <a:pt x="3780" y="562"/>
                  </a:lnTo>
                  <a:lnTo>
                    <a:pt x="3780" y="562"/>
                  </a:lnTo>
                  <a:lnTo>
                    <a:pt x="3780" y="562"/>
                  </a:lnTo>
                  <a:lnTo>
                    <a:pt x="3780" y="562"/>
                  </a:lnTo>
                  <a:lnTo>
                    <a:pt x="3780" y="562"/>
                  </a:lnTo>
                  <a:lnTo>
                    <a:pt x="3780" y="562"/>
                  </a:lnTo>
                  <a:lnTo>
                    <a:pt x="3749" y="562"/>
                  </a:lnTo>
                  <a:lnTo>
                    <a:pt x="3749" y="562"/>
                  </a:lnTo>
                  <a:lnTo>
                    <a:pt x="3749" y="562"/>
                  </a:lnTo>
                  <a:lnTo>
                    <a:pt x="3749" y="562"/>
                  </a:lnTo>
                  <a:lnTo>
                    <a:pt x="3749" y="562"/>
                  </a:lnTo>
                  <a:lnTo>
                    <a:pt x="3718" y="562"/>
                  </a:lnTo>
                  <a:lnTo>
                    <a:pt x="3718" y="562"/>
                  </a:lnTo>
                  <a:lnTo>
                    <a:pt x="3718" y="562"/>
                  </a:lnTo>
                  <a:lnTo>
                    <a:pt x="3687" y="562"/>
                  </a:lnTo>
                  <a:lnTo>
                    <a:pt x="3687" y="562"/>
                  </a:lnTo>
                  <a:lnTo>
                    <a:pt x="3687" y="562"/>
                  </a:lnTo>
                  <a:lnTo>
                    <a:pt x="3687" y="562"/>
                  </a:lnTo>
                  <a:lnTo>
                    <a:pt x="3687" y="562"/>
                  </a:lnTo>
                  <a:lnTo>
                    <a:pt x="3687" y="562"/>
                  </a:lnTo>
                  <a:lnTo>
                    <a:pt x="3687" y="562"/>
                  </a:lnTo>
                  <a:lnTo>
                    <a:pt x="3655" y="562"/>
                  </a:lnTo>
                  <a:lnTo>
                    <a:pt x="3655" y="562"/>
                  </a:lnTo>
                  <a:lnTo>
                    <a:pt x="3655" y="562"/>
                  </a:lnTo>
                  <a:lnTo>
                    <a:pt x="3655" y="562"/>
                  </a:lnTo>
                  <a:lnTo>
                    <a:pt x="3655" y="562"/>
                  </a:lnTo>
                  <a:lnTo>
                    <a:pt x="3655" y="562"/>
                  </a:lnTo>
                  <a:lnTo>
                    <a:pt x="3655" y="562"/>
                  </a:lnTo>
                  <a:lnTo>
                    <a:pt x="3655" y="562"/>
                  </a:lnTo>
                  <a:lnTo>
                    <a:pt x="3655" y="562"/>
                  </a:lnTo>
                  <a:lnTo>
                    <a:pt x="3655" y="594"/>
                  </a:lnTo>
                  <a:lnTo>
                    <a:pt x="3655" y="594"/>
                  </a:lnTo>
                  <a:lnTo>
                    <a:pt x="3624" y="594"/>
                  </a:lnTo>
                  <a:lnTo>
                    <a:pt x="3624" y="594"/>
                  </a:lnTo>
                  <a:lnTo>
                    <a:pt x="3624" y="594"/>
                  </a:lnTo>
                  <a:lnTo>
                    <a:pt x="3624" y="594"/>
                  </a:lnTo>
                  <a:lnTo>
                    <a:pt x="3624" y="594"/>
                  </a:lnTo>
                  <a:lnTo>
                    <a:pt x="3624" y="594"/>
                  </a:lnTo>
                  <a:lnTo>
                    <a:pt x="3624" y="594"/>
                  </a:lnTo>
                  <a:lnTo>
                    <a:pt x="3624" y="594"/>
                  </a:lnTo>
                  <a:lnTo>
                    <a:pt x="3624" y="594"/>
                  </a:lnTo>
                  <a:lnTo>
                    <a:pt x="3624" y="594"/>
                  </a:lnTo>
                  <a:lnTo>
                    <a:pt x="3624" y="594"/>
                  </a:lnTo>
                  <a:lnTo>
                    <a:pt x="3624" y="594"/>
                  </a:lnTo>
                  <a:lnTo>
                    <a:pt x="3624" y="594"/>
                  </a:lnTo>
                  <a:lnTo>
                    <a:pt x="3655" y="625"/>
                  </a:lnTo>
                  <a:lnTo>
                    <a:pt x="3655" y="625"/>
                  </a:lnTo>
                  <a:lnTo>
                    <a:pt x="3655" y="625"/>
                  </a:lnTo>
                  <a:lnTo>
                    <a:pt x="3655" y="625"/>
                  </a:lnTo>
                  <a:lnTo>
                    <a:pt x="3655" y="625"/>
                  </a:lnTo>
                  <a:lnTo>
                    <a:pt x="3655" y="656"/>
                  </a:lnTo>
                  <a:lnTo>
                    <a:pt x="3655" y="656"/>
                  </a:lnTo>
                  <a:lnTo>
                    <a:pt x="3655" y="656"/>
                  </a:lnTo>
                  <a:lnTo>
                    <a:pt x="3655" y="656"/>
                  </a:lnTo>
                  <a:lnTo>
                    <a:pt x="3655" y="656"/>
                  </a:lnTo>
                  <a:lnTo>
                    <a:pt x="3655" y="656"/>
                  </a:lnTo>
                  <a:lnTo>
                    <a:pt x="3655" y="656"/>
                  </a:lnTo>
                  <a:lnTo>
                    <a:pt x="3655" y="656"/>
                  </a:lnTo>
                  <a:lnTo>
                    <a:pt x="3655" y="687"/>
                  </a:lnTo>
                  <a:lnTo>
                    <a:pt x="3655" y="687"/>
                  </a:lnTo>
                  <a:lnTo>
                    <a:pt x="3655" y="687"/>
                  </a:lnTo>
                  <a:lnTo>
                    <a:pt x="3624" y="687"/>
                  </a:lnTo>
                  <a:lnTo>
                    <a:pt x="3624" y="687"/>
                  </a:lnTo>
                  <a:lnTo>
                    <a:pt x="3593" y="687"/>
                  </a:lnTo>
                  <a:lnTo>
                    <a:pt x="3593" y="687"/>
                  </a:lnTo>
                  <a:lnTo>
                    <a:pt x="3593" y="687"/>
                  </a:lnTo>
                  <a:lnTo>
                    <a:pt x="3593" y="687"/>
                  </a:lnTo>
                  <a:lnTo>
                    <a:pt x="3593" y="656"/>
                  </a:lnTo>
                  <a:lnTo>
                    <a:pt x="3593" y="656"/>
                  </a:lnTo>
                  <a:lnTo>
                    <a:pt x="3562" y="656"/>
                  </a:lnTo>
                  <a:lnTo>
                    <a:pt x="3562" y="656"/>
                  </a:lnTo>
                  <a:lnTo>
                    <a:pt x="3562" y="656"/>
                  </a:lnTo>
                  <a:lnTo>
                    <a:pt x="3562" y="656"/>
                  </a:lnTo>
                  <a:lnTo>
                    <a:pt x="3562" y="656"/>
                  </a:lnTo>
                  <a:lnTo>
                    <a:pt x="3530" y="656"/>
                  </a:lnTo>
                  <a:lnTo>
                    <a:pt x="3530" y="687"/>
                  </a:lnTo>
                  <a:lnTo>
                    <a:pt x="3530" y="687"/>
                  </a:lnTo>
                  <a:lnTo>
                    <a:pt x="3530" y="656"/>
                  </a:lnTo>
                  <a:lnTo>
                    <a:pt x="3530" y="656"/>
                  </a:lnTo>
                  <a:lnTo>
                    <a:pt x="3530" y="656"/>
                  </a:lnTo>
                  <a:lnTo>
                    <a:pt x="3530" y="656"/>
                  </a:lnTo>
                  <a:lnTo>
                    <a:pt x="3530" y="656"/>
                  </a:lnTo>
                  <a:lnTo>
                    <a:pt x="3530" y="656"/>
                  </a:lnTo>
                  <a:lnTo>
                    <a:pt x="3499" y="656"/>
                  </a:lnTo>
                  <a:lnTo>
                    <a:pt x="3499" y="656"/>
                  </a:lnTo>
                  <a:lnTo>
                    <a:pt x="3499" y="656"/>
                  </a:lnTo>
                  <a:lnTo>
                    <a:pt x="3499" y="656"/>
                  </a:lnTo>
                  <a:lnTo>
                    <a:pt x="3499" y="687"/>
                  </a:lnTo>
                  <a:lnTo>
                    <a:pt x="3499" y="687"/>
                  </a:lnTo>
                  <a:lnTo>
                    <a:pt x="3499" y="687"/>
                  </a:lnTo>
                  <a:lnTo>
                    <a:pt x="3468" y="687"/>
                  </a:lnTo>
                  <a:lnTo>
                    <a:pt x="3468" y="687"/>
                  </a:lnTo>
                  <a:lnTo>
                    <a:pt x="3468" y="687"/>
                  </a:lnTo>
                  <a:lnTo>
                    <a:pt x="3468" y="656"/>
                  </a:lnTo>
                  <a:lnTo>
                    <a:pt x="3468" y="656"/>
                  </a:lnTo>
                  <a:lnTo>
                    <a:pt x="3468" y="656"/>
                  </a:lnTo>
                  <a:lnTo>
                    <a:pt x="3468" y="656"/>
                  </a:lnTo>
                  <a:lnTo>
                    <a:pt x="3437" y="656"/>
                  </a:lnTo>
                  <a:lnTo>
                    <a:pt x="3437" y="656"/>
                  </a:lnTo>
                  <a:lnTo>
                    <a:pt x="3437" y="656"/>
                  </a:lnTo>
                  <a:lnTo>
                    <a:pt x="3437" y="656"/>
                  </a:lnTo>
                  <a:lnTo>
                    <a:pt x="3437" y="656"/>
                  </a:lnTo>
                  <a:lnTo>
                    <a:pt x="3437" y="656"/>
                  </a:lnTo>
                  <a:lnTo>
                    <a:pt x="3437" y="656"/>
                  </a:lnTo>
                  <a:lnTo>
                    <a:pt x="3405" y="656"/>
                  </a:lnTo>
                  <a:lnTo>
                    <a:pt x="3405" y="656"/>
                  </a:lnTo>
                  <a:lnTo>
                    <a:pt x="3405" y="656"/>
                  </a:lnTo>
                  <a:lnTo>
                    <a:pt x="3374" y="656"/>
                  </a:lnTo>
                  <a:lnTo>
                    <a:pt x="3374" y="656"/>
                  </a:lnTo>
                  <a:lnTo>
                    <a:pt x="3374" y="656"/>
                  </a:lnTo>
                  <a:lnTo>
                    <a:pt x="3374" y="656"/>
                  </a:lnTo>
                  <a:lnTo>
                    <a:pt x="3374" y="656"/>
                  </a:lnTo>
                  <a:lnTo>
                    <a:pt x="3374" y="656"/>
                  </a:lnTo>
                  <a:lnTo>
                    <a:pt x="3374" y="656"/>
                  </a:lnTo>
                  <a:lnTo>
                    <a:pt x="3374" y="687"/>
                  </a:lnTo>
                  <a:lnTo>
                    <a:pt x="3374" y="687"/>
                  </a:lnTo>
                  <a:lnTo>
                    <a:pt x="3343" y="687"/>
                  </a:lnTo>
                  <a:lnTo>
                    <a:pt x="3343" y="687"/>
                  </a:lnTo>
                  <a:lnTo>
                    <a:pt x="3343" y="719"/>
                  </a:lnTo>
                  <a:lnTo>
                    <a:pt x="3343" y="719"/>
                  </a:lnTo>
                  <a:lnTo>
                    <a:pt x="3312" y="719"/>
                  </a:lnTo>
                  <a:lnTo>
                    <a:pt x="3312" y="719"/>
                  </a:lnTo>
                  <a:lnTo>
                    <a:pt x="3312" y="719"/>
                  </a:lnTo>
                  <a:lnTo>
                    <a:pt x="3280" y="719"/>
                  </a:lnTo>
                  <a:lnTo>
                    <a:pt x="3280" y="719"/>
                  </a:lnTo>
                  <a:lnTo>
                    <a:pt x="3280" y="719"/>
                  </a:lnTo>
                  <a:lnTo>
                    <a:pt x="3280" y="719"/>
                  </a:lnTo>
                  <a:lnTo>
                    <a:pt x="3249" y="719"/>
                  </a:lnTo>
                  <a:lnTo>
                    <a:pt x="3249" y="719"/>
                  </a:lnTo>
                  <a:lnTo>
                    <a:pt x="3249" y="719"/>
                  </a:lnTo>
                  <a:lnTo>
                    <a:pt x="3249" y="719"/>
                  </a:lnTo>
                  <a:lnTo>
                    <a:pt x="3249" y="719"/>
                  </a:lnTo>
                  <a:lnTo>
                    <a:pt x="3249" y="719"/>
                  </a:lnTo>
                  <a:lnTo>
                    <a:pt x="3249" y="719"/>
                  </a:lnTo>
                  <a:lnTo>
                    <a:pt x="3249" y="750"/>
                  </a:lnTo>
                  <a:lnTo>
                    <a:pt x="3249" y="750"/>
                  </a:lnTo>
                  <a:lnTo>
                    <a:pt x="3249" y="750"/>
                  </a:lnTo>
                  <a:lnTo>
                    <a:pt x="3249" y="750"/>
                  </a:lnTo>
                  <a:lnTo>
                    <a:pt x="3218" y="750"/>
                  </a:lnTo>
                  <a:lnTo>
                    <a:pt x="3218" y="750"/>
                  </a:lnTo>
                  <a:lnTo>
                    <a:pt x="3218" y="750"/>
                  </a:lnTo>
                  <a:lnTo>
                    <a:pt x="3218" y="750"/>
                  </a:lnTo>
                  <a:lnTo>
                    <a:pt x="3218" y="750"/>
                  </a:lnTo>
                  <a:lnTo>
                    <a:pt x="3218" y="750"/>
                  </a:lnTo>
                  <a:lnTo>
                    <a:pt x="3218" y="750"/>
                  </a:lnTo>
                  <a:lnTo>
                    <a:pt x="3218" y="750"/>
                  </a:lnTo>
                  <a:lnTo>
                    <a:pt x="3218" y="750"/>
                  </a:lnTo>
                  <a:lnTo>
                    <a:pt x="3187" y="750"/>
                  </a:lnTo>
                  <a:lnTo>
                    <a:pt x="3187" y="750"/>
                  </a:lnTo>
                  <a:lnTo>
                    <a:pt x="3187" y="750"/>
                  </a:lnTo>
                  <a:lnTo>
                    <a:pt x="3187" y="750"/>
                  </a:lnTo>
                  <a:lnTo>
                    <a:pt x="3187" y="750"/>
                  </a:lnTo>
                  <a:lnTo>
                    <a:pt x="3187" y="750"/>
                  </a:lnTo>
                  <a:lnTo>
                    <a:pt x="3187" y="750"/>
                  </a:lnTo>
                  <a:lnTo>
                    <a:pt x="3187" y="719"/>
                  </a:lnTo>
                  <a:lnTo>
                    <a:pt x="3187" y="750"/>
                  </a:lnTo>
                  <a:lnTo>
                    <a:pt x="3187" y="750"/>
                  </a:lnTo>
                  <a:lnTo>
                    <a:pt x="3187" y="750"/>
                  </a:lnTo>
                  <a:lnTo>
                    <a:pt x="3187" y="750"/>
                  </a:lnTo>
                  <a:lnTo>
                    <a:pt x="3187" y="750"/>
                  </a:lnTo>
                  <a:lnTo>
                    <a:pt x="3155" y="750"/>
                  </a:lnTo>
                  <a:lnTo>
                    <a:pt x="3155" y="750"/>
                  </a:lnTo>
                  <a:lnTo>
                    <a:pt x="3155" y="750"/>
                  </a:lnTo>
                  <a:lnTo>
                    <a:pt x="3155" y="750"/>
                  </a:lnTo>
                  <a:lnTo>
                    <a:pt x="3155" y="750"/>
                  </a:lnTo>
                  <a:lnTo>
                    <a:pt x="3155" y="750"/>
                  </a:lnTo>
                  <a:lnTo>
                    <a:pt x="3155" y="750"/>
                  </a:lnTo>
                  <a:lnTo>
                    <a:pt x="3155" y="781"/>
                  </a:lnTo>
                  <a:lnTo>
                    <a:pt x="3155" y="781"/>
                  </a:lnTo>
                  <a:lnTo>
                    <a:pt x="3155" y="781"/>
                  </a:lnTo>
                  <a:lnTo>
                    <a:pt x="3155" y="781"/>
                  </a:lnTo>
                  <a:lnTo>
                    <a:pt x="3155" y="781"/>
                  </a:lnTo>
                  <a:lnTo>
                    <a:pt x="3155" y="781"/>
                  </a:lnTo>
                  <a:lnTo>
                    <a:pt x="3155" y="812"/>
                  </a:lnTo>
                  <a:lnTo>
                    <a:pt x="3124" y="812"/>
                  </a:lnTo>
                  <a:lnTo>
                    <a:pt x="3124" y="812"/>
                  </a:lnTo>
                  <a:lnTo>
                    <a:pt x="3124" y="812"/>
                  </a:lnTo>
                  <a:lnTo>
                    <a:pt x="3124" y="812"/>
                  </a:lnTo>
                  <a:lnTo>
                    <a:pt x="3124" y="812"/>
                  </a:lnTo>
                  <a:lnTo>
                    <a:pt x="3124" y="812"/>
                  </a:lnTo>
                  <a:lnTo>
                    <a:pt x="3124" y="812"/>
                  </a:lnTo>
                  <a:lnTo>
                    <a:pt x="3124" y="812"/>
                  </a:lnTo>
                  <a:lnTo>
                    <a:pt x="3124" y="812"/>
                  </a:lnTo>
                  <a:lnTo>
                    <a:pt x="3124" y="812"/>
                  </a:lnTo>
                  <a:lnTo>
                    <a:pt x="3093" y="812"/>
                  </a:lnTo>
                  <a:lnTo>
                    <a:pt x="3093" y="812"/>
                  </a:lnTo>
                  <a:lnTo>
                    <a:pt x="3093" y="812"/>
                  </a:lnTo>
                  <a:lnTo>
                    <a:pt x="3093" y="812"/>
                  </a:lnTo>
                  <a:lnTo>
                    <a:pt x="3093" y="812"/>
                  </a:lnTo>
                  <a:lnTo>
                    <a:pt x="3093" y="812"/>
                  </a:lnTo>
                  <a:lnTo>
                    <a:pt x="3093" y="812"/>
                  </a:lnTo>
                  <a:lnTo>
                    <a:pt x="3093" y="812"/>
                  </a:lnTo>
                  <a:lnTo>
                    <a:pt x="3093" y="812"/>
                  </a:lnTo>
                  <a:lnTo>
                    <a:pt x="3062" y="812"/>
                  </a:lnTo>
                  <a:lnTo>
                    <a:pt x="3062" y="812"/>
                  </a:lnTo>
                  <a:lnTo>
                    <a:pt x="3062" y="812"/>
                  </a:lnTo>
                  <a:lnTo>
                    <a:pt x="3062" y="812"/>
                  </a:lnTo>
                  <a:lnTo>
                    <a:pt x="3062" y="812"/>
                  </a:lnTo>
                  <a:lnTo>
                    <a:pt x="3062" y="812"/>
                  </a:lnTo>
                  <a:lnTo>
                    <a:pt x="3062" y="781"/>
                  </a:lnTo>
                  <a:lnTo>
                    <a:pt x="3062" y="781"/>
                  </a:lnTo>
                  <a:lnTo>
                    <a:pt x="3030" y="781"/>
                  </a:lnTo>
                  <a:lnTo>
                    <a:pt x="2999" y="781"/>
                  </a:lnTo>
                  <a:lnTo>
                    <a:pt x="2999" y="781"/>
                  </a:lnTo>
                  <a:lnTo>
                    <a:pt x="2999" y="781"/>
                  </a:lnTo>
                  <a:lnTo>
                    <a:pt x="2999" y="781"/>
                  </a:lnTo>
                  <a:lnTo>
                    <a:pt x="2999" y="750"/>
                  </a:lnTo>
                  <a:lnTo>
                    <a:pt x="2968" y="750"/>
                  </a:lnTo>
                  <a:lnTo>
                    <a:pt x="2968" y="750"/>
                  </a:lnTo>
                  <a:lnTo>
                    <a:pt x="2968" y="750"/>
                  </a:lnTo>
                  <a:lnTo>
                    <a:pt x="2968" y="750"/>
                  </a:lnTo>
                  <a:lnTo>
                    <a:pt x="2968" y="750"/>
                  </a:lnTo>
                  <a:lnTo>
                    <a:pt x="2968" y="750"/>
                  </a:lnTo>
                  <a:lnTo>
                    <a:pt x="2968" y="750"/>
                  </a:lnTo>
                  <a:lnTo>
                    <a:pt x="2968" y="750"/>
                  </a:lnTo>
                  <a:lnTo>
                    <a:pt x="2968" y="750"/>
                  </a:lnTo>
                  <a:lnTo>
                    <a:pt x="2968" y="750"/>
                  </a:lnTo>
                  <a:lnTo>
                    <a:pt x="2968" y="750"/>
                  </a:lnTo>
                  <a:lnTo>
                    <a:pt x="2968" y="750"/>
                  </a:lnTo>
                  <a:lnTo>
                    <a:pt x="2968" y="750"/>
                  </a:lnTo>
                  <a:lnTo>
                    <a:pt x="2968" y="750"/>
                  </a:lnTo>
                  <a:lnTo>
                    <a:pt x="2968" y="750"/>
                  </a:lnTo>
                  <a:lnTo>
                    <a:pt x="2968" y="719"/>
                  </a:lnTo>
                  <a:lnTo>
                    <a:pt x="2937" y="719"/>
                  </a:lnTo>
                  <a:lnTo>
                    <a:pt x="2937" y="719"/>
                  </a:lnTo>
                  <a:lnTo>
                    <a:pt x="2937" y="719"/>
                  </a:lnTo>
                  <a:lnTo>
                    <a:pt x="2937" y="719"/>
                  </a:lnTo>
                  <a:lnTo>
                    <a:pt x="2937" y="719"/>
                  </a:lnTo>
                  <a:lnTo>
                    <a:pt x="2937" y="719"/>
                  </a:lnTo>
                  <a:lnTo>
                    <a:pt x="2937" y="719"/>
                  </a:lnTo>
                  <a:lnTo>
                    <a:pt x="2905" y="719"/>
                  </a:lnTo>
                  <a:lnTo>
                    <a:pt x="2905" y="719"/>
                  </a:lnTo>
                  <a:lnTo>
                    <a:pt x="2905" y="719"/>
                  </a:lnTo>
                  <a:lnTo>
                    <a:pt x="2905" y="719"/>
                  </a:lnTo>
                  <a:lnTo>
                    <a:pt x="2905" y="719"/>
                  </a:lnTo>
                  <a:lnTo>
                    <a:pt x="2905" y="687"/>
                  </a:lnTo>
                  <a:lnTo>
                    <a:pt x="2905" y="687"/>
                  </a:lnTo>
                  <a:lnTo>
                    <a:pt x="2905" y="687"/>
                  </a:lnTo>
                  <a:lnTo>
                    <a:pt x="2905" y="687"/>
                  </a:lnTo>
                  <a:lnTo>
                    <a:pt x="2905" y="687"/>
                  </a:lnTo>
                  <a:lnTo>
                    <a:pt x="2905" y="687"/>
                  </a:lnTo>
                  <a:lnTo>
                    <a:pt x="2905" y="687"/>
                  </a:lnTo>
                  <a:lnTo>
                    <a:pt x="2905" y="687"/>
                  </a:lnTo>
                  <a:lnTo>
                    <a:pt x="2905" y="687"/>
                  </a:lnTo>
                  <a:lnTo>
                    <a:pt x="2905" y="687"/>
                  </a:lnTo>
                  <a:lnTo>
                    <a:pt x="2905" y="687"/>
                  </a:lnTo>
                  <a:lnTo>
                    <a:pt x="2905" y="687"/>
                  </a:lnTo>
                  <a:lnTo>
                    <a:pt x="2905" y="687"/>
                  </a:lnTo>
                  <a:lnTo>
                    <a:pt x="2874" y="687"/>
                  </a:lnTo>
                  <a:lnTo>
                    <a:pt x="2874" y="687"/>
                  </a:lnTo>
                  <a:lnTo>
                    <a:pt x="2874" y="656"/>
                  </a:lnTo>
                  <a:lnTo>
                    <a:pt x="2905" y="656"/>
                  </a:lnTo>
                  <a:lnTo>
                    <a:pt x="2905" y="656"/>
                  </a:lnTo>
                  <a:lnTo>
                    <a:pt x="2905" y="656"/>
                  </a:lnTo>
                  <a:lnTo>
                    <a:pt x="2905" y="656"/>
                  </a:lnTo>
                  <a:lnTo>
                    <a:pt x="2905" y="656"/>
                  </a:lnTo>
                  <a:lnTo>
                    <a:pt x="2905" y="656"/>
                  </a:lnTo>
                  <a:lnTo>
                    <a:pt x="2905" y="656"/>
                  </a:lnTo>
                  <a:lnTo>
                    <a:pt x="2905" y="656"/>
                  </a:lnTo>
                  <a:lnTo>
                    <a:pt x="2905" y="656"/>
                  </a:lnTo>
                  <a:lnTo>
                    <a:pt x="2905" y="656"/>
                  </a:lnTo>
                  <a:lnTo>
                    <a:pt x="2905" y="625"/>
                  </a:lnTo>
                  <a:lnTo>
                    <a:pt x="2905" y="625"/>
                  </a:lnTo>
                  <a:lnTo>
                    <a:pt x="2905" y="625"/>
                  </a:lnTo>
                  <a:lnTo>
                    <a:pt x="2905" y="625"/>
                  </a:lnTo>
                  <a:lnTo>
                    <a:pt x="2905" y="625"/>
                  </a:lnTo>
                  <a:lnTo>
                    <a:pt x="2905" y="625"/>
                  </a:lnTo>
                  <a:lnTo>
                    <a:pt x="2905" y="625"/>
                  </a:lnTo>
                  <a:lnTo>
                    <a:pt x="2905" y="594"/>
                  </a:lnTo>
                  <a:lnTo>
                    <a:pt x="2905" y="594"/>
                  </a:lnTo>
                  <a:lnTo>
                    <a:pt x="2874" y="594"/>
                  </a:lnTo>
                  <a:lnTo>
                    <a:pt x="2874" y="594"/>
                  </a:lnTo>
                  <a:lnTo>
                    <a:pt x="2874" y="594"/>
                  </a:lnTo>
                  <a:lnTo>
                    <a:pt x="2874" y="594"/>
                  </a:lnTo>
                  <a:lnTo>
                    <a:pt x="2874" y="594"/>
                  </a:lnTo>
                  <a:lnTo>
                    <a:pt x="2874" y="594"/>
                  </a:lnTo>
                  <a:lnTo>
                    <a:pt x="2874" y="594"/>
                  </a:lnTo>
                  <a:lnTo>
                    <a:pt x="2874" y="594"/>
                  </a:lnTo>
                  <a:lnTo>
                    <a:pt x="2874" y="562"/>
                  </a:lnTo>
                  <a:lnTo>
                    <a:pt x="2874" y="562"/>
                  </a:lnTo>
                  <a:lnTo>
                    <a:pt x="2874" y="562"/>
                  </a:lnTo>
                  <a:lnTo>
                    <a:pt x="2874" y="562"/>
                  </a:lnTo>
                  <a:lnTo>
                    <a:pt x="2874" y="562"/>
                  </a:lnTo>
                  <a:lnTo>
                    <a:pt x="2874" y="562"/>
                  </a:lnTo>
                  <a:lnTo>
                    <a:pt x="2874" y="562"/>
                  </a:lnTo>
                  <a:lnTo>
                    <a:pt x="2843" y="562"/>
                  </a:lnTo>
                  <a:lnTo>
                    <a:pt x="2843" y="531"/>
                  </a:lnTo>
                  <a:lnTo>
                    <a:pt x="2843" y="531"/>
                  </a:lnTo>
                  <a:lnTo>
                    <a:pt x="2843" y="531"/>
                  </a:lnTo>
                  <a:lnTo>
                    <a:pt x="2843" y="531"/>
                  </a:lnTo>
                  <a:lnTo>
                    <a:pt x="2843" y="531"/>
                  </a:lnTo>
                  <a:lnTo>
                    <a:pt x="2843" y="531"/>
                  </a:lnTo>
                  <a:lnTo>
                    <a:pt x="2843" y="531"/>
                  </a:lnTo>
                  <a:lnTo>
                    <a:pt x="2843" y="531"/>
                  </a:lnTo>
                  <a:lnTo>
                    <a:pt x="2843" y="531"/>
                  </a:lnTo>
                  <a:lnTo>
                    <a:pt x="2843" y="531"/>
                  </a:lnTo>
                  <a:lnTo>
                    <a:pt x="2843" y="531"/>
                  </a:lnTo>
                  <a:lnTo>
                    <a:pt x="2843" y="500"/>
                  </a:lnTo>
                  <a:lnTo>
                    <a:pt x="2843" y="469"/>
                  </a:lnTo>
                  <a:lnTo>
                    <a:pt x="2843" y="469"/>
                  </a:lnTo>
                  <a:lnTo>
                    <a:pt x="2843" y="469"/>
                  </a:lnTo>
                  <a:lnTo>
                    <a:pt x="2843" y="437"/>
                  </a:lnTo>
                  <a:lnTo>
                    <a:pt x="2843" y="437"/>
                  </a:lnTo>
                  <a:lnTo>
                    <a:pt x="2843" y="437"/>
                  </a:lnTo>
                  <a:lnTo>
                    <a:pt x="2843" y="437"/>
                  </a:lnTo>
                  <a:lnTo>
                    <a:pt x="2843" y="437"/>
                  </a:lnTo>
                  <a:lnTo>
                    <a:pt x="2843" y="437"/>
                  </a:lnTo>
                  <a:lnTo>
                    <a:pt x="2874" y="437"/>
                  </a:lnTo>
                  <a:lnTo>
                    <a:pt x="2874" y="437"/>
                  </a:lnTo>
                  <a:lnTo>
                    <a:pt x="2874" y="437"/>
                  </a:lnTo>
                  <a:lnTo>
                    <a:pt x="2843" y="437"/>
                  </a:lnTo>
                  <a:lnTo>
                    <a:pt x="2843" y="437"/>
                  </a:lnTo>
                  <a:lnTo>
                    <a:pt x="2843" y="437"/>
                  </a:lnTo>
                  <a:lnTo>
                    <a:pt x="2874" y="406"/>
                  </a:lnTo>
                  <a:lnTo>
                    <a:pt x="2874" y="406"/>
                  </a:lnTo>
                  <a:lnTo>
                    <a:pt x="2874" y="406"/>
                  </a:lnTo>
                  <a:lnTo>
                    <a:pt x="2874" y="406"/>
                  </a:lnTo>
                  <a:lnTo>
                    <a:pt x="2843" y="406"/>
                  </a:lnTo>
                  <a:lnTo>
                    <a:pt x="2843" y="406"/>
                  </a:lnTo>
                  <a:lnTo>
                    <a:pt x="2874" y="406"/>
                  </a:lnTo>
                  <a:lnTo>
                    <a:pt x="2874" y="406"/>
                  </a:lnTo>
                  <a:lnTo>
                    <a:pt x="2874" y="406"/>
                  </a:lnTo>
                  <a:lnTo>
                    <a:pt x="2874" y="406"/>
                  </a:lnTo>
                  <a:lnTo>
                    <a:pt x="2874" y="406"/>
                  </a:lnTo>
                  <a:lnTo>
                    <a:pt x="2874" y="375"/>
                  </a:lnTo>
                  <a:lnTo>
                    <a:pt x="2874" y="375"/>
                  </a:lnTo>
                  <a:lnTo>
                    <a:pt x="2874" y="375"/>
                  </a:lnTo>
                  <a:lnTo>
                    <a:pt x="2874" y="375"/>
                  </a:lnTo>
                  <a:lnTo>
                    <a:pt x="2874" y="375"/>
                  </a:lnTo>
                  <a:lnTo>
                    <a:pt x="2874" y="375"/>
                  </a:lnTo>
                  <a:lnTo>
                    <a:pt x="2874" y="375"/>
                  </a:lnTo>
                  <a:lnTo>
                    <a:pt x="2874" y="375"/>
                  </a:lnTo>
                  <a:lnTo>
                    <a:pt x="2874" y="375"/>
                  </a:lnTo>
                  <a:lnTo>
                    <a:pt x="2874" y="375"/>
                  </a:lnTo>
                  <a:lnTo>
                    <a:pt x="2874" y="375"/>
                  </a:lnTo>
                  <a:lnTo>
                    <a:pt x="2874" y="375"/>
                  </a:lnTo>
                  <a:lnTo>
                    <a:pt x="2874" y="344"/>
                  </a:lnTo>
                  <a:lnTo>
                    <a:pt x="2874" y="344"/>
                  </a:lnTo>
                  <a:lnTo>
                    <a:pt x="2874" y="344"/>
                  </a:lnTo>
                  <a:lnTo>
                    <a:pt x="2874" y="344"/>
                  </a:lnTo>
                  <a:lnTo>
                    <a:pt x="2874" y="344"/>
                  </a:lnTo>
                  <a:lnTo>
                    <a:pt x="2874" y="344"/>
                  </a:lnTo>
                  <a:lnTo>
                    <a:pt x="2905" y="312"/>
                  </a:lnTo>
                  <a:lnTo>
                    <a:pt x="2905" y="312"/>
                  </a:lnTo>
                  <a:lnTo>
                    <a:pt x="2905" y="312"/>
                  </a:lnTo>
                  <a:lnTo>
                    <a:pt x="2905" y="312"/>
                  </a:lnTo>
                  <a:lnTo>
                    <a:pt x="2905" y="312"/>
                  </a:lnTo>
                  <a:lnTo>
                    <a:pt x="2905" y="312"/>
                  </a:lnTo>
                  <a:lnTo>
                    <a:pt x="2905" y="312"/>
                  </a:lnTo>
                  <a:lnTo>
                    <a:pt x="2905" y="312"/>
                  </a:lnTo>
                  <a:lnTo>
                    <a:pt x="2905" y="312"/>
                  </a:lnTo>
                  <a:lnTo>
                    <a:pt x="2905" y="312"/>
                  </a:lnTo>
                  <a:lnTo>
                    <a:pt x="2905" y="281"/>
                  </a:lnTo>
                  <a:lnTo>
                    <a:pt x="2937" y="281"/>
                  </a:lnTo>
                  <a:lnTo>
                    <a:pt x="2937" y="281"/>
                  </a:lnTo>
                  <a:lnTo>
                    <a:pt x="2937" y="281"/>
                  </a:lnTo>
                  <a:lnTo>
                    <a:pt x="2937" y="281"/>
                  </a:lnTo>
                  <a:lnTo>
                    <a:pt x="2937" y="281"/>
                  </a:lnTo>
                  <a:lnTo>
                    <a:pt x="2937" y="281"/>
                  </a:lnTo>
                  <a:lnTo>
                    <a:pt x="2937" y="281"/>
                  </a:lnTo>
                  <a:lnTo>
                    <a:pt x="2937" y="281"/>
                  </a:lnTo>
                  <a:lnTo>
                    <a:pt x="2937" y="281"/>
                  </a:lnTo>
                  <a:lnTo>
                    <a:pt x="2937" y="250"/>
                  </a:lnTo>
                  <a:lnTo>
                    <a:pt x="2937" y="250"/>
                  </a:lnTo>
                  <a:lnTo>
                    <a:pt x="2937" y="250"/>
                  </a:lnTo>
                  <a:lnTo>
                    <a:pt x="2937" y="250"/>
                  </a:lnTo>
                  <a:lnTo>
                    <a:pt x="2937" y="250"/>
                  </a:lnTo>
                  <a:lnTo>
                    <a:pt x="2937" y="250"/>
                  </a:lnTo>
                  <a:lnTo>
                    <a:pt x="2937" y="250"/>
                  </a:lnTo>
                  <a:lnTo>
                    <a:pt x="2937" y="250"/>
                  </a:lnTo>
                  <a:lnTo>
                    <a:pt x="2937" y="250"/>
                  </a:lnTo>
                  <a:lnTo>
                    <a:pt x="2937" y="250"/>
                  </a:lnTo>
                  <a:lnTo>
                    <a:pt x="2937" y="250"/>
                  </a:lnTo>
                  <a:lnTo>
                    <a:pt x="2905" y="250"/>
                  </a:lnTo>
                  <a:lnTo>
                    <a:pt x="2905" y="250"/>
                  </a:lnTo>
                  <a:lnTo>
                    <a:pt x="2905" y="250"/>
                  </a:lnTo>
                  <a:lnTo>
                    <a:pt x="2905" y="219"/>
                  </a:lnTo>
                  <a:lnTo>
                    <a:pt x="2905" y="219"/>
                  </a:lnTo>
                  <a:lnTo>
                    <a:pt x="2905" y="219"/>
                  </a:lnTo>
                  <a:lnTo>
                    <a:pt x="2905" y="219"/>
                  </a:lnTo>
                  <a:lnTo>
                    <a:pt x="2905" y="219"/>
                  </a:lnTo>
                  <a:lnTo>
                    <a:pt x="2905" y="219"/>
                  </a:lnTo>
                  <a:lnTo>
                    <a:pt x="2905" y="219"/>
                  </a:lnTo>
                  <a:lnTo>
                    <a:pt x="2905" y="219"/>
                  </a:lnTo>
                  <a:lnTo>
                    <a:pt x="2905" y="219"/>
                  </a:lnTo>
                  <a:lnTo>
                    <a:pt x="2905" y="219"/>
                  </a:lnTo>
                  <a:lnTo>
                    <a:pt x="2905" y="187"/>
                  </a:lnTo>
                  <a:lnTo>
                    <a:pt x="2905" y="187"/>
                  </a:lnTo>
                  <a:lnTo>
                    <a:pt x="2905" y="187"/>
                  </a:lnTo>
                  <a:lnTo>
                    <a:pt x="2905" y="187"/>
                  </a:lnTo>
                  <a:lnTo>
                    <a:pt x="2905" y="187"/>
                  </a:lnTo>
                  <a:lnTo>
                    <a:pt x="2905" y="187"/>
                  </a:lnTo>
                  <a:lnTo>
                    <a:pt x="2905" y="187"/>
                  </a:lnTo>
                  <a:lnTo>
                    <a:pt x="2905" y="187"/>
                  </a:lnTo>
                  <a:lnTo>
                    <a:pt x="2905" y="187"/>
                  </a:lnTo>
                  <a:lnTo>
                    <a:pt x="2905" y="187"/>
                  </a:lnTo>
                  <a:lnTo>
                    <a:pt x="2905" y="187"/>
                  </a:lnTo>
                  <a:lnTo>
                    <a:pt x="2905" y="187"/>
                  </a:lnTo>
                  <a:lnTo>
                    <a:pt x="2905" y="187"/>
                  </a:lnTo>
                  <a:lnTo>
                    <a:pt x="2905" y="156"/>
                  </a:lnTo>
                  <a:lnTo>
                    <a:pt x="2905" y="156"/>
                  </a:lnTo>
                  <a:lnTo>
                    <a:pt x="2905" y="156"/>
                  </a:lnTo>
                  <a:lnTo>
                    <a:pt x="2874" y="156"/>
                  </a:lnTo>
                  <a:lnTo>
                    <a:pt x="2874" y="156"/>
                  </a:lnTo>
                  <a:lnTo>
                    <a:pt x="2874" y="156"/>
                  </a:lnTo>
                  <a:lnTo>
                    <a:pt x="2874" y="156"/>
                  </a:lnTo>
                  <a:lnTo>
                    <a:pt x="2874" y="156"/>
                  </a:lnTo>
                  <a:lnTo>
                    <a:pt x="2874" y="156"/>
                  </a:lnTo>
                  <a:lnTo>
                    <a:pt x="2874" y="156"/>
                  </a:lnTo>
                  <a:lnTo>
                    <a:pt x="2874" y="156"/>
                  </a:lnTo>
                  <a:lnTo>
                    <a:pt x="2874" y="156"/>
                  </a:lnTo>
                  <a:lnTo>
                    <a:pt x="2874" y="156"/>
                  </a:lnTo>
                  <a:lnTo>
                    <a:pt x="2874" y="156"/>
                  </a:lnTo>
                  <a:lnTo>
                    <a:pt x="2874" y="156"/>
                  </a:lnTo>
                  <a:lnTo>
                    <a:pt x="2874" y="156"/>
                  </a:lnTo>
                  <a:lnTo>
                    <a:pt x="2874" y="156"/>
                  </a:lnTo>
                  <a:lnTo>
                    <a:pt x="2843" y="156"/>
                  </a:lnTo>
                  <a:lnTo>
                    <a:pt x="2843" y="156"/>
                  </a:lnTo>
                  <a:lnTo>
                    <a:pt x="2843" y="156"/>
                  </a:lnTo>
                  <a:lnTo>
                    <a:pt x="2843" y="156"/>
                  </a:lnTo>
                  <a:lnTo>
                    <a:pt x="2843" y="156"/>
                  </a:lnTo>
                  <a:lnTo>
                    <a:pt x="2843" y="156"/>
                  </a:lnTo>
                  <a:lnTo>
                    <a:pt x="2843" y="156"/>
                  </a:lnTo>
                  <a:lnTo>
                    <a:pt x="2843" y="156"/>
                  </a:lnTo>
                  <a:lnTo>
                    <a:pt x="2843" y="156"/>
                  </a:lnTo>
                  <a:lnTo>
                    <a:pt x="2843" y="156"/>
                  </a:lnTo>
                  <a:lnTo>
                    <a:pt x="2843" y="156"/>
                  </a:lnTo>
                  <a:lnTo>
                    <a:pt x="2843" y="156"/>
                  </a:lnTo>
                  <a:lnTo>
                    <a:pt x="2843" y="156"/>
                  </a:lnTo>
                  <a:lnTo>
                    <a:pt x="2812" y="156"/>
                  </a:lnTo>
                  <a:lnTo>
                    <a:pt x="2812" y="156"/>
                  </a:lnTo>
                  <a:lnTo>
                    <a:pt x="2812" y="156"/>
                  </a:lnTo>
                  <a:lnTo>
                    <a:pt x="2812" y="156"/>
                  </a:lnTo>
                  <a:lnTo>
                    <a:pt x="2812" y="156"/>
                  </a:lnTo>
                  <a:lnTo>
                    <a:pt x="2812" y="156"/>
                  </a:lnTo>
                  <a:lnTo>
                    <a:pt x="2812" y="156"/>
                  </a:lnTo>
                  <a:lnTo>
                    <a:pt x="2812" y="156"/>
                  </a:lnTo>
                  <a:lnTo>
                    <a:pt x="2812" y="156"/>
                  </a:lnTo>
                  <a:lnTo>
                    <a:pt x="2812" y="156"/>
                  </a:lnTo>
                  <a:lnTo>
                    <a:pt x="2812" y="156"/>
                  </a:lnTo>
                  <a:lnTo>
                    <a:pt x="2812" y="156"/>
                  </a:lnTo>
                  <a:lnTo>
                    <a:pt x="2812" y="125"/>
                  </a:lnTo>
                  <a:lnTo>
                    <a:pt x="2812" y="125"/>
                  </a:lnTo>
                  <a:lnTo>
                    <a:pt x="2812" y="125"/>
                  </a:lnTo>
                  <a:lnTo>
                    <a:pt x="2812" y="125"/>
                  </a:lnTo>
                  <a:lnTo>
                    <a:pt x="2812" y="125"/>
                  </a:lnTo>
                  <a:lnTo>
                    <a:pt x="2812" y="125"/>
                  </a:lnTo>
                  <a:lnTo>
                    <a:pt x="2812" y="125"/>
                  </a:lnTo>
                  <a:lnTo>
                    <a:pt x="2812" y="125"/>
                  </a:lnTo>
                  <a:lnTo>
                    <a:pt x="2812" y="125"/>
                  </a:lnTo>
                  <a:lnTo>
                    <a:pt x="2812" y="125"/>
                  </a:lnTo>
                  <a:lnTo>
                    <a:pt x="2843" y="125"/>
                  </a:lnTo>
                  <a:lnTo>
                    <a:pt x="2843" y="94"/>
                  </a:lnTo>
                  <a:lnTo>
                    <a:pt x="2843" y="94"/>
                  </a:lnTo>
                  <a:lnTo>
                    <a:pt x="2843" y="94"/>
                  </a:lnTo>
                  <a:lnTo>
                    <a:pt x="2843" y="94"/>
                  </a:lnTo>
                  <a:lnTo>
                    <a:pt x="2843" y="94"/>
                  </a:lnTo>
                  <a:lnTo>
                    <a:pt x="2843" y="62"/>
                  </a:lnTo>
                  <a:lnTo>
                    <a:pt x="2843" y="62"/>
                  </a:lnTo>
                  <a:lnTo>
                    <a:pt x="2843" y="62"/>
                  </a:lnTo>
                  <a:lnTo>
                    <a:pt x="2843" y="62"/>
                  </a:lnTo>
                  <a:lnTo>
                    <a:pt x="2843" y="62"/>
                  </a:lnTo>
                  <a:lnTo>
                    <a:pt x="2843" y="31"/>
                  </a:lnTo>
                  <a:lnTo>
                    <a:pt x="2843" y="31"/>
                  </a:lnTo>
                  <a:lnTo>
                    <a:pt x="2843" y="31"/>
                  </a:lnTo>
                  <a:lnTo>
                    <a:pt x="2843" y="31"/>
                  </a:lnTo>
                  <a:lnTo>
                    <a:pt x="2812" y="31"/>
                  </a:lnTo>
                  <a:lnTo>
                    <a:pt x="2812" y="31"/>
                  </a:lnTo>
                  <a:lnTo>
                    <a:pt x="2812" y="0"/>
                  </a:lnTo>
                  <a:lnTo>
                    <a:pt x="2812" y="0"/>
                  </a:lnTo>
                  <a:lnTo>
                    <a:pt x="2812" y="0"/>
                  </a:lnTo>
                  <a:lnTo>
                    <a:pt x="2812" y="0"/>
                  </a:lnTo>
                  <a:lnTo>
                    <a:pt x="2812" y="0"/>
                  </a:lnTo>
                  <a:lnTo>
                    <a:pt x="2812" y="0"/>
                  </a:lnTo>
                  <a:lnTo>
                    <a:pt x="2780" y="0"/>
                  </a:lnTo>
                  <a:lnTo>
                    <a:pt x="2780" y="0"/>
                  </a:lnTo>
                  <a:lnTo>
                    <a:pt x="2780" y="0"/>
                  </a:lnTo>
                  <a:lnTo>
                    <a:pt x="2780" y="0"/>
                  </a:lnTo>
                  <a:lnTo>
                    <a:pt x="2780" y="0"/>
                  </a:lnTo>
                  <a:lnTo>
                    <a:pt x="2749" y="0"/>
                  </a:lnTo>
                  <a:lnTo>
                    <a:pt x="2749" y="0"/>
                  </a:lnTo>
                  <a:lnTo>
                    <a:pt x="2749" y="0"/>
                  </a:lnTo>
                  <a:lnTo>
                    <a:pt x="2749" y="0"/>
                  </a:lnTo>
                  <a:lnTo>
                    <a:pt x="2749" y="0"/>
                  </a:lnTo>
                  <a:lnTo>
                    <a:pt x="2749" y="0"/>
                  </a:lnTo>
                  <a:lnTo>
                    <a:pt x="2749" y="0"/>
                  </a:lnTo>
                  <a:lnTo>
                    <a:pt x="2749" y="0"/>
                  </a:lnTo>
                  <a:lnTo>
                    <a:pt x="2749" y="0"/>
                  </a:lnTo>
                  <a:lnTo>
                    <a:pt x="2749" y="0"/>
                  </a:lnTo>
                  <a:lnTo>
                    <a:pt x="2718" y="0"/>
                  </a:lnTo>
                  <a:lnTo>
                    <a:pt x="2718" y="0"/>
                  </a:lnTo>
                  <a:lnTo>
                    <a:pt x="2718" y="0"/>
                  </a:lnTo>
                  <a:lnTo>
                    <a:pt x="2718" y="0"/>
                  </a:lnTo>
                  <a:lnTo>
                    <a:pt x="2718" y="0"/>
                  </a:lnTo>
                  <a:lnTo>
                    <a:pt x="2718" y="0"/>
                  </a:lnTo>
                  <a:lnTo>
                    <a:pt x="2718" y="0"/>
                  </a:lnTo>
                  <a:lnTo>
                    <a:pt x="2687" y="0"/>
                  </a:lnTo>
                  <a:lnTo>
                    <a:pt x="2687" y="0"/>
                  </a:lnTo>
                  <a:lnTo>
                    <a:pt x="2687" y="0"/>
                  </a:lnTo>
                  <a:lnTo>
                    <a:pt x="2687" y="0"/>
                  </a:lnTo>
                  <a:lnTo>
                    <a:pt x="2718" y="0"/>
                  </a:lnTo>
                  <a:lnTo>
                    <a:pt x="2718" y="31"/>
                  </a:lnTo>
                  <a:lnTo>
                    <a:pt x="2718" y="62"/>
                  </a:lnTo>
                  <a:lnTo>
                    <a:pt x="2718" y="62"/>
                  </a:lnTo>
                  <a:lnTo>
                    <a:pt x="2718" y="62"/>
                  </a:lnTo>
                  <a:lnTo>
                    <a:pt x="2718" y="94"/>
                  </a:lnTo>
                  <a:lnTo>
                    <a:pt x="2687" y="94"/>
                  </a:lnTo>
                  <a:lnTo>
                    <a:pt x="2687" y="94"/>
                  </a:lnTo>
                  <a:lnTo>
                    <a:pt x="2655" y="94"/>
                  </a:lnTo>
                  <a:lnTo>
                    <a:pt x="2655" y="94"/>
                  </a:lnTo>
                  <a:lnTo>
                    <a:pt x="2655" y="94"/>
                  </a:lnTo>
                  <a:lnTo>
                    <a:pt x="2655" y="94"/>
                  </a:lnTo>
                  <a:lnTo>
                    <a:pt x="2655" y="125"/>
                  </a:lnTo>
                  <a:lnTo>
                    <a:pt x="2655" y="125"/>
                  </a:lnTo>
                  <a:lnTo>
                    <a:pt x="2655" y="125"/>
                  </a:lnTo>
                  <a:lnTo>
                    <a:pt x="2655" y="125"/>
                  </a:lnTo>
                  <a:lnTo>
                    <a:pt x="2655" y="156"/>
                  </a:lnTo>
                  <a:lnTo>
                    <a:pt x="2624" y="156"/>
                  </a:lnTo>
                  <a:lnTo>
                    <a:pt x="2624" y="156"/>
                  </a:lnTo>
                  <a:lnTo>
                    <a:pt x="2624" y="156"/>
                  </a:lnTo>
                  <a:lnTo>
                    <a:pt x="2593" y="156"/>
                  </a:lnTo>
                  <a:lnTo>
                    <a:pt x="2593" y="156"/>
                  </a:lnTo>
                  <a:lnTo>
                    <a:pt x="2593" y="156"/>
                  </a:lnTo>
                  <a:lnTo>
                    <a:pt x="2593" y="156"/>
                  </a:lnTo>
                  <a:lnTo>
                    <a:pt x="2593" y="156"/>
                  </a:lnTo>
                  <a:lnTo>
                    <a:pt x="2562" y="156"/>
                  </a:lnTo>
                  <a:lnTo>
                    <a:pt x="2562" y="156"/>
                  </a:lnTo>
                  <a:lnTo>
                    <a:pt x="2593" y="156"/>
                  </a:lnTo>
                  <a:lnTo>
                    <a:pt x="2593" y="156"/>
                  </a:lnTo>
                  <a:lnTo>
                    <a:pt x="2562" y="156"/>
                  </a:lnTo>
                  <a:lnTo>
                    <a:pt x="2562" y="156"/>
                  </a:lnTo>
                  <a:lnTo>
                    <a:pt x="2562" y="156"/>
                  </a:lnTo>
                  <a:lnTo>
                    <a:pt x="2562" y="156"/>
                  </a:lnTo>
                  <a:lnTo>
                    <a:pt x="2562" y="156"/>
                  </a:lnTo>
                  <a:lnTo>
                    <a:pt x="2562" y="156"/>
                  </a:lnTo>
                  <a:lnTo>
                    <a:pt x="2530" y="156"/>
                  </a:lnTo>
                  <a:lnTo>
                    <a:pt x="2530" y="187"/>
                  </a:lnTo>
                  <a:lnTo>
                    <a:pt x="2530" y="187"/>
                  </a:lnTo>
                  <a:lnTo>
                    <a:pt x="2530" y="187"/>
                  </a:lnTo>
                  <a:lnTo>
                    <a:pt x="2530" y="187"/>
                  </a:lnTo>
                  <a:lnTo>
                    <a:pt x="2530" y="187"/>
                  </a:lnTo>
                  <a:lnTo>
                    <a:pt x="2530" y="187"/>
                  </a:lnTo>
                  <a:lnTo>
                    <a:pt x="2530" y="187"/>
                  </a:lnTo>
                  <a:lnTo>
                    <a:pt x="2530" y="187"/>
                  </a:lnTo>
                  <a:lnTo>
                    <a:pt x="2530" y="187"/>
                  </a:lnTo>
                  <a:lnTo>
                    <a:pt x="2530" y="187"/>
                  </a:lnTo>
                  <a:lnTo>
                    <a:pt x="2530" y="187"/>
                  </a:lnTo>
                  <a:lnTo>
                    <a:pt x="2499" y="187"/>
                  </a:lnTo>
                  <a:lnTo>
                    <a:pt x="2499" y="187"/>
                  </a:lnTo>
                  <a:lnTo>
                    <a:pt x="2499" y="187"/>
                  </a:lnTo>
                  <a:lnTo>
                    <a:pt x="2499" y="187"/>
                  </a:lnTo>
                  <a:lnTo>
                    <a:pt x="2499" y="187"/>
                  </a:lnTo>
                  <a:lnTo>
                    <a:pt x="2499" y="187"/>
                  </a:lnTo>
                  <a:lnTo>
                    <a:pt x="2499" y="187"/>
                  </a:lnTo>
                  <a:lnTo>
                    <a:pt x="2468" y="219"/>
                  </a:lnTo>
                  <a:lnTo>
                    <a:pt x="2468" y="219"/>
                  </a:lnTo>
                  <a:lnTo>
                    <a:pt x="2468" y="219"/>
                  </a:lnTo>
                  <a:lnTo>
                    <a:pt x="2468" y="219"/>
                  </a:lnTo>
                  <a:lnTo>
                    <a:pt x="2468" y="219"/>
                  </a:lnTo>
                  <a:lnTo>
                    <a:pt x="2468" y="219"/>
                  </a:lnTo>
                  <a:lnTo>
                    <a:pt x="2437" y="219"/>
                  </a:lnTo>
                  <a:lnTo>
                    <a:pt x="2437" y="219"/>
                  </a:lnTo>
                  <a:lnTo>
                    <a:pt x="2437" y="219"/>
                  </a:lnTo>
                  <a:lnTo>
                    <a:pt x="2437" y="219"/>
                  </a:lnTo>
                  <a:lnTo>
                    <a:pt x="2437" y="219"/>
                  </a:lnTo>
                  <a:lnTo>
                    <a:pt x="2405" y="219"/>
                  </a:lnTo>
                  <a:lnTo>
                    <a:pt x="2405" y="219"/>
                  </a:lnTo>
                  <a:lnTo>
                    <a:pt x="2405" y="219"/>
                  </a:lnTo>
                  <a:lnTo>
                    <a:pt x="2374" y="219"/>
                  </a:lnTo>
                  <a:lnTo>
                    <a:pt x="2343" y="219"/>
                  </a:lnTo>
                  <a:lnTo>
                    <a:pt x="2343" y="219"/>
                  </a:lnTo>
                  <a:lnTo>
                    <a:pt x="2343" y="219"/>
                  </a:lnTo>
                  <a:lnTo>
                    <a:pt x="2343" y="219"/>
                  </a:lnTo>
                  <a:lnTo>
                    <a:pt x="2343" y="219"/>
                  </a:lnTo>
                  <a:lnTo>
                    <a:pt x="2343" y="219"/>
                  </a:lnTo>
                  <a:lnTo>
                    <a:pt x="2343" y="219"/>
                  </a:lnTo>
                  <a:lnTo>
                    <a:pt x="2343" y="219"/>
                  </a:lnTo>
                  <a:lnTo>
                    <a:pt x="2312" y="219"/>
                  </a:lnTo>
                  <a:lnTo>
                    <a:pt x="2312" y="219"/>
                  </a:lnTo>
                  <a:lnTo>
                    <a:pt x="2312" y="250"/>
                  </a:lnTo>
                  <a:lnTo>
                    <a:pt x="2312" y="250"/>
                  </a:lnTo>
                  <a:lnTo>
                    <a:pt x="2312" y="250"/>
                  </a:lnTo>
                  <a:lnTo>
                    <a:pt x="2312" y="250"/>
                  </a:lnTo>
                  <a:lnTo>
                    <a:pt x="2280" y="250"/>
                  </a:lnTo>
                  <a:lnTo>
                    <a:pt x="2280" y="250"/>
                  </a:lnTo>
                  <a:lnTo>
                    <a:pt x="2280" y="250"/>
                  </a:lnTo>
                  <a:lnTo>
                    <a:pt x="2280" y="250"/>
                  </a:lnTo>
                  <a:lnTo>
                    <a:pt x="2280" y="250"/>
                  </a:lnTo>
                  <a:lnTo>
                    <a:pt x="2280" y="250"/>
                  </a:lnTo>
                  <a:lnTo>
                    <a:pt x="2280" y="250"/>
                  </a:lnTo>
                  <a:lnTo>
                    <a:pt x="2280" y="281"/>
                  </a:lnTo>
                  <a:lnTo>
                    <a:pt x="2280" y="281"/>
                  </a:lnTo>
                  <a:lnTo>
                    <a:pt x="2280" y="281"/>
                  </a:lnTo>
                  <a:lnTo>
                    <a:pt x="2280" y="281"/>
                  </a:lnTo>
                  <a:lnTo>
                    <a:pt x="2280" y="281"/>
                  </a:lnTo>
                  <a:lnTo>
                    <a:pt x="2280" y="281"/>
                  </a:lnTo>
                  <a:lnTo>
                    <a:pt x="2280" y="281"/>
                  </a:lnTo>
                  <a:lnTo>
                    <a:pt x="2280" y="281"/>
                  </a:lnTo>
                  <a:lnTo>
                    <a:pt x="2280" y="312"/>
                  </a:lnTo>
                  <a:lnTo>
                    <a:pt x="2280" y="312"/>
                  </a:lnTo>
                  <a:lnTo>
                    <a:pt x="2280" y="312"/>
                  </a:lnTo>
                  <a:lnTo>
                    <a:pt x="2280" y="312"/>
                  </a:lnTo>
                  <a:lnTo>
                    <a:pt x="2280" y="344"/>
                  </a:lnTo>
                  <a:lnTo>
                    <a:pt x="2280" y="344"/>
                  </a:lnTo>
                  <a:lnTo>
                    <a:pt x="2280" y="344"/>
                  </a:lnTo>
                  <a:lnTo>
                    <a:pt x="2280" y="344"/>
                  </a:lnTo>
                  <a:lnTo>
                    <a:pt x="2280" y="344"/>
                  </a:lnTo>
                  <a:lnTo>
                    <a:pt x="2280" y="344"/>
                  </a:lnTo>
                  <a:lnTo>
                    <a:pt x="2249" y="344"/>
                  </a:lnTo>
                  <a:lnTo>
                    <a:pt x="2249" y="344"/>
                  </a:lnTo>
                  <a:lnTo>
                    <a:pt x="2249" y="344"/>
                  </a:lnTo>
                  <a:lnTo>
                    <a:pt x="2249" y="344"/>
                  </a:lnTo>
                  <a:lnTo>
                    <a:pt x="2249" y="344"/>
                  </a:lnTo>
                  <a:lnTo>
                    <a:pt x="2249" y="344"/>
                  </a:lnTo>
                  <a:lnTo>
                    <a:pt x="2249" y="344"/>
                  </a:lnTo>
                  <a:lnTo>
                    <a:pt x="2218" y="344"/>
                  </a:lnTo>
                  <a:lnTo>
                    <a:pt x="2218" y="312"/>
                  </a:lnTo>
                  <a:lnTo>
                    <a:pt x="2218" y="312"/>
                  </a:lnTo>
                  <a:lnTo>
                    <a:pt x="2187" y="281"/>
                  </a:lnTo>
                  <a:lnTo>
                    <a:pt x="2187" y="281"/>
                  </a:lnTo>
                  <a:lnTo>
                    <a:pt x="2187" y="281"/>
                  </a:lnTo>
                  <a:lnTo>
                    <a:pt x="2155" y="250"/>
                  </a:lnTo>
                  <a:lnTo>
                    <a:pt x="2155" y="250"/>
                  </a:lnTo>
                  <a:lnTo>
                    <a:pt x="2155" y="250"/>
                  </a:lnTo>
                  <a:lnTo>
                    <a:pt x="2155" y="250"/>
                  </a:lnTo>
                  <a:lnTo>
                    <a:pt x="2155" y="281"/>
                  </a:lnTo>
                  <a:lnTo>
                    <a:pt x="2155" y="281"/>
                  </a:lnTo>
                  <a:lnTo>
                    <a:pt x="2124" y="281"/>
                  </a:lnTo>
                  <a:lnTo>
                    <a:pt x="2124" y="281"/>
                  </a:lnTo>
                  <a:lnTo>
                    <a:pt x="2124" y="250"/>
                  </a:lnTo>
                  <a:lnTo>
                    <a:pt x="2093" y="250"/>
                  </a:lnTo>
                  <a:lnTo>
                    <a:pt x="2093" y="250"/>
                  </a:lnTo>
                  <a:lnTo>
                    <a:pt x="2093" y="281"/>
                  </a:lnTo>
                  <a:lnTo>
                    <a:pt x="2093" y="281"/>
                  </a:lnTo>
                  <a:lnTo>
                    <a:pt x="2062" y="250"/>
                  </a:lnTo>
                  <a:lnTo>
                    <a:pt x="2062" y="250"/>
                  </a:lnTo>
                  <a:lnTo>
                    <a:pt x="2062" y="250"/>
                  </a:lnTo>
                  <a:lnTo>
                    <a:pt x="2062" y="281"/>
                  </a:lnTo>
                  <a:lnTo>
                    <a:pt x="2030" y="281"/>
                  </a:lnTo>
                  <a:lnTo>
                    <a:pt x="2030" y="281"/>
                  </a:lnTo>
                  <a:lnTo>
                    <a:pt x="2030" y="281"/>
                  </a:lnTo>
                  <a:lnTo>
                    <a:pt x="2030" y="281"/>
                  </a:lnTo>
                  <a:lnTo>
                    <a:pt x="2030" y="250"/>
                  </a:lnTo>
                  <a:lnTo>
                    <a:pt x="1999" y="250"/>
                  </a:lnTo>
                  <a:lnTo>
                    <a:pt x="1999" y="250"/>
                  </a:lnTo>
                  <a:lnTo>
                    <a:pt x="1999" y="219"/>
                  </a:lnTo>
                  <a:lnTo>
                    <a:pt x="1999" y="219"/>
                  </a:lnTo>
                  <a:lnTo>
                    <a:pt x="1999" y="219"/>
                  </a:lnTo>
                  <a:lnTo>
                    <a:pt x="1999" y="219"/>
                  </a:lnTo>
                  <a:lnTo>
                    <a:pt x="1968" y="219"/>
                  </a:lnTo>
                  <a:lnTo>
                    <a:pt x="1905" y="219"/>
                  </a:lnTo>
                  <a:lnTo>
                    <a:pt x="1905" y="219"/>
                  </a:lnTo>
                  <a:lnTo>
                    <a:pt x="1905" y="219"/>
                  </a:lnTo>
                  <a:lnTo>
                    <a:pt x="1905" y="219"/>
                  </a:lnTo>
                  <a:lnTo>
                    <a:pt x="1905" y="219"/>
                  </a:lnTo>
                  <a:lnTo>
                    <a:pt x="1905" y="187"/>
                  </a:lnTo>
                  <a:lnTo>
                    <a:pt x="1874" y="187"/>
                  </a:lnTo>
                  <a:lnTo>
                    <a:pt x="1874" y="187"/>
                  </a:lnTo>
                  <a:lnTo>
                    <a:pt x="1874" y="187"/>
                  </a:lnTo>
                  <a:lnTo>
                    <a:pt x="1874" y="187"/>
                  </a:lnTo>
                  <a:lnTo>
                    <a:pt x="1874" y="219"/>
                  </a:lnTo>
                  <a:lnTo>
                    <a:pt x="1874" y="219"/>
                  </a:lnTo>
                  <a:lnTo>
                    <a:pt x="1874" y="219"/>
                  </a:lnTo>
                  <a:lnTo>
                    <a:pt x="1874" y="219"/>
                  </a:lnTo>
                  <a:lnTo>
                    <a:pt x="1874" y="219"/>
                  </a:lnTo>
                  <a:lnTo>
                    <a:pt x="1874" y="219"/>
                  </a:lnTo>
                  <a:lnTo>
                    <a:pt x="1874" y="219"/>
                  </a:lnTo>
                  <a:lnTo>
                    <a:pt x="1874" y="219"/>
                  </a:lnTo>
                  <a:lnTo>
                    <a:pt x="1874" y="250"/>
                  </a:lnTo>
                  <a:lnTo>
                    <a:pt x="1905" y="250"/>
                  </a:lnTo>
                  <a:lnTo>
                    <a:pt x="1905" y="250"/>
                  </a:lnTo>
                  <a:lnTo>
                    <a:pt x="1905" y="250"/>
                  </a:lnTo>
                  <a:lnTo>
                    <a:pt x="1905" y="250"/>
                  </a:lnTo>
                  <a:lnTo>
                    <a:pt x="1905" y="250"/>
                  </a:lnTo>
                  <a:lnTo>
                    <a:pt x="1905" y="281"/>
                  </a:lnTo>
                  <a:lnTo>
                    <a:pt x="1937" y="281"/>
                  </a:lnTo>
                  <a:lnTo>
                    <a:pt x="1937" y="281"/>
                  </a:lnTo>
                  <a:lnTo>
                    <a:pt x="1968" y="312"/>
                  </a:lnTo>
                  <a:lnTo>
                    <a:pt x="1968" y="312"/>
                  </a:lnTo>
                  <a:lnTo>
                    <a:pt x="1968" y="312"/>
                  </a:lnTo>
                  <a:lnTo>
                    <a:pt x="1968" y="312"/>
                  </a:lnTo>
                  <a:lnTo>
                    <a:pt x="1999" y="344"/>
                  </a:lnTo>
                  <a:lnTo>
                    <a:pt x="1999" y="344"/>
                  </a:lnTo>
                  <a:lnTo>
                    <a:pt x="1999" y="344"/>
                  </a:lnTo>
                  <a:lnTo>
                    <a:pt x="1999" y="344"/>
                  </a:lnTo>
                  <a:lnTo>
                    <a:pt x="1999" y="344"/>
                  </a:lnTo>
                  <a:lnTo>
                    <a:pt x="1999" y="344"/>
                  </a:lnTo>
                  <a:lnTo>
                    <a:pt x="1999" y="375"/>
                  </a:lnTo>
                  <a:lnTo>
                    <a:pt x="1999" y="375"/>
                  </a:lnTo>
                  <a:lnTo>
                    <a:pt x="1968" y="375"/>
                  </a:lnTo>
                  <a:lnTo>
                    <a:pt x="1999" y="406"/>
                  </a:lnTo>
                  <a:lnTo>
                    <a:pt x="1999" y="406"/>
                  </a:lnTo>
                  <a:lnTo>
                    <a:pt x="1999" y="406"/>
                  </a:lnTo>
                  <a:lnTo>
                    <a:pt x="1999" y="437"/>
                  </a:lnTo>
                  <a:lnTo>
                    <a:pt x="1999" y="437"/>
                  </a:lnTo>
                  <a:lnTo>
                    <a:pt x="1999" y="437"/>
                  </a:lnTo>
                  <a:lnTo>
                    <a:pt x="1999" y="469"/>
                  </a:lnTo>
                  <a:lnTo>
                    <a:pt x="1999" y="469"/>
                  </a:lnTo>
                  <a:lnTo>
                    <a:pt x="2030" y="500"/>
                  </a:lnTo>
                  <a:lnTo>
                    <a:pt x="2030" y="500"/>
                  </a:lnTo>
                  <a:lnTo>
                    <a:pt x="2030" y="500"/>
                  </a:lnTo>
                  <a:lnTo>
                    <a:pt x="2030" y="500"/>
                  </a:lnTo>
                  <a:lnTo>
                    <a:pt x="2030" y="500"/>
                  </a:lnTo>
                  <a:lnTo>
                    <a:pt x="2030" y="531"/>
                  </a:lnTo>
                  <a:lnTo>
                    <a:pt x="2030" y="531"/>
                  </a:lnTo>
                  <a:lnTo>
                    <a:pt x="2030" y="531"/>
                  </a:lnTo>
                  <a:lnTo>
                    <a:pt x="2030" y="531"/>
                  </a:lnTo>
                  <a:lnTo>
                    <a:pt x="2030" y="562"/>
                  </a:lnTo>
                  <a:lnTo>
                    <a:pt x="2030" y="562"/>
                  </a:lnTo>
                  <a:lnTo>
                    <a:pt x="2030" y="562"/>
                  </a:lnTo>
                  <a:lnTo>
                    <a:pt x="2030" y="562"/>
                  </a:lnTo>
                  <a:lnTo>
                    <a:pt x="2030" y="562"/>
                  </a:lnTo>
                  <a:lnTo>
                    <a:pt x="2030" y="562"/>
                  </a:lnTo>
                  <a:lnTo>
                    <a:pt x="2062" y="562"/>
                  </a:lnTo>
                  <a:lnTo>
                    <a:pt x="2093" y="562"/>
                  </a:lnTo>
                  <a:lnTo>
                    <a:pt x="2093" y="562"/>
                  </a:lnTo>
                  <a:lnTo>
                    <a:pt x="2124" y="562"/>
                  </a:lnTo>
                  <a:lnTo>
                    <a:pt x="2124" y="562"/>
                  </a:lnTo>
                  <a:lnTo>
                    <a:pt x="2155" y="562"/>
                  </a:lnTo>
                  <a:lnTo>
                    <a:pt x="2155" y="562"/>
                  </a:lnTo>
                  <a:lnTo>
                    <a:pt x="2155" y="562"/>
                  </a:lnTo>
                  <a:lnTo>
                    <a:pt x="2155" y="594"/>
                  </a:lnTo>
                  <a:lnTo>
                    <a:pt x="2155" y="594"/>
                  </a:lnTo>
                  <a:lnTo>
                    <a:pt x="2155" y="594"/>
                  </a:lnTo>
                  <a:lnTo>
                    <a:pt x="2155" y="594"/>
                  </a:lnTo>
                  <a:lnTo>
                    <a:pt x="2155" y="625"/>
                  </a:lnTo>
                  <a:lnTo>
                    <a:pt x="2155" y="625"/>
                  </a:lnTo>
                  <a:lnTo>
                    <a:pt x="2155" y="625"/>
                  </a:lnTo>
                  <a:lnTo>
                    <a:pt x="2155" y="625"/>
                  </a:lnTo>
                  <a:lnTo>
                    <a:pt x="2155" y="625"/>
                  </a:lnTo>
                  <a:lnTo>
                    <a:pt x="2124" y="625"/>
                  </a:lnTo>
                  <a:lnTo>
                    <a:pt x="2124" y="625"/>
                  </a:lnTo>
                  <a:lnTo>
                    <a:pt x="2124" y="625"/>
                  </a:lnTo>
                  <a:lnTo>
                    <a:pt x="2124" y="625"/>
                  </a:lnTo>
                  <a:lnTo>
                    <a:pt x="2124" y="625"/>
                  </a:lnTo>
                  <a:lnTo>
                    <a:pt x="2093" y="656"/>
                  </a:lnTo>
                  <a:lnTo>
                    <a:pt x="2062" y="656"/>
                  </a:lnTo>
                  <a:lnTo>
                    <a:pt x="2062" y="656"/>
                  </a:lnTo>
                  <a:lnTo>
                    <a:pt x="2062" y="656"/>
                  </a:lnTo>
                  <a:lnTo>
                    <a:pt x="2030" y="656"/>
                  </a:lnTo>
                  <a:lnTo>
                    <a:pt x="2030" y="656"/>
                  </a:lnTo>
                  <a:lnTo>
                    <a:pt x="2030" y="656"/>
                  </a:lnTo>
                  <a:lnTo>
                    <a:pt x="2030" y="687"/>
                  </a:lnTo>
                  <a:lnTo>
                    <a:pt x="2030" y="687"/>
                  </a:lnTo>
                  <a:lnTo>
                    <a:pt x="2030" y="719"/>
                  </a:lnTo>
                  <a:lnTo>
                    <a:pt x="2030" y="719"/>
                  </a:lnTo>
                  <a:lnTo>
                    <a:pt x="2030" y="719"/>
                  </a:lnTo>
                  <a:lnTo>
                    <a:pt x="2030" y="719"/>
                  </a:lnTo>
                  <a:lnTo>
                    <a:pt x="1999" y="719"/>
                  </a:lnTo>
                  <a:lnTo>
                    <a:pt x="1999" y="750"/>
                  </a:lnTo>
                  <a:lnTo>
                    <a:pt x="1999" y="750"/>
                  </a:lnTo>
                  <a:lnTo>
                    <a:pt x="1999" y="750"/>
                  </a:lnTo>
                  <a:lnTo>
                    <a:pt x="1999" y="750"/>
                  </a:lnTo>
                  <a:lnTo>
                    <a:pt x="1968" y="750"/>
                  </a:lnTo>
                  <a:lnTo>
                    <a:pt x="1968" y="781"/>
                  </a:lnTo>
                  <a:lnTo>
                    <a:pt x="1968" y="781"/>
                  </a:lnTo>
                  <a:lnTo>
                    <a:pt x="1968" y="781"/>
                  </a:lnTo>
                  <a:lnTo>
                    <a:pt x="1968" y="781"/>
                  </a:lnTo>
                  <a:lnTo>
                    <a:pt x="1968" y="781"/>
                  </a:lnTo>
                  <a:lnTo>
                    <a:pt x="1968" y="781"/>
                  </a:lnTo>
                  <a:lnTo>
                    <a:pt x="1968" y="781"/>
                  </a:lnTo>
                  <a:lnTo>
                    <a:pt x="1968" y="781"/>
                  </a:lnTo>
                  <a:lnTo>
                    <a:pt x="1968" y="750"/>
                  </a:lnTo>
                  <a:lnTo>
                    <a:pt x="1968" y="750"/>
                  </a:lnTo>
                  <a:lnTo>
                    <a:pt x="1968" y="750"/>
                  </a:lnTo>
                  <a:lnTo>
                    <a:pt x="1937" y="750"/>
                  </a:lnTo>
                  <a:lnTo>
                    <a:pt x="1937" y="750"/>
                  </a:lnTo>
                  <a:lnTo>
                    <a:pt x="1937" y="750"/>
                  </a:lnTo>
                  <a:lnTo>
                    <a:pt x="1937" y="781"/>
                  </a:lnTo>
                  <a:lnTo>
                    <a:pt x="1937" y="781"/>
                  </a:lnTo>
                  <a:lnTo>
                    <a:pt x="1905" y="781"/>
                  </a:lnTo>
                  <a:lnTo>
                    <a:pt x="1905" y="781"/>
                  </a:lnTo>
                  <a:lnTo>
                    <a:pt x="1905" y="781"/>
                  </a:lnTo>
                  <a:lnTo>
                    <a:pt x="1874" y="812"/>
                  </a:lnTo>
                  <a:lnTo>
                    <a:pt x="1874" y="812"/>
                  </a:lnTo>
                  <a:lnTo>
                    <a:pt x="1874" y="812"/>
                  </a:lnTo>
                  <a:lnTo>
                    <a:pt x="1874" y="812"/>
                  </a:lnTo>
                  <a:lnTo>
                    <a:pt x="1874" y="812"/>
                  </a:lnTo>
                  <a:lnTo>
                    <a:pt x="1874" y="812"/>
                  </a:lnTo>
                  <a:lnTo>
                    <a:pt x="1843" y="812"/>
                  </a:lnTo>
                  <a:lnTo>
                    <a:pt x="1843" y="812"/>
                  </a:lnTo>
                  <a:lnTo>
                    <a:pt x="1843" y="812"/>
                  </a:lnTo>
                  <a:lnTo>
                    <a:pt x="1843" y="812"/>
                  </a:lnTo>
                  <a:lnTo>
                    <a:pt x="1843" y="812"/>
                  </a:lnTo>
                  <a:lnTo>
                    <a:pt x="1843" y="812"/>
                  </a:lnTo>
                  <a:lnTo>
                    <a:pt x="1843" y="812"/>
                  </a:lnTo>
                  <a:lnTo>
                    <a:pt x="1843" y="812"/>
                  </a:lnTo>
                  <a:lnTo>
                    <a:pt x="1843" y="812"/>
                  </a:lnTo>
                  <a:lnTo>
                    <a:pt x="1812" y="812"/>
                  </a:lnTo>
                  <a:lnTo>
                    <a:pt x="1812" y="812"/>
                  </a:lnTo>
                  <a:lnTo>
                    <a:pt x="1812" y="812"/>
                  </a:lnTo>
                  <a:lnTo>
                    <a:pt x="1812" y="812"/>
                  </a:lnTo>
                  <a:lnTo>
                    <a:pt x="1812" y="844"/>
                  </a:lnTo>
                  <a:lnTo>
                    <a:pt x="1812" y="812"/>
                  </a:lnTo>
                  <a:lnTo>
                    <a:pt x="1812" y="844"/>
                  </a:lnTo>
                  <a:lnTo>
                    <a:pt x="1812" y="844"/>
                  </a:lnTo>
                  <a:lnTo>
                    <a:pt x="1812" y="844"/>
                  </a:lnTo>
                  <a:lnTo>
                    <a:pt x="1780" y="875"/>
                  </a:lnTo>
                  <a:lnTo>
                    <a:pt x="1780" y="875"/>
                  </a:lnTo>
                  <a:lnTo>
                    <a:pt x="1780" y="875"/>
                  </a:lnTo>
                  <a:lnTo>
                    <a:pt x="1780" y="875"/>
                  </a:lnTo>
                  <a:lnTo>
                    <a:pt x="1780" y="875"/>
                  </a:lnTo>
                  <a:lnTo>
                    <a:pt x="1780" y="875"/>
                  </a:lnTo>
                  <a:lnTo>
                    <a:pt x="1749" y="875"/>
                  </a:lnTo>
                  <a:lnTo>
                    <a:pt x="1749" y="875"/>
                  </a:lnTo>
                  <a:lnTo>
                    <a:pt x="1749" y="906"/>
                  </a:lnTo>
                  <a:lnTo>
                    <a:pt x="1749" y="906"/>
                  </a:lnTo>
                  <a:lnTo>
                    <a:pt x="1749" y="906"/>
                  </a:lnTo>
                  <a:lnTo>
                    <a:pt x="1749" y="906"/>
                  </a:lnTo>
                  <a:lnTo>
                    <a:pt x="1749" y="906"/>
                  </a:lnTo>
                  <a:lnTo>
                    <a:pt x="1749" y="906"/>
                  </a:lnTo>
                  <a:lnTo>
                    <a:pt x="1749" y="906"/>
                  </a:lnTo>
                  <a:lnTo>
                    <a:pt x="1749" y="906"/>
                  </a:lnTo>
                  <a:lnTo>
                    <a:pt x="1718" y="937"/>
                  </a:lnTo>
                  <a:lnTo>
                    <a:pt x="1718" y="937"/>
                  </a:lnTo>
                  <a:lnTo>
                    <a:pt x="1718" y="937"/>
                  </a:lnTo>
                  <a:lnTo>
                    <a:pt x="1718" y="937"/>
                  </a:lnTo>
                  <a:lnTo>
                    <a:pt x="1718" y="906"/>
                  </a:lnTo>
                  <a:lnTo>
                    <a:pt x="1718" y="906"/>
                  </a:lnTo>
                  <a:lnTo>
                    <a:pt x="1718" y="906"/>
                  </a:lnTo>
                  <a:lnTo>
                    <a:pt x="1718" y="906"/>
                  </a:lnTo>
                  <a:lnTo>
                    <a:pt x="1718" y="906"/>
                  </a:lnTo>
                  <a:lnTo>
                    <a:pt x="1718" y="875"/>
                  </a:lnTo>
                  <a:lnTo>
                    <a:pt x="1718" y="875"/>
                  </a:lnTo>
                  <a:lnTo>
                    <a:pt x="1718" y="875"/>
                  </a:lnTo>
                  <a:lnTo>
                    <a:pt x="1718" y="875"/>
                  </a:lnTo>
                  <a:lnTo>
                    <a:pt x="1718" y="875"/>
                  </a:lnTo>
                  <a:lnTo>
                    <a:pt x="1718" y="875"/>
                  </a:lnTo>
                  <a:lnTo>
                    <a:pt x="1718" y="844"/>
                  </a:lnTo>
                  <a:lnTo>
                    <a:pt x="1718" y="844"/>
                  </a:lnTo>
                  <a:lnTo>
                    <a:pt x="1718" y="844"/>
                  </a:lnTo>
                  <a:lnTo>
                    <a:pt x="1718" y="844"/>
                  </a:lnTo>
                  <a:lnTo>
                    <a:pt x="1687" y="844"/>
                  </a:lnTo>
                  <a:lnTo>
                    <a:pt x="1687" y="844"/>
                  </a:lnTo>
                  <a:lnTo>
                    <a:pt x="1687" y="875"/>
                  </a:lnTo>
                  <a:lnTo>
                    <a:pt x="1687" y="875"/>
                  </a:lnTo>
                  <a:lnTo>
                    <a:pt x="1655" y="875"/>
                  </a:lnTo>
                  <a:lnTo>
                    <a:pt x="1655" y="875"/>
                  </a:lnTo>
                  <a:lnTo>
                    <a:pt x="1655" y="875"/>
                  </a:lnTo>
                  <a:lnTo>
                    <a:pt x="1624" y="875"/>
                  </a:lnTo>
                  <a:lnTo>
                    <a:pt x="1624" y="906"/>
                  </a:lnTo>
                  <a:lnTo>
                    <a:pt x="1624" y="906"/>
                  </a:lnTo>
                  <a:lnTo>
                    <a:pt x="1624" y="906"/>
                  </a:lnTo>
                  <a:lnTo>
                    <a:pt x="1624" y="906"/>
                  </a:lnTo>
                  <a:lnTo>
                    <a:pt x="1624" y="906"/>
                  </a:lnTo>
                  <a:lnTo>
                    <a:pt x="1593" y="906"/>
                  </a:lnTo>
                  <a:lnTo>
                    <a:pt x="1593" y="906"/>
                  </a:lnTo>
                  <a:lnTo>
                    <a:pt x="1593" y="906"/>
                  </a:lnTo>
                  <a:lnTo>
                    <a:pt x="1593" y="906"/>
                  </a:lnTo>
                  <a:lnTo>
                    <a:pt x="1593" y="906"/>
                  </a:lnTo>
                  <a:lnTo>
                    <a:pt x="1593" y="906"/>
                  </a:lnTo>
                  <a:lnTo>
                    <a:pt x="1593" y="906"/>
                  </a:lnTo>
                  <a:lnTo>
                    <a:pt x="1562" y="906"/>
                  </a:lnTo>
                  <a:lnTo>
                    <a:pt x="1562" y="906"/>
                  </a:lnTo>
                  <a:lnTo>
                    <a:pt x="1562" y="906"/>
                  </a:lnTo>
                  <a:lnTo>
                    <a:pt x="1437" y="812"/>
                  </a:lnTo>
                  <a:lnTo>
                    <a:pt x="1437" y="812"/>
                  </a:lnTo>
                  <a:lnTo>
                    <a:pt x="1437" y="812"/>
                  </a:lnTo>
                  <a:lnTo>
                    <a:pt x="1405" y="812"/>
                  </a:lnTo>
                  <a:lnTo>
                    <a:pt x="1405" y="812"/>
                  </a:lnTo>
                  <a:lnTo>
                    <a:pt x="1405" y="812"/>
                  </a:lnTo>
                  <a:lnTo>
                    <a:pt x="1405" y="812"/>
                  </a:lnTo>
                  <a:lnTo>
                    <a:pt x="1405" y="750"/>
                  </a:lnTo>
                  <a:lnTo>
                    <a:pt x="1405" y="719"/>
                  </a:lnTo>
                  <a:lnTo>
                    <a:pt x="1405" y="719"/>
                  </a:lnTo>
                  <a:lnTo>
                    <a:pt x="1405" y="687"/>
                  </a:lnTo>
                  <a:lnTo>
                    <a:pt x="1374" y="656"/>
                  </a:lnTo>
                  <a:lnTo>
                    <a:pt x="1374" y="656"/>
                  </a:lnTo>
                  <a:lnTo>
                    <a:pt x="1374" y="656"/>
                  </a:lnTo>
                  <a:lnTo>
                    <a:pt x="1343" y="625"/>
                  </a:lnTo>
                  <a:lnTo>
                    <a:pt x="1343" y="625"/>
                  </a:lnTo>
                  <a:lnTo>
                    <a:pt x="1343" y="625"/>
                  </a:lnTo>
                  <a:lnTo>
                    <a:pt x="1343" y="625"/>
                  </a:lnTo>
                  <a:lnTo>
                    <a:pt x="1343" y="625"/>
                  </a:lnTo>
                  <a:lnTo>
                    <a:pt x="1343" y="625"/>
                  </a:lnTo>
                  <a:lnTo>
                    <a:pt x="1343" y="625"/>
                  </a:lnTo>
                  <a:lnTo>
                    <a:pt x="1343" y="625"/>
                  </a:lnTo>
                  <a:lnTo>
                    <a:pt x="1312" y="625"/>
                  </a:lnTo>
                  <a:lnTo>
                    <a:pt x="1312" y="625"/>
                  </a:lnTo>
                  <a:lnTo>
                    <a:pt x="1312" y="625"/>
                  </a:lnTo>
                  <a:lnTo>
                    <a:pt x="1312" y="656"/>
                  </a:lnTo>
                  <a:lnTo>
                    <a:pt x="1280" y="656"/>
                  </a:lnTo>
                  <a:lnTo>
                    <a:pt x="1280" y="687"/>
                  </a:lnTo>
                  <a:lnTo>
                    <a:pt x="1249" y="687"/>
                  </a:lnTo>
                  <a:lnTo>
                    <a:pt x="1249" y="687"/>
                  </a:lnTo>
                  <a:lnTo>
                    <a:pt x="1249" y="719"/>
                  </a:lnTo>
                  <a:lnTo>
                    <a:pt x="1249" y="719"/>
                  </a:lnTo>
                  <a:lnTo>
                    <a:pt x="1218" y="719"/>
                  </a:lnTo>
                  <a:lnTo>
                    <a:pt x="1218" y="719"/>
                  </a:lnTo>
                  <a:lnTo>
                    <a:pt x="1218" y="687"/>
                  </a:lnTo>
                  <a:lnTo>
                    <a:pt x="1218" y="687"/>
                  </a:lnTo>
                  <a:lnTo>
                    <a:pt x="1218" y="687"/>
                  </a:lnTo>
                  <a:lnTo>
                    <a:pt x="1218" y="656"/>
                  </a:lnTo>
                  <a:lnTo>
                    <a:pt x="1187" y="656"/>
                  </a:lnTo>
                  <a:lnTo>
                    <a:pt x="1187" y="656"/>
                  </a:lnTo>
                  <a:lnTo>
                    <a:pt x="1187" y="656"/>
                  </a:lnTo>
                  <a:lnTo>
                    <a:pt x="1187" y="656"/>
                  </a:lnTo>
                  <a:lnTo>
                    <a:pt x="1187" y="656"/>
                  </a:lnTo>
                  <a:lnTo>
                    <a:pt x="1187" y="656"/>
                  </a:lnTo>
                  <a:lnTo>
                    <a:pt x="1187" y="656"/>
                  </a:lnTo>
                  <a:lnTo>
                    <a:pt x="1187" y="656"/>
                  </a:lnTo>
                  <a:lnTo>
                    <a:pt x="1187" y="656"/>
                  </a:lnTo>
                  <a:lnTo>
                    <a:pt x="1187" y="656"/>
                  </a:lnTo>
                  <a:lnTo>
                    <a:pt x="1187" y="687"/>
                  </a:lnTo>
                  <a:lnTo>
                    <a:pt x="1155" y="687"/>
                  </a:lnTo>
                  <a:lnTo>
                    <a:pt x="1155" y="687"/>
                  </a:lnTo>
                  <a:lnTo>
                    <a:pt x="1187" y="687"/>
                  </a:lnTo>
                  <a:lnTo>
                    <a:pt x="1187" y="687"/>
                  </a:lnTo>
                  <a:lnTo>
                    <a:pt x="1187" y="687"/>
                  </a:lnTo>
                  <a:lnTo>
                    <a:pt x="1187" y="687"/>
                  </a:lnTo>
                  <a:lnTo>
                    <a:pt x="1187" y="687"/>
                  </a:lnTo>
                  <a:lnTo>
                    <a:pt x="1187" y="687"/>
                  </a:lnTo>
                  <a:lnTo>
                    <a:pt x="1187" y="719"/>
                  </a:lnTo>
                  <a:lnTo>
                    <a:pt x="1187" y="719"/>
                  </a:lnTo>
                  <a:lnTo>
                    <a:pt x="1187" y="719"/>
                  </a:lnTo>
                  <a:lnTo>
                    <a:pt x="1187" y="719"/>
                  </a:lnTo>
                  <a:lnTo>
                    <a:pt x="1187" y="719"/>
                  </a:lnTo>
                  <a:lnTo>
                    <a:pt x="1187" y="719"/>
                  </a:lnTo>
                  <a:lnTo>
                    <a:pt x="1155" y="719"/>
                  </a:lnTo>
                  <a:lnTo>
                    <a:pt x="1155" y="719"/>
                  </a:lnTo>
                  <a:lnTo>
                    <a:pt x="1093" y="719"/>
                  </a:lnTo>
                  <a:lnTo>
                    <a:pt x="1062" y="719"/>
                  </a:lnTo>
                  <a:lnTo>
                    <a:pt x="1030" y="719"/>
                  </a:lnTo>
                  <a:lnTo>
                    <a:pt x="999" y="719"/>
                  </a:lnTo>
                  <a:lnTo>
                    <a:pt x="969" y="719"/>
                  </a:lnTo>
                  <a:lnTo>
                    <a:pt x="938" y="719"/>
                  </a:lnTo>
                  <a:lnTo>
                    <a:pt x="938" y="719"/>
                  </a:lnTo>
                  <a:lnTo>
                    <a:pt x="938" y="687"/>
                  </a:lnTo>
                  <a:lnTo>
                    <a:pt x="906" y="687"/>
                  </a:lnTo>
                  <a:lnTo>
                    <a:pt x="906" y="687"/>
                  </a:lnTo>
                  <a:lnTo>
                    <a:pt x="906" y="719"/>
                  </a:lnTo>
                  <a:lnTo>
                    <a:pt x="875" y="719"/>
                  </a:lnTo>
                  <a:lnTo>
                    <a:pt x="875" y="719"/>
                  </a:lnTo>
                  <a:lnTo>
                    <a:pt x="875" y="719"/>
                  </a:lnTo>
                  <a:lnTo>
                    <a:pt x="875" y="719"/>
                  </a:lnTo>
                  <a:lnTo>
                    <a:pt x="875" y="719"/>
                  </a:lnTo>
                  <a:lnTo>
                    <a:pt x="844" y="719"/>
                  </a:lnTo>
                  <a:lnTo>
                    <a:pt x="844" y="719"/>
                  </a:lnTo>
                  <a:lnTo>
                    <a:pt x="844" y="719"/>
                  </a:lnTo>
                  <a:lnTo>
                    <a:pt x="844" y="719"/>
                  </a:lnTo>
                  <a:lnTo>
                    <a:pt x="844" y="750"/>
                  </a:lnTo>
                  <a:lnTo>
                    <a:pt x="844" y="750"/>
                  </a:lnTo>
                  <a:lnTo>
                    <a:pt x="844" y="781"/>
                  </a:lnTo>
                  <a:lnTo>
                    <a:pt x="844" y="781"/>
                  </a:lnTo>
                  <a:lnTo>
                    <a:pt x="844" y="812"/>
                  </a:lnTo>
                  <a:lnTo>
                    <a:pt x="844" y="812"/>
                  </a:lnTo>
                  <a:lnTo>
                    <a:pt x="844" y="844"/>
                  </a:lnTo>
                  <a:lnTo>
                    <a:pt x="844" y="844"/>
                  </a:lnTo>
                  <a:lnTo>
                    <a:pt x="844" y="844"/>
                  </a:lnTo>
                  <a:lnTo>
                    <a:pt x="875" y="844"/>
                  </a:lnTo>
                  <a:lnTo>
                    <a:pt x="875" y="844"/>
                  </a:lnTo>
                  <a:lnTo>
                    <a:pt x="875" y="844"/>
                  </a:lnTo>
                  <a:lnTo>
                    <a:pt x="875" y="844"/>
                  </a:lnTo>
                  <a:lnTo>
                    <a:pt x="875" y="844"/>
                  </a:lnTo>
                  <a:lnTo>
                    <a:pt x="875" y="844"/>
                  </a:lnTo>
                  <a:lnTo>
                    <a:pt x="875" y="844"/>
                  </a:lnTo>
                  <a:lnTo>
                    <a:pt x="906" y="844"/>
                  </a:lnTo>
                  <a:lnTo>
                    <a:pt x="906" y="844"/>
                  </a:lnTo>
                  <a:lnTo>
                    <a:pt x="906" y="844"/>
                  </a:lnTo>
                  <a:lnTo>
                    <a:pt x="906" y="844"/>
                  </a:lnTo>
                  <a:lnTo>
                    <a:pt x="906" y="844"/>
                  </a:lnTo>
                  <a:lnTo>
                    <a:pt x="938" y="844"/>
                  </a:lnTo>
                  <a:lnTo>
                    <a:pt x="938" y="844"/>
                  </a:lnTo>
                  <a:lnTo>
                    <a:pt x="938" y="844"/>
                  </a:lnTo>
                  <a:lnTo>
                    <a:pt x="938" y="844"/>
                  </a:lnTo>
                  <a:lnTo>
                    <a:pt x="938" y="844"/>
                  </a:lnTo>
                  <a:lnTo>
                    <a:pt x="938" y="844"/>
                  </a:lnTo>
                  <a:lnTo>
                    <a:pt x="938" y="844"/>
                  </a:lnTo>
                  <a:lnTo>
                    <a:pt x="938" y="844"/>
                  </a:lnTo>
                  <a:lnTo>
                    <a:pt x="938" y="844"/>
                  </a:lnTo>
                  <a:lnTo>
                    <a:pt x="938" y="844"/>
                  </a:lnTo>
                  <a:lnTo>
                    <a:pt x="969" y="844"/>
                  </a:lnTo>
                  <a:lnTo>
                    <a:pt x="969" y="844"/>
                  </a:lnTo>
                  <a:lnTo>
                    <a:pt x="969" y="844"/>
                  </a:lnTo>
                  <a:lnTo>
                    <a:pt x="969" y="844"/>
                  </a:lnTo>
                  <a:lnTo>
                    <a:pt x="969" y="844"/>
                  </a:lnTo>
                  <a:lnTo>
                    <a:pt x="969" y="844"/>
                  </a:lnTo>
                  <a:lnTo>
                    <a:pt x="969" y="844"/>
                  </a:lnTo>
                  <a:lnTo>
                    <a:pt x="969" y="875"/>
                  </a:lnTo>
                  <a:lnTo>
                    <a:pt x="969" y="875"/>
                  </a:lnTo>
                  <a:lnTo>
                    <a:pt x="969" y="875"/>
                  </a:lnTo>
                  <a:lnTo>
                    <a:pt x="969" y="875"/>
                  </a:lnTo>
                  <a:lnTo>
                    <a:pt x="969" y="875"/>
                  </a:lnTo>
                  <a:lnTo>
                    <a:pt x="999" y="875"/>
                  </a:lnTo>
                  <a:lnTo>
                    <a:pt x="999" y="875"/>
                  </a:lnTo>
                  <a:lnTo>
                    <a:pt x="999" y="875"/>
                  </a:lnTo>
                  <a:lnTo>
                    <a:pt x="999" y="875"/>
                  </a:lnTo>
                  <a:lnTo>
                    <a:pt x="999" y="875"/>
                  </a:lnTo>
                  <a:lnTo>
                    <a:pt x="999" y="875"/>
                  </a:lnTo>
                  <a:lnTo>
                    <a:pt x="999" y="875"/>
                  </a:lnTo>
                  <a:lnTo>
                    <a:pt x="999" y="875"/>
                  </a:lnTo>
                  <a:lnTo>
                    <a:pt x="999" y="906"/>
                  </a:lnTo>
                  <a:lnTo>
                    <a:pt x="999" y="906"/>
                  </a:lnTo>
                  <a:lnTo>
                    <a:pt x="999" y="906"/>
                  </a:lnTo>
                  <a:lnTo>
                    <a:pt x="999" y="906"/>
                  </a:lnTo>
                  <a:lnTo>
                    <a:pt x="969" y="906"/>
                  </a:lnTo>
                  <a:lnTo>
                    <a:pt x="999" y="906"/>
                  </a:lnTo>
                  <a:lnTo>
                    <a:pt x="999" y="906"/>
                  </a:lnTo>
                  <a:lnTo>
                    <a:pt x="999" y="906"/>
                  </a:lnTo>
                  <a:lnTo>
                    <a:pt x="999" y="906"/>
                  </a:lnTo>
                  <a:lnTo>
                    <a:pt x="999" y="906"/>
                  </a:lnTo>
                  <a:lnTo>
                    <a:pt x="999" y="937"/>
                  </a:lnTo>
                  <a:lnTo>
                    <a:pt x="999" y="937"/>
                  </a:lnTo>
                  <a:lnTo>
                    <a:pt x="999" y="937"/>
                  </a:lnTo>
                  <a:lnTo>
                    <a:pt x="999" y="937"/>
                  </a:lnTo>
                  <a:lnTo>
                    <a:pt x="969" y="937"/>
                  </a:lnTo>
                  <a:lnTo>
                    <a:pt x="969" y="937"/>
                  </a:lnTo>
                  <a:lnTo>
                    <a:pt x="969" y="937"/>
                  </a:lnTo>
                  <a:lnTo>
                    <a:pt x="969" y="937"/>
                  </a:lnTo>
                  <a:lnTo>
                    <a:pt x="969" y="937"/>
                  </a:lnTo>
                  <a:lnTo>
                    <a:pt x="969" y="937"/>
                  </a:lnTo>
                  <a:lnTo>
                    <a:pt x="969" y="937"/>
                  </a:lnTo>
                  <a:lnTo>
                    <a:pt x="969" y="937"/>
                  </a:lnTo>
                  <a:lnTo>
                    <a:pt x="969" y="937"/>
                  </a:lnTo>
                  <a:lnTo>
                    <a:pt x="969" y="937"/>
                  </a:lnTo>
                  <a:lnTo>
                    <a:pt x="969" y="937"/>
                  </a:lnTo>
                  <a:lnTo>
                    <a:pt x="969" y="937"/>
                  </a:lnTo>
                  <a:lnTo>
                    <a:pt x="938" y="937"/>
                  </a:lnTo>
                  <a:lnTo>
                    <a:pt x="938" y="937"/>
                  </a:lnTo>
                  <a:lnTo>
                    <a:pt x="938" y="906"/>
                  </a:lnTo>
                  <a:lnTo>
                    <a:pt x="938" y="906"/>
                  </a:lnTo>
                  <a:lnTo>
                    <a:pt x="938" y="906"/>
                  </a:lnTo>
                  <a:lnTo>
                    <a:pt x="906" y="906"/>
                  </a:lnTo>
                  <a:lnTo>
                    <a:pt x="906" y="906"/>
                  </a:lnTo>
                  <a:lnTo>
                    <a:pt x="906" y="906"/>
                  </a:lnTo>
                  <a:lnTo>
                    <a:pt x="906" y="906"/>
                  </a:lnTo>
                  <a:lnTo>
                    <a:pt x="906" y="906"/>
                  </a:lnTo>
                  <a:lnTo>
                    <a:pt x="906" y="906"/>
                  </a:lnTo>
                  <a:lnTo>
                    <a:pt x="906" y="937"/>
                  </a:lnTo>
                  <a:lnTo>
                    <a:pt x="906" y="937"/>
                  </a:lnTo>
                  <a:lnTo>
                    <a:pt x="875" y="906"/>
                  </a:lnTo>
                  <a:lnTo>
                    <a:pt x="875" y="906"/>
                  </a:lnTo>
                  <a:lnTo>
                    <a:pt x="875" y="937"/>
                  </a:lnTo>
                  <a:lnTo>
                    <a:pt x="875" y="937"/>
                  </a:lnTo>
                  <a:lnTo>
                    <a:pt x="875" y="937"/>
                  </a:lnTo>
                  <a:lnTo>
                    <a:pt x="844" y="937"/>
                  </a:lnTo>
                  <a:lnTo>
                    <a:pt x="844" y="937"/>
                  </a:lnTo>
                  <a:lnTo>
                    <a:pt x="844" y="937"/>
                  </a:lnTo>
                  <a:lnTo>
                    <a:pt x="844" y="937"/>
                  </a:lnTo>
                  <a:lnTo>
                    <a:pt x="813" y="937"/>
                  </a:lnTo>
                  <a:lnTo>
                    <a:pt x="813" y="937"/>
                  </a:lnTo>
                  <a:lnTo>
                    <a:pt x="813" y="937"/>
                  </a:lnTo>
                  <a:lnTo>
                    <a:pt x="813" y="937"/>
                  </a:lnTo>
                  <a:lnTo>
                    <a:pt x="813" y="937"/>
                  </a:lnTo>
                  <a:lnTo>
                    <a:pt x="813" y="937"/>
                  </a:lnTo>
                  <a:lnTo>
                    <a:pt x="813" y="969"/>
                  </a:lnTo>
                  <a:lnTo>
                    <a:pt x="813" y="969"/>
                  </a:lnTo>
                  <a:lnTo>
                    <a:pt x="813" y="1000"/>
                  </a:lnTo>
                  <a:lnTo>
                    <a:pt x="813" y="1000"/>
                  </a:lnTo>
                  <a:lnTo>
                    <a:pt x="813" y="1031"/>
                  </a:lnTo>
                  <a:lnTo>
                    <a:pt x="813" y="1062"/>
                  </a:lnTo>
                  <a:lnTo>
                    <a:pt x="813" y="1062"/>
                  </a:lnTo>
                  <a:lnTo>
                    <a:pt x="813" y="1062"/>
                  </a:lnTo>
                  <a:lnTo>
                    <a:pt x="813" y="1094"/>
                  </a:lnTo>
                  <a:lnTo>
                    <a:pt x="813" y="1094"/>
                  </a:lnTo>
                  <a:lnTo>
                    <a:pt x="813" y="1094"/>
                  </a:lnTo>
                  <a:lnTo>
                    <a:pt x="813" y="1094"/>
                  </a:lnTo>
                  <a:lnTo>
                    <a:pt x="813" y="1125"/>
                  </a:lnTo>
                  <a:lnTo>
                    <a:pt x="844" y="1125"/>
                  </a:lnTo>
                  <a:lnTo>
                    <a:pt x="844" y="1125"/>
                  </a:lnTo>
                  <a:lnTo>
                    <a:pt x="844" y="1125"/>
                  </a:lnTo>
                  <a:lnTo>
                    <a:pt x="844" y="1125"/>
                  </a:lnTo>
                  <a:lnTo>
                    <a:pt x="844" y="1125"/>
                  </a:lnTo>
                  <a:lnTo>
                    <a:pt x="844" y="1125"/>
                  </a:lnTo>
                  <a:lnTo>
                    <a:pt x="844" y="1125"/>
                  </a:lnTo>
                  <a:lnTo>
                    <a:pt x="844" y="1125"/>
                  </a:lnTo>
                  <a:lnTo>
                    <a:pt x="844" y="1125"/>
                  </a:lnTo>
                  <a:lnTo>
                    <a:pt x="875" y="1125"/>
                  </a:lnTo>
                  <a:lnTo>
                    <a:pt x="875" y="1125"/>
                  </a:lnTo>
                  <a:lnTo>
                    <a:pt x="875" y="1156"/>
                  </a:lnTo>
                  <a:lnTo>
                    <a:pt x="875" y="1156"/>
                  </a:lnTo>
                  <a:lnTo>
                    <a:pt x="875" y="1156"/>
                  </a:lnTo>
                  <a:lnTo>
                    <a:pt x="906" y="1156"/>
                  </a:lnTo>
                  <a:lnTo>
                    <a:pt x="906" y="1156"/>
                  </a:lnTo>
                  <a:lnTo>
                    <a:pt x="906" y="1156"/>
                  </a:lnTo>
                  <a:lnTo>
                    <a:pt x="906" y="1156"/>
                  </a:lnTo>
                  <a:lnTo>
                    <a:pt x="906" y="1156"/>
                  </a:lnTo>
                  <a:lnTo>
                    <a:pt x="906" y="1187"/>
                  </a:lnTo>
                  <a:lnTo>
                    <a:pt x="906" y="1187"/>
                  </a:lnTo>
                  <a:lnTo>
                    <a:pt x="906" y="1187"/>
                  </a:lnTo>
                  <a:lnTo>
                    <a:pt x="906" y="1187"/>
                  </a:lnTo>
                  <a:lnTo>
                    <a:pt x="906" y="1187"/>
                  </a:lnTo>
                  <a:lnTo>
                    <a:pt x="906" y="1187"/>
                  </a:lnTo>
                  <a:lnTo>
                    <a:pt x="906" y="1187"/>
                  </a:lnTo>
                  <a:lnTo>
                    <a:pt x="906" y="1187"/>
                  </a:lnTo>
                  <a:lnTo>
                    <a:pt x="906" y="1187"/>
                  </a:lnTo>
                  <a:lnTo>
                    <a:pt x="906" y="1219"/>
                  </a:lnTo>
                  <a:lnTo>
                    <a:pt x="906" y="1219"/>
                  </a:lnTo>
                  <a:lnTo>
                    <a:pt x="906" y="1219"/>
                  </a:lnTo>
                  <a:lnTo>
                    <a:pt x="906" y="1219"/>
                  </a:lnTo>
                  <a:lnTo>
                    <a:pt x="906" y="1219"/>
                  </a:lnTo>
                  <a:lnTo>
                    <a:pt x="906" y="1219"/>
                  </a:lnTo>
                  <a:lnTo>
                    <a:pt x="906" y="1219"/>
                  </a:lnTo>
                  <a:lnTo>
                    <a:pt x="906" y="1219"/>
                  </a:lnTo>
                  <a:lnTo>
                    <a:pt x="906" y="1219"/>
                  </a:lnTo>
                  <a:lnTo>
                    <a:pt x="906" y="1219"/>
                  </a:lnTo>
                  <a:lnTo>
                    <a:pt x="906" y="1250"/>
                  </a:lnTo>
                  <a:lnTo>
                    <a:pt x="906" y="1250"/>
                  </a:lnTo>
                  <a:lnTo>
                    <a:pt x="906" y="1250"/>
                  </a:lnTo>
                  <a:lnTo>
                    <a:pt x="906" y="1250"/>
                  </a:lnTo>
                  <a:lnTo>
                    <a:pt x="906" y="1250"/>
                  </a:lnTo>
                  <a:lnTo>
                    <a:pt x="906" y="1250"/>
                  </a:lnTo>
                  <a:lnTo>
                    <a:pt x="938" y="1250"/>
                  </a:lnTo>
                  <a:lnTo>
                    <a:pt x="938" y="1250"/>
                  </a:lnTo>
                  <a:lnTo>
                    <a:pt x="938" y="1250"/>
                  </a:lnTo>
                  <a:lnTo>
                    <a:pt x="938" y="1250"/>
                  </a:lnTo>
                  <a:lnTo>
                    <a:pt x="938" y="1250"/>
                  </a:lnTo>
                  <a:lnTo>
                    <a:pt x="938" y="1250"/>
                  </a:lnTo>
                  <a:lnTo>
                    <a:pt x="938" y="1250"/>
                  </a:lnTo>
                  <a:lnTo>
                    <a:pt x="938" y="1250"/>
                  </a:lnTo>
                  <a:lnTo>
                    <a:pt x="938" y="1281"/>
                  </a:lnTo>
                  <a:lnTo>
                    <a:pt x="938" y="1281"/>
                  </a:lnTo>
                  <a:lnTo>
                    <a:pt x="938" y="1281"/>
                  </a:lnTo>
                  <a:lnTo>
                    <a:pt x="938" y="1281"/>
                  </a:lnTo>
                  <a:lnTo>
                    <a:pt x="938" y="1281"/>
                  </a:lnTo>
                  <a:lnTo>
                    <a:pt x="938" y="1281"/>
                  </a:lnTo>
                  <a:lnTo>
                    <a:pt x="938" y="1312"/>
                  </a:lnTo>
                  <a:lnTo>
                    <a:pt x="938" y="1312"/>
                  </a:lnTo>
                  <a:lnTo>
                    <a:pt x="938" y="1344"/>
                  </a:lnTo>
                  <a:lnTo>
                    <a:pt x="938" y="1344"/>
                  </a:lnTo>
                  <a:lnTo>
                    <a:pt x="938" y="1344"/>
                  </a:lnTo>
                  <a:lnTo>
                    <a:pt x="938" y="1344"/>
                  </a:lnTo>
                  <a:lnTo>
                    <a:pt x="938" y="1375"/>
                  </a:lnTo>
                  <a:lnTo>
                    <a:pt x="938" y="1375"/>
                  </a:lnTo>
                  <a:lnTo>
                    <a:pt x="906" y="1406"/>
                  </a:lnTo>
                  <a:lnTo>
                    <a:pt x="906" y="1437"/>
                  </a:lnTo>
                  <a:lnTo>
                    <a:pt x="906" y="1469"/>
                  </a:lnTo>
                  <a:lnTo>
                    <a:pt x="906" y="1500"/>
                  </a:lnTo>
                  <a:lnTo>
                    <a:pt x="906" y="1531"/>
                  </a:lnTo>
                  <a:lnTo>
                    <a:pt x="875" y="1562"/>
                  </a:lnTo>
                  <a:lnTo>
                    <a:pt x="875" y="1594"/>
                  </a:lnTo>
                  <a:lnTo>
                    <a:pt x="875" y="1656"/>
                  </a:lnTo>
                  <a:lnTo>
                    <a:pt x="875" y="1687"/>
                  </a:lnTo>
                  <a:lnTo>
                    <a:pt x="875" y="1719"/>
                  </a:lnTo>
                  <a:lnTo>
                    <a:pt x="875" y="1750"/>
                  </a:lnTo>
                  <a:lnTo>
                    <a:pt x="844" y="1781"/>
                  </a:lnTo>
                  <a:lnTo>
                    <a:pt x="844" y="1812"/>
                  </a:lnTo>
                  <a:lnTo>
                    <a:pt x="844" y="1844"/>
                  </a:lnTo>
                  <a:lnTo>
                    <a:pt x="844" y="1906"/>
                  </a:lnTo>
                  <a:lnTo>
                    <a:pt x="813" y="1906"/>
                  </a:lnTo>
                  <a:lnTo>
                    <a:pt x="813" y="1906"/>
                  </a:lnTo>
                  <a:lnTo>
                    <a:pt x="813" y="1906"/>
                  </a:lnTo>
                  <a:lnTo>
                    <a:pt x="813" y="1937"/>
                  </a:lnTo>
                  <a:lnTo>
                    <a:pt x="813" y="1937"/>
                  </a:lnTo>
                  <a:lnTo>
                    <a:pt x="813" y="1937"/>
                  </a:lnTo>
                  <a:lnTo>
                    <a:pt x="813" y="1937"/>
                  </a:lnTo>
                  <a:lnTo>
                    <a:pt x="813" y="1937"/>
                  </a:lnTo>
                  <a:lnTo>
                    <a:pt x="813" y="1937"/>
                  </a:lnTo>
                  <a:lnTo>
                    <a:pt x="813" y="1937"/>
                  </a:lnTo>
                  <a:lnTo>
                    <a:pt x="813" y="1906"/>
                  </a:lnTo>
                  <a:lnTo>
                    <a:pt x="813" y="1906"/>
                  </a:lnTo>
                  <a:lnTo>
                    <a:pt x="813" y="1906"/>
                  </a:lnTo>
                  <a:lnTo>
                    <a:pt x="781" y="1906"/>
                  </a:lnTo>
                  <a:lnTo>
                    <a:pt x="781" y="1906"/>
                  </a:lnTo>
                  <a:lnTo>
                    <a:pt x="781" y="1906"/>
                  </a:lnTo>
                  <a:lnTo>
                    <a:pt x="781" y="1937"/>
                  </a:lnTo>
                  <a:lnTo>
                    <a:pt x="781" y="1937"/>
                  </a:lnTo>
                  <a:lnTo>
                    <a:pt x="781" y="1937"/>
                  </a:lnTo>
                  <a:lnTo>
                    <a:pt x="781" y="1937"/>
                  </a:lnTo>
                  <a:lnTo>
                    <a:pt x="781" y="1906"/>
                  </a:lnTo>
                  <a:lnTo>
                    <a:pt x="781" y="1906"/>
                  </a:lnTo>
                  <a:lnTo>
                    <a:pt x="781" y="1906"/>
                  </a:lnTo>
                  <a:lnTo>
                    <a:pt x="781" y="1906"/>
                  </a:lnTo>
                  <a:lnTo>
                    <a:pt x="750" y="1906"/>
                  </a:lnTo>
                  <a:lnTo>
                    <a:pt x="750" y="1906"/>
                  </a:lnTo>
                  <a:lnTo>
                    <a:pt x="750" y="1906"/>
                  </a:lnTo>
                  <a:lnTo>
                    <a:pt x="750" y="1906"/>
                  </a:lnTo>
                  <a:lnTo>
                    <a:pt x="750" y="1906"/>
                  </a:lnTo>
                  <a:lnTo>
                    <a:pt x="750" y="1906"/>
                  </a:lnTo>
                  <a:lnTo>
                    <a:pt x="750" y="1875"/>
                  </a:lnTo>
                  <a:lnTo>
                    <a:pt x="750" y="1875"/>
                  </a:lnTo>
                  <a:lnTo>
                    <a:pt x="750" y="1906"/>
                  </a:lnTo>
                  <a:lnTo>
                    <a:pt x="750" y="1906"/>
                  </a:lnTo>
                  <a:lnTo>
                    <a:pt x="750" y="1875"/>
                  </a:lnTo>
                  <a:lnTo>
                    <a:pt x="750" y="1875"/>
                  </a:lnTo>
                  <a:lnTo>
                    <a:pt x="719" y="1875"/>
                  </a:lnTo>
                  <a:lnTo>
                    <a:pt x="719" y="1875"/>
                  </a:lnTo>
                  <a:lnTo>
                    <a:pt x="719" y="1875"/>
                  </a:lnTo>
                  <a:lnTo>
                    <a:pt x="719" y="1906"/>
                  </a:lnTo>
                  <a:lnTo>
                    <a:pt x="719" y="1906"/>
                  </a:lnTo>
                  <a:lnTo>
                    <a:pt x="719" y="1906"/>
                  </a:lnTo>
                  <a:lnTo>
                    <a:pt x="719" y="1906"/>
                  </a:lnTo>
                  <a:lnTo>
                    <a:pt x="719" y="1875"/>
                  </a:lnTo>
                  <a:lnTo>
                    <a:pt x="719" y="1875"/>
                  </a:lnTo>
                  <a:lnTo>
                    <a:pt x="719" y="1875"/>
                  </a:lnTo>
                  <a:lnTo>
                    <a:pt x="719" y="1906"/>
                  </a:lnTo>
                  <a:lnTo>
                    <a:pt x="719" y="1906"/>
                  </a:lnTo>
                  <a:lnTo>
                    <a:pt x="688" y="1906"/>
                  </a:lnTo>
                  <a:lnTo>
                    <a:pt x="688" y="1906"/>
                  </a:lnTo>
                  <a:lnTo>
                    <a:pt x="688" y="1875"/>
                  </a:lnTo>
                  <a:lnTo>
                    <a:pt x="688" y="1875"/>
                  </a:lnTo>
                  <a:lnTo>
                    <a:pt x="688" y="1875"/>
                  </a:lnTo>
                  <a:lnTo>
                    <a:pt x="688" y="1875"/>
                  </a:lnTo>
                  <a:lnTo>
                    <a:pt x="688" y="1875"/>
                  </a:lnTo>
                  <a:lnTo>
                    <a:pt x="688" y="1875"/>
                  </a:lnTo>
                  <a:lnTo>
                    <a:pt x="688" y="1906"/>
                  </a:lnTo>
                  <a:lnTo>
                    <a:pt x="688" y="1906"/>
                  </a:lnTo>
                  <a:lnTo>
                    <a:pt x="688" y="1906"/>
                  </a:lnTo>
                  <a:lnTo>
                    <a:pt x="656" y="1906"/>
                  </a:lnTo>
                  <a:lnTo>
                    <a:pt x="656" y="1906"/>
                  </a:lnTo>
                  <a:lnTo>
                    <a:pt x="656" y="1906"/>
                  </a:lnTo>
                  <a:lnTo>
                    <a:pt x="656" y="1906"/>
                  </a:lnTo>
                  <a:lnTo>
                    <a:pt x="656" y="1906"/>
                  </a:lnTo>
                  <a:lnTo>
                    <a:pt x="656" y="1906"/>
                  </a:lnTo>
                  <a:lnTo>
                    <a:pt x="656" y="1906"/>
                  </a:lnTo>
                  <a:lnTo>
                    <a:pt x="656" y="1906"/>
                  </a:lnTo>
                  <a:lnTo>
                    <a:pt x="656" y="1906"/>
                  </a:lnTo>
                  <a:lnTo>
                    <a:pt x="656" y="1906"/>
                  </a:lnTo>
                  <a:lnTo>
                    <a:pt x="656" y="1906"/>
                  </a:lnTo>
                  <a:lnTo>
                    <a:pt x="625" y="1906"/>
                  </a:lnTo>
                  <a:lnTo>
                    <a:pt x="625" y="1937"/>
                  </a:lnTo>
                  <a:lnTo>
                    <a:pt x="625" y="1937"/>
                  </a:lnTo>
                  <a:lnTo>
                    <a:pt x="625" y="1937"/>
                  </a:lnTo>
                  <a:lnTo>
                    <a:pt x="625" y="1937"/>
                  </a:lnTo>
                  <a:lnTo>
                    <a:pt x="625" y="1937"/>
                  </a:lnTo>
                  <a:lnTo>
                    <a:pt x="625" y="1937"/>
                  </a:lnTo>
                  <a:lnTo>
                    <a:pt x="625" y="1937"/>
                  </a:lnTo>
                  <a:lnTo>
                    <a:pt x="625" y="1937"/>
                  </a:lnTo>
                  <a:lnTo>
                    <a:pt x="594" y="1937"/>
                  </a:lnTo>
                  <a:lnTo>
                    <a:pt x="594" y="1937"/>
                  </a:lnTo>
                  <a:lnTo>
                    <a:pt x="594" y="1937"/>
                  </a:lnTo>
                  <a:lnTo>
                    <a:pt x="594" y="1937"/>
                  </a:lnTo>
                  <a:lnTo>
                    <a:pt x="594" y="1937"/>
                  </a:lnTo>
                  <a:lnTo>
                    <a:pt x="594" y="1937"/>
                  </a:lnTo>
                  <a:lnTo>
                    <a:pt x="594" y="1937"/>
                  </a:lnTo>
                  <a:lnTo>
                    <a:pt x="594" y="1937"/>
                  </a:lnTo>
                  <a:lnTo>
                    <a:pt x="594" y="1937"/>
                  </a:lnTo>
                  <a:lnTo>
                    <a:pt x="563" y="1937"/>
                  </a:lnTo>
                  <a:lnTo>
                    <a:pt x="563" y="1937"/>
                  </a:lnTo>
                  <a:lnTo>
                    <a:pt x="563" y="1937"/>
                  </a:lnTo>
                  <a:lnTo>
                    <a:pt x="563" y="1937"/>
                  </a:lnTo>
                  <a:lnTo>
                    <a:pt x="563" y="1937"/>
                  </a:lnTo>
                  <a:lnTo>
                    <a:pt x="563" y="1937"/>
                  </a:lnTo>
                  <a:lnTo>
                    <a:pt x="563" y="1937"/>
                  </a:lnTo>
                  <a:lnTo>
                    <a:pt x="563" y="1937"/>
                  </a:lnTo>
                  <a:lnTo>
                    <a:pt x="563" y="1937"/>
                  </a:lnTo>
                  <a:lnTo>
                    <a:pt x="563" y="1937"/>
                  </a:lnTo>
                  <a:lnTo>
                    <a:pt x="563" y="1937"/>
                  </a:lnTo>
                  <a:lnTo>
                    <a:pt x="563" y="1937"/>
                  </a:lnTo>
                  <a:lnTo>
                    <a:pt x="563" y="1937"/>
                  </a:lnTo>
                  <a:lnTo>
                    <a:pt x="563" y="1937"/>
                  </a:lnTo>
                  <a:lnTo>
                    <a:pt x="563" y="1937"/>
                  </a:lnTo>
                  <a:lnTo>
                    <a:pt x="563" y="1937"/>
                  </a:lnTo>
                  <a:lnTo>
                    <a:pt x="531" y="1937"/>
                  </a:lnTo>
                  <a:lnTo>
                    <a:pt x="531" y="1937"/>
                  </a:lnTo>
                  <a:lnTo>
                    <a:pt x="531" y="1937"/>
                  </a:lnTo>
                  <a:lnTo>
                    <a:pt x="531" y="1937"/>
                  </a:lnTo>
                  <a:lnTo>
                    <a:pt x="531" y="1937"/>
                  </a:lnTo>
                  <a:lnTo>
                    <a:pt x="531" y="1937"/>
                  </a:lnTo>
                  <a:lnTo>
                    <a:pt x="531" y="1937"/>
                  </a:lnTo>
                  <a:lnTo>
                    <a:pt x="531" y="1937"/>
                  </a:lnTo>
                  <a:lnTo>
                    <a:pt x="531" y="1937"/>
                  </a:lnTo>
                  <a:lnTo>
                    <a:pt x="500" y="1937"/>
                  </a:lnTo>
                  <a:lnTo>
                    <a:pt x="500" y="1969"/>
                  </a:lnTo>
                  <a:lnTo>
                    <a:pt x="500" y="1969"/>
                  </a:lnTo>
                  <a:lnTo>
                    <a:pt x="500" y="1969"/>
                  </a:lnTo>
                  <a:lnTo>
                    <a:pt x="500" y="1969"/>
                  </a:lnTo>
                  <a:lnTo>
                    <a:pt x="500" y="1969"/>
                  </a:lnTo>
                  <a:lnTo>
                    <a:pt x="500" y="1969"/>
                  </a:lnTo>
                  <a:lnTo>
                    <a:pt x="500" y="1969"/>
                  </a:lnTo>
                  <a:lnTo>
                    <a:pt x="500" y="1969"/>
                  </a:lnTo>
                  <a:lnTo>
                    <a:pt x="500" y="1969"/>
                  </a:lnTo>
                  <a:lnTo>
                    <a:pt x="500" y="1969"/>
                  </a:lnTo>
                  <a:lnTo>
                    <a:pt x="469" y="1969"/>
                  </a:lnTo>
                  <a:lnTo>
                    <a:pt x="469" y="1969"/>
                  </a:lnTo>
                  <a:lnTo>
                    <a:pt x="469" y="1969"/>
                  </a:lnTo>
                  <a:lnTo>
                    <a:pt x="469" y="1969"/>
                  </a:lnTo>
                  <a:lnTo>
                    <a:pt x="469" y="1969"/>
                  </a:lnTo>
                  <a:lnTo>
                    <a:pt x="469" y="1969"/>
                  </a:lnTo>
                  <a:lnTo>
                    <a:pt x="469" y="1969"/>
                  </a:lnTo>
                  <a:lnTo>
                    <a:pt x="469" y="1969"/>
                  </a:lnTo>
                  <a:lnTo>
                    <a:pt x="469" y="1969"/>
                  </a:lnTo>
                  <a:lnTo>
                    <a:pt x="469" y="1969"/>
                  </a:lnTo>
                  <a:lnTo>
                    <a:pt x="469" y="1969"/>
                  </a:lnTo>
                  <a:lnTo>
                    <a:pt x="469" y="1969"/>
                  </a:lnTo>
                  <a:lnTo>
                    <a:pt x="469" y="1969"/>
                  </a:lnTo>
                  <a:lnTo>
                    <a:pt x="469" y="1969"/>
                  </a:lnTo>
                  <a:lnTo>
                    <a:pt x="469" y="1969"/>
                  </a:lnTo>
                  <a:lnTo>
                    <a:pt x="438" y="1969"/>
                  </a:lnTo>
                  <a:lnTo>
                    <a:pt x="438" y="1969"/>
                  </a:lnTo>
                  <a:lnTo>
                    <a:pt x="438" y="1969"/>
                  </a:lnTo>
                  <a:lnTo>
                    <a:pt x="406" y="1969"/>
                  </a:lnTo>
                  <a:lnTo>
                    <a:pt x="406" y="1969"/>
                  </a:lnTo>
                  <a:lnTo>
                    <a:pt x="406" y="1969"/>
                  </a:lnTo>
                  <a:lnTo>
                    <a:pt x="406" y="1969"/>
                  </a:lnTo>
                  <a:lnTo>
                    <a:pt x="406" y="1969"/>
                  </a:lnTo>
                  <a:lnTo>
                    <a:pt x="406" y="1969"/>
                  </a:lnTo>
                  <a:lnTo>
                    <a:pt x="406" y="1969"/>
                  </a:lnTo>
                  <a:lnTo>
                    <a:pt x="406" y="1969"/>
                  </a:lnTo>
                  <a:lnTo>
                    <a:pt x="406" y="1969"/>
                  </a:lnTo>
                  <a:lnTo>
                    <a:pt x="406" y="2000"/>
                  </a:lnTo>
                  <a:lnTo>
                    <a:pt x="406" y="2000"/>
                  </a:lnTo>
                  <a:lnTo>
                    <a:pt x="375" y="2000"/>
                  </a:lnTo>
                  <a:lnTo>
                    <a:pt x="375" y="2000"/>
                  </a:lnTo>
                  <a:lnTo>
                    <a:pt x="375" y="2000"/>
                  </a:lnTo>
                  <a:lnTo>
                    <a:pt x="375" y="2000"/>
                  </a:lnTo>
                  <a:lnTo>
                    <a:pt x="375" y="2000"/>
                  </a:lnTo>
                  <a:lnTo>
                    <a:pt x="344" y="2000"/>
                  </a:lnTo>
                  <a:lnTo>
                    <a:pt x="344" y="2000"/>
                  </a:lnTo>
                  <a:lnTo>
                    <a:pt x="344" y="2000"/>
                  </a:lnTo>
                  <a:lnTo>
                    <a:pt x="344" y="2000"/>
                  </a:lnTo>
                  <a:lnTo>
                    <a:pt x="344" y="2031"/>
                  </a:lnTo>
                  <a:lnTo>
                    <a:pt x="344" y="2031"/>
                  </a:lnTo>
                  <a:lnTo>
                    <a:pt x="344" y="2031"/>
                  </a:lnTo>
                  <a:lnTo>
                    <a:pt x="344" y="2031"/>
                  </a:lnTo>
                  <a:lnTo>
                    <a:pt x="344" y="2031"/>
                  </a:lnTo>
                  <a:lnTo>
                    <a:pt x="344" y="2031"/>
                  </a:lnTo>
                  <a:lnTo>
                    <a:pt x="344" y="2031"/>
                  </a:lnTo>
                  <a:lnTo>
                    <a:pt x="313" y="2031"/>
                  </a:lnTo>
                  <a:lnTo>
                    <a:pt x="313" y="2031"/>
                  </a:lnTo>
                  <a:lnTo>
                    <a:pt x="313" y="2031"/>
                  </a:lnTo>
                  <a:lnTo>
                    <a:pt x="313" y="2031"/>
                  </a:lnTo>
                  <a:lnTo>
                    <a:pt x="313" y="2031"/>
                  </a:lnTo>
                  <a:lnTo>
                    <a:pt x="313" y="2031"/>
                  </a:lnTo>
                  <a:lnTo>
                    <a:pt x="313" y="2031"/>
                  </a:lnTo>
                  <a:lnTo>
                    <a:pt x="313" y="2031"/>
                  </a:lnTo>
                  <a:lnTo>
                    <a:pt x="313" y="2062"/>
                  </a:lnTo>
                  <a:lnTo>
                    <a:pt x="313" y="2062"/>
                  </a:lnTo>
                  <a:lnTo>
                    <a:pt x="313" y="2062"/>
                  </a:lnTo>
                  <a:lnTo>
                    <a:pt x="313" y="2062"/>
                  </a:lnTo>
                  <a:lnTo>
                    <a:pt x="313" y="2062"/>
                  </a:lnTo>
                  <a:lnTo>
                    <a:pt x="313" y="2062"/>
                  </a:lnTo>
                  <a:lnTo>
                    <a:pt x="313" y="2062"/>
                  </a:lnTo>
                  <a:lnTo>
                    <a:pt x="313" y="2062"/>
                  </a:lnTo>
                  <a:lnTo>
                    <a:pt x="281" y="2062"/>
                  </a:lnTo>
                  <a:lnTo>
                    <a:pt x="281" y="2062"/>
                  </a:lnTo>
                  <a:lnTo>
                    <a:pt x="281" y="2062"/>
                  </a:lnTo>
                  <a:lnTo>
                    <a:pt x="281" y="2062"/>
                  </a:lnTo>
                  <a:lnTo>
                    <a:pt x="281" y="2062"/>
                  </a:lnTo>
                  <a:lnTo>
                    <a:pt x="281" y="2062"/>
                  </a:lnTo>
                  <a:lnTo>
                    <a:pt x="281" y="2062"/>
                  </a:lnTo>
                  <a:lnTo>
                    <a:pt x="281" y="2062"/>
                  </a:lnTo>
                  <a:lnTo>
                    <a:pt x="281" y="2062"/>
                  </a:lnTo>
                  <a:lnTo>
                    <a:pt x="250" y="2062"/>
                  </a:lnTo>
                  <a:lnTo>
                    <a:pt x="250" y="2062"/>
                  </a:lnTo>
                  <a:lnTo>
                    <a:pt x="250" y="2062"/>
                  </a:lnTo>
                  <a:lnTo>
                    <a:pt x="250" y="2094"/>
                  </a:lnTo>
                  <a:lnTo>
                    <a:pt x="250" y="2094"/>
                  </a:lnTo>
                  <a:lnTo>
                    <a:pt x="250" y="2094"/>
                  </a:lnTo>
                  <a:lnTo>
                    <a:pt x="250" y="2094"/>
                  </a:lnTo>
                  <a:lnTo>
                    <a:pt x="250" y="2094"/>
                  </a:lnTo>
                  <a:lnTo>
                    <a:pt x="250" y="2094"/>
                  </a:lnTo>
                  <a:lnTo>
                    <a:pt x="250" y="2094"/>
                  </a:lnTo>
                  <a:lnTo>
                    <a:pt x="250" y="2094"/>
                  </a:lnTo>
                  <a:lnTo>
                    <a:pt x="250" y="2094"/>
                  </a:lnTo>
                  <a:lnTo>
                    <a:pt x="250" y="2094"/>
                  </a:lnTo>
                  <a:lnTo>
                    <a:pt x="250" y="2094"/>
                  </a:lnTo>
                  <a:lnTo>
                    <a:pt x="219" y="2094"/>
                  </a:lnTo>
                  <a:lnTo>
                    <a:pt x="219" y="2094"/>
                  </a:lnTo>
                  <a:lnTo>
                    <a:pt x="219" y="2094"/>
                  </a:lnTo>
                  <a:lnTo>
                    <a:pt x="219" y="2094"/>
                  </a:lnTo>
                  <a:lnTo>
                    <a:pt x="219" y="2094"/>
                  </a:lnTo>
                  <a:lnTo>
                    <a:pt x="250" y="2125"/>
                  </a:lnTo>
                  <a:lnTo>
                    <a:pt x="250" y="2125"/>
                  </a:lnTo>
                  <a:lnTo>
                    <a:pt x="219" y="2125"/>
                  </a:lnTo>
                  <a:lnTo>
                    <a:pt x="219" y="2125"/>
                  </a:lnTo>
                  <a:lnTo>
                    <a:pt x="219" y="2125"/>
                  </a:lnTo>
                  <a:lnTo>
                    <a:pt x="219" y="2125"/>
                  </a:lnTo>
                  <a:lnTo>
                    <a:pt x="219" y="2125"/>
                  </a:lnTo>
                  <a:lnTo>
                    <a:pt x="219" y="2156"/>
                  </a:lnTo>
                  <a:lnTo>
                    <a:pt x="219" y="2156"/>
                  </a:lnTo>
                  <a:lnTo>
                    <a:pt x="219" y="2156"/>
                  </a:lnTo>
                  <a:lnTo>
                    <a:pt x="219" y="2156"/>
                  </a:lnTo>
                  <a:lnTo>
                    <a:pt x="219" y="2187"/>
                  </a:lnTo>
                  <a:lnTo>
                    <a:pt x="219" y="2187"/>
                  </a:lnTo>
                  <a:lnTo>
                    <a:pt x="219" y="2187"/>
                  </a:lnTo>
                  <a:lnTo>
                    <a:pt x="219" y="2219"/>
                  </a:lnTo>
                  <a:lnTo>
                    <a:pt x="188" y="2219"/>
                  </a:lnTo>
                  <a:lnTo>
                    <a:pt x="188" y="2250"/>
                  </a:lnTo>
                  <a:lnTo>
                    <a:pt x="188" y="2250"/>
                  </a:lnTo>
                  <a:lnTo>
                    <a:pt x="156" y="2281"/>
                  </a:lnTo>
                  <a:lnTo>
                    <a:pt x="156" y="2281"/>
                  </a:lnTo>
                  <a:lnTo>
                    <a:pt x="156" y="2281"/>
                  </a:lnTo>
                  <a:lnTo>
                    <a:pt x="156" y="2281"/>
                  </a:lnTo>
                  <a:lnTo>
                    <a:pt x="188" y="2312"/>
                  </a:lnTo>
                  <a:lnTo>
                    <a:pt x="188" y="2312"/>
                  </a:lnTo>
                  <a:lnTo>
                    <a:pt x="188" y="2312"/>
                  </a:lnTo>
                  <a:lnTo>
                    <a:pt x="188" y="2344"/>
                  </a:lnTo>
                  <a:lnTo>
                    <a:pt x="188" y="2344"/>
                  </a:lnTo>
                  <a:lnTo>
                    <a:pt x="188" y="2344"/>
                  </a:lnTo>
                  <a:lnTo>
                    <a:pt x="188" y="2344"/>
                  </a:lnTo>
                  <a:lnTo>
                    <a:pt x="188" y="2344"/>
                  </a:lnTo>
                  <a:lnTo>
                    <a:pt x="188" y="2344"/>
                  </a:lnTo>
                  <a:lnTo>
                    <a:pt x="188" y="2375"/>
                  </a:lnTo>
                  <a:lnTo>
                    <a:pt x="188" y="2375"/>
                  </a:lnTo>
                  <a:lnTo>
                    <a:pt x="156" y="2375"/>
                  </a:lnTo>
                  <a:lnTo>
                    <a:pt x="156" y="2375"/>
                  </a:lnTo>
                  <a:lnTo>
                    <a:pt x="156" y="2375"/>
                  </a:lnTo>
                  <a:lnTo>
                    <a:pt x="125" y="2375"/>
                  </a:lnTo>
                  <a:lnTo>
                    <a:pt x="125" y="2375"/>
                  </a:lnTo>
                  <a:lnTo>
                    <a:pt x="125" y="2406"/>
                  </a:lnTo>
                  <a:lnTo>
                    <a:pt x="125" y="2406"/>
                  </a:lnTo>
                  <a:lnTo>
                    <a:pt x="94" y="2406"/>
                  </a:lnTo>
                  <a:lnTo>
                    <a:pt x="94" y="2406"/>
                  </a:lnTo>
                  <a:lnTo>
                    <a:pt x="63" y="2437"/>
                  </a:lnTo>
                  <a:lnTo>
                    <a:pt x="63" y="2437"/>
                  </a:lnTo>
                  <a:lnTo>
                    <a:pt x="63" y="2437"/>
                  </a:lnTo>
                  <a:lnTo>
                    <a:pt x="63" y="2437"/>
                  </a:lnTo>
                  <a:lnTo>
                    <a:pt x="63" y="2437"/>
                  </a:lnTo>
                  <a:lnTo>
                    <a:pt x="63" y="2437"/>
                  </a:lnTo>
                  <a:lnTo>
                    <a:pt x="63" y="2437"/>
                  </a:lnTo>
                  <a:lnTo>
                    <a:pt x="63" y="2469"/>
                  </a:lnTo>
                  <a:lnTo>
                    <a:pt x="63" y="2469"/>
                  </a:lnTo>
                  <a:lnTo>
                    <a:pt x="63" y="2469"/>
                  </a:lnTo>
                  <a:lnTo>
                    <a:pt x="63" y="2500"/>
                  </a:lnTo>
                  <a:lnTo>
                    <a:pt x="63" y="2500"/>
                  </a:lnTo>
                  <a:lnTo>
                    <a:pt x="63" y="2500"/>
                  </a:lnTo>
                  <a:lnTo>
                    <a:pt x="63" y="2531"/>
                  </a:lnTo>
                  <a:lnTo>
                    <a:pt x="63" y="2531"/>
                  </a:lnTo>
                  <a:lnTo>
                    <a:pt x="63" y="2531"/>
                  </a:lnTo>
                  <a:lnTo>
                    <a:pt x="63" y="2531"/>
                  </a:lnTo>
                  <a:lnTo>
                    <a:pt x="63" y="2531"/>
                  </a:lnTo>
                  <a:lnTo>
                    <a:pt x="63" y="2531"/>
                  </a:lnTo>
                  <a:lnTo>
                    <a:pt x="63" y="2531"/>
                  </a:lnTo>
                  <a:lnTo>
                    <a:pt x="31" y="2531"/>
                  </a:lnTo>
                  <a:lnTo>
                    <a:pt x="31" y="2531"/>
                  </a:lnTo>
                  <a:lnTo>
                    <a:pt x="31" y="2531"/>
                  </a:lnTo>
                  <a:lnTo>
                    <a:pt x="31" y="2531"/>
                  </a:lnTo>
                  <a:lnTo>
                    <a:pt x="31" y="2531"/>
                  </a:lnTo>
                  <a:lnTo>
                    <a:pt x="31" y="2531"/>
                  </a:lnTo>
                  <a:lnTo>
                    <a:pt x="0" y="2531"/>
                  </a:lnTo>
                  <a:lnTo>
                    <a:pt x="31" y="2531"/>
                  </a:lnTo>
                  <a:lnTo>
                    <a:pt x="31" y="2562"/>
                  </a:lnTo>
                  <a:lnTo>
                    <a:pt x="31" y="2562"/>
                  </a:lnTo>
                  <a:lnTo>
                    <a:pt x="31" y="2562"/>
                  </a:lnTo>
                  <a:lnTo>
                    <a:pt x="31" y="2562"/>
                  </a:lnTo>
                  <a:lnTo>
                    <a:pt x="31" y="2562"/>
                  </a:lnTo>
                  <a:lnTo>
                    <a:pt x="31" y="2562"/>
                  </a:lnTo>
                  <a:lnTo>
                    <a:pt x="0" y="2562"/>
                  </a:lnTo>
                  <a:lnTo>
                    <a:pt x="0" y="2594"/>
                  </a:lnTo>
                  <a:lnTo>
                    <a:pt x="31" y="2594"/>
                  </a:lnTo>
                  <a:lnTo>
                    <a:pt x="31" y="2625"/>
                  </a:lnTo>
                  <a:lnTo>
                    <a:pt x="63" y="2625"/>
                  </a:lnTo>
                  <a:lnTo>
                    <a:pt x="63" y="2625"/>
                  </a:lnTo>
                  <a:lnTo>
                    <a:pt x="63" y="2625"/>
                  </a:lnTo>
                  <a:lnTo>
                    <a:pt x="63" y="2625"/>
                  </a:lnTo>
                  <a:lnTo>
                    <a:pt x="63" y="2625"/>
                  </a:lnTo>
                  <a:lnTo>
                    <a:pt x="63" y="2656"/>
                  </a:lnTo>
                  <a:lnTo>
                    <a:pt x="63" y="2656"/>
                  </a:lnTo>
                  <a:lnTo>
                    <a:pt x="63" y="2656"/>
                  </a:lnTo>
                  <a:lnTo>
                    <a:pt x="63" y="2656"/>
                  </a:lnTo>
                  <a:lnTo>
                    <a:pt x="63" y="2656"/>
                  </a:lnTo>
                  <a:lnTo>
                    <a:pt x="63" y="2656"/>
                  </a:lnTo>
                  <a:lnTo>
                    <a:pt x="63" y="2656"/>
                  </a:lnTo>
                  <a:lnTo>
                    <a:pt x="63" y="2656"/>
                  </a:lnTo>
                  <a:lnTo>
                    <a:pt x="63" y="2656"/>
                  </a:lnTo>
                  <a:lnTo>
                    <a:pt x="94" y="2656"/>
                  </a:lnTo>
                  <a:lnTo>
                    <a:pt x="94" y="2687"/>
                  </a:lnTo>
                  <a:lnTo>
                    <a:pt x="94" y="2687"/>
                  </a:lnTo>
                  <a:lnTo>
                    <a:pt x="94" y="2687"/>
                  </a:lnTo>
                  <a:lnTo>
                    <a:pt x="94" y="2687"/>
                  </a:lnTo>
                  <a:lnTo>
                    <a:pt x="94" y="2687"/>
                  </a:lnTo>
                  <a:lnTo>
                    <a:pt x="94" y="2719"/>
                  </a:lnTo>
                  <a:lnTo>
                    <a:pt x="94" y="2719"/>
                  </a:lnTo>
                  <a:lnTo>
                    <a:pt x="94" y="2719"/>
                  </a:lnTo>
                  <a:lnTo>
                    <a:pt x="94" y="2719"/>
                  </a:lnTo>
                  <a:lnTo>
                    <a:pt x="94" y="2719"/>
                  </a:lnTo>
                  <a:lnTo>
                    <a:pt x="94" y="2750"/>
                  </a:lnTo>
                  <a:lnTo>
                    <a:pt x="94" y="2750"/>
                  </a:lnTo>
                  <a:lnTo>
                    <a:pt x="94" y="2750"/>
                  </a:lnTo>
                  <a:lnTo>
                    <a:pt x="125" y="2750"/>
                  </a:lnTo>
                  <a:lnTo>
                    <a:pt x="125" y="2750"/>
                  </a:lnTo>
                  <a:lnTo>
                    <a:pt x="125" y="2750"/>
                  </a:lnTo>
                  <a:lnTo>
                    <a:pt x="125" y="2750"/>
                  </a:lnTo>
                  <a:lnTo>
                    <a:pt x="125" y="2750"/>
                  </a:lnTo>
                  <a:lnTo>
                    <a:pt x="125" y="2750"/>
                  </a:lnTo>
                  <a:lnTo>
                    <a:pt x="125" y="2750"/>
                  </a:lnTo>
                  <a:lnTo>
                    <a:pt x="156" y="2750"/>
                  </a:lnTo>
                  <a:lnTo>
                    <a:pt x="156" y="2781"/>
                  </a:lnTo>
                  <a:lnTo>
                    <a:pt x="156" y="2781"/>
                  </a:lnTo>
                  <a:lnTo>
                    <a:pt x="156" y="2781"/>
                  </a:lnTo>
                  <a:lnTo>
                    <a:pt x="156" y="2781"/>
                  </a:lnTo>
                  <a:lnTo>
                    <a:pt x="156" y="2781"/>
                  </a:lnTo>
                  <a:lnTo>
                    <a:pt x="156" y="2812"/>
                  </a:lnTo>
                  <a:lnTo>
                    <a:pt x="156" y="2812"/>
                  </a:lnTo>
                  <a:lnTo>
                    <a:pt x="156" y="2812"/>
                  </a:lnTo>
                  <a:lnTo>
                    <a:pt x="156" y="2812"/>
                  </a:lnTo>
                  <a:lnTo>
                    <a:pt x="188" y="2812"/>
                  </a:lnTo>
                  <a:lnTo>
                    <a:pt x="188" y="2812"/>
                  </a:lnTo>
                  <a:lnTo>
                    <a:pt x="188" y="2812"/>
                  </a:lnTo>
                  <a:lnTo>
                    <a:pt x="188" y="2812"/>
                  </a:lnTo>
                  <a:lnTo>
                    <a:pt x="188" y="2844"/>
                  </a:lnTo>
                  <a:lnTo>
                    <a:pt x="188" y="2844"/>
                  </a:lnTo>
                  <a:lnTo>
                    <a:pt x="219" y="2844"/>
                  </a:lnTo>
                  <a:lnTo>
                    <a:pt x="219" y="2875"/>
                  </a:lnTo>
                  <a:lnTo>
                    <a:pt x="219" y="2875"/>
                  </a:lnTo>
                  <a:lnTo>
                    <a:pt x="219" y="2875"/>
                  </a:lnTo>
                  <a:lnTo>
                    <a:pt x="219" y="2875"/>
                  </a:lnTo>
                  <a:lnTo>
                    <a:pt x="219" y="2906"/>
                  </a:lnTo>
                  <a:lnTo>
                    <a:pt x="219" y="2906"/>
                  </a:lnTo>
                  <a:lnTo>
                    <a:pt x="219" y="2906"/>
                  </a:lnTo>
                  <a:lnTo>
                    <a:pt x="219" y="2906"/>
                  </a:lnTo>
                  <a:lnTo>
                    <a:pt x="219" y="2906"/>
                  </a:lnTo>
                  <a:lnTo>
                    <a:pt x="219" y="2906"/>
                  </a:lnTo>
                  <a:lnTo>
                    <a:pt x="219" y="2906"/>
                  </a:lnTo>
                  <a:lnTo>
                    <a:pt x="188" y="2906"/>
                  </a:lnTo>
                  <a:lnTo>
                    <a:pt x="188" y="2906"/>
                  </a:lnTo>
                  <a:lnTo>
                    <a:pt x="188" y="2906"/>
                  </a:lnTo>
                  <a:lnTo>
                    <a:pt x="188" y="2937"/>
                  </a:lnTo>
                  <a:lnTo>
                    <a:pt x="188" y="2937"/>
                  </a:lnTo>
                  <a:lnTo>
                    <a:pt x="188" y="2937"/>
                  </a:lnTo>
                  <a:lnTo>
                    <a:pt x="188" y="2937"/>
                  </a:lnTo>
                  <a:lnTo>
                    <a:pt x="156" y="2969"/>
                  </a:lnTo>
                  <a:lnTo>
                    <a:pt x="250" y="2969"/>
                  </a:lnTo>
                  <a:lnTo>
                    <a:pt x="281" y="2969"/>
                  </a:lnTo>
                  <a:lnTo>
                    <a:pt x="281" y="2969"/>
                  </a:lnTo>
                  <a:lnTo>
                    <a:pt x="281" y="2969"/>
                  </a:lnTo>
                  <a:lnTo>
                    <a:pt x="281" y="2969"/>
                  </a:lnTo>
                  <a:lnTo>
                    <a:pt x="281" y="2969"/>
                  </a:lnTo>
                  <a:lnTo>
                    <a:pt x="281" y="2969"/>
                  </a:lnTo>
                  <a:lnTo>
                    <a:pt x="281" y="2969"/>
                  </a:lnTo>
                  <a:lnTo>
                    <a:pt x="281" y="2969"/>
                  </a:lnTo>
                  <a:lnTo>
                    <a:pt x="281" y="2969"/>
                  </a:lnTo>
                  <a:lnTo>
                    <a:pt x="313" y="2969"/>
                  </a:lnTo>
                  <a:lnTo>
                    <a:pt x="313" y="2969"/>
                  </a:lnTo>
                  <a:lnTo>
                    <a:pt x="313" y="2969"/>
                  </a:lnTo>
                  <a:lnTo>
                    <a:pt x="344" y="2969"/>
                  </a:lnTo>
                  <a:lnTo>
                    <a:pt x="344" y="2969"/>
                  </a:lnTo>
                  <a:lnTo>
                    <a:pt x="344" y="2969"/>
                  </a:lnTo>
                  <a:lnTo>
                    <a:pt x="344" y="2969"/>
                  </a:lnTo>
                  <a:lnTo>
                    <a:pt x="344" y="2969"/>
                  </a:lnTo>
                  <a:lnTo>
                    <a:pt x="344" y="2969"/>
                  </a:lnTo>
                  <a:lnTo>
                    <a:pt x="344" y="2969"/>
                  </a:lnTo>
                  <a:lnTo>
                    <a:pt x="344" y="2969"/>
                  </a:lnTo>
                  <a:lnTo>
                    <a:pt x="344" y="2969"/>
                  </a:lnTo>
                  <a:lnTo>
                    <a:pt x="344" y="2969"/>
                  </a:lnTo>
                  <a:lnTo>
                    <a:pt x="344" y="3000"/>
                  </a:lnTo>
                  <a:lnTo>
                    <a:pt x="344" y="3000"/>
                  </a:lnTo>
                  <a:lnTo>
                    <a:pt x="344" y="3000"/>
                  </a:lnTo>
                  <a:lnTo>
                    <a:pt x="375" y="3000"/>
                  </a:lnTo>
                  <a:lnTo>
                    <a:pt x="375" y="3000"/>
                  </a:lnTo>
                  <a:lnTo>
                    <a:pt x="375" y="3000"/>
                  </a:lnTo>
                  <a:lnTo>
                    <a:pt x="375" y="3031"/>
                  </a:lnTo>
                  <a:lnTo>
                    <a:pt x="375" y="3031"/>
                  </a:lnTo>
                  <a:lnTo>
                    <a:pt x="375" y="3031"/>
                  </a:lnTo>
                  <a:lnTo>
                    <a:pt x="375" y="3031"/>
                  </a:lnTo>
                  <a:lnTo>
                    <a:pt x="375" y="3031"/>
                  </a:lnTo>
                  <a:lnTo>
                    <a:pt x="375" y="3062"/>
                  </a:lnTo>
                  <a:lnTo>
                    <a:pt x="375" y="3062"/>
                  </a:lnTo>
                  <a:lnTo>
                    <a:pt x="375" y="3062"/>
                  </a:lnTo>
                  <a:lnTo>
                    <a:pt x="375" y="3062"/>
                  </a:lnTo>
                  <a:lnTo>
                    <a:pt x="375" y="3062"/>
                  </a:lnTo>
                  <a:lnTo>
                    <a:pt x="375" y="3062"/>
                  </a:lnTo>
                  <a:lnTo>
                    <a:pt x="375" y="3062"/>
                  </a:lnTo>
                  <a:lnTo>
                    <a:pt x="375" y="3062"/>
                  </a:lnTo>
                  <a:lnTo>
                    <a:pt x="375" y="3062"/>
                  </a:lnTo>
                  <a:lnTo>
                    <a:pt x="375" y="3062"/>
                  </a:lnTo>
                  <a:lnTo>
                    <a:pt x="438" y="3062"/>
                  </a:lnTo>
                  <a:lnTo>
                    <a:pt x="469" y="3062"/>
                  </a:lnTo>
                  <a:lnTo>
                    <a:pt x="500" y="3062"/>
                  </a:lnTo>
                  <a:lnTo>
                    <a:pt x="531" y="3062"/>
                  </a:lnTo>
                  <a:lnTo>
                    <a:pt x="531" y="3062"/>
                  </a:lnTo>
                  <a:lnTo>
                    <a:pt x="531" y="3062"/>
                  </a:lnTo>
                  <a:lnTo>
                    <a:pt x="531" y="3062"/>
                  </a:lnTo>
                  <a:lnTo>
                    <a:pt x="531" y="3062"/>
                  </a:lnTo>
                  <a:lnTo>
                    <a:pt x="531" y="3062"/>
                  </a:lnTo>
                  <a:lnTo>
                    <a:pt x="563" y="3062"/>
                  </a:lnTo>
                  <a:lnTo>
                    <a:pt x="563" y="3062"/>
                  </a:lnTo>
                  <a:lnTo>
                    <a:pt x="563" y="3062"/>
                  </a:lnTo>
                  <a:lnTo>
                    <a:pt x="563" y="3062"/>
                  </a:lnTo>
                  <a:lnTo>
                    <a:pt x="563" y="3062"/>
                  </a:lnTo>
                  <a:lnTo>
                    <a:pt x="563" y="3062"/>
                  </a:lnTo>
                  <a:lnTo>
                    <a:pt x="563" y="3062"/>
                  </a:lnTo>
                  <a:lnTo>
                    <a:pt x="594" y="3062"/>
                  </a:lnTo>
                  <a:lnTo>
                    <a:pt x="594" y="3062"/>
                  </a:lnTo>
                  <a:lnTo>
                    <a:pt x="594" y="3062"/>
                  </a:lnTo>
                  <a:lnTo>
                    <a:pt x="594" y="3062"/>
                  </a:lnTo>
                  <a:lnTo>
                    <a:pt x="594" y="3031"/>
                  </a:lnTo>
                  <a:lnTo>
                    <a:pt x="594" y="3031"/>
                  </a:lnTo>
                  <a:lnTo>
                    <a:pt x="625" y="3031"/>
                  </a:lnTo>
                  <a:lnTo>
                    <a:pt x="625" y="3031"/>
                  </a:lnTo>
                  <a:lnTo>
                    <a:pt x="625" y="3031"/>
                  </a:lnTo>
                  <a:lnTo>
                    <a:pt x="625" y="3031"/>
                  </a:lnTo>
                  <a:lnTo>
                    <a:pt x="625" y="3031"/>
                  </a:lnTo>
                  <a:lnTo>
                    <a:pt x="625" y="3031"/>
                  </a:lnTo>
                  <a:lnTo>
                    <a:pt x="625" y="3031"/>
                  </a:lnTo>
                  <a:lnTo>
                    <a:pt x="625" y="3031"/>
                  </a:lnTo>
                  <a:lnTo>
                    <a:pt x="625" y="3000"/>
                  </a:lnTo>
                  <a:lnTo>
                    <a:pt x="656" y="3000"/>
                  </a:lnTo>
                  <a:lnTo>
                    <a:pt x="656" y="3000"/>
                  </a:lnTo>
                  <a:lnTo>
                    <a:pt x="656" y="3000"/>
                  </a:lnTo>
                  <a:lnTo>
                    <a:pt x="656" y="3000"/>
                  </a:lnTo>
                  <a:lnTo>
                    <a:pt x="656" y="3000"/>
                  </a:lnTo>
                  <a:lnTo>
                    <a:pt x="688" y="2969"/>
                  </a:lnTo>
                  <a:lnTo>
                    <a:pt x="688" y="2969"/>
                  </a:lnTo>
                  <a:lnTo>
                    <a:pt x="688" y="2969"/>
                  </a:lnTo>
                  <a:lnTo>
                    <a:pt x="688" y="2969"/>
                  </a:lnTo>
                  <a:lnTo>
                    <a:pt x="688" y="2969"/>
                  </a:lnTo>
                  <a:lnTo>
                    <a:pt x="719" y="2969"/>
                  </a:lnTo>
                  <a:lnTo>
                    <a:pt x="719" y="2969"/>
                  </a:lnTo>
                  <a:lnTo>
                    <a:pt x="719" y="2969"/>
                  </a:lnTo>
                  <a:lnTo>
                    <a:pt x="719" y="2969"/>
                  </a:lnTo>
                  <a:lnTo>
                    <a:pt x="719" y="2969"/>
                  </a:lnTo>
                  <a:lnTo>
                    <a:pt x="719" y="2969"/>
                  </a:lnTo>
                  <a:lnTo>
                    <a:pt x="719" y="2969"/>
                  </a:lnTo>
                  <a:lnTo>
                    <a:pt x="719" y="2969"/>
                  </a:lnTo>
                  <a:lnTo>
                    <a:pt x="719" y="2969"/>
                  </a:lnTo>
                  <a:lnTo>
                    <a:pt x="719" y="2969"/>
                  </a:lnTo>
                  <a:lnTo>
                    <a:pt x="719" y="2969"/>
                  </a:lnTo>
                  <a:lnTo>
                    <a:pt x="719" y="2969"/>
                  </a:lnTo>
                  <a:lnTo>
                    <a:pt x="719" y="2969"/>
                  </a:lnTo>
                  <a:lnTo>
                    <a:pt x="719" y="2969"/>
                  </a:lnTo>
                  <a:lnTo>
                    <a:pt x="719" y="3000"/>
                  </a:lnTo>
                  <a:lnTo>
                    <a:pt x="719" y="3000"/>
                  </a:lnTo>
                  <a:lnTo>
                    <a:pt x="688" y="3000"/>
                  </a:lnTo>
                  <a:lnTo>
                    <a:pt x="688" y="3000"/>
                  </a:lnTo>
                  <a:lnTo>
                    <a:pt x="688" y="3000"/>
                  </a:lnTo>
                  <a:lnTo>
                    <a:pt x="688" y="3000"/>
                  </a:lnTo>
                  <a:lnTo>
                    <a:pt x="688" y="3000"/>
                  </a:lnTo>
                  <a:lnTo>
                    <a:pt x="688" y="3000"/>
                  </a:lnTo>
                  <a:lnTo>
                    <a:pt x="688" y="3000"/>
                  </a:lnTo>
                  <a:lnTo>
                    <a:pt x="688" y="3000"/>
                  </a:lnTo>
                  <a:lnTo>
                    <a:pt x="719" y="3000"/>
                  </a:lnTo>
                  <a:lnTo>
                    <a:pt x="719" y="3000"/>
                  </a:lnTo>
                  <a:lnTo>
                    <a:pt x="719" y="3000"/>
                  </a:lnTo>
                  <a:lnTo>
                    <a:pt x="719" y="3031"/>
                  </a:lnTo>
                  <a:lnTo>
                    <a:pt x="719" y="3031"/>
                  </a:lnTo>
                  <a:lnTo>
                    <a:pt x="719" y="3031"/>
                  </a:lnTo>
                  <a:lnTo>
                    <a:pt x="719" y="3031"/>
                  </a:lnTo>
                  <a:lnTo>
                    <a:pt x="719" y="3031"/>
                  </a:lnTo>
                  <a:lnTo>
                    <a:pt x="719" y="3031"/>
                  </a:lnTo>
                  <a:lnTo>
                    <a:pt x="719" y="3031"/>
                  </a:lnTo>
                  <a:lnTo>
                    <a:pt x="688" y="3031"/>
                  </a:lnTo>
                  <a:lnTo>
                    <a:pt x="688" y="3031"/>
                  </a:lnTo>
                  <a:lnTo>
                    <a:pt x="688" y="3031"/>
                  </a:lnTo>
                  <a:lnTo>
                    <a:pt x="688" y="3031"/>
                  </a:lnTo>
                  <a:lnTo>
                    <a:pt x="688" y="3031"/>
                  </a:lnTo>
                  <a:lnTo>
                    <a:pt x="688" y="3031"/>
                  </a:lnTo>
                  <a:lnTo>
                    <a:pt x="688" y="3031"/>
                  </a:lnTo>
                  <a:lnTo>
                    <a:pt x="688" y="3062"/>
                  </a:lnTo>
                  <a:lnTo>
                    <a:pt x="688" y="3094"/>
                  </a:lnTo>
                  <a:lnTo>
                    <a:pt x="688" y="3094"/>
                  </a:lnTo>
                  <a:lnTo>
                    <a:pt x="688" y="3125"/>
                  </a:lnTo>
                  <a:lnTo>
                    <a:pt x="688" y="3156"/>
                  </a:lnTo>
                  <a:lnTo>
                    <a:pt x="688" y="3187"/>
                  </a:lnTo>
                  <a:lnTo>
                    <a:pt x="688" y="3219"/>
                  </a:lnTo>
                  <a:lnTo>
                    <a:pt x="688" y="3250"/>
                  </a:lnTo>
                  <a:lnTo>
                    <a:pt x="688" y="3250"/>
                  </a:lnTo>
                  <a:lnTo>
                    <a:pt x="688" y="3281"/>
                  </a:lnTo>
                  <a:lnTo>
                    <a:pt x="719" y="3281"/>
                  </a:lnTo>
                  <a:lnTo>
                    <a:pt x="719" y="3281"/>
                  </a:lnTo>
                  <a:lnTo>
                    <a:pt x="719" y="3281"/>
                  </a:lnTo>
                  <a:lnTo>
                    <a:pt x="719" y="3281"/>
                  </a:lnTo>
                  <a:lnTo>
                    <a:pt x="719" y="3281"/>
                  </a:lnTo>
                  <a:lnTo>
                    <a:pt x="750" y="3281"/>
                  </a:lnTo>
                  <a:lnTo>
                    <a:pt x="750" y="3281"/>
                  </a:lnTo>
                  <a:lnTo>
                    <a:pt x="750" y="3281"/>
                  </a:lnTo>
                  <a:lnTo>
                    <a:pt x="781" y="3281"/>
                  </a:lnTo>
                  <a:lnTo>
                    <a:pt x="781" y="3281"/>
                  </a:lnTo>
                  <a:lnTo>
                    <a:pt x="844" y="3250"/>
                  </a:lnTo>
                  <a:lnTo>
                    <a:pt x="844" y="3250"/>
                  </a:lnTo>
                  <a:lnTo>
                    <a:pt x="844" y="3250"/>
                  </a:lnTo>
                  <a:lnTo>
                    <a:pt x="844" y="3250"/>
                  </a:lnTo>
                  <a:lnTo>
                    <a:pt x="844" y="3250"/>
                  </a:lnTo>
                  <a:lnTo>
                    <a:pt x="844" y="3250"/>
                  </a:lnTo>
                  <a:lnTo>
                    <a:pt x="875" y="3250"/>
                  </a:lnTo>
                  <a:lnTo>
                    <a:pt x="875" y="3281"/>
                  </a:lnTo>
                  <a:lnTo>
                    <a:pt x="875" y="3281"/>
                  </a:lnTo>
                  <a:lnTo>
                    <a:pt x="906" y="3281"/>
                  </a:lnTo>
                  <a:lnTo>
                    <a:pt x="906" y="3281"/>
                  </a:lnTo>
                  <a:lnTo>
                    <a:pt x="906" y="3281"/>
                  </a:lnTo>
                  <a:lnTo>
                    <a:pt x="938" y="3281"/>
                  </a:lnTo>
                  <a:lnTo>
                    <a:pt x="938" y="3250"/>
                  </a:lnTo>
                  <a:lnTo>
                    <a:pt x="938" y="3281"/>
                  </a:lnTo>
                  <a:lnTo>
                    <a:pt x="969" y="3281"/>
                  </a:lnTo>
                  <a:lnTo>
                    <a:pt x="969" y="3281"/>
                  </a:lnTo>
                  <a:lnTo>
                    <a:pt x="969" y="3281"/>
                  </a:lnTo>
                  <a:lnTo>
                    <a:pt x="999" y="3281"/>
                  </a:lnTo>
                  <a:lnTo>
                    <a:pt x="999" y="3281"/>
                  </a:lnTo>
                  <a:lnTo>
                    <a:pt x="999" y="3281"/>
                  </a:lnTo>
                  <a:lnTo>
                    <a:pt x="999" y="3281"/>
                  </a:lnTo>
                  <a:lnTo>
                    <a:pt x="1030" y="3281"/>
                  </a:lnTo>
                  <a:lnTo>
                    <a:pt x="1030" y="3281"/>
                  </a:lnTo>
                  <a:lnTo>
                    <a:pt x="1030" y="3281"/>
                  </a:lnTo>
                  <a:lnTo>
                    <a:pt x="1030" y="3281"/>
                  </a:lnTo>
                  <a:lnTo>
                    <a:pt x="1030" y="3281"/>
                  </a:lnTo>
                  <a:lnTo>
                    <a:pt x="1030" y="3281"/>
                  </a:lnTo>
                  <a:lnTo>
                    <a:pt x="1030" y="3281"/>
                  </a:lnTo>
                  <a:lnTo>
                    <a:pt x="1062" y="3281"/>
                  </a:lnTo>
                  <a:lnTo>
                    <a:pt x="1062" y="3281"/>
                  </a:lnTo>
                  <a:lnTo>
                    <a:pt x="1062" y="3281"/>
                  </a:lnTo>
                  <a:lnTo>
                    <a:pt x="1062" y="3281"/>
                  </a:lnTo>
                  <a:lnTo>
                    <a:pt x="1062" y="3281"/>
                  </a:lnTo>
                  <a:lnTo>
                    <a:pt x="1062" y="3281"/>
                  </a:lnTo>
                  <a:lnTo>
                    <a:pt x="1062" y="3281"/>
                  </a:lnTo>
                  <a:lnTo>
                    <a:pt x="1062" y="3281"/>
                  </a:lnTo>
                  <a:lnTo>
                    <a:pt x="1062" y="3312"/>
                  </a:lnTo>
                  <a:lnTo>
                    <a:pt x="1062" y="3312"/>
                  </a:lnTo>
                  <a:lnTo>
                    <a:pt x="1062" y="3312"/>
                  </a:lnTo>
                  <a:lnTo>
                    <a:pt x="1062" y="3312"/>
                  </a:lnTo>
                  <a:lnTo>
                    <a:pt x="1093" y="3312"/>
                  </a:lnTo>
                  <a:lnTo>
                    <a:pt x="1093" y="3312"/>
                  </a:lnTo>
                  <a:lnTo>
                    <a:pt x="1124" y="3281"/>
                  </a:lnTo>
                  <a:lnTo>
                    <a:pt x="1124" y="3281"/>
                  </a:lnTo>
                  <a:lnTo>
                    <a:pt x="1124" y="3281"/>
                  </a:lnTo>
                  <a:lnTo>
                    <a:pt x="1124" y="3281"/>
                  </a:lnTo>
                  <a:lnTo>
                    <a:pt x="1124" y="3281"/>
                  </a:lnTo>
                  <a:lnTo>
                    <a:pt x="1124" y="3281"/>
                  </a:lnTo>
                  <a:lnTo>
                    <a:pt x="1155" y="3281"/>
                  </a:lnTo>
                  <a:lnTo>
                    <a:pt x="1155" y="3281"/>
                  </a:lnTo>
                  <a:lnTo>
                    <a:pt x="1155" y="3281"/>
                  </a:lnTo>
                  <a:lnTo>
                    <a:pt x="1155" y="3281"/>
                  </a:lnTo>
                  <a:lnTo>
                    <a:pt x="1155" y="3281"/>
                  </a:lnTo>
                  <a:lnTo>
                    <a:pt x="1155" y="3281"/>
                  </a:lnTo>
                  <a:lnTo>
                    <a:pt x="1187" y="3281"/>
                  </a:lnTo>
                  <a:lnTo>
                    <a:pt x="1187" y="3250"/>
                  </a:lnTo>
                  <a:lnTo>
                    <a:pt x="1187" y="3250"/>
                  </a:lnTo>
                  <a:lnTo>
                    <a:pt x="1187" y="3250"/>
                  </a:lnTo>
                  <a:lnTo>
                    <a:pt x="1187" y="3219"/>
                  </a:lnTo>
                  <a:lnTo>
                    <a:pt x="1187" y="3219"/>
                  </a:lnTo>
                  <a:lnTo>
                    <a:pt x="1218" y="3219"/>
                  </a:lnTo>
                  <a:lnTo>
                    <a:pt x="1218" y="3219"/>
                  </a:lnTo>
                  <a:lnTo>
                    <a:pt x="1218" y="3219"/>
                  </a:lnTo>
                  <a:lnTo>
                    <a:pt x="1218" y="3219"/>
                  </a:lnTo>
                  <a:lnTo>
                    <a:pt x="1218" y="3219"/>
                  </a:lnTo>
                  <a:lnTo>
                    <a:pt x="1218" y="3219"/>
                  </a:lnTo>
                  <a:lnTo>
                    <a:pt x="1249" y="3219"/>
                  </a:lnTo>
                  <a:lnTo>
                    <a:pt x="1249" y="3219"/>
                  </a:lnTo>
                  <a:lnTo>
                    <a:pt x="1249" y="3219"/>
                  </a:lnTo>
                  <a:lnTo>
                    <a:pt x="1249" y="3219"/>
                  </a:lnTo>
                  <a:lnTo>
                    <a:pt x="1280" y="3219"/>
                  </a:lnTo>
                  <a:lnTo>
                    <a:pt x="1280" y="3219"/>
                  </a:lnTo>
                  <a:lnTo>
                    <a:pt x="1280" y="3219"/>
                  </a:lnTo>
                  <a:lnTo>
                    <a:pt x="1280" y="3219"/>
                  </a:lnTo>
                  <a:lnTo>
                    <a:pt x="1280" y="3219"/>
                  </a:lnTo>
                  <a:lnTo>
                    <a:pt x="1280" y="3187"/>
                  </a:lnTo>
                  <a:lnTo>
                    <a:pt x="1280" y="3187"/>
                  </a:lnTo>
                  <a:lnTo>
                    <a:pt x="1312" y="3187"/>
                  </a:lnTo>
                  <a:lnTo>
                    <a:pt x="1312" y="3187"/>
                  </a:lnTo>
                  <a:lnTo>
                    <a:pt x="1312" y="3187"/>
                  </a:lnTo>
                  <a:lnTo>
                    <a:pt x="1312" y="3187"/>
                  </a:lnTo>
                  <a:lnTo>
                    <a:pt x="1312" y="3187"/>
                  </a:lnTo>
                  <a:lnTo>
                    <a:pt x="1312" y="3187"/>
                  </a:lnTo>
                  <a:lnTo>
                    <a:pt x="1312" y="3187"/>
                  </a:lnTo>
                  <a:lnTo>
                    <a:pt x="1343" y="3156"/>
                  </a:lnTo>
                  <a:lnTo>
                    <a:pt x="1343" y="3156"/>
                  </a:lnTo>
                  <a:lnTo>
                    <a:pt x="1343" y="3156"/>
                  </a:lnTo>
                  <a:lnTo>
                    <a:pt x="1343" y="3156"/>
                  </a:lnTo>
                  <a:lnTo>
                    <a:pt x="1343" y="3156"/>
                  </a:lnTo>
                  <a:lnTo>
                    <a:pt x="1343" y="3156"/>
                  </a:lnTo>
                  <a:lnTo>
                    <a:pt x="1343" y="3156"/>
                  </a:lnTo>
                  <a:lnTo>
                    <a:pt x="1343" y="3156"/>
                  </a:lnTo>
                  <a:lnTo>
                    <a:pt x="1343" y="3156"/>
                  </a:lnTo>
                  <a:lnTo>
                    <a:pt x="1343" y="3156"/>
                  </a:lnTo>
                  <a:lnTo>
                    <a:pt x="1343" y="3156"/>
                  </a:lnTo>
                  <a:lnTo>
                    <a:pt x="1343" y="3156"/>
                  </a:lnTo>
                  <a:lnTo>
                    <a:pt x="1343" y="3156"/>
                  </a:lnTo>
                  <a:lnTo>
                    <a:pt x="1374" y="3156"/>
                  </a:lnTo>
                  <a:lnTo>
                    <a:pt x="1343" y="3156"/>
                  </a:lnTo>
                  <a:lnTo>
                    <a:pt x="1343" y="3156"/>
                  </a:lnTo>
                  <a:lnTo>
                    <a:pt x="1374" y="3125"/>
                  </a:lnTo>
                  <a:lnTo>
                    <a:pt x="1374" y="3125"/>
                  </a:lnTo>
                  <a:lnTo>
                    <a:pt x="1374" y="3125"/>
                  </a:lnTo>
                  <a:lnTo>
                    <a:pt x="1374" y="3125"/>
                  </a:lnTo>
                  <a:lnTo>
                    <a:pt x="1374" y="3156"/>
                  </a:lnTo>
                  <a:lnTo>
                    <a:pt x="1374" y="3156"/>
                  </a:lnTo>
                  <a:lnTo>
                    <a:pt x="1405" y="3125"/>
                  </a:lnTo>
                  <a:lnTo>
                    <a:pt x="1405" y="3125"/>
                  </a:lnTo>
                  <a:lnTo>
                    <a:pt x="1405" y="3125"/>
                  </a:lnTo>
                  <a:lnTo>
                    <a:pt x="1405" y="3125"/>
                  </a:lnTo>
                  <a:lnTo>
                    <a:pt x="1405" y="3125"/>
                  </a:lnTo>
                  <a:lnTo>
                    <a:pt x="1405" y="3125"/>
                  </a:lnTo>
                  <a:lnTo>
                    <a:pt x="1405" y="3125"/>
                  </a:lnTo>
                  <a:lnTo>
                    <a:pt x="1405" y="3125"/>
                  </a:lnTo>
                  <a:lnTo>
                    <a:pt x="1437" y="3094"/>
                  </a:lnTo>
                  <a:lnTo>
                    <a:pt x="1468" y="3062"/>
                  </a:lnTo>
                  <a:lnTo>
                    <a:pt x="1468" y="3062"/>
                  </a:lnTo>
                  <a:lnTo>
                    <a:pt x="1499" y="3062"/>
                  </a:lnTo>
                  <a:lnTo>
                    <a:pt x="1499" y="3062"/>
                  </a:lnTo>
                  <a:lnTo>
                    <a:pt x="1499" y="3062"/>
                  </a:lnTo>
                  <a:lnTo>
                    <a:pt x="1499" y="3062"/>
                  </a:lnTo>
                  <a:lnTo>
                    <a:pt x="1499" y="3062"/>
                  </a:lnTo>
                  <a:lnTo>
                    <a:pt x="1499" y="3062"/>
                  </a:lnTo>
                  <a:lnTo>
                    <a:pt x="1499" y="3062"/>
                  </a:lnTo>
                  <a:lnTo>
                    <a:pt x="1530" y="3062"/>
                  </a:lnTo>
                  <a:lnTo>
                    <a:pt x="1530" y="3062"/>
                  </a:lnTo>
                  <a:lnTo>
                    <a:pt x="1530" y="3062"/>
                  </a:lnTo>
                  <a:lnTo>
                    <a:pt x="1530" y="3062"/>
                  </a:lnTo>
                  <a:lnTo>
                    <a:pt x="1562" y="3031"/>
                  </a:lnTo>
                  <a:lnTo>
                    <a:pt x="1562" y="3031"/>
                  </a:lnTo>
                  <a:lnTo>
                    <a:pt x="1562" y="3031"/>
                  </a:lnTo>
                  <a:lnTo>
                    <a:pt x="1593" y="3031"/>
                  </a:lnTo>
                  <a:lnTo>
                    <a:pt x="1593" y="3031"/>
                  </a:lnTo>
                  <a:lnTo>
                    <a:pt x="1593" y="3031"/>
                  </a:lnTo>
                  <a:lnTo>
                    <a:pt x="1593" y="3031"/>
                  </a:lnTo>
                  <a:lnTo>
                    <a:pt x="1593" y="3031"/>
                  </a:lnTo>
                  <a:lnTo>
                    <a:pt x="1593" y="3031"/>
                  </a:lnTo>
                  <a:lnTo>
                    <a:pt x="1593" y="3031"/>
                  </a:lnTo>
                  <a:lnTo>
                    <a:pt x="1593" y="3031"/>
                  </a:lnTo>
                  <a:lnTo>
                    <a:pt x="1593" y="3031"/>
                  </a:lnTo>
                  <a:lnTo>
                    <a:pt x="1593" y="3031"/>
                  </a:lnTo>
                  <a:lnTo>
                    <a:pt x="1593" y="3031"/>
                  </a:lnTo>
                  <a:lnTo>
                    <a:pt x="1624" y="3031"/>
                  </a:lnTo>
                  <a:lnTo>
                    <a:pt x="1624" y="3031"/>
                  </a:lnTo>
                  <a:lnTo>
                    <a:pt x="1624" y="3031"/>
                  </a:lnTo>
                  <a:lnTo>
                    <a:pt x="1624" y="3031"/>
                  </a:lnTo>
                  <a:lnTo>
                    <a:pt x="1624" y="3031"/>
                  </a:lnTo>
                  <a:lnTo>
                    <a:pt x="1624" y="3031"/>
                  </a:lnTo>
                  <a:lnTo>
                    <a:pt x="1624" y="3031"/>
                  </a:lnTo>
                  <a:lnTo>
                    <a:pt x="1624" y="3031"/>
                  </a:lnTo>
                  <a:lnTo>
                    <a:pt x="1655" y="3031"/>
                  </a:lnTo>
                  <a:lnTo>
                    <a:pt x="1655" y="3031"/>
                  </a:lnTo>
                  <a:lnTo>
                    <a:pt x="1655" y="3031"/>
                  </a:lnTo>
                  <a:lnTo>
                    <a:pt x="1655" y="3031"/>
                  </a:lnTo>
                  <a:lnTo>
                    <a:pt x="1655" y="3031"/>
                  </a:lnTo>
                  <a:lnTo>
                    <a:pt x="1655" y="3031"/>
                  </a:lnTo>
                  <a:lnTo>
                    <a:pt x="1655" y="3031"/>
                  </a:lnTo>
                  <a:lnTo>
                    <a:pt x="1655" y="3031"/>
                  </a:lnTo>
                  <a:lnTo>
                    <a:pt x="1655" y="3031"/>
                  </a:lnTo>
                  <a:lnTo>
                    <a:pt x="1655" y="3031"/>
                  </a:lnTo>
                  <a:lnTo>
                    <a:pt x="1655" y="3031"/>
                  </a:lnTo>
                  <a:lnTo>
                    <a:pt x="1655" y="3031"/>
                  </a:lnTo>
                  <a:lnTo>
                    <a:pt x="1655" y="3031"/>
                  </a:lnTo>
                  <a:lnTo>
                    <a:pt x="1655" y="3031"/>
                  </a:lnTo>
                  <a:lnTo>
                    <a:pt x="1655"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687"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18" y="3031"/>
                  </a:lnTo>
                  <a:lnTo>
                    <a:pt x="1749" y="3000"/>
                  </a:lnTo>
                  <a:lnTo>
                    <a:pt x="1749" y="3000"/>
                  </a:lnTo>
                  <a:lnTo>
                    <a:pt x="1749" y="3000"/>
                  </a:lnTo>
                  <a:lnTo>
                    <a:pt x="1749" y="3000"/>
                  </a:lnTo>
                  <a:lnTo>
                    <a:pt x="1749" y="3000"/>
                  </a:lnTo>
                  <a:lnTo>
                    <a:pt x="1749" y="3000"/>
                  </a:lnTo>
                  <a:lnTo>
                    <a:pt x="1749" y="3031"/>
                  </a:lnTo>
                  <a:lnTo>
                    <a:pt x="1749" y="3031"/>
                  </a:lnTo>
                  <a:lnTo>
                    <a:pt x="1749" y="3031"/>
                  </a:lnTo>
                  <a:lnTo>
                    <a:pt x="1749" y="3031"/>
                  </a:lnTo>
                  <a:lnTo>
                    <a:pt x="1780" y="3031"/>
                  </a:lnTo>
                  <a:lnTo>
                    <a:pt x="1780" y="3031"/>
                  </a:lnTo>
                  <a:lnTo>
                    <a:pt x="1780" y="3031"/>
                  </a:lnTo>
                  <a:lnTo>
                    <a:pt x="1780" y="3062"/>
                  </a:lnTo>
                  <a:lnTo>
                    <a:pt x="1780" y="3062"/>
                  </a:lnTo>
                  <a:lnTo>
                    <a:pt x="1749" y="3062"/>
                  </a:lnTo>
                  <a:lnTo>
                    <a:pt x="1749" y="3062"/>
                  </a:lnTo>
                  <a:lnTo>
                    <a:pt x="1749" y="3062"/>
                  </a:lnTo>
                  <a:lnTo>
                    <a:pt x="1780" y="3094"/>
                  </a:lnTo>
                  <a:lnTo>
                    <a:pt x="1780" y="3094"/>
                  </a:lnTo>
                  <a:lnTo>
                    <a:pt x="1780" y="3094"/>
                  </a:lnTo>
                  <a:lnTo>
                    <a:pt x="1780" y="3094"/>
                  </a:lnTo>
                  <a:lnTo>
                    <a:pt x="1780" y="3125"/>
                  </a:lnTo>
                  <a:lnTo>
                    <a:pt x="1780" y="3125"/>
                  </a:lnTo>
                  <a:lnTo>
                    <a:pt x="1780" y="3125"/>
                  </a:lnTo>
                  <a:lnTo>
                    <a:pt x="1780" y="3125"/>
                  </a:lnTo>
                  <a:lnTo>
                    <a:pt x="1780" y="3125"/>
                  </a:lnTo>
                  <a:lnTo>
                    <a:pt x="1780" y="3125"/>
                  </a:lnTo>
                  <a:lnTo>
                    <a:pt x="1749" y="3125"/>
                  </a:lnTo>
                  <a:lnTo>
                    <a:pt x="1749" y="3156"/>
                  </a:lnTo>
                  <a:lnTo>
                    <a:pt x="1749" y="3156"/>
                  </a:lnTo>
                  <a:lnTo>
                    <a:pt x="1749" y="3156"/>
                  </a:lnTo>
                  <a:lnTo>
                    <a:pt x="1749" y="3156"/>
                  </a:lnTo>
                  <a:lnTo>
                    <a:pt x="1749" y="3156"/>
                  </a:lnTo>
                  <a:lnTo>
                    <a:pt x="1749" y="3156"/>
                  </a:lnTo>
                  <a:lnTo>
                    <a:pt x="1749" y="3156"/>
                  </a:lnTo>
                  <a:lnTo>
                    <a:pt x="1749" y="3156"/>
                  </a:lnTo>
                  <a:lnTo>
                    <a:pt x="1749" y="3156"/>
                  </a:lnTo>
                  <a:lnTo>
                    <a:pt x="1749" y="3156"/>
                  </a:lnTo>
                  <a:lnTo>
                    <a:pt x="1749" y="3156"/>
                  </a:lnTo>
                  <a:lnTo>
                    <a:pt x="1749" y="3187"/>
                  </a:lnTo>
                  <a:lnTo>
                    <a:pt x="1749" y="3187"/>
                  </a:lnTo>
                  <a:lnTo>
                    <a:pt x="1749" y="3187"/>
                  </a:lnTo>
                  <a:lnTo>
                    <a:pt x="1749" y="3187"/>
                  </a:lnTo>
                  <a:lnTo>
                    <a:pt x="1749" y="3187"/>
                  </a:lnTo>
                  <a:lnTo>
                    <a:pt x="1749" y="3187"/>
                  </a:lnTo>
                  <a:lnTo>
                    <a:pt x="1749" y="3187"/>
                  </a:lnTo>
                  <a:lnTo>
                    <a:pt x="1749" y="3187"/>
                  </a:lnTo>
                  <a:lnTo>
                    <a:pt x="1749" y="3187"/>
                  </a:lnTo>
                  <a:lnTo>
                    <a:pt x="1749" y="3187"/>
                  </a:lnTo>
                  <a:lnTo>
                    <a:pt x="1749" y="3187"/>
                  </a:lnTo>
                  <a:lnTo>
                    <a:pt x="1749" y="3187"/>
                  </a:lnTo>
                  <a:lnTo>
                    <a:pt x="1749" y="3219"/>
                  </a:lnTo>
                  <a:lnTo>
                    <a:pt x="1749" y="3219"/>
                  </a:lnTo>
                  <a:lnTo>
                    <a:pt x="1749" y="3219"/>
                  </a:lnTo>
                  <a:lnTo>
                    <a:pt x="1749" y="3219"/>
                  </a:lnTo>
                  <a:lnTo>
                    <a:pt x="1749" y="3219"/>
                  </a:lnTo>
                  <a:lnTo>
                    <a:pt x="1749" y="3219"/>
                  </a:lnTo>
                  <a:lnTo>
                    <a:pt x="1749" y="3250"/>
                  </a:lnTo>
                  <a:lnTo>
                    <a:pt x="1749" y="3250"/>
                  </a:lnTo>
                  <a:lnTo>
                    <a:pt x="1749" y="3250"/>
                  </a:lnTo>
                  <a:lnTo>
                    <a:pt x="1749" y="3250"/>
                  </a:lnTo>
                  <a:lnTo>
                    <a:pt x="1749" y="3250"/>
                  </a:lnTo>
                  <a:lnTo>
                    <a:pt x="1780" y="3250"/>
                  </a:lnTo>
                  <a:lnTo>
                    <a:pt x="1780" y="3281"/>
                  </a:lnTo>
                  <a:lnTo>
                    <a:pt x="1780" y="3281"/>
                  </a:lnTo>
                  <a:lnTo>
                    <a:pt x="1780" y="3281"/>
                  </a:lnTo>
                  <a:lnTo>
                    <a:pt x="1780" y="3281"/>
                  </a:lnTo>
                  <a:lnTo>
                    <a:pt x="1780" y="3281"/>
                  </a:lnTo>
                  <a:lnTo>
                    <a:pt x="1780" y="3281"/>
                  </a:lnTo>
                  <a:lnTo>
                    <a:pt x="1780" y="3281"/>
                  </a:lnTo>
                  <a:lnTo>
                    <a:pt x="1780" y="3281"/>
                  </a:lnTo>
                  <a:lnTo>
                    <a:pt x="1749" y="3281"/>
                  </a:lnTo>
                  <a:lnTo>
                    <a:pt x="1749" y="3281"/>
                  </a:lnTo>
                  <a:lnTo>
                    <a:pt x="1749" y="3281"/>
                  </a:lnTo>
                  <a:lnTo>
                    <a:pt x="1749" y="3281"/>
                  </a:lnTo>
                  <a:lnTo>
                    <a:pt x="1749" y="3312"/>
                  </a:lnTo>
                  <a:lnTo>
                    <a:pt x="1749" y="3312"/>
                  </a:lnTo>
                  <a:lnTo>
                    <a:pt x="1749" y="3312"/>
                  </a:lnTo>
                  <a:lnTo>
                    <a:pt x="1749" y="3312"/>
                  </a:lnTo>
                  <a:lnTo>
                    <a:pt x="1749" y="3312"/>
                  </a:lnTo>
                  <a:lnTo>
                    <a:pt x="1749" y="3312"/>
                  </a:lnTo>
                  <a:lnTo>
                    <a:pt x="1749" y="3312"/>
                  </a:lnTo>
                  <a:lnTo>
                    <a:pt x="1749" y="3312"/>
                  </a:lnTo>
                  <a:lnTo>
                    <a:pt x="1749" y="3312"/>
                  </a:lnTo>
                  <a:lnTo>
                    <a:pt x="1749" y="3344"/>
                  </a:lnTo>
                  <a:lnTo>
                    <a:pt x="1749" y="3344"/>
                  </a:lnTo>
                  <a:lnTo>
                    <a:pt x="1749" y="3344"/>
                  </a:lnTo>
                  <a:lnTo>
                    <a:pt x="1749" y="3344"/>
                  </a:lnTo>
                  <a:lnTo>
                    <a:pt x="1749" y="3344"/>
                  </a:lnTo>
                  <a:lnTo>
                    <a:pt x="1749" y="3344"/>
                  </a:lnTo>
                  <a:lnTo>
                    <a:pt x="1749" y="3344"/>
                  </a:lnTo>
                  <a:lnTo>
                    <a:pt x="1749" y="3344"/>
                  </a:lnTo>
                  <a:lnTo>
                    <a:pt x="1749" y="3344"/>
                  </a:lnTo>
                  <a:lnTo>
                    <a:pt x="1749" y="3344"/>
                  </a:lnTo>
                  <a:lnTo>
                    <a:pt x="1749" y="3344"/>
                  </a:lnTo>
                  <a:lnTo>
                    <a:pt x="1749" y="3344"/>
                  </a:lnTo>
                  <a:lnTo>
                    <a:pt x="1780" y="3375"/>
                  </a:lnTo>
                  <a:lnTo>
                    <a:pt x="1780" y="3375"/>
                  </a:lnTo>
                  <a:lnTo>
                    <a:pt x="1780" y="3375"/>
                  </a:lnTo>
                  <a:lnTo>
                    <a:pt x="1780" y="3375"/>
                  </a:lnTo>
                  <a:lnTo>
                    <a:pt x="1780" y="3375"/>
                  </a:lnTo>
                  <a:lnTo>
                    <a:pt x="1780" y="3375"/>
                  </a:lnTo>
                  <a:lnTo>
                    <a:pt x="1780" y="3375"/>
                  </a:lnTo>
                  <a:lnTo>
                    <a:pt x="1780" y="3406"/>
                  </a:lnTo>
                  <a:lnTo>
                    <a:pt x="1780" y="3406"/>
                  </a:lnTo>
                  <a:lnTo>
                    <a:pt x="1780" y="3406"/>
                  </a:lnTo>
                  <a:lnTo>
                    <a:pt x="1780" y="3406"/>
                  </a:lnTo>
                  <a:lnTo>
                    <a:pt x="1780" y="3406"/>
                  </a:lnTo>
                  <a:lnTo>
                    <a:pt x="1780" y="3406"/>
                  </a:lnTo>
                  <a:lnTo>
                    <a:pt x="1780" y="3406"/>
                  </a:lnTo>
                  <a:lnTo>
                    <a:pt x="1812" y="3406"/>
                  </a:lnTo>
                  <a:lnTo>
                    <a:pt x="1780" y="3406"/>
                  </a:lnTo>
                  <a:lnTo>
                    <a:pt x="1780" y="3406"/>
                  </a:lnTo>
                  <a:lnTo>
                    <a:pt x="1780" y="3406"/>
                  </a:lnTo>
                  <a:lnTo>
                    <a:pt x="1780" y="3406"/>
                  </a:lnTo>
                  <a:lnTo>
                    <a:pt x="1780" y="3406"/>
                  </a:lnTo>
                  <a:lnTo>
                    <a:pt x="1780" y="3406"/>
                  </a:lnTo>
                  <a:lnTo>
                    <a:pt x="1780" y="3437"/>
                  </a:lnTo>
                  <a:lnTo>
                    <a:pt x="1780" y="3437"/>
                  </a:lnTo>
                  <a:lnTo>
                    <a:pt x="1780" y="3437"/>
                  </a:lnTo>
                  <a:lnTo>
                    <a:pt x="1812" y="3437"/>
                  </a:lnTo>
                  <a:lnTo>
                    <a:pt x="1812" y="3437"/>
                  </a:lnTo>
                  <a:lnTo>
                    <a:pt x="1812" y="3437"/>
                  </a:lnTo>
                  <a:lnTo>
                    <a:pt x="1812" y="3437"/>
                  </a:lnTo>
                  <a:lnTo>
                    <a:pt x="1812" y="3437"/>
                  </a:lnTo>
                  <a:lnTo>
                    <a:pt x="1812" y="3406"/>
                  </a:lnTo>
                  <a:lnTo>
                    <a:pt x="1812" y="3406"/>
                  </a:lnTo>
                  <a:lnTo>
                    <a:pt x="1812" y="3437"/>
                  </a:lnTo>
                  <a:lnTo>
                    <a:pt x="1812" y="3437"/>
                  </a:lnTo>
                  <a:lnTo>
                    <a:pt x="1812" y="3437"/>
                  </a:lnTo>
                  <a:lnTo>
                    <a:pt x="1812" y="3437"/>
                  </a:lnTo>
                  <a:lnTo>
                    <a:pt x="1812" y="3437"/>
                  </a:lnTo>
                  <a:lnTo>
                    <a:pt x="1812" y="3437"/>
                  </a:lnTo>
                  <a:lnTo>
                    <a:pt x="1812" y="3437"/>
                  </a:lnTo>
                  <a:lnTo>
                    <a:pt x="1812" y="3437"/>
                  </a:lnTo>
                  <a:lnTo>
                    <a:pt x="1812" y="3437"/>
                  </a:lnTo>
                  <a:lnTo>
                    <a:pt x="1812" y="3437"/>
                  </a:lnTo>
                  <a:lnTo>
                    <a:pt x="1812" y="3469"/>
                  </a:lnTo>
                  <a:lnTo>
                    <a:pt x="1812" y="3469"/>
                  </a:lnTo>
                  <a:lnTo>
                    <a:pt x="1812" y="3469"/>
                  </a:lnTo>
                  <a:lnTo>
                    <a:pt x="1812" y="3469"/>
                  </a:lnTo>
                  <a:lnTo>
                    <a:pt x="1843" y="3469"/>
                  </a:lnTo>
                  <a:lnTo>
                    <a:pt x="1843" y="3469"/>
                  </a:lnTo>
                  <a:lnTo>
                    <a:pt x="1843" y="3469"/>
                  </a:lnTo>
                  <a:lnTo>
                    <a:pt x="1843" y="3469"/>
                  </a:lnTo>
                  <a:lnTo>
                    <a:pt x="1843" y="3469"/>
                  </a:lnTo>
                  <a:lnTo>
                    <a:pt x="1843" y="3469"/>
                  </a:lnTo>
                  <a:lnTo>
                    <a:pt x="1843" y="3469"/>
                  </a:lnTo>
                  <a:lnTo>
                    <a:pt x="1843" y="3469"/>
                  </a:lnTo>
                  <a:lnTo>
                    <a:pt x="1843" y="3469"/>
                  </a:lnTo>
                  <a:lnTo>
                    <a:pt x="1843" y="3500"/>
                  </a:lnTo>
                  <a:lnTo>
                    <a:pt x="1843" y="3500"/>
                  </a:lnTo>
                  <a:lnTo>
                    <a:pt x="1843" y="3500"/>
                  </a:lnTo>
                  <a:lnTo>
                    <a:pt x="1843" y="3500"/>
                  </a:lnTo>
                  <a:lnTo>
                    <a:pt x="1843" y="3500"/>
                  </a:lnTo>
                  <a:lnTo>
                    <a:pt x="1843" y="3500"/>
                  </a:lnTo>
                  <a:lnTo>
                    <a:pt x="1874" y="3500"/>
                  </a:lnTo>
                  <a:lnTo>
                    <a:pt x="1874" y="3500"/>
                  </a:lnTo>
                  <a:lnTo>
                    <a:pt x="1874" y="3500"/>
                  </a:lnTo>
                  <a:lnTo>
                    <a:pt x="1874" y="3500"/>
                  </a:lnTo>
                  <a:lnTo>
                    <a:pt x="1874" y="3500"/>
                  </a:lnTo>
                  <a:lnTo>
                    <a:pt x="1874" y="3500"/>
                  </a:lnTo>
                  <a:lnTo>
                    <a:pt x="1874" y="3500"/>
                  </a:lnTo>
                  <a:lnTo>
                    <a:pt x="1874" y="3500"/>
                  </a:lnTo>
                  <a:lnTo>
                    <a:pt x="1874" y="3500"/>
                  </a:lnTo>
                  <a:lnTo>
                    <a:pt x="1874" y="3500"/>
                  </a:lnTo>
                  <a:lnTo>
                    <a:pt x="1874" y="3500"/>
                  </a:lnTo>
                  <a:lnTo>
                    <a:pt x="1874" y="3500"/>
                  </a:lnTo>
                  <a:lnTo>
                    <a:pt x="1874" y="3500"/>
                  </a:lnTo>
                  <a:lnTo>
                    <a:pt x="1874" y="3500"/>
                  </a:lnTo>
                  <a:lnTo>
                    <a:pt x="1905" y="3500"/>
                  </a:lnTo>
                  <a:lnTo>
                    <a:pt x="1905" y="3500"/>
                  </a:lnTo>
                  <a:lnTo>
                    <a:pt x="1905" y="3500"/>
                  </a:lnTo>
                  <a:lnTo>
                    <a:pt x="1905" y="3500"/>
                  </a:lnTo>
                  <a:lnTo>
                    <a:pt x="1905" y="3500"/>
                  </a:lnTo>
                  <a:lnTo>
                    <a:pt x="1905" y="3500"/>
                  </a:lnTo>
                  <a:lnTo>
                    <a:pt x="1905" y="3500"/>
                  </a:lnTo>
                  <a:lnTo>
                    <a:pt x="1905" y="3531"/>
                  </a:lnTo>
                  <a:lnTo>
                    <a:pt x="1905" y="3531"/>
                  </a:lnTo>
                  <a:lnTo>
                    <a:pt x="1905" y="3531"/>
                  </a:lnTo>
                  <a:lnTo>
                    <a:pt x="1905" y="3531"/>
                  </a:lnTo>
                  <a:lnTo>
                    <a:pt x="1905" y="3531"/>
                  </a:lnTo>
                  <a:lnTo>
                    <a:pt x="1905" y="3531"/>
                  </a:lnTo>
                  <a:lnTo>
                    <a:pt x="1905" y="3531"/>
                  </a:lnTo>
                  <a:lnTo>
                    <a:pt x="1905" y="3531"/>
                  </a:lnTo>
                  <a:lnTo>
                    <a:pt x="1937" y="3531"/>
                  </a:lnTo>
                  <a:lnTo>
                    <a:pt x="1937" y="3531"/>
                  </a:lnTo>
                  <a:lnTo>
                    <a:pt x="1937" y="3531"/>
                  </a:lnTo>
                  <a:lnTo>
                    <a:pt x="1937" y="3531"/>
                  </a:lnTo>
                  <a:lnTo>
                    <a:pt x="1937" y="3531"/>
                  </a:lnTo>
                  <a:lnTo>
                    <a:pt x="1937" y="3531"/>
                  </a:lnTo>
                  <a:lnTo>
                    <a:pt x="1937" y="3531"/>
                  </a:lnTo>
                  <a:lnTo>
                    <a:pt x="1937" y="3531"/>
                  </a:lnTo>
                  <a:lnTo>
                    <a:pt x="1937" y="3531"/>
                  </a:lnTo>
                  <a:lnTo>
                    <a:pt x="1937" y="3531"/>
                  </a:lnTo>
                  <a:lnTo>
                    <a:pt x="1937" y="3531"/>
                  </a:lnTo>
                  <a:lnTo>
                    <a:pt x="1937" y="3531"/>
                  </a:lnTo>
                  <a:lnTo>
                    <a:pt x="1937" y="3562"/>
                  </a:lnTo>
                  <a:lnTo>
                    <a:pt x="1937" y="3562"/>
                  </a:lnTo>
                  <a:lnTo>
                    <a:pt x="1937" y="3562"/>
                  </a:lnTo>
                  <a:lnTo>
                    <a:pt x="1937" y="3562"/>
                  </a:lnTo>
                  <a:lnTo>
                    <a:pt x="1937" y="3562"/>
                  </a:lnTo>
                  <a:lnTo>
                    <a:pt x="1937" y="3562"/>
                  </a:lnTo>
                  <a:lnTo>
                    <a:pt x="1937" y="3562"/>
                  </a:lnTo>
                  <a:lnTo>
                    <a:pt x="1937" y="3562"/>
                  </a:lnTo>
                  <a:lnTo>
                    <a:pt x="1937" y="3562"/>
                  </a:lnTo>
                  <a:lnTo>
                    <a:pt x="1937" y="3562"/>
                  </a:lnTo>
                  <a:lnTo>
                    <a:pt x="1968" y="3562"/>
                  </a:lnTo>
                  <a:lnTo>
                    <a:pt x="1968" y="3594"/>
                  </a:lnTo>
                  <a:lnTo>
                    <a:pt x="1968" y="3594"/>
                  </a:lnTo>
                  <a:lnTo>
                    <a:pt x="1968" y="3594"/>
                  </a:lnTo>
                  <a:lnTo>
                    <a:pt x="1968" y="3594"/>
                  </a:lnTo>
                  <a:lnTo>
                    <a:pt x="1968" y="3594"/>
                  </a:lnTo>
                  <a:lnTo>
                    <a:pt x="1968" y="3594"/>
                  </a:lnTo>
                  <a:lnTo>
                    <a:pt x="1968" y="3594"/>
                  </a:lnTo>
                  <a:lnTo>
                    <a:pt x="1968" y="3594"/>
                  </a:lnTo>
                  <a:lnTo>
                    <a:pt x="1968" y="3594"/>
                  </a:lnTo>
                  <a:lnTo>
                    <a:pt x="1968" y="3594"/>
                  </a:lnTo>
                  <a:lnTo>
                    <a:pt x="1999" y="3594"/>
                  </a:lnTo>
                  <a:lnTo>
                    <a:pt x="1999" y="3594"/>
                  </a:lnTo>
                  <a:lnTo>
                    <a:pt x="1999" y="3594"/>
                  </a:lnTo>
                  <a:lnTo>
                    <a:pt x="1999" y="3594"/>
                  </a:lnTo>
                  <a:lnTo>
                    <a:pt x="1999" y="3594"/>
                  </a:lnTo>
                  <a:lnTo>
                    <a:pt x="1999" y="3594"/>
                  </a:lnTo>
                  <a:lnTo>
                    <a:pt x="1999" y="3594"/>
                  </a:lnTo>
                  <a:lnTo>
                    <a:pt x="1999" y="3594"/>
                  </a:lnTo>
                  <a:lnTo>
                    <a:pt x="1999" y="3594"/>
                  </a:lnTo>
                  <a:lnTo>
                    <a:pt x="2030" y="3594"/>
                  </a:lnTo>
                  <a:lnTo>
                    <a:pt x="2030" y="3594"/>
                  </a:lnTo>
                  <a:lnTo>
                    <a:pt x="2030" y="3594"/>
                  </a:lnTo>
                  <a:lnTo>
                    <a:pt x="2030" y="3594"/>
                  </a:lnTo>
                  <a:lnTo>
                    <a:pt x="2030" y="3594"/>
                  </a:lnTo>
                  <a:lnTo>
                    <a:pt x="2030" y="3594"/>
                  </a:lnTo>
                  <a:lnTo>
                    <a:pt x="2030" y="3594"/>
                  </a:lnTo>
                  <a:lnTo>
                    <a:pt x="2062" y="3594"/>
                  </a:lnTo>
                  <a:lnTo>
                    <a:pt x="2062" y="3594"/>
                  </a:lnTo>
                  <a:lnTo>
                    <a:pt x="2062" y="3594"/>
                  </a:lnTo>
                  <a:lnTo>
                    <a:pt x="2062" y="3594"/>
                  </a:lnTo>
                  <a:lnTo>
                    <a:pt x="2062" y="3594"/>
                  </a:lnTo>
                  <a:lnTo>
                    <a:pt x="2062" y="3594"/>
                  </a:lnTo>
                  <a:lnTo>
                    <a:pt x="2062" y="3594"/>
                  </a:lnTo>
                  <a:lnTo>
                    <a:pt x="2062" y="3562"/>
                  </a:lnTo>
                  <a:lnTo>
                    <a:pt x="2062" y="3562"/>
                  </a:lnTo>
                  <a:lnTo>
                    <a:pt x="2093" y="3594"/>
                  </a:lnTo>
                  <a:lnTo>
                    <a:pt x="2093" y="3594"/>
                  </a:lnTo>
                  <a:lnTo>
                    <a:pt x="2124" y="3594"/>
                  </a:lnTo>
                  <a:lnTo>
                    <a:pt x="2124" y="3594"/>
                  </a:lnTo>
                  <a:lnTo>
                    <a:pt x="2124" y="3594"/>
                  </a:lnTo>
                  <a:lnTo>
                    <a:pt x="2124" y="3594"/>
                  </a:lnTo>
                  <a:lnTo>
                    <a:pt x="2124" y="3594"/>
                  </a:lnTo>
                  <a:lnTo>
                    <a:pt x="2124" y="3594"/>
                  </a:lnTo>
                  <a:lnTo>
                    <a:pt x="2124" y="3594"/>
                  </a:lnTo>
                  <a:lnTo>
                    <a:pt x="2124" y="3594"/>
                  </a:lnTo>
                  <a:lnTo>
                    <a:pt x="2155" y="3594"/>
                  </a:lnTo>
                  <a:lnTo>
                    <a:pt x="2155" y="3594"/>
                  </a:lnTo>
                  <a:lnTo>
                    <a:pt x="2155" y="3594"/>
                  </a:lnTo>
                  <a:lnTo>
                    <a:pt x="2155" y="3594"/>
                  </a:lnTo>
                  <a:lnTo>
                    <a:pt x="2155" y="3625"/>
                  </a:lnTo>
                  <a:lnTo>
                    <a:pt x="2155" y="3625"/>
                  </a:lnTo>
                  <a:lnTo>
                    <a:pt x="2155" y="3625"/>
                  </a:lnTo>
                  <a:lnTo>
                    <a:pt x="2155" y="3625"/>
                  </a:lnTo>
                  <a:lnTo>
                    <a:pt x="2155" y="3625"/>
                  </a:lnTo>
                  <a:lnTo>
                    <a:pt x="2155" y="3625"/>
                  </a:lnTo>
                  <a:lnTo>
                    <a:pt x="2155" y="3625"/>
                  </a:lnTo>
                  <a:lnTo>
                    <a:pt x="2155" y="3625"/>
                  </a:lnTo>
                  <a:lnTo>
                    <a:pt x="2155" y="3625"/>
                  </a:lnTo>
                  <a:lnTo>
                    <a:pt x="2155" y="3625"/>
                  </a:lnTo>
                  <a:lnTo>
                    <a:pt x="2187" y="3625"/>
                  </a:lnTo>
                  <a:lnTo>
                    <a:pt x="2187" y="3625"/>
                  </a:lnTo>
                  <a:lnTo>
                    <a:pt x="2187" y="3625"/>
                  </a:lnTo>
                  <a:lnTo>
                    <a:pt x="2187" y="3625"/>
                  </a:lnTo>
                  <a:lnTo>
                    <a:pt x="2187" y="3625"/>
                  </a:lnTo>
                  <a:lnTo>
                    <a:pt x="2187" y="3625"/>
                  </a:lnTo>
                  <a:lnTo>
                    <a:pt x="2187" y="3625"/>
                  </a:lnTo>
                  <a:lnTo>
                    <a:pt x="2187" y="3625"/>
                  </a:lnTo>
                  <a:lnTo>
                    <a:pt x="2187" y="3625"/>
                  </a:lnTo>
                  <a:lnTo>
                    <a:pt x="2187" y="3625"/>
                  </a:lnTo>
                  <a:lnTo>
                    <a:pt x="2187" y="3625"/>
                  </a:lnTo>
                  <a:lnTo>
                    <a:pt x="2218" y="3625"/>
                  </a:lnTo>
                  <a:lnTo>
                    <a:pt x="2218" y="3625"/>
                  </a:lnTo>
                  <a:lnTo>
                    <a:pt x="2218" y="3625"/>
                  </a:lnTo>
                  <a:lnTo>
                    <a:pt x="2218" y="3625"/>
                  </a:lnTo>
                  <a:lnTo>
                    <a:pt x="2218" y="3625"/>
                  </a:lnTo>
                  <a:lnTo>
                    <a:pt x="2218" y="3625"/>
                  </a:lnTo>
                  <a:lnTo>
                    <a:pt x="2218" y="3625"/>
                  </a:lnTo>
                  <a:lnTo>
                    <a:pt x="2218" y="3625"/>
                  </a:lnTo>
                  <a:lnTo>
                    <a:pt x="2218" y="3625"/>
                  </a:lnTo>
                  <a:lnTo>
                    <a:pt x="2218" y="3625"/>
                  </a:lnTo>
                  <a:lnTo>
                    <a:pt x="2218" y="3625"/>
                  </a:lnTo>
                  <a:lnTo>
                    <a:pt x="2218" y="3625"/>
                  </a:lnTo>
                  <a:lnTo>
                    <a:pt x="2218" y="3625"/>
                  </a:lnTo>
                  <a:lnTo>
                    <a:pt x="2218" y="3625"/>
                  </a:lnTo>
                  <a:lnTo>
                    <a:pt x="2218" y="3656"/>
                  </a:lnTo>
                  <a:lnTo>
                    <a:pt x="2218" y="3656"/>
                  </a:lnTo>
                  <a:lnTo>
                    <a:pt x="2218" y="3656"/>
                  </a:lnTo>
                  <a:lnTo>
                    <a:pt x="2249" y="3656"/>
                  </a:lnTo>
                  <a:lnTo>
                    <a:pt x="2249" y="3656"/>
                  </a:lnTo>
                  <a:lnTo>
                    <a:pt x="2249" y="3656"/>
                  </a:lnTo>
                  <a:lnTo>
                    <a:pt x="2249" y="3656"/>
                  </a:lnTo>
                  <a:lnTo>
                    <a:pt x="2249" y="3656"/>
                  </a:lnTo>
                  <a:lnTo>
                    <a:pt x="2249" y="3656"/>
                  </a:lnTo>
                  <a:lnTo>
                    <a:pt x="2249" y="3656"/>
                  </a:lnTo>
                  <a:lnTo>
                    <a:pt x="2249" y="3656"/>
                  </a:lnTo>
                  <a:lnTo>
                    <a:pt x="2249" y="3656"/>
                  </a:lnTo>
                  <a:lnTo>
                    <a:pt x="2249" y="3656"/>
                  </a:lnTo>
                  <a:lnTo>
                    <a:pt x="2249" y="3656"/>
                  </a:lnTo>
                  <a:lnTo>
                    <a:pt x="2249" y="3687"/>
                  </a:lnTo>
                  <a:lnTo>
                    <a:pt x="2249" y="3687"/>
                  </a:lnTo>
                  <a:lnTo>
                    <a:pt x="2249" y="3687"/>
                  </a:lnTo>
                  <a:lnTo>
                    <a:pt x="2280" y="3687"/>
                  </a:lnTo>
                  <a:lnTo>
                    <a:pt x="2280" y="3687"/>
                  </a:lnTo>
                  <a:lnTo>
                    <a:pt x="2280" y="3687"/>
                  </a:lnTo>
                  <a:lnTo>
                    <a:pt x="2280" y="3687"/>
                  </a:lnTo>
                  <a:lnTo>
                    <a:pt x="2280" y="3687"/>
                  </a:lnTo>
                  <a:lnTo>
                    <a:pt x="2280" y="3687"/>
                  </a:lnTo>
                  <a:lnTo>
                    <a:pt x="2280" y="3687"/>
                  </a:lnTo>
                  <a:lnTo>
                    <a:pt x="2280" y="3687"/>
                  </a:lnTo>
                  <a:lnTo>
                    <a:pt x="2280" y="3687"/>
                  </a:lnTo>
                  <a:lnTo>
                    <a:pt x="2280" y="3687"/>
                  </a:lnTo>
                  <a:lnTo>
                    <a:pt x="2280" y="3687"/>
                  </a:lnTo>
                  <a:lnTo>
                    <a:pt x="2280" y="3687"/>
                  </a:lnTo>
                  <a:lnTo>
                    <a:pt x="2280" y="3687"/>
                  </a:lnTo>
                  <a:lnTo>
                    <a:pt x="2280" y="3687"/>
                  </a:lnTo>
                  <a:lnTo>
                    <a:pt x="2280" y="3687"/>
                  </a:lnTo>
                  <a:lnTo>
                    <a:pt x="2312" y="3687"/>
                  </a:lnTo>
                  <a:lnTo>
                    <a:pt x="2312" y="3687"/>
                  </a:lnTo>
                  <a:lnTo>
                    <a:pt x="2312" y="3687"/>
                  </a:lnTo>
                  <a:lnTo>
                    <a:pt x="2312" y="3687"/>
                  </a:lnTo>
                  <a:lnTo>
                    <a:pt x="2312" y="3687"/>
                  </a:lnTo>
                  <a:lnTo>
                    <a:pt x="2312" y="3687"/>
                  </a:lnTo>
                  <a:lnTo>
                    <a:pt x="2312" y="3687"/>
                  </a:lnTo>
                  <a:lnTo>
                    <a:pt x="2312" y="3719"/>
                  </a:lnTo>
                  <a:lnTo>
                    <a:pt x="2343" y="3687"/>
                  </a:lnTo>
                  <a:lnTo>
                    <a:pt x="2343" y="3719"/>
                  </a:lnTo>
                  <a:lnTo>
                    <a:pt x="2343" y="3719"/>
                  </a:lnTo>
                  <a:lnTo>
                    <a:pt x="2343" y="3719"/>
                  </a:lnTo>
                  <a:lnTo>
                    <a:pt x="2343" y="3719"/>
                  </a:lnTo>
                  <a:lnTo>
                    <a:pt x="2343" y="3719"/>
                  </a:lnTo>
                  <a:lnTo>
                    <a:pt x="2343" y="3719"/>
                  </a:lnTo>
                  <a:lnTo>
                    <a:pt x="2343" y="3719"/>
                  </a:lnTo>
                  <a:lnTo>
                    <a:pt x="2343" y="3719"/>
                  </a:lnTo>
                  <a:lnTo>
                    <a:pt x="2343" y="3719"/>
                  </a:lnTo>
                  <a:lnTo>
                    <a:pt x="2374" y="3719"/>
                  </a:lnTo>
                  <a:lnTo>
                    <a:pt x="2374" y="3719"/>
                  </a:lnTo>
                  <a:lnTo>
                    <a:pt x="2374" y="3719"/>
                  </a:lnTo>
                  <a:lnTo>
                    <a:pt x="2374" y="3719"/>
                  </a:lnTo>
                  <a:lnTo>
                    <a:pt x="2374" y="3719"/>
                  </a:lnTo>
                  <a:lnTo>
                    <a:pt x="2374" y="3719"/>
                  </a:lnTo>
                  <a:lnTo>
                    <a:pt x="2374" y="3719"/>
                  </a:lnTo>
                  <a:lnTo>
                    <a:pt x="2405" y="3719"/>
                  </a:lnTo>
                  <a:lnTo>
                    <a:pt x="2405" y="3719"/>
                  </a:lnTo>
                  <a:lnTo>
                    <a:pt x="2405" y="3719"/>
                  </a:lnTo>
                  <a:lnTo>
                    <a:pt x="2405" y="3719"/>
                  </a:lnTo>
                  <a:lnTo>
                    <a:pt x="2405" y="3719"/>
                  </a:lnTo>
                  <a:lnTo>
                    <a:pt x="2405" y="3719"/>
                  </a:lnTo>
                  <a:lnTo>
                    <a:pt x="2405" y="3719"/>
                  </a:lnTo>
                  <a:lnTo>
                    <a:pt x="2405" y="3719"/>
                  </a:lnTo>
                  <a:lnTo>
                    <a:pt x="2405" y="3719"/>
                  </a:lnTo>
                  <a:lnTo>
                    <a:pt x="2405" y="3719"/>
                  </a:lnTo>
                  <a:lnTo>
                    <a:pt x="2405" y="3719"/>
                  </a:lnTo>
                  <a:lnTo>
                    <a:pt x="2405" y="3750"/>
                  </a:lnTo>
                  <a:lnTo>
                    <a:pt x="2405" y="3750"/>
                  </a:lnTo>
                  <a:lnTo>
                    <a:pt x="2405" y="3750"/>
                  </a:lnTo>
                  <a:lnTo>
                    <a:pt x="2437" y="3750"/>
                  </a:lnTo>
                  <a:lnTo>
                    <a:pt x="2437" y="3750"/>
                  </a:lnTo>
                  <a:lnTo>
                    <a:pt x="2437" y="3750"/>
                  </a:lnTo>
                  <a:lnTo>
                    <a:pt x="2437" y="3750"/>
                  </a:lnTo>
                  <a:lnTo>
                    <a:pt x="2437" y="3750"/>
                  </a:lnTo>
                  <a:lnTo>
                    <a:pt x="2437" y="3750"/>
                  </a:lnTo>
                  <a:lnTo>
                    <a:pt x="2437" y="3781"/>
                  </a:lnTo>
                  <a:lnTo>
                    <a:pt x="2437" y="3781"/>
                  </a:lnTo>
                  <a:lnTo>
                    <a:pt x="2468" y="3781"/>
                  </a:lnTo>
                  <a:lnTo>
                    <a:pt x="2468" y="3781"/>
                  </a:lnTo>
                  <a:lnTo>
                    <a:pt x="2468" y="3781"/>
                  </a:lnTo>
                  <a:lnTo>
                    <a:pt x="2468" y="3781"/>
                  </a:lnTo>
                  <a:lnTo>
                    <a:pt x="2468" y="3781"/>
                  </a:lnTo>
                  <a:lnTo>
                    <a:pt x="2468" y="3812"/>
                  </a:lnTo>
                  <a:lnTo>
                    <a:pt x="2468" y="3812"/>
                  </a:lnTo>
                  <a:lnTo>
                    <a:pt x="2468" y="3812"/>
                  </a:lnTo>
                  <a:lnTo>
                    <a:pt x="2468" y="3812"/>
                  </a:lnTo>
                  <a:lnTo>
                    <a:pt x="2468" y="3812"/>
                  </a:lnTo>
                  <a:lnTo>
                    <a:pt x="2499" y="3812"/>
                  </a:lnTo>
                  <a:lnTo>
                    <a:pt x="2499" y="3812"/>
                  </a:lnTo>
                  <a:lnTo>
                    <a:pt x="2499" y="3812"/>
                  </a:lnTo>
                  <a:lnTo>
                    <a:pt x="2499" y="3781"/>
                  </a:lnTo>
                  <a:lnTo>
                    <a:pt x="2499" y="3781"/>
                  </a:lnTo>
                  <a:lnTo>
                    <a:pt x="2530" y="3781"/>
                  </a:lnTo>
                  <a:lnTo>
                    <a:pt x="2530" y="3781"/>
                  </a:lnTo>
                  <a:lnTo>
                    <a:pt x="2530" y="3812"/>
                  </a:lnTo>
                  <a:lnTo>
                    <a:pt x="2530" y="3812"/>
                  </a:lnTo>
                  <a:lnTo>
                    <a:pt x="2530" y="3812"/>
                  </a:lnTo>
                  <a:lnTo>
                    <a:pt x="2562" y="3812"/>
                  </a:lnTo>
                  <a:lnTo>
                    <a:pt x="2562" y="3812"/>
                  </a:lnTo>
                  <a:lnTo>
                    <a:pt x="2562" y="3781"/>
                  </a:lnTo>
                  <a:lnTo>
                    <a:pt x="2562" y="3781"/>
                  </a:lnTo>
                  <a:lnTo>
                    <a:pt x="2562" y="3781"/>
                  </a:lnTo>
                  <a:lnTo>
                    <a:pt x="2593" y="3781"/>
                  </a:lnTo>
                  <a:lnTo>
                    <a:pt x="2593" y="3812"/>
                  </a:lnTo>
                  <a:lnTo>
                    <a:pt x="2593" y="3812"/>
                  </a:lnTo>
                  <a:lnTo>
                    <a:pt x="2593" y="3812"/>
                  </a:lnTo>
                  <a:lnTo>
                    <a:pt x="2593" y="3781"/>
                  </a:lnTo>
                  <a:lnTo>
                    <a:pt x="2624" y="3812"/>
                  </a:lnTo>
                  <a:lnTo>
                    <a:pt x="2624" y="3781"/>
                  </a:lnTo>
                  <a:lnTo>
                    <a:pt x="2624" y="3781"/>
                  </a:lnTo>
                  <a:lnTo>
                    <a:pt x="2624" y="3781"/>
                  </a:lnTo>
                  <a:lnTo>
                    <a:pt x="2624" y="3781"/>
                  </a:lnTo>
                  <a:lnTo>
                    <a:pt x="2624" y="3781"/>
                  </a:lnTo>
                  <a:lnTo>
                    <a:pt x="2624" y="3781"/>
                  </a:lnTo>
                  <a:lnTo>
                    <a:pt x="2624" y="3781"/>
                  </a:lnTo>
                  <a:lnTo>
                    <a:pt x="2624" y="3781"/>
                  </a:lnTo>
                  <a:lnTo>
                    <a:pt x="2624" y="3781"/>
                  </a:lnTo>
                  <a:lnTo>
                    <a:pt x="2624" y="3812"/>
                  </a:lnTo>
                  <a:lnTo>
                    <a:pt x="2655" y="3812"/>
                  </a:lnTo>
                  <a:lnTo>
                    <a:pt x="2655" y="3812"/>
                  </a:lnTo>
                  <a:lnTo>
                    <a:pt x="2655" y="3812"/>
                  </a:lnTo>
                  <a:lnTo>
                    <a:pt x="2655" y="3812"/>
                  </a:lnTo>
                  <a:lnTo>
                    <a:pt x="2655" y="3812"/>
                  </a:lnTo>
                  <a:lnTo>
                    <a:pt x="2687" y="3812"/>
                  </a:lnTo>
                  <a:lnTo>
                    <a:pt x="2718" y="3844"/>
                  </a:lnTo>
                  <a:lnTo>
                    <a:pt x="2718" y="3844"/>
                  </a:lnTo>
                  <a:lnTo>
                    <a:pt x="2718" y="3844"/>
                  </a:lnTo>
                  <a:lnTo>
                    <a:pt x="2718" y="3844"/>
                  </a:lnTo>
                  <a:lnTo>
                    <a:pt x="2718" y="3844"/>
                  </a:lnTo>
                  <a:lnTo>
                    <a:pt x="2718" y="3844"/>
                  </a:lnTo>
                  <a:lnTo>
                    <a:pt x="2718" y="3844"/>
                  </a:lnTo>
                  <a:lnTo>
                    <a:pt x="2718" y="3844"/>
                  </a:lnTo>
                  <a:lnTo>
                    <a:pt x="2749" y="3844"/>
                  </a:lnTo>
                  <a:lnTo>
                    <a:pt x="2749" y="3844"/>
                  </a:lnTo>
                  <a:lnTo>
                    <a:pt x="2749" y="3844"/>
                  </a:lnTo>
                  <a:lnTo>
                    <a:pt x="2749" y="3875"/>
                  </a:lnTo>
                  <a:lnTo>
                    <a:pt x="2749" y="3875"/>
                  </a:lnTo>
                  <a:lnTo>
                    <a:pt x="2749" y="3875"/>
                  </a:lnTo>
                  <a:lnTo>
                    <a:pt x="2749" y="3875"/>
                  </a:lnTo>
                  <a:lnTo>
                    <a:pt x="2749" y="3875"/>
                  </a:lnTo>
                  <a:lnTo>
                    <a:pt x="2749" y="3875"/>
                  </a:lnTo>
                  <a:lnTo>
                    <a:pt x="2749" y="3875"/>
                  </a:lnTo>
                  <a:lnTo>
                    <a:pt x="2749" y="3875"/>
                  </a:lnTo>
                  <a:lnTo>
                    <a:pt x="2749" y="3875"/>
                  </a:lnTo>
                  <a:lnTo>
                    <a:pt x="2749" y="3875"/>
                  </a:lnTo>
                  <a:lnTo>
                    <a:pt x="2749" y="3906"/>
                  </a:lnTo>
                  <a:lnTo>
                    <a:pt x="2749" y="3906"/>
                  </a:lnTo>
                  <a:lnTo>
                    <a:pt x="2749" y="3906"/>
                  </a:lnTo>
                  <a:lnTo>
                    <a:pt x="2749" y="3906"/>
                  </a:lnTo>
                  <a:lnTo>
                    <a:pt x="2749" y="3906"/>
                  </a:lnTo>
                  <a:lnTo>
                    <a:pt x="2749" y="3906"/>
                  </a:lnTo>
                  <a:lnTo>
                    <a:pt x="2749" y="3906"/>
                  </a:lnTo>
                  <a:lnTo>
                    <a:pt x="2749" y="3906"/>
                  </a:lnTo>
                  <a:lnTo>
                    <a:pt x="2749" y="3906"/>
                  </a:lnTo>
                  <a:lnTo>
                    <a:pt x="2749" y="3906"/>
                  </a:lnTo>
                  <a:lnTo>
                    <a:pt x="2749" y="3937"/>
                  </a:lnTo>
                  <a:lnTo>
                    <a:pt x="2749" y="3937"/>
                  </a:lnTo>
                  <a:lnTo>
                    <a:pt x="2749" y="3937"/>
                  </a:lnTo>
                  <a:lnTo>
                    <a:pt x="2749" y="3937"/>
                  </a:lnTo>
                  <a:lnTo>
                    <a:pt x="2749" y="3937"/>
                  </a:lnTo>
                  <a:lnTo>
                    <a:pt x="2749" y="3937"/>
                  </a:lnTo>
                  <a:lnTo>
                    <a:pt x="2749" y="3969"/>
                  </a:lnTo>
                  <a:lnTo>
                    <a:pt x="2749" y="3969"/>
                  </a:lnTo>
                  <a:lnTo>
                    <a:pt x="2749" y="3969"/>
                  </a:lnTo>
                  <a:lnTo>
                    <a:pt x="2749" y="3969"/>
                  </a:lnTo>
                  <a:lnTo>
                    <a:pt x="2780" y="3969"/>
                  </a:lnTo>
                  <a:lnTo>
                    <a:pt x="2780" y="4000"/>
                  </a:lnTo>
                  <a:lnTo>
                    <a:pt x="2780" y="4000"/>
                  </a:lnTo>
                  <a:lnTo>
                    <a:pt x="2780" y="4000"/>
                  </a:lnTo>
                  <a:lnTo>
                    <a:pt x="2780" y="4000"/>
                  </a:lnTo>
                  <a:lnTo>
                    <a:pt x="2780" y="4031"/>
                  </a:lnTo>
                  <a:lnTo>
                    <a:pt x="2780" y="4031"/>
                  </a:lnTo>
                  <a:lnTo>
                    <a:pt x="2780" y="4031"/>
                  </a:lnTo>
                  <a:lnTo>
                    <a:pt x="2780" y="4062"/>
                  </a:lnTo>
                  <a:lnTo>
                    <a:pt x="2780" y="4062"/>
                  </a:lnTo>
                  <a:lnTo>
                    <a:pt x="2780" y="4094"/>
                  </a:lnTo>
                  <a:lnTo>
                    <a:pt x="2780" y="4125"/>
                  </a:lnTo>
                  <a:lnTo>
                    <a:pt x="2780" y="4125"/>
                  </a:lnTo>
                  <a:lnTo>
                    <a:pt x="2749" y="4125"/>
                  </a:lnTo>
                  <a:lnTo>
                    <a:pt x="2718" y="4125"/>
                  </a:lnTo>
                  <a:lnTo>
                    <a:pt x="2749" y="4125"/>
                  </a:lnTo>
                  <a:lnTo>
                    <a:pt x="2749" y="4156"/>
                  </a:lnTo>
                  <a:lnTo>
                    <a:pt x="2780" y="4187"/>
                  </a:lnTo>
                  <a:lnTo>
                    <a:pt x="2780" y="4187"/>
                  </a:lnTo>
                  <a:lnTo>
                    <a:pt x="2780" y="4219"/>
                  </a:lnTo>
                  <a:lnTo>
                    <a:pt x="2780" y="4219"/>
                  </a:lnTo>
                  <a:lnTo>
                    <a:pt x="2812" y="4250"/>
                  </a:lnTo>
                  <a:lnTo>
                    <a:pt x="2812" y="4281"/>
                  </a:lnTo>
                  <a:lnTo>
                    <a:pt x="2812" y="4312"/>
                  </a:lnTo>
                  <a:lnTo>
                    <a:pt x="2812" y="4344"/>
                  </a:lnTo>
                  <a:lnTo>
                    <a:pt x="2812" y="4344"/>
                  </a:lnTo>
                  <a:lnTo>
                    <a:pt x="2812" y="4375"/>
                  </a:lnTo>
                  <a:lnTo>
                    <a:pt x="2812" y="4375"/>
                  </a:lnTo>
                  <a:lnTo>
                    <a:pt x="2843" y="4375"/>
                  </a:lnTo>
                  <a:lnTo>
                    <a:pt x="2874" y="4375"/>
                  </a:lnTo>
                  <a:lnTo>
                    <a:pt x="2905" y="4375"/>
                  </a:lnTo>
                  <a:lnTo>
                    <a:pt x="2968" y="4375"/>
                  </a:lnTo>
                  <a:lnTo>
                    <a:pt x="3030" y="4375"/>
                  </a:lnTo>
                  <a:lnTo>
                    <a:pt x="3062" y="4375"/>
                  </a:lnTo>
                  <a:lnTo>
                    <a:pt x="3093" y="4375"/>
                  </a:lnTo>
                  <a:lnTo>
                    <a:pt x="3124" y="4375"/>
                  </a:lnTo>
                  <a:lnTo>
                    <a:pt x="3155" y="4375"/>
                  </a:lnTo>
                  <a:lnTo>
                    <a:pt x="3155" y="4375"/>
                  </a:lnTo>
                  <a:lnTo>
                    <a:pt x="3155" y="4375"/>
                  </a:lnTo>
                  <a:lnTo>
                    <a:pt x="3155" y="4375"/>
                  </a:lnTo>
                  <a:lnTo>
                    <a:pt x="3155" y="4375"/>
                  </a:lnTo>
                  <a:lnTo>
                    <a:pt x="3155" y="4375"/>
                  </a:lnTo>
                  <a:lnTo>
                    <a:pt x="3187" y="4375"/>
                  </a:lnTo>
                  <a:lnTo>
                    <a:pt x="3187" y="4375"/>
                  </a:lnTo>
                  <a:lnTo>
                    <a:pt x="3187" y="4406"/>
                  </a:lnTo>
                  <a:lnTo>
                    <a:pt x="3187" y="4406"/>
                  </a:lnTo>
                  <a:lnTo>
                    <a:pt x="3187" y="4406"/>
                  </a:lnTo>
                  <a:lnTo>
                    <a:pt x="3187" y="4406"/>
                  </a:lnTo>
                  <a:lnTo>
                    <a:pt x="3187" y="4406"/>
                  </a:lnTo>
                  <a:lnTo>
                    <a:pt x="3187" y="4406"/>
                  </a:lnTo>
                  <a:lnTo>
                    <a:pt x="3155" y="4437"/>
                  </a:lnTo>
                  <a:lnTo>
                    <a:pt x="3155" y="4437"/>
                  </a:lnTo>
                  <a:lnTo>
                    <a:pt x="3155" y="4469"/>
                  </a:lnTo>
                  <a:lnTo>
                    <a:pt x="3155" y="4469"/>
                  </a:lnTo>
                  <a:lnTo>
                    <a:pt x="3155" y="4469"/>
                  </a:lnTo>
                  <a:lnTo>
                    <a:pt x="3155" y="4500"/>
                  </a:lnTo>
                  <a:lnTo>
                    <a:pt x="3155" y="4500"/>
                  </a:lnTo>
                  <a:lnTo>
                    <a:pt x="3155" y="4500"/>
                  </a:lnTo>
                  <a:lnTo>
                    <a:pt x="3155" y="4500"/>
                  </a:lnTo>
                  <a:lnTo>
                    <a:pt x="3155" y="4500"/>
                  </a:lnTo>
                  <a:lnTo>
                    <a:pt x="3155" y="4500"/>
                  </a:lnTo>
                  <a:lnTo>
                    <a:pt x="3155" y="4500"/>
                  </a:lnTo>
                  <a:lnTo>
                    <a:pt x="3155" y="4531"/>
                  </a:lnTo>
                  <a:lnTo>
                    <a:pt x="3155" y="4531"/>
                  </a:lnTo>
                  <a:lnTo>
                    <a:pt x="3155" y="4531"/>
                  </a:lnTo>
                  <a:lnTo>
                    <a:pt x="3155" y="4531"/>
                  </a:lnTo>
                  <a:lnTo>
                    <a:pt x="3155" y="4531"/>
                  </a:lnTo>
                  <a:lnTo>
                    <a:pt x="3155" y="4562"/>
                  </a:lnTo>
                  <a:lnTo>
                    <a:pt x="3155" y="4562"/>
                  </a:lnTo>
                  <a:lnTo>
                    <a:pt x="3155" y="4562"/>
                  </a:lnTo>
                  <a:lnTo>
                    <a:pt x="3187" y="4594"/>
                  </a:lnTo>
                  <a:lnTo>
                    <a:pt x="3187" y="4594"/>
                  </a:lnTo>
                  <a:lnTo>
                    <a:pt x="3187" y="4594"/>
                  </a:lnTo>
                  <a:lnTo>
                    <a:pt x="3187" y="4594"/>
                  </a:lnTo>
                  <a:lnTo>
                    <a:pt x="3187" y="4594"/>
                  </a:lnTo>
                  <a:lnTo>
                    <a:pt x="3187" y="4594"/>
                  </a:lnTo>
                  <a:lnTo>
                    <a:pt x="3187" y="4594"/>
                  </a:lnTo>
                  <a:lnTo>
                    <a:pt x="3187" y="4594"/>
                  </a:lnTo>
                  <a:lnTo>
                    <a:pt x="3187" y="4594"/>
                  </a:lnTo>
                  <a:lnTo>
                    <a:pt x="3187" y="4594"/>
                  </a:lnTo>
                  <a:lnTo>
                    <a:pt x="3218" y="4594"/>
                  </a:lnTo>
                  <a:lnTo>
                    <a:pt x="3218" y="4594"/>
                  </a:lnTo>
                  <a:lnTo>
                    <a:pt x="3218" y="4594"/>
                  </a:lnTo>
                  <a:lnTo>
                    <a:pt x="3218" y="4594"/>
                  </a:lnTo>
                  <a:lnTo>
                    <a:pt x="3218" y="4594"/>
                  </a:lnTo>
                  <a:lnTo>
                    <a:pt x="3218" y="4594"/>
                  </a:lnTo>
                  <a:lnTo>
                    <a:pt x="3218" y="4625"/>
                  </a:lnTo>
                  <a:lnTo>
                    <a:pt x="3218" y="4625"/>
                  </a:lnTo>
                  <a:lnTo>
                    <a:pt x="3218" y="4625"/>
                  </a:lnTo>
                  <a:lnTo>
                    <a:pt x="3249" y="4625"/>
                  </a:lnTo>
                  <a:lnTo>
                    <a:pt x="3249" y="4625"/>
                  </a:lnTo>
                  <a:lnTo>
                    <a:pt x="3249" y="4625"/>
                  </a:lnTo>
                  <a:lnTo>
                    <a:pt x="3249" y="4625"/>
                  </a:lnTo>
                  <a:lnTo>
                    <a:pt x="3280" y="4625"/>
                  </a:lnTo>
                  <a:lnTo>
                    <a:pt x="3280" y="4625"/>
                  </a:lnTo>
                  <a:lnTo>
                    <a:pt x="3280" y="4625"/>
                  </a:lnTo>
                  <a:lnTo>
                    <a:pt x="3280" y="4625"/>
                  </a:lnTo>
                  <a:lnTo>
                    <a:pt x="3280" y="4625"/>
                  </a:lnTo>
                  <a:lnTo>
                    <a:pt x="3280" y="4625"/>
                  </a:lnTo>
                  <a:lnTo>
                    <a:pt x="3280" y="4625"/>
                  </a:lnTo>
                  <a:lnTo>
                    <a:pt x="3280" y="4656"/>
                  </a:lnTo>
                  <a:lnTo>
                    <a:pt x="3280" y="4656"/>
                  </a:lnTo>
                  <a:lnTo>
                    <a:pt x="3280" y="4656"/>
                  </a:lnTo>
                  <a:lnTo>
                    <a:pt x="3280" y="4656"/>
                  </a:lnTo>
                  <a:lnTo>
                    <a:pt x="3280" y="4656"/>
                  </a:lnTo>
                  <a:lnTo>
                    <a:pt x="3280" y="4656"/>
                  </a:lnTo>
                  <a:lnTo>
                    <a:pt x="3280" y="4656"/>
                  </a:lnTo>
                  <a:lnTo>
                    <a:pt x="3280" y="4687"/>
                  </a:lnTo>
                  <a:lnTo>
                    <a:pt x="3312" y="4687"/>
                  </a:lnTo>
                  <a:lnTo>
                    <a:pt x="3312" y="4687"/>
                  </a:lnTo>
                  <a:lnTo>
                    <a:pt x="3312" y="4687"/>
                  </a:lnTo>
                  <a:lnTo>
                    <a:pt x="3312" y="4687"/>
                  </a:lnTo>
                  <a:lnTo>
                    <a:pt x="3312" y="4687"/>
                  </a:lnTo>
                  <a:lnTo>
                    <a:pt x="3312" y="4687"/>
                  </a:lnTo>
                  <a:lnTo>
                    <a:pt x="3312" y="4687"/>
                  </a:lnTo>
                  <a:lnTo>
                    <a:pt x="3312" y="4687"/>
                  </a:lnTo>
                  <a:lnTo>
                    <a:pt x="3312" y="4719"/>
                  </a:lnTo>
                  <a:lnTo>
                    <a:pt x="3343" y="4750"/>
                  </a:lnTo>
                  <a:lnTo>
                    <a:pt x="3343" y="4781"/>
                  </a:lnTo>
                  <a:lnTo>
                    <a:pt x="3343" y="4781"/>
                  </a:lnTo>
                  <a:lnTo>
                    <a:pt x="3343" y="4781"/>
                  </a:lnTo>
                  <a:lnTo>
                    <a:pt x="3343" y="4781"/>
                  </a:lnTo>
                  <a:lnTo>
                    <a:pt x="3343" y="4781"/>
                  </a:lnTo>
                  <a:lnTo>
                    <a:pt x="3343" y="4781"/>
                  </a:lnTo>
                  <a:lnTo>
                    <a:pt x="3343" y="4781"/>
                  </a:lnTo>
                  <a:lnTo>
                    <a:pt x="3343" y="4781"/>
                  </a:lnTo>
                  <a:lnTo>
                    <a:pt x="3343" y="4781"/>
                  </a:lnTo>
                  <a:lnTo>
                    <a:pt x="3343" y="4812"/>
                  </a:lnTo>
                  <a:lnTo>
                    <a:pt x="3312" y="4844"/>
                  </a:lnTo>
                  <a:lnTo>
                    <a:pt x="3312" y="4875"/>
                  </a:lnTo>
                  <a:lnTo>
                    <a:pt x="3280" y="4906"/>
                  </a:lnTo>
                  <a:lnTo>
                    <a:pt x="3280" y="4937"/>
                  </a:lnTo>
                  <a:lnTo>
                    <a:pt x="3312" y="4937"/>
                  </a:lnTo>
                  <a:lnTo>
                    <a:pt x="3312" y="4937"/>
                  </a:lnTo>
                  <a:lnTo>
                    <a:pt x="3312" y="4937"/>
                  </a:lnTo>
                  <a:lnTo>
                    <a:pt x="3312" y="4937"/>
                  </a:lnTo>
                  <a:lnTo>
                    <a:pt x="3312" y="4969"/>
                  </a:lnTo>
                  <a:lnTo>
                    <a:pt x="3280" y="4969"/>
                  </a:lnTo>
                  <a:lnTo>
                    <a:pt x="3280" y="4969"/>
                  </a:lnTo>
                  <a:lnTo>
                    <a:pt x="3280" y="4969"/>
                  </a:lnTo>
                  <a:lnTo>
                    <a:pt x="3280" y="4969"/>
                  </a:lnTo>
                  <a:lnTo>
                    <a:pt x="3249" y="5000"/>
                  </a:lnTo>
                  <a:lnTo>
                    <a:pt x="3249" y="5031"/>
                  </a:lnTo>
                  <a:lnTo>
                    <a:pt x="3249" y="5062"/>
                  </a:lnTo>
                  <a:lnTo>
                    <a:pt x="3249" y="5062"/>
                  </a:lnTo>
                  <a:lnTo>
                    <a:pt x="3249" y="5062"/>
                  </a:lnTo>
                  <a:lnTo>
                    <a:pt x="3249" y="5062"/>
                  </a:lnTo>
                  <a:lnTo>
                    <a:pt x="3218" y="5094"/>
                  </a:lnTo>
                  <a:lnTo>
                    <a:pt x="3218" y="5094"/>
                  </a:lnTo>
                  <a:lnTo>
                    <a:pt x="3218" y="5094"/>
                  </a:lnTo>
                  <a:lnTo>
                    <a:pt x="3218" y="5094"/>
                  </a:lnTo>
                  <a:lnTo>
                    <a:pt x="3249" y="5125"/>
                  </a:lnTo>
                  <a:lnTo>
                    <a:pt x="3280" y="5156"/>
                  </a:lnTo>
                  <a:lnTo>
                    <a:pt x="3280" y="5156"/>
                  </a:lnTo>
                  <a:lnTo>
                    <a:pt x="3280" y="5156"/>
                  </a:lnTo>
                  <a:lnTo>
                    <a:pt x="3280" y="5156"/>
                  </a:lnTo>
                  <a:lnTo>
                    <a:pt x="3249" y="5156"/>
                  </a:lnTo>
                  <a:lnTo>
                    <a:pt x="3249" y="5156"/>
                  </a:lnTo>
                  <a:lnTo>
                    <a:pt x="3249" y="5156"/>
                  </a:lnTo>
                  <a:lnTo>
                    <a:pt x="3249" y="5156"/>
                  </a:lnTo>
                  <a:lnTo>
                    <a:pt x="3249" y="5156"/>
                  </a:lnTo>
                  <a:lnTo>
                    <a:pt x="3249" y="5156"/>
                  </a:lnTo>
                  <a:lnTo>
                    <a:pt x="3249" y="5156"/>
                  </a:lnTo>
                  <a:lnTo>
                    <a:pt x="3249" y="5156"/>
                  </a:lnTo>
                  <a:lnTo>
                    <a:pt x="3249" y="5156"/>
                  </a:lnTo>
                  <a:lnTo>
                    <a:pt x="3249" y="5187"/>
                  </a:lnTo>
                  <a:lnTo>
                    <a:pt x="3218" y="5187"/>
                  </a:lnTo>
                  <a:lnTo>
                    <a:pt x="3218" y="5187"/>
                  </a:lnTo>
                  <a:lnTo>
                    <a:pt x="3218" y="5187"/>
                  </a:lnTo>
                  <a:lnTo>
                    <a:pt x="3218" y="5187"/>
                  </a:lnTo>
                  <a:lnTo>
                    <a:pt x="3218" y="5187"/>
                  </a:lnTo>
                  <a:lnTo>
                    <a:pt x="3218" y="5187"/>
                  </a:lnTo>
                  <a:lnTo>
                    <a:pt x="3218" y="5187"/>
                  </a:lnTo>
                  <a:lnTo>
                    <a:pt x="3218" y="5187"/>
                  </a:lnTo>
                  <a:lnTo>
                    <a:pt x="3218" y="5187"/>
                  </a:lnTo>
                  <a:lnTo>
                    <a:pt x="3218" y="5187"/>
                  </a:lnTo>
                  <a:lnTo>
                    <a:pt x="3218" y="5187"/>
                  </a:lnTo>
                  <a:lnTo>
                    <a:pt x="3218" y="5187"/>
                  </a:lnTo>
                  <a:lnTo>
                    <a:pt x="3218" y="5219"/>
                  </a:lnTo>
                  <a:lnTo>
                    <a:pt x="3218" y="5219"/>
                  </a:lnTo>
                  <a:lnTo>
                    <a:pt x="3218" y="5219"/>
                  </a:lnTo>
                  <a:lnTo>
                    <a:pt x="3218" y="5219"/>
                  </a:lnTo>
                  <a:lnTo>
                    <a:pt x="3218" y="5219"/>
                  </a:lnTo>
                  <a:lnTo>
                    <a:pt x="3218" y="5219"/>
                  </a:lnTo>
                  <a:lnTo>
                    <a:pt x="3218" y="5219"/>
                  </a:lnTo>
                  <a:lnTo>
                    <a:pt x="3218" y="5219"/>
                  </a:lnTo>
                  <a:lnTo>
                    <a:pt x="3218" y="5219"/>
                  </a:lnTo>
                  <a:lnTo>
                    <a:pt x="3218" y="5219"/>
                  </a:lnTo>
                  <a:lnTo>
                    <a:pt x="3218" y="5219"/>
                  </a:lnTo>
                  <a:lnTo>
                    <a:pt x="3218" y="5219"/>
                  </a:lnTo>
                  <a:lnTo>
                    <a:pt x="3218" y="5219"/>
                  </a:lnTo>
                  <a:lnTo>
                    <a:pt x="3218" y="5219"/>
                  </a:lnTo>
                  <a:lnTo>
                    <a:pt x="3218" y="5250"/>
                  </a:lnTo>
                  <a:lnTo>
                    <a:pt x="3218" y="5250"/>
                  </a:lnTo>
                  <a:lnTo>
                    <a:pt x="3218" y="5250"/>
                  </a:lnTo>
                  <a:lnTo>
                    <a:pt x="3249" y="5250"/>
                  </a:lnTo>
                  <a:lnTo>
                    <a:pt x="3249" y="5250"/>
                  </a:lnTo>
                  <a:lnTo>
                    <a:pt x="3249" y="5250"/>
                  </a:lnTo>
                  <a:lnTo>
                    <a:pt x="3249" y="5250"/>
                  </a:lnTo>
                  <a:lnTo>
                    <a:pt x="3249" y="5250"/>
                  </a:lnTo>
                  <a:lnTo>
                    <a:pt x="3249" y="5250"/>
                  </a:lnTo>
                  <a:lnTo>
                    <a:pt x="3249" y="5250"/>
                  </a:lnTo>
                  <a:lnTo>
                    <a:pt x="3249" y="5281"/>
                  </a:lnTo>
                  <a:lnTo>
                    <a:pt x="3249" y="5281"/>
                  </a:lnTo>
                  <a:lnTo>
                    <a:pt x="3249" y="5281"/>
                  </a:lnTo>
                  <a:lnTo>
                    <a:pt x="3249" y="5281"/>
                  </a:lnTo>
                  <a:lnTo>
                    <a:pt x="3249" y="5281"/>
                  </a:lnTo>
                  <a:lnTo>
                    <a:pt x="3249" y="5281"/>
                  </a:lnTo>
                  <a:lnTo>
                    <a:pt x="3249" y="5281"/>
                  </a:lnTo>
                  <a:lnTo>
                    <a:pt x="3249" y="5312"/>
                  </a:lnTo>
                  <a:lnTo>
                    <a:pt x="3249" y="5312"/>
                  </a:lnTo>
                  <a:lnTo>
                    <a:pt x="3249" y="5312"/>
                  </a:lnTo>
                  <a:lnTo>
                    <a:pt x="3249" y="5312"/>
                  </a:lnTo>
                  <a:lnTo>
                    <a:pt x="3249" y="5312"/>
                  </a:lnTo>
                  <a:lnTo>
                    <a:pt x="3249" y="5312"/>
                  </a:lnTo>
                  <a:lnTo>
                    <a:pt x="3249" y="5312"/>
                  </a:lnTo>
                  <a:lnTo>
                    <a:pt x="3249" y="5312"/>
                  </a:lnTo>
                  <a:lnTo>
                    <a:pt x="3249" y="5312"/>
                  </a:lnTo>
                  <a:lnTo>
                    <a:pt x="3249" y="5312"/>
                  </a:lnTo>
                  <a:lnTo>
                    <a:pt x="3280" y="5312"/>
                  </a:lnTo>
                  <a:lnTo>
                    <a:pt x="3280" y="5312"/>
                  </a:lnTo>
                  <a:lnTo>
                    <a:pt x="3280" y="5312"/>
                  </a:lnTo>
                  <a:lnTo>
                    <a:pt x="3280" y="5312"/>
                  </a:lnTo>
                  <a:lnTo>
                    <a:pt x="3280" y="5312"/>
                  </a:lnTo>
                  <a:lnTo>
                    <a:pt x="3280" y="5312"/>
                  </a:lnTo>
                  <a:lnTo>
                    <a:pt x="3280" y="5312"/>
                  </a:lnTo>
                  <a:lnTo>
                    <a:pt x="3280" y="5312"/>
                  </a:lnTo>
                  <a:lnTo>
                    <a:pt x="3280" y="5312"/>
                  </a:lnTo>
                  <a:lnTo>
                    <a:pt x="3280" y="5312"/>
                  </a:lnTo>
                  <a:lnTo>
                    <a:pt x="3280" y="5312"/>
                  </a:lnTo>
                  <a:lnTo>
                    <a:pt x="3280" y="5312"/>
                  </a:lnTo>
                  <a:lnTo>
                    <a:pt x="3249" y="5312"/>
                  </a:lnTo>
                  <a:lnTo>
                    <a:pt x="3249" y="5312"/>
                  </a:lnTo>
                  <a:lnTo>
                    <a:pt x="3249" y="5312"/>
                  </a:lnTo>
                  <a:lnTo>
                    <a:pt x="3249" y="5344"/>
                  </a:lnTo>
                  <a:lnTo>
                    <a:pt x="3249" y="5344"/>
                  </a:lnTo>
                  <a:lnTo>
                    <a:pt x="3280" y="5344"/>
                  </a:lnTo>
                  <a:lnTo>
                    <a:pt x="3280" y="5344"/>
                  </a:lnTo>
                  <a:lnTo>
                    <a:pt x="3280" y="5344"/>
                  </a:lnTo>
                  <a:lnTo>
                    <a:pt x="3280" y="5344"/>
                  </a:lnTo>
                  <a:lnTo>
                    <a:pt x="3280" y="5344"/>
                  </a:lnTo>
                  <a:lnTo>
                    <a:pt x="3249" y="5344"/>
                  </a:lnTo>
                  <a:lnTo>
                    <a:pt x="3249" y="5344"/>
                  </a:lnTo>
                  <a:lnTo>
                    <a:pt x="3249" y="5344"/>
                  </a:lnTo>
                  <a:lnTo>
                    <a:pt x="3249" y="5344"/>
                  </a:lnTo>
                  <a:lnTo>
                    <a:pt x="3280" y="5344"/>
                  </a:lnTo>
                  <a:lnTo>
                    <a:pt x="3280" y="5344"/>
                  </a:lnTo>
                  <a:lnTo>
                    <a:pt x="3280" y="5344"/>
                  </a:lnTo>
                  <a:lnTo>
                    <a:pt x="3280" y="5344"/>
                  </a:lnTo>
                  <a:lnTo>
                    <a:pt x="3280" y="5375"/>
                  </a:lnTo>
                  <a:lnTo>
                    <a:pt x="3280" y="5375"/>
                  </a:lnTo>
                  <a:lnTo>
                    <a:pt x="3280" y="5344"/>
                  </a:lnTo>
                  <a:lnTo>
                    <a:pt x="3280" y="5375"/>
                  </a:lnTo>
                  <a:lnTo>
                    <a:pt x="3280" y="5375"/>
                  </a:lnTo>
                  <a:lnTo>
                    <a:pt x="3280" y="5375"/>
                  </a:lnTo>
                  <a:lnTo>
                    <a:pt x="3280" y="5375"/>
                  </a:lnTo>
                  <a:lnTo>
                    <a:pt x="3280" y="5375"/>
                  </a:lnTo>
                  <a:lnTo>
                    <a:pt x="3280" y="5375"/>
                  </a:lnTo>
                  <a:lnTo>
                    <a:pt x="3280" y="5406"/>
                  </a:lnTo>
                  <a:lnTo>
                    <a:pt x="3280" y="5406"/>
                  </a:lnTo>
                  <a:lnTo>
                    <a:pt x="3280" y="5406"/>
                  </a:lnTo>
                  <a:lnTo>
                    <a:pt x="3280" y="5437"/>
                  </a:lnTo>
                  <a:lnTo>
                    <a:pt x="3280" y="5437"/>
                  </a:lnTo>
                  <a:lnTo>
                    <a:pt x="3280" y="5437"/>
                  </a:lnTo>
                  <a:lnTo>
                    <a:pt x="3280" y="5437"/>
                  </a:lnTo>
                  <a:lnTo>
                    <a:pt x="3280" y="5437"/>
                  </a:lnTo>
                  <a:lnTo>
                    <a:pt x="3280" y="5437"/>
                  </a:lnTo>
                  <a:lnTo>
                    <a:pt x="3280" y="5437"/>
                  </a:lnTo>
                  <a:lnTo>
                    <a:pt x="3280" y="5437"/>
                  </a:lnTo>
                  <a:lnTo>
                    <a:pt x="3280" y="5437"/>
                  </a:lnTo>
                  <a:lnTo>
                    <a:pt x="3280" y="5437"/>
                  </a:lnTo>
                  <a:lnTo>
                    <a:pt x="3280" y="5437"/>
                  </a:lnTo>
                  <a:lnTo>
                    <a:pt x="3249" y="5469"/>
                  </a:lnTo>
                  <a:lnTo>
                    <a:pt x="3249" y="5469"/>
                  </a:lnTo>
                  <a:lnTo>
                    <a:pt x="3249" y="5469"/>
                  </a:lnTo>
                  <a:lnTo>
                    <a:pt x="3249" y="5500"/>
                  </a:lnTo>
                  <a:lnTo>
                    <a:pt x="3249" y="5500"/>
                  </a:lnTo>
                  <a:lnTo>
                    <a:pt x="3249" y="5500"/>
                  </a:lnTo>
                  <a:lnTo>
                    <a:pt x="3249" y="5500"/>
                  </a:lnTo>
                  <a:lnTo>
                    <a:pt x="3249" y="5500"/>
                  </a:lnTo>
                  <a:lnTo>
                    <a:pt x="3249" y="5500"/>
                  </a:lnTo>
                  <a:lnTo>
                    <a:pt x="3249" y="5500"/>
                  </a:lnTo>
                  <a:lnTo>
                    <a:pt x="3249" y="5500"/>
                  </a:lnTo>
                  <a:lnTo>
                    <a:pt x="3249" y="5500"/>
                  </a:lnTo>
                  <a:lnTo>
                    <a:pt x="3249" y="5531"/>
                  </a:lnTo>
                  <a:lnTo>
                    <a:pt x="3280" y="5531"/>
                  </a:lnTo>
                  <a:lnTo>
                    <a:pt x="3280" y="5531"/>
                  </a:lnTo>
                  <a:lnTo>
                    <a:pt x="3249" y="5531"/>
                  </a:lnTo>
                  <a:lnTo>
                    <a:pt x="3249" y="5531"/>
                  </a:lnTo>
                  <a:lnTo>
                    <a:pt x="3249" y="5531"/>
                  </a:lnTo>
                  <a:lnTo>
                    <a:pt x="3249" y="5562"/>
                  </a:lnTo>
                  <a:lnTo>
                    <a:pt x="3249" y="5562"/>
                  </a:lnTo>
                  <a:lnTo>
                    <a:pt x="3249" y="5562"/>
                  </a:lnTo>
                  <a:lnTo>
                    <a:pt x="3249" y="5562"/>
                  </a:lnTo>
                  <a:lnTo>
                    <a:pt x="3249" y="5562"/>
                  </a:lnTo>
                  <a:lnTo>
                    <a:pt x="3249" y="5562"/>
                  </a:lnTo>
                  <a:lnTo>
                    <a:pt x="3249" y="5562"/>
                  </a:lnTo>
                  <a:lnTo>
                    <a:pt x="3249" y="5594"/>
                  </a:lnTo>
                  <a:lnTo>
                    <a:pt x="3249" y="5594"/>
                  </a:lnTo>
                  <a:lnTo>
                    <a:pt x="3249" y="5594"/>
                  </a:lnTo>
                  <a:lnTo>
                    <a:pt x="3249" y="5594"/>
                  </a:lnTo>
                  <a:lnTo>
                    <a:pt x="3249" y="5594"/>
                  </a:lnTo>
                  <a:lnTo>
                    <a:pt x="3249" y="5594"/>
                  </a:lnTo>
                  <a:lnTo>
                    <a:pt x="3249" y="5594"/>
                  </a:lnTo>
                  <a:lnTo>
                    <a:pt x="3249" y="5594"/>
                  </a:lnTo>
                  <a:lnTo>
                    <a:pt x="3249" y="5594"/>
                  </a:lnTo>
                  <a:lnTo>
                    <a:pt x="3249" y="5625"/>
                  </a:lnTo>
                  <a:lnTo>
                    <a:pt x="3249"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280" y="5625"/>
                  </a:lnTo>
                  <a:lnTo>
                    <a:pt x="3312" y="5625"/>
                  </a:lnTo>
                  <a:lnTo>
                    <a:pt x="3312" y="5625"/>
                  </a:lnTo>
                  <a:lnTo>
                    <a:pt x="3312" y="5625"/>
                  </a:lnTo>
                  <a:lnTo>
                    <a:pt x="3312" y="5625"/>
                  </a:lnTo>
                  <a:lnTo>
                    <a:pt x="3312" y="5625"/>
                  </a:lnTo>
                  <a:lnTo>
                    <a:pt x="3312" y="5625"/>
                  </a:lnTo>
                  <a:lnTo>
                    <a:pt x="3312" y="5625"/>
                  </a:lnTo>
                  <a:lnTo>
                    <a:pt x="3312" y="5625"/>
                  </a:lnTo>
                  <a:lnTo>
                    <a:pt x="3312" y="5625"/>
                  </a:lnTo>
                  <a:lnTo>
                    <a:pt x="3312" y="5625"/>
                  </a:lnTo>
                  <a:lnTo>
                    <a:pt x="3312" y="5625"/>
                  </a:lnTo>
                  <a:lnTo>
                    <a:pt x="3343" y="5625"/>
                  </a:lnTo>
                  <a:lnTo>
                    <a:pt x="3343" y="5625"/>
                  </a:lnTo>
                  <a:lnTo>
                    <a:pt x="3343" y="5625"/>
                  </a:lnTo>
                  <a:lnTo>
                    <a:pt x="3343" y="5625"/>
                  </a:lnTo>
                  <a:lnTo>
                    <a:pt x="3343" y="5625"/>
                  </a:lnTo>
                  <a:lnTo>
                    <a:pt x="3343" y="5625"/>
                  </a:lnTo>
                  <a:lnTo>
                    <a:pt x="3343" y="5625"/>
                  </a:lnTo>
                  <a:lnTo>
                    <a:pt x="3343" y="5625"/>
                  </a:lnTo>
                  <a:lnTo>
                    <a:pt x="3343" y="5625"/>
                  </a:lnTo>
                  <a:lnTo>
                    <a:pt x="3343" y="5625"/>
                  </a:lnTo>
                  <a:lnTo>
                    <a:pt x="3374" y="5625"/>
                  </a:lnTo>
                  <a:lnTo>
                    <a:pt x="3374" y="5625"/>
                  </a:lnTo>
                  <a:lnTo>
                    <a:pt x="3374" y="5625"/>
                  </a:lnTo>
                  <a:lnTo>
                    <a:pt x="3374" y="5625"/>
                  </a:lnTo>
                  <a:lnTo>
                    <a:pt x="3374" y="5625"/>
                  </a:lnTo>
                  <a:lnTo>
                    <a:pt x="3374" y="5625"/>
                  </a:lnTo>
                  <a:lnTo>
                    <a:pt x="3374" y="5625"/>
                  </a:lnTo>
                  <a:lnTo>
                    <a:pt x="3374" y="5625"/>
                  </a:lnTo>
                  <a:lnTo>
                    <a:pt x="3374" y="5625"/>
                  </a:lnTo>
                  <a:lnTo>
                    <a:pt x="3374" y="5625"/>
                  </a:lnTo>
                  <a:lnTo>
                    <a:pt x="3374" y="5625"/>
                  </a:lnTo>
                  <a:lnTo>
                    <a:pt x="3374" y="5625"/>
                  </a:lnTo>
                  <a:lnTo>
                    <a:pt x="3374" y="5625"/>
                  </a:lnTo>
                  <a:lnTo>
                    <a:pt x="3405" y="5625"/>
                  </a:lnTo>
                  <a:lnTo>
                    <a:pt x="3405" y="5625"/>
                  </a:lnTo>
                  <a:lnTo>
                    <a:pt x="3405" y="5625"/>
                  </a:lnTo>
                  <a:lnTo>
                    <a:pt x="3405" y="5625"/>
                  </a:lnTo>
                  <a:lnTo>
                    <a:pt x="3405" y="5625"/>
                  </a:lnTo>
                  <a:lnTo>
                    <a:pt x="3405" y="5625"/>
                  </a:lnTo>
                  <a:lnTo>
                    <a:pt x="3405" y="5625"/>
                  </a:lnTo>
                  <a:lnTo>
                    <a:pt x="3405" y="5625"/>
                  </a:lnTo>
                  <a:lnTo>
                    <a:pt x="3405" y="5625"/>
                  </a:lnTo>
                  <a:lnTo>
                    <a:pt x="3405" y="5625"/>
                  </a:lnTo>
                  <a:lnTo>
                    <a:pt x="3405" y="5625"/>
                  </a:lnTo>
                  <a:lnTo>
                    <a:pt x="3405" y="5625"/>
                  </a:lnTo>
                  <a:lnTo>
                    <a:pt x="3437" y="5625"/>
                  </a:lnTo>
                  <a:lnTo>
                    <a:pt x="3437" y="5625"/>
                  </a:lnTo>
                  <a:lnTo>
                    <a:pt x="3437" y="5625"/>
                  </a:lnTo>
                  <a:lnTo>
                    <a:pt x="3437" y="5625"/>
                  </a:lnTo>
                  <a:lnTo>
                    <a:pt x="3437" y="5625"/>
                  </a:lnTo>
                  <a:lnTo>
                    <a:pt x="3437" y="5625"/>
                  </a:lnTo>
                  <a:lnTo>
                    <a:pt x="3437" y="5625"/>
                  </a:lnTo>
                  <a:lnTo>
                    <a:pt x="3437" y="5625"/>
                  </a:lnTo>
                  <a:lnTo>
                    <a:pt x="3437" y="5625"/>
                  </a:lnTo>
                  <a:lnTo>
                    <a:pt x="3437" y="5625"/>
                  </a:lnTo>
                  <a:lnTo>
                    <a:pt x="3437" y="5625"/>
                  </a:lnTo>
                  <a:lnTo>
                    <a:pt x="3437" y="5625"/>
                  </a:lnTo>
                  <a:lnTo>
                    <a:pt x="3437" y="5656"/>
                  </a:lnTo>
                  <a:lnTo>
                    <a:pt x="3468" y="5656"/>
                  </a:lnTo>
                  <a:lnTo>
                    <a:pt x="3468" y="5625"/>
                  </a:lnTo>
                  <a:lnTo>
                    <a:pt x="3468" y="5656"/>
                  </a:lnTo>
                  <a:lnTo>
                    <a:pt x="3468" y="5656"/>
                  </a:lnTo>
                  <a:lnTo>
                    <a:pt x="3468" y="5656"/>
                  </a:lnTo>
                  <a:lnTo>
                    <a:pt x="3468" y="5656"/>
                  </a:lnTo>
                  <a:lnTo>
                    <a:pt x="3468" y="5656"/>
                  </a:lnTo>
                  <a:lnTo>
                    <a:pt x="3468" y="5656"/>
                  </a:lnTo>
                  <a:lnTo>
                    <a:pt x="3468" y="5625"/>
                  </a:lnTo>
                  <a:lnTo>
                    <a:pt x="3468" y="5656"/>
                  </a:lnTo>
                  <a:lnTo>
                    <a:pt x="3468" y="5656"/>
                  </a:lnTo>
                  <a:lnTo>
                    <a:pt x="3468" y="5656"/>
                  </a:lnTo>
                  <a:lnTo>
                    <a:pt x="3468" y="5656"/>
                  </a:lnTo>
                  <a:lnTo>
                    <a:pt x="3468" y="5656"/>
                  </a:lnTo>
                  <a:lnTo>
                    <a:pt x="3499" y="5656"/>
                  </a:lnTo>
                  <a:lnTo>
                    <a:pt x="3499" y="5656"/>
                  </a:lnTo>
                  <a:lnTo>
                    <a:pt x="3499" y="5656"/>
                  </a:lnTo>
                  <a:lnTo>
                    <a:pt x="3499" y="5656"/>
                  </a:lnTo>
                  <a:lnTo>
                    <a:pt x="3499" y="5656"/>
                  </a:lnTo>
                  <a:lnTo>
                    <a:pt x="3499" y="5656"/>
                  </a:lnTo>
                  <a:lnTo>
                    <a:pt x="3499" y="5656"/>
                  </a:lnTo>
                  <a:lnTo>
                    <a:pt x="3499" y="5656"/>
                  </a:lnTo>
                  <a:lnTo>
                    <a:pt x="3499" y="5656"/>
                  </a:lnTo>
                  <a:lnTo>
                    <a:pt x="3499" y="5656"/>
                  </a:lnTo>
                  <a:lnTo>
                    <a:pt x="3499" y="5656"/>
                  </a:lnTo>
                  <a:lnTo>
                    <a:pt x="3499" y="5625"/>
                  </a:lnTo>
                  <a:lnTo>
                    <a:pt x="3499" y="5625"/>
                  </a:lnTo>
                  <a:lnTo>
                    <a:pt x="3499" y="5625"/>
                  </a:lnTo>
                  <a:lnTo>
                    <a:pt x="3499" y="5625"/>
                  </a:lnTo>
                  <a:lnTo>
                    <a:pt x="3530" y="5656"/>
                  </a:lnTo>
                  <a:lnTo>
                    <a:pt x="3530" y="5656"/>
                  </a:lnTo>
                  <a:lnTo>
                    <a:pt x="3530" y="5656"/>
                  </a:lnTo>
                  <a:lnTo>
                    <a:pt x="3530" y="5625"/>
                  </a:lnTo>
                  <a:lnTo>
                    <a:pt x="3530" y="5625"/>
                  </a:lnTo>
                  <a:lnTo>
                    <a:pt x="3530" y="5625"/>
                  </a:lnTo>
                  <a:lnTo>
                    <a:pt x="3530" y="5625"/>
                  </a:lnTo>
                  <a:lnTo>
                    <a:pt x="3530" y="5625"/>
                  </a:lnTo>
                  <a:lnTo>
                    <a:pt x="3530" y="5625"/>
                  </a:lnTo>
                  <a:lnTo>
                    <a:pt x="3530" y="5625"/>
                  </a:lnTo>
                  <a:lnTo>
                    <a:pt x="3530" y="5625"/>
                  </a:lnTo>
                  <a:lnTo>
                    <a:pt x="3530" y="5625"/>
                  </a:lnTo>
                  <a:lnTo>
                    <a:pt x="3530" y="5625"/>
                  </a:lnTo>
                  <a:lnTo>
                    <a:pt x="3530" y="5625"/>
                  </a:lnTo>
                  <a:lnTo>
                    <a:pt x="3530" y="5625"/>
                  </a:lnTo>
                  <a:lnTo>
                    <a:pt x="3530" y="5625"/>
                  </a:lnTo>
                  <a:lnTo>
                    <a:pt x="3530" y="5625"/>
                  </a:lnTo>
                  <a:lnTo>
                    <a:pt x="3562" y="5594"/>
                  </a:lnTo>
                  <a:lnTo>
                    <a:pt x="3562" y="5594"/>
                  </a:lnTo>
                  <a:lnTo>
                    <a:pt x="3562" y="5594"/>
                  </a:lnTo>
                  <a:lnTo>
                    <a:pt x="3562" y="5594"/>
                  </a:lnTo>
                  <a:lnTo>
                    <a:pt x="3562" y="5594"/>
                  </a:lnTo>
                  <a:lnTo>
                    <a:pt x="3562" y="5625"/>
                  </a:lnTo>
                  <a:lnTo>
                    <a:pt x="3593" y="5625"/>
                  </a:lnTo>
                  <a:lnTo>
                    <a:pt x="3593" y="5625"/>
                  </a:lnTo>
                  <a:lnTo>
                    <a:pt x="3593" y="5625"/>
                  </a:lnTo>
                  <a:lnTo>
                    <a:pt x="3593" y="5656"/>
                  </a:lnTo>
                  <a:lnTo>
                    <a:pt x="3593" y="5656"/>
                  </a:lnTo>
                  <a:lnTo>
                    <a:pt x="3624" y="5656"/>
                  </a:lnTo>
                  <a:lnTo>
                    <a:pt x="3655" y="5656"/>
                  </a:lnTo>
                  <a:lnTo>
                    <a:pt x="3655" y="5656"/>
                  </a:lnTo>
                  <a:lnTo>
                    <a:pt x="3655" y="5656"/>
                  </a:lnTo>
                  <a:lnTo>
                    <a:pt x="3655" y="5656"/>
                  </a:lnTo>
                  <a:lnTo>
                    <a:pt x="3655" y="5656"/>
                  </a:lnTo>
                  <a:lnTo>
                    <a:pt x="3655" y="5656"/>
                  </a:lnTo>
                  <a:lnTo>
                    <a:pt x="3687" y="5656"/>
                  </a:lnTo>
                  <a:lnTo>
                    <a:pt x="3687" y="5656"/>
                  </a:lnTo>
                  <a:lnTo>
                    <a:pt x="3687" y="5656"/>
                  </a:lnTo>
                  <a:lnTo>
                    <a:pt x="3687" y="5656"/>
                  </a:lnTo>
                  <a:lnTo>
                    <a:pt x="3687" y="5656"/>
                  </a:lnTo>
                  <a:lnTo>
                    <a:pt x="3687" y="5656"/>
                  </a:lnTo>
                  <a:lnTo>
                    <a:pt x="3687" y="5687"/>
                  </a:lnTo>
                  <a:lnTo>
                    <a:pt x="3687" y="5687"/>
                  </a:lnTo>
                  <a:lnTo>
                    <a:pt x="3687" y="5687"/>
                  </a:lnTo>
                  <a:lnTo>
                    <a:pt x="3718" y="5719"/>
                  </a:lnTo>
                  <a:lnTo>
                    <a:pt x="3718" y="5719"/>
                  </a:lnTo>
                  <a:lnTo>
                    <a:pt x="3718" y="5719"/>
                  </a:lnTo>
                  <a:lnTo>
                    <a:pt x="3718" y="5719"/>
                  </a:lnTo>
                  <a:lnTo>
                    <a:pt x="3718" y="5719"/>
                  </a:lnTo>
                  <a:lnTo>
                    <a:pt x="3718" y="5719"/>
                  </a:lnTo>
                  <a:lnTo>
                    <a:pt x="3718" y="5719"/>
                  </a:lnTo>
                  <a:lnTo>
                    <a:pt x="3718" y="5719"/>
                  </a:lnTo>
                  <a:lnTo>
                    <a:pt x="3718" y="5719"/>
                  </a:lnTo>
                  <a:lnTo>
                    <a:pt x="3718" y="5750"/>
                  </a:lnTo>
                  <a:lnTo>
                    <a:pt x="3718" y="5750"/>
                  </a:lnTo>
                  <a:lnTo>
                    <a:pt x="3718" y="5750"/>
                  </a:lnTo>
                  <a:lnTo>
                    <a:pt x="3718" y="5750"/>
                  </a:lnTo>
                  <a:lnTo>
                    <a:pt x="3718" y="5750"/>
                  </a:lnTo>
                  <a:lnTo>
                    <a:pt x="3718" y="5750"/>
                  </a:lnTo>
                  <a:lnTo>
                    <a:pt x="3718" y="5750"/>
                  </a:lnTo>
                  <a:lnTo>
                    <a:pt x="3718" y="5781"/>
                  </a:lnTo>
                  <a:lnTo>
                    <a:pt x="3718" y="5781"/>
                  </a:lnTo>
                  <a:lnTo>
                    <a:pt x="3718" y="5781"/>
                  </a:lnTo>
                  <a:lnTo>
                    <a:pt x="3718" y="5781"/>
                  </a:lnTo>
                  <a:lnTo>
                    <a:pt x="3718" y="5812"/>
                  </a:lnTo>
                  <a:lnTo>
                    <a:pt x="3718" y="5812"/>
                  </a:lnTo>
                  <a:lnTo>
                    <a:pt x="3718" y="5812"/>
                  </a:lnTo>
                  <a:lnTo>
                    <a:pt x="3718" y="5812"/>
                  </a:lnTo>
                  <a:lnTo>
                    <a:pt x="3718" y="5812"/>
                  </a:lnTo>
                  <a:lnTo>
                    <a:pt x="3718" y="5812"/>
                  </a:lnTo>
                  <a:lnTo>
                    <a:pt x="3718" y="5844"/>
                  </a:lnTo>
                  <a:lnTo>
                    <a:pt x="3749" y="5844"/>
                  </a:lnTo>
                  <a:lnTo>
                    <a:pt x="3749" y="5844"/>
                  </a:lnTo>
                  <a:lnTo>
                    <a:pt x="3749" y="5844"/>
                  </a:lnTo>
                  <a:lnTo>
                    <a:pt x="3749" y="5844"/>
                  </a:lnTo>
                  <a:lnTo>
                    <a:pt x="3749" y="5875"/>
                  </a:lnTo>
                  <a:lnTo>
                    <a:pt x="3749" y="5875"/>
                  </a:lnTo>
                  <a:lnTo>
                    <a:pt x="3749" y="5875"/>
                  </a:lnTo>
                  <a:lnTo>
                    <a:pt x="3749" y="5875"/>
                  </a:lnTo>
                  <a:lnTo>
                    <a:pt x="3749" y="5875"/>
                  </a:lnTo>
                  <a:lnTo>
                    <a:pt x="3749" y="5875"/>
                  </a:lnTo>
                  <a:lnTo>
                    <a:pt x="3749" y="5906"/>
                  </a:lnTo>
                  <a:lnTo>
                    <a:pt x="3749" y="5906"/>
                  </a:lnTo>
                  <a:lnTo>
                    <a:pt x="3749" y="5906"/>
                  </a:lnTo>
                  <a:lnTo>
                    <a:pt x="3749" y="5937"/>
                  </a:lnTo>
                  <a:lnTo>
                    <a:pt x="3749" y="5937"/>
                  </a:lnTo>
                  <a:lnTo>
                    <a:pt x="3749" y="5937"/>
                  </a:lnTo>
                  <a:lnTo>
                    <a:pt x="3749" y="5937"/>
                  </a:lnTo>
                  <a:lnTo>
                    <a:pt x="3749" y="5969"/>
                  </a:lnTo>
                  <a:lnTo>
                    <a:pt x="3749" y="5969"/>
                  </a:lnTo>
                  <a:lnTo>
                    <a:pt x="3780" y="6000"/>
                  </a:lnTo>
                  <a:lnTo>
                    <a:pt x="3780" y="6000"/>
                  </a:lnTo>
                  <a:lnTo>
                    <a:pt x="3780" y="6031"/>
                  </a:lnTo>
                  <a:lnTo>
                    <a:pt x="3780" y="6031"/>
                  </a:lnTo>
                  <a:lnTo>
                    <a:pt x="3780" y="6031"/>
                  </a:lnTo>
                  <a:lnTo>
                    <a:pt x="3812" y="6031"/>
                  </a:lnTo>
                  <a:lnTo>
                    <a:pt x="3812" y="6031"/>
                  </a:lnTo>
                  <a:lnTo>
                    <a:pt x="3812" y="6031"/>
                  </a:lnTo>
                  <a:lnTo>
                    <a:pt x="3812" y="6031"/>
                  </a:lnTo>
                  <a:lnTo>
                    <a:pt x="3812" y="6031"/>
                  </a:lnTo>
                  <a:lnTo>
                    <a:pt x="3812" y="6031"/>
                  </a:lnTo>
                  <a:lnTo>
                    <a:pt x="3812" y="6031"/>
                  </a:lnTo>
                  <a:lnTo>
                    <a:pt x="3812" y="6031"/>
                  </a:lnTo>
                  <a:lnTo>
                    <a:pt x="3812" y="6031"/>
                  </a:lnTo>
                  <a:lnTo>
                    <a:pt x="3843" y="6031"/>
                  </a:lnTo>
                  <a:lnTo>
                    <a:pt x="3843" y="6031"/>
                  </a:lnTo>
                  <a:lnTo>
                    <a:pt x="3843" y="6031"/>
                  </a:lnTo>
                  <a:lnTo>
                    <a:pt x="3843" y="6031"/>
                  </a:lnTo>
                  <a:lnTo>
                    <a:pt x="3874" y="6031"/>
                  </a:lnTo>
                  <a:lnTo>
                    <a:pt x="3874" y="6031"/>
                  </a:lnTo>
                  <a:lnTo>
                    <a:pt x="3874" y="6031"/>
                  </a:lnTo>
                  <a:lnTo>
                    <a:pt x="3874" y="6000"/>
                  </a:lnTo>
                  <a:lnTo>
                    <a:pt x="3874" y="6000"/>
                  </a:lnTo>
                  <a:lnTo>
                    <a:pt x="3874" y="6000"/>
                  </a:lnTo>
                  <a:lnTo>
                    <a:pt x="3905" y="6000"/>
                  </a:lnTo>
                  <a:lnTo>
                    <a:pt x="3905" y="6000"/>
                  </a:lnTo>
                  <a:lnTo>
                    <a:pt x="3937" y="5969"/>
                  </a:lnTo>
                  <a:lnTo>
                    <a:pt x="3937" y="5969"/>
                  </a:lnTo>
                  <a:lnTo>
                    <a:pt x="3937" y="5969"/>
                  </a:lnTo>
                  <a:lnTo>
                    <a:pt x="3968" y="6000"/>
                  </a:lnTo>
                  <a:lnTo>
                    <a:pt x="3968" y="6000"/>
                  </a:lnTo>
                  <a:lnTo>
                    <a:pt x="3968" y="6031"/>
                  </a:lnTo>
                  <a:lnTo>
                    <a:pt x="3999" y="6031"/>
                  </a:lnTo>
                  <a:lnTo>
                    <a:pt x="3999" y="6031"/>
                  </a:lnTo>
                  <a:lnTo>
                    <a:pt x="3999" y="6031"/>
                  </a:lnTo>
                  <a:lnTo>
                    <a:pt x="3999" y="6031"/>
                  </a:lnTo>
                  <a:lnTo>
                    <a:pt x="3999" y="6062"/>
                  </a:lnTo>
                  <a:lnTo>
                    <a:pt x="3999" y="6062"/>
                  </a:lnTo>
                  <a:lnTo>
                    <a:pt x="3999" y="6062"/>
                  </a:lnTo>
                  <a:lnTo>
                    <a:pt x="3999" y="6062"/>
                  </a:lnTo>
                  <a:lnTo>
                    <a:pt x="3999" y="6062"/>
                  </a:lnTo>
                  <a:lnTo>
                    <a:pt x="3999" y="6094"/>
                  </a:lnTo>
                  <a:lnTo>
                    <a:pt x="3999" y="6094"/>
                  </a:lnTo>
                  <a:lnTo>
                    <a:pt x="3999" y="6094"/>
                  </a:lnTo>
                  <a:lnTo>
                    <a:pt x="3999" y="6094"/>
                  </a:lnTo>
                  <a:lnTo>
                    <a:pt x="3999" y="6094"/>
                  </a:lnTo>
                  <a:lnTo>
                    <a:pt x="3999" y="6125"/>
                  </a:lnTo>
                  <a:lnTo>
                    <a:pt x="3999" y="6125"/>
                  </a:lnTo>
                  <a:lnTo>
                    <a:pt x="3999" y="6125"/>
                  </a:lnTo>
                  <a:lnTo>
                    <a:pt x="3999" y="6125"/>
                  </a:lnTo>
                  <a:lnTo>
                    <a:pt x="3999" y="6156"/>
                  </a:lnTo>
                  <a:lnTo>
                    <a:pt x="3999" y="6156"/>
                  </a:lnTo>
                  <a:lnTo>
                    <a:pt x="3999" y="6156"/>
                  </a:lnTo>
                  <a:lnTo>
                    <a:pt x="3968" y="6187"/>
                  </a:lnTo>
                  <a:lnTo>
                    <a:pt x="3968" y="6187"/>
                  </a:lnTo>
                  <a:lnTo>
                    <a:pt x="3968" y="6219"/>
                  </a:lnTo>
                  <a:lnTo>
                    <a:pt x="3968" y="6250"/>
                  </a:lnTo>
                  <a:lnTo>
                    <a:pt x="3968" y="6250"/>
                  </a:lnTo>
                  <a:lnTo>
                    <a:pt x="3968" y="6250"/>
                  </a:lnTo>
                  <a:lnTo>
                    <a:pt x="3968" y="6250"/>
                  </a:lnTo>
                  <a:lnTo>
                    <a:pt x="3968" y="6281"/>
                  </a:lnTo>
                  <a:lnTo>
                    <a:pt x="3968" y="6281"/>
                  </a:lnTo>
                  <a:lnTo>
                    <a:pt x="3968" y="6281"/>
                  </a:lnTo>
                  <a:lnTo>
                    <a:pt x="3968" y="6281"/>
                  </a:lnTo>
                  <a:lnTo>
                    <a:pt x="3968" y="6281"/>
                  </a:lnTo>
                  <a:lnTo>
                    <a:pt x="3968" y="6281"/>
                  </a:lnTo>
                  <a:lnTo>
                    <a:pt x="3968" y="6312"/>
                  </a:lnTo>
                  <a:lnTo>
                    <a:pt x="3937" y="6312"/>
                  </a:lnTo>
                  <a:lnTo>
                    <a:pt x="3937" y="6312"/>
                  </a:lnTo>
                  <a:lnTo>
                    <a:pt x="3937" y="6312"/>
                  </a:lnTo>
                  <a:lnTo>
                    <a:pt x="3937" y="6344"/>
                  </a:lnTo>
                  <a:lnTo>
                    <a:pt x="3937" y="6344"/>
                  </a:lnTo>
                  <a:lnTo>
                    <a:pt x="3937" y="6344"/>
                  </a:lnTo>
                  <a:lnTo>
                    <a:pt x="3937" y="6344"/>
                  </a:lnTo>
                  <a:lnTo>
                    <a:pt x="3937" y="6344"/>
                  </a:lnTo>
                  <a:lnTo>
                    <a:pt x="3937" y="6344"/>
                  </a:lnTo>
                  <a:lnTo>
                    <a:pt x="3937" y="6375"/>
                  </a:lnTo>
                  <a:lnTo>
                    <a:pt x="3937" y="6375"/>
                  </a:lnTo>
                  <a:lnTo>
                    <a:pt x="3937" y="6375"/>
                  </a:lnTo>
                  <a:lnTo>
                    <a:pt x="3937" y="6375"/>
                  </a:lnTo>
                  <a:lnTo>
                    <a:pt x="3937" y="6375"/>
                  </a:lnTo>
                  <a:lnTo>
                    <a:pt x="3937" y="6375"/>
                  </a:lnTo>
                  <a:lnTo>
                    <a:pt x="3937" y="6375"/>
                  </a:lnTo>
                  <a:lnTo>
                    <a:pt x="3937" y="6375"/>
                  </a:lnTo>
                  <a:lnTo>
                    <a:pt x="3937" y="6375"/>
                  </a:lnTo>
                  <a:lnTo>
                    <a:pt x="3937" y="6375"/>
                  </a:lnTo>
                  <a:lnTo>
                    <a:pt x="3968" y="6375"/>
                  </a:lnTo>
                  <a:lnTo>
                    <a:pt x="3968" y="6375"/>
                  </a:lnTo>
                  <a:lnTo>
                    <a:pt x="3968" y="6375"/>
                  </a:lnTo>
                  <a:lnTo>
                    <a:pt x="3968" y="6406"/>
                  </a:lnTo>
                  <a:lnTo>
                    <a:pt x="3968" y="6406"/>
                  </a:lnTo>
                  <a:lnTo>
                    <a:pt x="3968" y="6406"/>
                  </a:lnTo>
                  <a:lnTo>
                    <a:pt x="3968" y="6406"/>
                  </a:lnTo>
                  <a:lnTo>
                    <a:pt x="3968" y="6406"/>
                  </a:lnTo>
                  <a:lnTo>
                    <a:pt x="3968" y="6406"/>
                  </a:lnTo>
                  <a:lnTo>
                    <a:pt x="3968" y="6406"/>
                  </a:lnTo>
                  <a:lnTo>
                    <a:pt x="3968" y="6375"/>
                  </a:lnTo>
                  <a:lnTo>
                    <a:pt x="3968" y="6375"/>
                  </a:lnTo>
                  <a:lnTo>
                    <a:pt x="3968" y="6375"/>
                  </a:lnTo>
                  <a:lnTo>
                    <a:pt x="3968" y="6375"/>
                  </a:lnTo>
                  <a:lnTo>
                    <a:pt x="3968" y="6375"/>
                  </a:lnTo>
                  <a:lnTo>
                    <a:pt x="3968" y="6375"/>
                  </a:lnTo>
                  <a:lnTo>
                    <a:pt x="3968" y="6375"/>
                  </a:lnTo>
                  <a:lnTo>
                    <a:pt x="3968" y="6375"/>
                  </a:lnTo>
                  <a:lnTo>
                    <a:pt x="3968" y="6375"/>
                  </a:lnTo>
                  <a:lnTo>
                    <a:pt x="3968" y="6375"/>
                  </a:lnTo>
                  <a:lnTo>
                    <a:pt x="3968" y="6375"/>
                  </a:lnTo>
                  <a:lnTo>
                    <a:pt x="3999" y="6375"/>
                  </a:lnTo>
                  <a:lnTo>
                    <a:pt x="3999" y="6375"/>
                  </a:lnTo>
                  <a:lnTo>
                    <a:pt x="3999" y="6375"/>
                  </a:lnTo>
                  <a:lnTo>
                    <a:pt x="3999" y="6375"/>
                  </a:lnTo>
                  <a:lnTo>
                    <a:pt x="3999" y="6375"/>
                  </a:lnTo>
                  <a:lnTo>
                    <a:pt x="3999" y="6375"/>
                  </a:lnTo>
                  <a:lnTo>
                    <a:pt x="3999" y="6375"/>
                  </a:lnTo>
                  <a:lnTo>
                    <a:pt x="3999" y="6375"/>
                  </a:lnTo>
                  <a:lnTo>
                    <a:pt x="3999" y="6375"/>
                  </a:lnTo>
                  <a:lnTo>
                    <a:pt x="3999" y="6375"/>
                  </a:lnTo>
                  <a:lnTo>
                    <a:pt x="3999" y="6375"/>
                  </a:lnTo>
                  <a:lnTo>
                    <a:pt x="3999" y="6375"/>
                  </a:lnTo>
                  <a:lnTo>
                    <a:pt x="3999" y="6375"/>
                  </a:lnTo>
                  <a:lnTo>
                    <a:pt x="4030" y="6375"/>
                  </a:lnTo>
                  <a:lnTo>
                    <a:pt x="4030" y="6375"/>
                  </a:lnTo>
                  <a:lnTo>
                    <a:pt x="3999" y="6375"/>
                  </a:lnTo>
                  <a:lnTo>
                    <a:pt x="3999" y="6375"/>
                  </a:lnTo>
                  <a:lnTo>
                    <a:pt x="4030" y="6375"/>
                  </a:lnTo>
                  <a:lnTo>
                    <a:pt x="4030" y="6375"/>
                  </a:lnTo>
                  <a:lnTo>
                    <a:pt x="4030" y="6375"/>
                  </a:lnTo>
                  <a:lnTo>
                    <a:pt x="4030" y="6375"/>
                  </a:lnTo>
                  <a:lnTo>
                    <a:pt x="4030" y="6344"/>
                  </a:lnTo>
                  <a:lnTo>
                    <a:pt x="4030" y="6344"/>
                  </a:lnTo>
                  <a:lnTo>
                    <a:pt x="4030" y="6344"/>
                  </a:lnTo>
                  <a:lnTo>
                    <a:pt x="4030" y="6344"/>
                  </a:lnTo>
                  <a:lnTo>
                    <a:pt x="4030" y="6344"/>
                  </a:lnTo>
                  <a:lnTo>
                    <a:pt x="4030" y="6375"/>
                  </a:lnTo>
                  <a:lnTo>
                    <a:pt x="4030" y="6375"/>
                  </a:lnTo>
                  <a:lnTo>
                    <a:pt x="4030" y="6375"/>
                  </a:lnTo>
                  <a:lnTo>
                    <a:pt x="4030" y="6375"/>
                  </a:lnTo>
                  <a:lnTo>
                    <a:pt x="4030" y="6375"/>
                  </a:lnTo>
                  <a:lnTo>
                    <a:pt x="4030" y="6375"/>
                  </a:lnTo>
                  <a:lnTo>
                    <a:pt x="4030" y="6375"/>
                  </a:lnTo>
                  <a:lnTo>
                    <a:pt x="4030" y="6375"/>
                  </a:lnTo>
                  <a:lnTo>
                    <a:pt x="4030" y="6375"/>
                  </a:lnTo>
                  <a:lnTo>
                    <a:pt x="4030" y="6375"/>
                  </a:lnTo>
                  <a:lnTo>
                    <a:pt x="4030" y="6375"/>
                  </a:lnTo>
                  <a:lnTo>
                    <a:pt x="4030" y="6375"/>
                  </a:lnTo>
                  <a:lnTo>
                    <a:pt x="4030" y="6375"/>
                  </a:lnTo>
                  <a:lnTo>
                    <a:pt x="4030" y="6375"/>
                  </a:lnTo>
                  <a:lnTo>
                    <a:pt x="4030" y="6375"/>
                  </a:lnTo>
                  <a:lnTo>
                    <a:pt x="4062" y="6375"/>
                  </a:lnTo>
                  <a:lnTo>
                    <a:pt x="4062" y="6375"/>
                  </a:lnTo>
                  <a:lnTo>
                    <a:pt x="4062" y="6375"/>
                  </a:lnTo>
                  <a:lnTo>
                    <a:pt x="4062" y="6375"/>
                  </a:lnTo>
                  <a:lnTo>
                    <a:pt x="4062" y="6375"/>
                  </a:lnTo>
                  <a:lnTo>
                    <a:pt x="4062" y="6375"/>
                  </a:lnTo>
                  <a:lnTo>
                    <a:pt x="4062" y="6375"/>
                  </a:lnTo>
                  <a:lnTo>
                    <a:pt x="4062" y="6375"/>
                  </a:lnTo>
                  <a:lnTo>
                    <a:pt x="4062" y="6406"/>
                  </a:lnTo>
                  <a:lnTo>
                    <a:pt x="4062" y="6406"/>
                  </a:lnTo>
                  <a:lnTo>
                    <a:pt x="4062" y="6375"/>
                  </a:lnTo>
                  <a:lnTo>
                    <a:pt x="4062" y="6375"/>
                  </a:lnTo>
                  <a:lnTo>
                    <a:pt x="4093" y="6406"/>
                  </a:lnTo>
                  <a:lnTo>
                    <a:pt x="4093" y="6406"/>
                  </a:lnTo>
                  <a:lnTo>
                    <a:pt x="4093" y="6406"/>
                  </a:lnTo>
                  <a:lnTo>
                    <a:pt x="4093" y="6406"/>
                  </a:lnTo>
                  <a:lnTo>
                    <a:pt x="4093" y="6406"/>
                  </a:lnTo>
                  <a:lnTo>
                    <a:pt x="4093" y="6406"/>
                  </a:lnTo>
                  <a:lnTo>
                    <a:pt x="4093" y="6406"/>
                  </a:lnTo>
                  <a:lnTo>
                    <a:pt x="4093" y="6406"/>
                  </a:lnTo>
                  <a:lnTo>
                    <a:pt x="4093" y="6406"/>
                  </a:lnTo>
                  <a:lnTo>
                    <a:pt x="4093" y="6437"/>
                  </a:lnTo>
                  <a:lnTo>
                    <a:pt x="4093" y="6437"/>
                  </a:lnTo>
                  <a:lnTo>
                    <a:pt x="4093" y="6437"/>
                  </a:lnTo>
                  <a:lnTo>
                    <a:pt x="4093" y="6437"/>
                  </a:lnTo>
                  <a:lnTo>
                    <a:pt x="4093" y="6469"/>
                  </a:lnTo>
                  <a:lnTo>
                    <a:pt x="4093" y="6469"/>
                  </a:lnTo>
                  <a:lnTo>
                    <a:pt x="4093" y="6469"/>
                  </a:lnTo>
                  <a:lnTo>
                    <a:pt x="4093" y="6469"/>
                  </a:lnTo>
                  <a:lnTo>
                    <a:pt x="4093" y="6469"/>
                  </a:lnTo>
                  <a:lnTo>
                    <a:pt x="4093" y="6469"/>
                  </a:lnTo>
                  <a:lnTo>
                    <a:pt x="4093" y="6469"/>
                  </a:lnTo>
                  <a:lnTo>
                    <a:pt x="4093" y="6469"/>
                  </a:lnTo>
                  <a:lnTo>
                    <a:pt x="4093" y="6469"/>
                  </a:lnTo>
                  <a:lnTo>
                    <a:pt x="4093" y="6500"/>
                  </a:lnTo>
                  <a:lnTo>
                    <a:pt x="4124" y="6500"/>
                  </a:lnTo>
                  <a:lnTo>
                    <a:pt x="4124" y="6500"/>
                  </a:lnTo>
                  <a:lnTo>
                    <a:pt x="4124" y="6531"/>
                  </a:lnTo>
                  <a:lnTo>
                    <a:pt x="4124" y="6531"/>
                  </a:lnTo>
                  <a:lnTo>
                    <a:pt x="4124" y="6531"/>
                  </a:lnTo>
                  <a:lnTo>
                    <a:pt x="4124" y="6531"/>
                  </a:lnTo>
                  <a:lnTo>
                    <a:pt x="4124" y="6562"/>
                  </a:lnTo>
                  <a:lnTo>
                    <a:pt x="4124" y="6562"/>
                  </a:lnTo>
                  <a:lnTo>
                    <a:pt x="4124" y="6594"/>
                  </a:lnTo>
                  <a:lnTo>
                    <a:pt x="4124" y="6594"/>
                  </a:lnTo>
                  <a:lnTo>
                    <a:pt x="4124" y="6594"/>
                  </a:lnTo>
                  <a:lnTo>
                    <a:pt x="4093" y="6594"/>
                  </a:lnTo>
                  <a:lnTo>
                    <a:pt x="4093" y="6594"/>
                  </a:lnTo>
                  <a:lnTo>
                    <a:pt x="4093" y="6594"/>
                  </a:lnTo>
                  <a:lnTo>
                    <a:pt x="4124" y="6594"/>
                  </a:lnTo>
                  <a:lnTo>
                    <a:pt x="4124" y="6594"/>
                  </a:lnTo>
                  <a:lnTo>
                    <a:pt x="4124" y="6594"/>
                  </a:lnTo>
                  <a:lnTo>
                    <a:pt x="4124" y="6594"/>
                  </a:lnTo>
                  <a:lnTo>
                    <a:pt x="4093" y="6594"/>
                  </a:lnTo>
                  <a:lnTo>
                    <a:pt x="4093" y="6594"/>
                  </a:lnTo>
                  <a:lnTo>
                    <a:pt x="4093" y="6625"/>
                  </a:lnTo>
                  <a:lnTo>
                    <a:pt x="4093" y="6625"/>
                  </a:lnTo>
                  <a:lnTo>
                    <a:pt x="4093" y="6625"/>
                  </a:lnTo>
                  <a:lnTo>
                    <a:pt x="4093" y="6625"/>
                  </a:lnTo>
                  <a:lnTo>
                    <a:pt x="4093" y="6625"/>
                  </a:lnTo>
                  <a:lnTo>
                    <a:pt x="4093" y="6625"/>
                  </a:lnTo>
                  <a:lnTo>
                    <a:pt x="4093" y="6625"/>
                  </a:lnTo>
                  <a:lnTo>
                    <a:pt x="4093" y="6625"/>
                  </a:lnTo>
                  <a:lnTo>
                    <a:pt x="4093" y="6625"/>
                  </a:lnTo>
                  <a:lnTo>
                    <a:pt x="4093" y="6625"/>
                  </a:lnTo>
                  <a:lnTo>
                    <a:pt x="4093" y="6625"/>
                  </a:lnTo>
                  <a:lnTo>
                    <a:pt x="4093" y="6625"/>
                  </a:lnTo>
                  <a:lnTo>
                    <a:pt x="4093" y="6625"/>
                  </a:lnTo>
                  <a:lnTo>
                    <a:pt x="4093" y="6656"/>
                  </a:lnTo>
                  <a:lnTo>
                    <a:pt x="4093" y="6656"/>
                  </a:lnTo>
                  <a:lnTo>
                    <a:pt x="4093" y="6656"/>
                  </a:lnTo>
                  <a:lnTo>
                    <a:pt x="4124" y="6656"/>
                  </a:lnTo>
                  <a:lnTo>
                    <a:pt x="4124" y="6656"/>
                  </a:lnTo>
                  <a:lnTo>
                    <a:pt x="4124" y="6656"/>
                  </a:lnTo>
                  <a:lnTo>
                    <a:pt x="4124" y="6687"/>
                  </a:lnTo>
                  <a:lnTo>
                    <a:pt x="4124" y="6687"/>
                  </a:lnTo>
                  <a:lnTo>
                    <a:pt x="4093" y="6687"/>
                  </a:lnTo>
                  <a:lnTo>
                    <a:pt x="4093" y="6687"/>
                  </a:lnTo>
                  <a:lnTo>
                    <a:pt x="4093" y="6687"/>
                  </a:lnTo>
                  <a:lnTo>
                    <a:pt x="4093" y="6687"/>
                  </a:lnTo>
                  <a:lnTo>
                    <a:pt x="4093" y="6687"/>
                  </a:lnTo>
                  <a:lnTo>
                    <a:pt x="4093" y="6719"/>
                  </a:lnTo>
                  <a:lnTo>
                    <a:pt x="4093" y="6719"/>
                  </a:lnTo>
                  <a:lnTo>
                    <a:pt x="4093" y="6719"/>
                  </a:lnTo>
                  <a:lnTo>
                    <a:pt x="4093" y="6719"/>
                  </a:lnTo>
                  <a:lnTo>
                    <a:pt x="4093" y="6719"/>
                  </a:lnTo>
                  <a:lnTo>
                    <a:pt x="4093" y="6719"/>
                  </a:lnTo>
                  <a:lnTo>
                    <a:pt x="4093" y="6719"/>
                  </a:lnTo>
                  <a:lnTo>
                    <a:pt x="4093" y="6719"/>
                  </a:lnTo>
                  <a:lnTo>
                    <a:pt x="4093" y="6719"/>
                  </a:lnTo>
                  <a:lnTo>
                    <a:pt x="4093" y="6719"/>
                  </a:lnTo>
                  <a:lnTo>
                    <a:pt x="4093" y="6719"/>
                  </a:lnTo>
                  <a:lnTo>
                    <a:pt x="4093" y="6719"/>
                  </a:lnTo>
                  <a:lnTo>
                    <a:pt x="4093" y="6719"/>
                  </a:lnTo>
                  <a:lnTo>
                    <a:pt x="4093" y="6719"/>
                  </a:lnTo>
                  <a:lnTo>
                    <a:pt x="4093" y="6719"/>
                  </a:lnTo>
                  <a:lnTo>
                    <a:pt x="4062" y="6719"/>
                  </a:lnTo>
                  <a:lnTo>
                    <a:pt x="4062" y="6719"/>
                  </a:lnTo>
                  <a:lnTo>
                    <a:pt x="4062" y="6719"/>
                  </a:lnTo>
                  <a:lnTo>
                    <a:pt x="4062" y="6719"/>
                  </a:lnTo>
                  <a:lnTo>
                    <a:pt x="4062" y="6719"/>
                  </a:lnTo>
                  <a:lnTo>
                    <a:pt x="4062" y="6719"/>
                  </a:lnTo>
                  <a:lnTo>
                    <a:pt x="4062" y="6719"/>
                  </a:lnTo>
                  <a:lnTo>
                    <a:pt x="4062" y="6719"/>
                  </a:lnTo>
                  <a:lnTo>
                    <a:pt x="4062" y="6749"/>
                  </a:lnTo>
                  <a:lnTo>
                    <a:pt x="4062" y="6749"/>
                  </a:lnTo>
                  <a:lnTo>
                    <a:pt x="4062" y="6749"/>
                  </a:lnTo>
                  <a:lnTo>
                    <a:pt x="4062" y="6749"/>
                  </a:lnTo>
                  <a:lnTo>
                    <a:pt x="4062" y="6749"/>
                  </a:lnTo>
                  <a:lnTo>
                    <a:pt x="4062" y="6749"/>
                  </a:lnTo>
                  <a:lnTo>
                    <a:pt x="4062" y="6749"/>
                  </a:lnTo>
                  <a:lnTo>
                    <a:pt x="4062" y="6749"/>
                  </a:lnTo>
                  <a:lnTo>
                    <a:pt x="4062" y="6749"/>
                  </a:lnTo>
                  <a:lnTo>
                    <a:pt x="4030" y="6749"/>
                  </a:lnTo>
                  <a:lnTo>
                    <a:pt x="4030" y="6749"/>
                  </a:lnTo>
                  <a:lnTo>
                    <a:pt x="4030" y="6749"/>
                  </a:lnTo>
                  <a:lnTo>
                    <a:pt x="4030" y="6749"/>
                  </a:lnTo>
                  <a:lnTo>
                    <a:pt x="4030" y="6749"/>
                  </a:lnTo>
                  <a:lnTo>
                    <a:pt x="4030" y="6749"/>
                  </a:lnTo>
                  <a:lnTo>
                    <a:pt x="4030" y="6749"/>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99" y="6780"/>
                  </a:lnTo>
                  <a:lnTo>
                    <a:pt x="3968" y="6780"/>
                  </a:lnTo>
                  <a:lnTo>
                    <a:pt x="3968" y="6780"/>
                  </a:lnTo>
                  <a:lnTo>
                    <a:pt x="3968" y="6780"/>
                  </a:lnTo>
                  <a:lnTo>
                    <a:pt x="3968" y="6780"/>
                  </a:lnTo>
                  <a:lnTo>
                    <a:pt x="3968" y="6780"/>
                  </a:lnTo>
                  <a:lnTo>
                    <a:pt x="3968" y="6780"/>
                  </a:lnTo>
                  <a:lnTo>
                    <a:pt x="3968" y="6780"/>
                  </a:lnTo>
                  <a:lnTo>
                    <a:pt x="3968" y="6780"/>
                  </a:lnTo>
                  <a:lnTo>
                    <a:pt x="3968" y="6780"/>
                  </a:lnTo>
                  <a:lnTo>
                    <a:pt x="3968" y="6780"/>
                  </a:lnTo>
                  <a:lnTo>
                    <a:pt x="3968" y="6780"/>
                  </a:lnTo>
                  <a:lnTo>
                    <a:pt x="3968" y="6811"/>
                  </a:lnTo>
                  <a:lnTo>
                    <a:pt x="3968" y="6811"/>
                  </a:lnTo>
                  <a:lnTo>
                    <a:pt x="3937" y="6811"/>
                  </a:lnTo>
                  <a:lnTo>
                    <a:pt x="3937" y="6811"/>
                  </a:lnTo>
                  <a:lnTo>
                    <a:pt x="3937" y="6811"/>
                  </a:lnTo>
                  <a:lnTo>
                    <a:pt x="3937" y="6811"/>
                  </a:lnTo>
                  <a:lnTo>
                    <a:pt x="3937" y="6811"/>
                  </a:lnTo>
                  <a:lnTo>
                    <a:pt x="3937" y="6780"/>
                  </a:lnTo>
                  <a:lnTo>
                    <a:pt x="3937" y="6780"/>
                  </a:lnTo>
                  <a:lnTo>
                    <a:pt x="3937" y="6780"/>
                  </a:lnTo>
                  <a:lnTo>
                    <a:pt x="3937" y="6780"/>
                  </a:lnTo>
                  <a:lnTo>
                    <a:pt x="3937" y="6811"/>
                  </a:lnTo>
                  <a:lnTo>
                    <a:pt x="3937" y="6811"/>
                  </a:lnTo>
                  <a:lnTo>
                    <a:pt x="3937" y="6811"/>
                  </a:lnTo>
                  <a:lnTo>
                    <a:pt x="3937" y="6811"/>
                  </a:lnTo>
                  <a:lnTo>
                    <a:pt x="3937" y="6811"/>
                  </a:lnTo>
                  <a:lnTo>
                    <a:pt x="3937" y="6811"/>
                  </a:lnTo>
                  <a:lnTo>
                    <a:pt x="3937" y="6811"/>
                  </a:lnTo>
                  <a:lnTo>
                    <a:pt x="3937" y="6811"/>
                  </a:lnTo>
                  <a:lnTo>
                    <a:pt x="3937"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905" y="6811"/>
                  </a:lnTo>
                  <a:lnTo>
                    <a:pt x="3874" y="6811"/>
                  </a:lnTo>
                  <a:lnTo>
                    <a:pt x="3874" y="6811"/>
                  </a:lnTo>
                  <a:lnTo>
                    <a:pt x="3874" y="6811"/>
                  </a:lnTo>
                  <a:lnTo>
                    <a:pt x="3874" y="6811"/>
                  </a:lnTo>
                  <a:lnTo>
                    <a:pt x="3874" y="6843"/>
                  </a:lnTo>
                  <a:lnTo>
                    <a:pt x="3874" y="6843"/>
                  </a:lnTo>
                  <a:lnTo>
                    <a:pt x="3874" y="6843"/>
                  </a:lnTo>
                  <a:lnTo>
                    <a:pt x="3874" y="6843"/>
                  </a:lnTo>
                  <a:lnTo>
                    <a:pt x="3874" y="6843"/>
                  </a:lnTo>
                  <a:lnTo>
                    <a:pt x="3874" y="6843"/>
                  </a:lnTo>
                  <a:lnTo>
                    <a:pt x="3874" y="6843"/>
                  </a:lnTo>
                  <a:lnTo>
                    <a:pt x="3874" y="6874"/>
                  </a:lnTo>
                  <a:lnTo>
                    <a:pt x="3874"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874"/>
                  </a:lnTo>
                  <a:lnTo>
                    <a:pt x="3843" y="6905"/>
                  </a:lnTo>
                  <a:lnTo>
                    <a:pt x="3812" y="6905"/>
                  </a:lnTo>
                  <a:lnTo>
                    <a:pt x="3812" y="6874"/>
                  </a:lnTo>
                  <a:lnTo>
                    <a:pt x="3812" y="6874"/>
                  </a:lnTo>
                  <a:lnTo>
                    <a:pt x="3812" y="6874"/>
                  </a:lnTo>
                  <a:lnTo>
                    <a:pt x="3812" y="6905"/>
                  </a:lnTo>
                  <a:lnTo>
                    <a:pt x="3812" y="6905"/>
                  </a:lnTo>
                  <a:lnTo>
                    <a:pt x="3812" y="6905"/>
                  </a:lnTo>
                  <a:lnTo>
                    <a:pt x="3812" y="6905"/>
                  </a:lnTo>
                  <a:lnTo>
                    <a:pt x="3780" y="6905"/>
                  </a:lnTo>
                  <a:lnTo>
                    <a:pt x="3780" y="6905"/>
                  </a:lnTo>
                  <a:lnTo>
                    <a:pt x="3780" y="6905"/>
                  </a:lnTo>
                  <a:lnTo>
                    <a:pt x="3780" y="6905"/>
                  </a:lnTo>
                  <a:lnTo>
                    <a:pt x="3780" y="6905"/>
                  </a:lnTo>
                  <a:lnTo>
                    <a:pt x="3780" y="6905"/>
                  </a:lnTo>
                  <a:lnTo>
                    <a:pt x="3780" y="6905"/>
                  </a:lnTo>
                  <a:lnTo>
                    <a:pt x="3780" y="6905"/>
                  </a:lnTo>
                  <a:lnTo>
                    <a:pt x="3780" y="6905"/>
                  </a:lnTo>
                  <a:lnTo>
                    <a:pt x="3780" y="6905"/>
                  </a:lnTo>
                  <a:lnTo>
                    <a:pt x="3780" y="6905"/>
                  </a:lnTo>
                  <a:lnTo>
                    <a:pt x="3780" y="6936"/>
                  </a:lnTo>
                  <a:lnTo>
                    <a:pt x="3780" y="6936"/>
                  </a:lnTo>
                  <a:lnTo>
                    <a:pt x="3780" y="6936"/>
                  </a:lnTo>
                  <a:lnTo>
                    <a:pt x="3749" y="6936"/>
                  </a:lnTo>
                  <a:lnTo>
                    <a:pt x="3749" y="6936"/>
                  </a:lnTo>
                  <a:lnTo>
                    <a:pt x="3749" y="6936"/>
                  </a:lnTo>
                  <a:lnTo>
                    <a:pt x="3749" y="6936"/>
                  </a:lnTo>
                  <a:lnTo>
                    <a:pt x="3749" y="6936"/>
                  </a:lnTo>
                  <a:lnTo>
                    <a:pt x="3749" y="6936"/>
                  </a:lnTo>
                  <a:lnTo>
                    <a:pt x="3749" y="6936"/>
                  </a:lnTo>
                  <a:lnTo>
                    <a:pt x="3749" y="6936"/>
                  </a:lnTo>
                  <a:lnTo>
                    <a:pt x="3749" y="6936"/>
                  </a:lnTo>
                  <a:lnTo>
                    <a:pt x="3749" y="6936"/>
                  </a:lnTo>
                  <a:lnTo>
                    <a:pt x="3749" y="6936"/>
                  </a:lnTo>
                  <a:lnTo>
                    <a:pt x="3749" y="6936"/>
                  </a:lnTo>
                  <a:lnTo>
                    <a:pt x="3749" y="6936"/>
                  </a:lnTo>
                  <a:lnTo>
                    <a:pt x="3749" y="6936"/>
                  </a:lnTo>
                  <a:lnTo>
                    <a:pt x="3749" y="6936"/>
                  </a:lnTo>
                  <a:lnTo>
                    <a:pt x="3749" y="6968"/>
                  </a:lnTo>
                  <a:lnTo>
                    <a:pt x="3749" y="6968"/>
                  </a:lnTo>
                  <a:lnTo>
                    <a:pt x="3749" y="6968"/>
                  </a:lnTo>
                  <a:lnTo>
                    <a:pt x="3749" y="6936"/>
                  </a:lnTo>
                  <a:lnTo>
                    <a:pt x="3749" y="6936"/>
                  </a:lnTo>
                  <a:lnTo>
                    <a:pt x="3749" y="6936"/>
                  </a:lnTo>
                  <a:lnTo>
                    <a:pt x="3718" y="6936"/>
                  </a:lnTo>
                  <a:lnTo>
                    <a:pt x="3718" y="6936"/>
                  </a:lnTo>
                  <a:lnTo>
                    <a:pt x="3718" y="6968"/>
                  </a:lnTo>
                  <a:lnTo>
                    <a:pt x="3718" y="6968"/>
                  </a:lnTo>
                  <a:lnTo>
                    <a:pt x="3718" y="6968"/>
                  </a:lnTo>
                  <a:lnTo>
                    <a:pt x="3718" y="6968"/>
                  </a:lnTo>
                  <a:lnTo>
                    <a:pt x="3687" y="6968"/>
                  </a:lnTo>
                  <a:lnTo>
                    <a:pt x="3687" y="6968"/>
                  </a:lnTo>
                  <a:lnTo>
                    <a:pt x="3687" y="6968"/>
                  </a:lnTo>
                  <a:lnTo>
                    <a:pt x="3687" y="6968"/>
                  </a:lnTo>
                  <a:lnTo>
                    <a:pt x="3718" y="6999"/>
                  </a:lnTo>
                  <a:lnTo>
                    <a:pt x="3718" y="6999"/>
                  </a:lnTo>
                  <a:lnTo>
                    <a:pt x="3718" y="6999"/>
                  </a:lnTo>
                  <a:lnTo>
                    <a:pt x="3718" y="6999"/>
                  </a:lnTo>
                  <a:lnTo>
                    <a:pt x="3718" y="6999"/>
                  </a:lnTo>
                  <a:lnTo>
                    <a:pt x="3718" y="6999"/>
                  </a:lnTo>
                  <a:lnTo>
                    <a:pt x="3718" y="6999"/>
                  </a:lnTo>
                  <a:lnTo>
                    <a:pt x="3718" y="6999"/>
                  </a:lnTo>
                  <a:lnTo>
                    <a:pt x="3718" y="6999"/>
                  </a:lnTo>
                  <a:lnTo>
                    <a:pt x="3718" y="6999"/>
                  </a:lnTo>
                  <a:lnTo>
                    <a:pt x="3718" y="6999"/>
                  </a:lnTo>
                  <a:lnTo>
                    <a:pt x="3718" y="6999"/>
                  </a:lnTo>
                  <a:lnTo>
                    <a:pt x="3687" y="6999"/>
                  </a:lnTo>
                  <a:lnTo>
                    <a:pt x="3687" y="6999"/>
                  </a:lnTo>
                  <a:lnTo>
                    <a:pt x="3687" y="6999"/>
                  </a:lnTo>
                  <a:lnTo>
                    <a:pt x="3687" y="6999"/>
                  </a:lnTo>
                  <a:lnTo>
                    <a:pt x="3655" y="6999"/>
                  </a:lnTo>
                  <a:lnTo>
                    <a:pt x="3655" y="6999"/>
                  </a:lnTo>
                  <a:lnTo>
                    <a:pt x="3687" y="6999"/>
                  </a:lnTo>
                  <a:lnTo>
                    <a:pt x="3687" y="7030"/>
                  </a:lnTo>
                  <a:lnTo>
                    <a:pt x="3687" y="7030"/>
                  </a:lnTo>
                  <a:lnTo>
                    <a:pt x="3655" y="7030"/>
                  </a:lnTo>
                  <a:lnTo>
                    <a:pt x="3655" y="7030"/>
                  </a:lnTo>
                  <a:lnTo>
                    <a:pt x="3655" y="7030"/>
                  </a:lnTo>
                  <a:lnTo>
                    <a:pt x="3655" y="7030"/>
                  </a:lnTo>
                  <a:lnTo>
                    <a:pt x="3655" y="7030"/>
                  </a:lnTo>
                  <a:lnTo>
                    <a:pt x="3655" y="7030"/>
                  </a:lnTo>
                  <a:lnTo>
                    <a:pt x="3655" y="7030"/>
                  </a:lnTo>
                  <a:lnTo>
                    <a:pt x="3655" y="7030"/>
                  </a:lnTo>
                  <a:lnTo>
                    <a:pt x="3655" y="7030"/>
                  </a:lnTo>
                  <a:lnTo>
                    <a:pt x="3655" y="7061"/>
                  </a:lnTo>
                  <a:lnTo>
                    <a:pt x="3655" y="7061"/>
                  </a:lnTo>
                  <a:lnTo>
                    <a:pt x="3624" y="7061"/>
                  </a:lnTo>
                  <a:lnTo>
                    <a:pt x="3624" y="7093"/>
                  </a:lnTo>
                  <a:lnTo>
                    <a:pt x="3593" y="7093"/>
                  </a:lnTo>
                  <a:lnTo>
                    <a:pt x="3593" y="7093"/>
                  </a:lnTo>
                  <a:lnTo>
                    <a:pt x="3593" y="7093"/>
                  </a:lnTo>
                  <a:lnTo>
                    <a:pt x="3593" y="7093"/>
                  </a:lnTo>
                  <a:lnTo>
                    <a:pt x="3593" y="7124"/>
                  </a:lnTo>
                  <a:lnTo>
                    <a:pt x="3593" y="7124"/>
                  </a:lnTo>
                  <a:lnTo>
                    <a:pt x="3562" y="7124"/>
                  </a:lnTo>
                  <a:lnTo>
                    <a:pt x="3562" y="7155"/>
                  </a:lnTo>
                  <a:lnTo>
                    <a:pt x="3562" y="7155"/>
                  </a:lnTo>
                  <a:lnTo>
                    <a:pt x="3562" y="7155"/>
                  </a:lnTo>
                  <a:lnTo>
                    <a:pt x="3562" y="7155"/>
                  </a:lnTo>
                  <a:lnTo>
                    <a:pt x="3562" y="7155"/>
                  </a:lnTo>
                  <a:lnTo>
                    <a:pt x="3562" y="7155"/>
                  </a:lnTo>
                  <a:lnTo>
                    <a:pt x="3530" y="7186"/>
                  </a:lnTo>
                  <a:lnTo>
                    <a:pt x="3530" y="7186"/>
                  </a:lnTo>
                  <a:lnTo>
                    <a:pt x="3530" y="7186"/>
                  </a:lnTo>
                  <a:lnTo>
                    <a:pt x="3530" y="7186"/>
                  </a:lnTo>
                  <a:lnTo>
                    <a:pt x="3530" y="7186"/>
                  </a:lnTo>
                  <a:lnTo>
                    <a:pt x="3530" y="7186"/>
                  </a:lnTo>
                  <a:lnTo>
                    <a:pt x="3530" y="7218"/>
                  </a:lnTo>
                  <a:lnTo>
                    <a:pt x="3530" y="7218"/>
                  </a:lnTo>
                  <a:lnTo>
                    <a:pt x="3530" y="7218"/>
                  </a:lnTo>
                  <a:lnTo>
                    <a:pt x="3499" y="7218"/>
                  </a:lnTo>
                  <a:lnTo>
                    <a:pt x="3499" y="7218"/>
                  </a:lnTo>
                  <a:lnTo>
                    <a:pt x="3499" y="7218"/>
                  </a:lnTo>
                  <a:lnTo>
                    <a:pt x="3499" y="7218"/>
                  </a:lnTo>
                  <a:lnTo>
                    <a:pt x="3499" y="7218"/>
                  </a:lnTo>
                  <a:lnTo>
                    <a:pt x="3499" y="7249"/>
                  </a:lnTo>
                  <a:lnTo>
                    <a:pt x="3499" y="7249"/>
                  </a:lnTo>
                  <a:lnTo>
                    <a:pt x="3499" y="7249"/>
                  </a:lnTo>
                  <a:lnTo>
                    <a:pt x="3499" y="7249"/>
                  </a:lnTo>
                  <a:lnTo>
                    <a:pt x="3499" y="7249"/>
                  </a:lnTo>
                  <a:lnTo>
                    <a:pt x="3499" y="7249"/>
                  </a:lnTo>
                  <a:lnTo>
                    <a:pt x="3499" y="7249"/>
                  </a:lnTo>
                  <a:lnTo>
                    <a:pt x="3499" y="7249"/>
                  </a:lnTo>
                  <a:lnTo>
                    <a:pt x="3499" y="7249"/>
                  </a:lnTo>
                  <a:lnTo>
                    <a:pt x="3499" y="7249"/>
                  </a:lnTo>
                  <a:lnTo>
                    <a:pt x="3499" y="7249"/>
                  </a:lnTo>
                  <a:lnTo>
                    <a:pt x="3499" y="7249"/>
                  </a:lnTo>
                  <a:lnTo>
                    <a:pt x="3468" y="7280"/>
                  </a:lnTo>
                  <a:lnTo>
                    <a:pt x="3468" y="7280"/>
                  </a:lnTo>
                  <a:lnTo>
                    <a:pt x="3468" y="7280"/>
                  </a:lnTo>
                  <a:lnTo>
                    <a:pt x="3468" y="7280"/>
                  </a:lnTo>
                  <a:lnTo>
                    <a:pt x="3468" y="7280"/>
                  </a:lnTo>
                  <a:lnTo>
                    <a:pt x="3468" y="7280"/>
                  </a:lnTo>
                  <a:lnTo>
                    <a:pt x="3437" y="7311"/>
                  </a:lnTo>
                  <a:lnTo>
                    <a:pt x="3437" y="7311"/>
                  </a:lnTo>
                  <a:lnTo>
                    <a:pt x="3437" y="7311"/>
                  </a:lnTo>
                  <a:lnTo>
                    <a:pt x="3437" y="7311"/>
                  </a:lnTo>
                  <a:lnTo>
                    <a:pt x="3437" y="7311"/>
                  </a:lnTo>
                  <a:lnTo>
                    <a:pt x="3437" y="7311"/>
                  </a:lnTo>
                  <a:lnTo>
                    <a:pt x="3405" y="7311"/>
                  </a:lnTo>
                  <a:lnTo>
                    <a:pt x="3405" y="7343"/>
                  </a:lnTo>
                  <a:lnTo>
                    <a:pt x="3405" y="7343"/>
                  </a:lnTo>
                  <a:lnTo>
                    <a:pt x="3374" y="7343"/>
                  </a:lnTo>
                  <a:lnTo>
                    <a:pt x="3374" y="7343"/>
                  </a:lnTo>
                  <a:lnTo>
                    <a:pt x="3374" y="7374"/>
                  </a:lnTo>
                  <a:lnTo>
                    <a:pt x="3374" y="7374"/>
                  </a:lnTo>
                  <a:lnTo>
                    <a:pt x="3374" y="7374"/>
                  </a:lnTo>
                  <a:lnTo>
                    <a:pt x="3343" y="7405"/>
                  </a:lnTo>
                  <a:lnTo>
                    <a:pt x="3343" y="7405"/>
                  </a:lnTo>
                  <a:lnTo>
                    <a:pt x="3343" y="7405"/>
                  </a:lnTo>
                  <a:lnTo>
                    <a:pt x="3312" y="7436"/>
                  </a:lnTo>
                  <a:lnTo>
                    <a:pt x="3343" y="7436"/>
                  </a:lnTo>
                  <a:lnTo>
                    <a:pt x="3343" y="7436"/>
                  </a:lnTo>
                  <a:lnTo>
                    <a:pt x="3343" y="7436"/>
                  </a:lnTo>
                  <a:lnTo>
                    <a:pt x="3343" y="7436"/>
                  </a:lnTo>
                  <a:lnTo>
                    <a:pt x="3343" y="7436"/>
                  </a:lnTo>
                  <a:lnTo>
                    <a:pt x="3374" y="7436"/>
                  </a:lnTo>
                  <a:lnTo>
                    <a:pt x="3374" y="7436"/>
                  </a:lnTo>
                  <a:lnTo>
                    <a:pt x="3374" y="7436"/>
                  </a:lnTo>
                  <a:lnTo>
                    <a:pt x="3374" y="7436"/>
                  </a:lnTo>
                  <a:lnTo>
                    <a:pt x="3374" y="7436"/>
                  </a:lnTo>
                  <a:lnTo>
                    <a:pt x="3374" y="7436"/>
                  </a:lnTo>
                  <a:lnTo>
                    <a:pt x="3374" y="7436"/>
                  </a:lnTo>
                  <a:lnTo>
                    <a:pt x="3374" y="7436"/>
                  </a:lnTo>
                  <a:lnTo>
                    <a:pt x="3374" y="7436"/>
                  </a:lnTo>
                  <a:lnTo>
                    <a:pt x="3374" y="7436"/>
                  </a:lnTo>
                  <a:lnTo>
                    <a:pt x="3374" y="7436"/>
                  </a:lnTo>
                  <a:lnTo>
                    <a:pt x="3405" y="7436"/>
                  </a:lnTo>
                  <a:lnTo>
                    <a:pt x="3405" y="7436"/>
                  </a:lnTo>
                  <a:lnTo>
                    <a:pt x="3405" y="7436"/>
                  </a:lnTo>
                  <a:lnTo>
                    <a:pt x="3405" y="7436"/>
                  </a:lnTo>
                  <a:lnTo>
                    <a:pt x="3405" y="7436"/>
                  </a:lnTo>
                  <a:lnTo>
                    <a:pt x="3405" y="7436"/>
                  </a:lnTo>
                  <a:lnTo>
                    <a:pt x="3405" y="7436"/>
                  </a:lnTo>
                  <a:lnTo>
                    <a:pt x="3405" y="7436"/>
                  </a:lnTo>
                  <a:lnTo>
                    <a:pt x="3405" y="7436"/>
                  </a:lnTo>
                  <a:lnTo>
                    <a:pt x="3405" y="7436"/>
                  </a:lnTo>
                  <a:lnTo>
                    <a:pt x="3405" y="7436"/>
                  </a:lnTo>
                  <a:lnTo>
                    <a:pt x="3437" y="7405"/>
                  </a:lnTo>
                  <a:lnTo>
                    <a:pt x="3437" y="7405"/>
                  </a:lnTo>
                  <a:lnTo>
                    <a:pt x="3437" y="7405"/>
                  </a:lnTo>
                  <a:lnTo>
                    <a:pt x="3437" y="7405"/>
                  </a:lnTo>
                  <a:lnTo>
                    <a:pt x="3437" y="7405"/>
                  </a:lnTo>
                  <a:lnTo>
                    <a:pt x="3437" y="7405"/>
                  </a:lnTo>
                  <a:lnTo>
                    <a:pt x="3437" y="7405"/>
                  </a:lnTo>
                  <a:lnTo>
                    <a:pt x="3437" y="7405"/>
                  </a:lnTo>
                  <a:lnTo>
                    <a:pt x="3468" y="7405"/>
                  </a:lnTo>
                  <a:lnTo>
                    <a:pt x="3468" y="7405"/>
                  </a:lnTo>
                  <a:lnTo>
                    <a:pt x="3468" y="7405"/>
                  </a:lnTo>
                  <a:lnTo>
                    <a:pt x="3468" y="7405"/>
                  </a:lnTo>
                  <a:lnTo>
                    <a:pt x="3468" y="7405"/>
                  </a:lnTo>
                  <a:lnTo>
                    <a:pt x="3499" y="7405"/>
                  </a:lnTo>
                  <a:lnTo>
                    <a:pt x="3499" y="7405"/>
                  </a:lnTo>
                  <a:lnTo>
                    <a:pt x="3499" y="7405"/>
                  </a:lnTo>
                  <a:lnTo>
                    <a:pt x="3499" y="7436"/>
                  </a:lnTo>
                  <a:lnTo>
                    <a:pt x="3499" y="7436"/>
                  </a:lnTo>
                  <a:lnTo>
                    <a:pt x="3530" y="7436"/>
                  </a:lnTo>
                  <a:lnTo>
                    <a:pt x="3530" y="7436"/>
                  </a:lnTo>
                  <a:lnTo>
                    <a:pt x="3530" y="7436"/>
                  </a:lnTo>
                  <a:lnTo>
                    <a:pt x="3530" y="7436"/>
                  </a:lnTo>
                  <a:lnTo>
                    <a:pt x="3530" y="7436"/>
                  </a:lnTo>
                  <a:lnTo>
                    <a:pt x="3530" y="7436"/>
                  </a:lnTo>
                  <a:lnTo>
                    <a:pt x="3530" y="7436"/>
                  </a:lnTo>
                  <a:lnTo>
                    <a:pt x="3530" y="7436"/>
                  </a:lnTo>
                  <a:lnTo>
                    <a:pt x="3530" y="7436"/>
                  </a:lnTo>
                  <a:lnTo>
                    <a:pt x="3530" y="7436"/>
                  </a:lnTo>
                  <a:lnTo>
                    <a:pt x="3530" y="7436"/>
                  </a:lnTo>
                  <a:lnTo>
                    <a:pt x="3530" y="7436"/>
                  </a:lnTo>
                  <a:lnTo>
                    <a:pt x="3530" y="7468"/>
                  </a:lnTo>
                  <a:lnTo>
                    <a:pt x="3530" y="7468"/>
                  </a:lnTo>
                  <a:lnTo>
                    <a:pt x="3562" y="7468"/>
                  </a:lnTo>
                  <a:lnTo>
                    <a:pt x="3562" y="7468"/>
                  </a:lnTo>
                  <a:lnTo>
                    <a:pt x="3562" y="7468"/>
                  </a:lnTo>
                  <a:lnTo>
                    <a:pt x="3562" y="7468"/>
                  </a:lnTo>
                  <a:lnTo>
                    <a:pt x="3562" y="7499"/>
                  </a:lnTo>
                  <a:lnTo>
                    <a:pt x="3562" y="7499"/>
                  </a:lnTo>
                  <a:lnTo>
                    <a:pt x="3562" y="7499"/>
                  </a:lnTo>
                  <a:lnTo>
                    <a:pt x="3593" y="7499"/>
                  </a:lnTo>
                  <a:lnTo>
                    <a:pt x="3593" y="7499"/>
                  </a:lnTo>
                  <a:lnTo>
                    <a:pt x="3593" y="7499"/>
                  </a:lnTo>
                  <a:lnTo>
                    <a:pt x="3593" y="7530"/>
                  </a:lnTo>
                  <a:lnTo>
                    <a:pt x="3624" y="7530"/>
                  </a:lnTo>
                  <a:lnTo>
                    <a:pt x="3624" y="7530"/>
                  </a:lnTo>
                  <a:lnTo>
                    <a:pt x="3624" y="7530"/>
                  </a:lnTo>
                  <a:lnTo>
                    <a:pt x="3624" y="7530"/>
                  </a:lnTo>
                  <a:lnTo>
                    <a:pt x="3624" y="7530"/>
                  </a:lnTo>
                  <a:lnTo>
                    <a:pt x="3624" y="7530"/>
                  </a:lnTo>
                  <a:lnTo>
                    <a:pt x="3624" y="7530"/>
                  </a:lnTo>
                  <a:lnTo>
                    <a:pt x="3624" y="7530"/>
                  </a:lnTo>
                  <a:lnTo>
                    <a:pt x="3624" y="7561"/>
                  </a:lnTo>
                  <a:lnTo>
                    <a:pt x="3624" y="7561"/>
                  </a:lnTo>
                  <a:lnTo>
                    <a:pt x="3655" y="7561"/>
                  </a:lnTo>
                  <a:lnTo>
                    <a:pt x="3655" y="7561"/>
                  </a:lnTo>
                  <a:lnTo>
                    <a:pt x="3655" y="7593"/>
                  </a:lnTo>
                  <a:lnTo>
                    <a:pt x="3655" y="7593"/>
                  </a:lnTo>
                  <a:lnTo>
                    <a:pt x="3655" y="7593"/>
                  </a:lnTo>
                  <a:lnTo>
                    <a:pt x="3655" y="7593"/>
                  </a:lnTo>
                  <a:lnTo>
                    <a:pt x="3655" y="7624"/>
                  </a:lnTo>
                  <a:lnTo>
                    <a:pt x="3655" y="7624"/>
                  </a:lnTo>
                  <a:lnTo>
                    <a:pt x="3655" y="7624"/>
                  </a:lnTo>
                  <a:lnTo>
                    <a:pt x="3655" y="7624"/>
                  </a:lnTo>
                  <a:lnTo>
                    <a:pt x="3655" y="7624"/>
                  </a:lnTo>
                  <a:lnTo>
                    <a:pt x="3655" y="7624"/>
                  </a:lnTo>
                  <a:lnTo>
                    <a:pt x="3687" y="7624"/>
                  </a:lnTo>
                  <a:lnTo>
                    <a:pt x="3687" y="7624"/>
                  </a:lnTo>
                  <a:lnTo>
                    <a:pt x="3687" y="7624"/>
                  </a:lnTo>
                  <a:lnTo>
                    <a:pt x="3687" y="7624"/>
                  </a:lnTo>
                  <a:lnTo>
                    <a:pt x="3687" y="7624"/>
                  </a:lnTo>
                  <a:lnTo>
                    <a:pt x="3687" y="7624"/>
                  </a:lnTo>
                  <a:lnTo>
                    <a:pt x="3687" y="7624"/>
                  </a:lnTo>
                  <a:lnTo>
                    <a:pt x="3687" y="7624"/>
                  </a:lnTo>
                  <a:lnTo>
                    <a:pt x="3687" y="7624"/>
                  </a:lnTo>
                  <a:lnTo>
                    <a:pt x="3687" y="7624"/>
                  </a:lnTo>
                  <a:lnTo>
                    <a:pt x="3687" y="7593"/>
                  </a:lnTo>
                  <a:lnTo>
                    <a:pt x="3718" y="7593"/>
                  </a:lnTo>
                  <a:lnTo>
                    <a:pt x="3718" y="7593"/>
                  </a:lnTo>
                  <a:lnTo>
                    <a:pt x="3718" y="7593"/>
                  </a:lnTo>
                  <a:lnTo>
                    <a:pt x="3718" y="7593"/>
                  </a:lnTo>
                  <a:lnTo>
                    <a:pt x="3718" y="7593"/>
                  </a:lnTo>
                  <a:lnTo>
                    <a:pt x="3718" y="7593"/>
                  </a:lnTo>
                  <a:lnTo>
                    <a:pt x="3718" y="7593"/>
                  </a:lnTo>
                  <a:lnTo>
                    <a:pt x="3718" y="7593"/>
                  </a:lnTo>
                  <a:lnTo>
                    <a:pt x="3718" y="7593"/>
                  </a:lnTo>
                  <a:lnTo>
                    <a:pt x="3718" y="7561"/>
                  </a:lnTo>
                  <a:lnTo>
                    <a:pt x="3718" y="7593"/>
                  </a:lnTo>
                  <a:lnTo>
                    <a:pt x="3749" y="7593"/>
                  </a:lnTo>
                  <a:lnTo>
                    <a:pt x="3749" y="7593"/>
                  </a:lnTo>
                  <a:lnTo>
                    <a:pt x="3749" y="7593"/>
                  </a:lnTo>
                  <a:lnTo>
                    <a:pt x="3749" y="7593"/>
                  </a:lnTo>
                  <a:lnTo>
                    <a:pt x="3749" y="7593"/>
                  </a:lnTo>
                  <a:lnTo>
                    <a:pt x="3780" y="7624"/>
                  </a:lnTo>
                  <a:lnTo>
                    <a:pt x="3780" y="7624"/>
                  </a:lnTo>
                  <a:lnTo>
                    <a:pt x="3780" y="7624"/>
                  </a:lnTo>
                  <a:lnTo>
                    <a:pt x="3780" y="7624"/>
                  </a:lnTo>
                  <a:lnTo>
                    <a:pt x="3780" y="7655"/>
                  </a:lnTo>
                  <a:lnTo>
                    <a:pt x="3780" y="7655"/>
                  </a:lnTo>
                  <a:lnTo>
                    <a:pt x="3780" y="7655"/>
                  </a:lnTo>
                  <a:lnTo>
                    <a:pt x="3780" y="7655"/>
                  </a:lnTo>
                  <a:lnTo>
                    <a:pt x="3812" y="7655"/>
                  </a:lnTo>
                  <a:lnTo>
                    <a:pt x="3812" y="7655"/>
                  </a:lnTo>
                  <a:lnTo>
                    <a:pt x="3812" y="7655"/>
                  </a:lnTo>
                  <a:lnTo>
                    <a:pt x="3812" y="7686"/>
                  </a:lnTo>
                  <a:lnTo>
                    <a:pt x="3812" y="7686"/>
                  </a:lnTo>
                  <a:lnTo>
                    <a:pt x="3812" y="7686"/>
                  </a:lnTo>
                  <a:lnTo>
                    <a:pt x="3843" y="7686"/>
                  </a:lnTo>
                  <a:lnTo>
                    <a:pt x="3843" y="7686"/>
                  </a:lnTo>
                  <a:lnTo>
                    <a:pt x="3843" y="7686"/>
                  </a:lnTo>
                  <a:lnTo>
                    <a:pt x="3843" y="7686"/>
                  </a:lnTo>
                  <a:lnTo>
                    <a:pt x="3843" y="7686"/>
                  </a:lnTo>
                  <a:lnTo>
                    <a:pt x="3843" y="7686"/>
                  </a:lnTo>
                  <a:lnTo>
                    <a:pt x="3843" y="7686"/>
                  </a:lnTo>
                  <a:lnTo>
                    <a:pt x="3843" y="7686"/>
                  </a:lnTo>
                  <a:lnTo>
                    <a:pt x="3843" y="7686"/>
                  </a:lnTo>
                  <a:lnTo>
                    <a:pt x="3874" y="7686"/>
                  </a:lnTo>
                  <a:lnTo>
                    <a:pt x="3874" y="7686"/>
                  </a:lnTo>
                  <a:lnTo>
                    <a:pt x="3874" y="7718"/>
                  </a:lnTo>
                  <a:lnTo>
                    <a:pt x="3874" y="7718"/>
                  </a:lnTo>
                  <a:lnTo>
                    <a:pt x="3874" y="7718"/>
                  </a:lnTo>
                  <a:lnTo>
                    <a:pt x="3874" y="7718"/>
                  </a:lnTo>
                  <a:lnTo>
                    <a:pt x="3874" y="7718"/>
                  </a:lnTo>
                  <a:lnTo>
                    <a:pt x="3874" y="7718"/>
                  </a:lnTo>
                  <a:lnTo>
                    <a:pt x="3937" y="7718"/>
                  </a:lnTo>
                  <a:lnTo>
                    <a:pt x="3937" y="7718"/>
                  </a:lnTo>
                  <a:lnTo>
                    <a:pt x="3937" y="7718"/>
                  </a:lnTo>
                  <a:lnTo>
                    <a:pt x="3937" y="7718"/>
                  </a:lnTo>
                  <a:lnTo>
                    <a:pt x="3937" y="7718"/>
                  </a:lnTo>
                  <a:lnTo>
                    <a:pt x="3937" y="7749"/>
                  </a:lnTo>
                  <a:lnTo>
                    <a:pt x="3937" y="7749"/>
                  </a:lnTo>
                  <a:lnTo>
                    <a:pt x="3968" y="7749"/>
                  </a:lnTo>
                  <a:lnTo>
                    <a:pt x="3968" y="7749"/>
                  </a:lnTo>
                  <a:lnTo>
                    <a:pt x="3968" y="7749"/>
                  </a:lnTo>
                  <a:lnTo>
                    <a:pt x="3968" y="7749"/>
                  </a:lnTo>
                  <a:lnTo>
                    <a:pt x="3968" y="7780"/>
                  </a:lnTo>
                  <a:lnTo>
                    <a:pt x="3968" y="7780"/>
                  </a:lnTo>
                  <a:lnTo>
                    <a:pt x="3968" y="7780"/>
                  </a:lnTo>
                  <a:lnTo>
                    <a:pt x="3968" y="7780"/>
                  </a:lnTo>
                  <a:lnTo>
                    <a:pt x="3999" y="7780"/>
                  </a:lnTo>
                  <a:lnTo>
                    <a:pt x="3999" y="7811"/>
                  </a:lnTo>
                  <a:lnTo>
                    <a:pt x="3999" y="7811"/>
                  </a:lnTo>
                  <a:lnTo>
                    <a:pt x="4030" y="7811"/>
                  </a:lnTo>
                  <a:lnTo>
                    <a:pt x="4030" y="7843"/>
                  </a:lnTo>
                  <a:lnTo>
                    <a:pt x="4030" y="7843"/>
                  </a:lnTo>
                  <a:lnTo>
                    <a:pt x="4030" y="7811"/>
                  </a:lnTo>
                  <a:lnTo>
                    <a:pt x="4030" y="7811"/>
                  </a:lnTo>
                  <a:lnTo>
                    <a:pt x="4030" y="7811"/>
                  </a:lnTo>
                  <a:lnTo>
                    <a:pt x="4030" y="7811"/>
                  </a:lnTo>
                  <a:lnTo>
                    <a:pt x="4030" y="7811"/>
                  </a:lnTo>
                  <a:lnTo>
                    <a:pt x="4062" y="7811"/>
                  </a:lnTo>
                  <a:lnTo>
                    <a:pt x="4062" y="7811"/>
                  </a:lnTo>
                  <a:lnTo>
                    <a:pt x="4062" y="7843"/>
                  </a:lnTo>
                  <a:lnTo>
                    <a:pt x="4062" y="7843"/>
                  </a:lnTo>
                  <a:lnTo>
                    <a:pt x="4062" y="7843"/>
                  </a:lnTo>
                  <a:lnTo>
                    <a:pt x="4062" y="7843"/>
                  </a:lnTo>
                  <a:lnTo>
                    <a:pt x="4062" y="7843"/>
                  </a:lnTo>
                  <a:lnTo>
                    <a:pt x="4062" y="7843"/>
                  </a:lnTo>
                  <a:lnTo>
                    <a:pt x="4062" y="7843"/>
                  </a:lnTo>
                  <a:lnTo>
                    <a:pt x="4062" y="7843"/>
                  </a:lnTo>
                  <a:lnTo>
                    <a:pt x="4062" y="7843"/>
                  </a:lnTo>
                  <a:lnTo>
                    <a:pt x="4093" y="7843"/>
                  </a:lnTo>
                  <a:lnTo>
                    <a:pt x="4093" y="7843"/>
                  </a:lnTo>
                  <a:lnTo>
                    <a:pt x="4093" y="7843"/>
                  </a:lnTo>
                  <a:lnTo>
                    <a:pt x="4093" y="7843"/>
                  </a:lnTo>
                  <a:lnTo>
                    <a:pt x="4093" y="7843"/>
                  </a:lnTo>
                  <a:lnTo>
                    <a:pt x="4093" y="7874"/>
                  </a:lnTo>
                  <a:lnTo>
                    <a:pt x="4093" y="7874"/>
                  </a:lnTo>
                  <a:lnTo>
                    <a:pt x="4093" y="7874"/>
                  </a:lnTo>
                  <a:lnTo>
                    <a:pt x="4093" y="7874"/>
                  </a:lnTo>
                  <a:lnTo>
                    <a:pt x="4124" y="7874"/>
                  </a:lnTo>
                  <a:lnTo>
                    <a:pt x="4124" y="7905"/>
                  </a:lnTo>
                  <a:lnTo>
                    <a:pt x="4124" y="7905"/>
                  </a:lnTo>
                  <a:lnTo>
                    <a:pt x="4124" y="7905"/>
                  </a:lnTo>
                  <a:lnTo>
                    <a:pt x="4124" y="7936"/>
                  </a:lnTo>
                  <a:lnTo>
                    <a:pt x="4124" y="7936"/>
                  </a:lnTo>
                  <a:lnTo>
                    <a:pt x="4124" y="7936"/>
                  </a:lnTo>
                  <a:lnTo>
                    <a:pt x="4124" y="7936"/>
                  </a:lnTo>
                  <a:lnTo>
                    <a:pt x="4124" y="7936"/>
                  </a:lnTo>
                  <a:lnTo>
                    <a:pt x="4124" y="7936"/>
                  </a:lnTo>
                  <a:lnTo>
                    <a:pt x="4155" y="7968"/>
                  </a:lnTo>
                  <a:lnTo>
                    <a:pt x="4155" y="7968"/>
                  </a:lnTo>
                  <a:lnTo>
                    <a:pt x="4155" y="7968"/>
                  </a:lnTo>
                  <a:lnTo>
                    <a:pt x="4187" y="7999"/>
                  </a:lnTo>
                  <a:lnTo>
                    <a:pt x="4187" y="7999"/>
                  </a:lnTo>
                  <a:lnTo>
                    <a:pt x="4187" y="7999"/>
                  </a:lnTo>
                  <a:lnTo>
                    <a:pt x="4187" y="7999"/>
                  </a:lnTo>
                  <a:lnTo>
                    <a:pt x="4218" y="7999"/>
                  </a:lnTo>
                  <a:lnTo>
                    <a:pt x="4218" y="7999"/>
                  </a:lnTo>
                  <a:lnTo>
                    <a:pt x="4218" y="7999"/>
                  </a:lnTo>
                  <a:lnTo>
                    <a:pt x="4218" y="7999"/>
                  </a:lnTo>
                  <a:lnTo>
                    <a:pt x="4218" y="8030"/>
                  </a:lnTo>
                  <a:lnTo>
                    <a:pt x="4249" y="8030"/>
                  </a:lnTo>
                  <a:lnTo>
                    <a:pt x="4249" y="8030"/>
                  </a:lnTo>
                  <a:lnTo>
                    <a:pt x="4218" y="8030"/>
                  </a:lnTo>
                  <a:lnTo>
                    <a:pt x="4218" y="8030"/>
                  </a:lnTo>
                  <a:lnTo>
                    <a:pt x="4218" y="8030"/>
                  </a:lnTo>
                  <a:lnTo>
                    <a:pt x="4187" y="8061"/>
                  </a:lnTo>
                  <a:lnTo>
                    <a:pt x="4187" y="8061"/>
                  </a:lnTo>
                  <a:lnTo>
                    <a:pt x="4187" y="8061"/>
                  </a:lnTo>
                  <a:lnTo>
                    <a:pt x="4187" y="8061"/>
                  </a:lnTo>
                  <a:lnTo>
                    <a:pt x="4187" y="8093"/>
                  </a:lnTo>
                  <a:lnTo>
                    <a:pt x="4187" y="8093"/>
                  </a:lnTo>
                  <a:lnTo>
                    <a:pt x="4155" y="8093"/>
                  </a:lnTo>
                  <a:lnTo>
                    <a:pt x="4155" y="8093"/>
                  </a:lnTo>
                  <a:lnTo>
                    <a:pt x="4155" y="8124"/>
                  </a:lnTo>
                  <a:lnTo>
                    <a:pt x="4155" y="8124"/>
                  </a:lnTo>
                  <a:lnTo>
                    <a:pt x="4155" y="8124"/>
                  </a:lnTo>
                  <a:lnTo>
                    <a:pt x="4155" y="8155"/>
                  </a:lnTo>
                  <a:lnTo>
                    <a:pt x="4155" y="8186"/>
                  </a:lnTo>
                  <a:lnTo>
                    <a:pt x="4155" y="8218"/>
                  </a:lnTo>
                  <a:lnTo>
                    <a:pt x="4155" y="8249"/>
                  </a:lnTo>
                  <a:lnTo>
                    <a:pt x="4155" y="8249"/>
                  </a:lnTo>
                  <a:lnTo>
                    <a:pt x="4155" y="8249"/>
                  </a:lnTo>
                  <a:lnTo>
                    <a:pt x="4155" y="8249"/>
                  </a:lnTo>
                  <a:lnTo>
                    <a:pt x="4155" y="8249"/>
                  </a:lnTo>
                  <a:lnTo>
                    <a:pt x="4155" y="8249"/>
                  </a:lnTo>
                  <a:lnTo>
                    <a:pt x="4155" y="8249"/>
                  </a:lnTo>
                  <a:lnTo>
                    <a:pt x="4187" y="8249"/>
                  </a:lnTo>
                  <a:lnTo>
                    <a:pt x="4187" y="8280"/>
                  </a:lnTo>
                  <a:lnTo>
                    <a:pt x="4187" y="8280"/>
                  </a:lnTo>
                  <a:lnTo>
                    <a:pt x="4218" y="8249"/>
                  </a:lnTo>
                  <a:lnTo>
                    <a:pt x="4218" y="8249"/>
                  </a:lnTo>
                  <a:lnTo>
                    <a:pt x="4249" y="8218"/>
                  </a:lnTo>
                  <a:lnTo>
                    <a:pt x="4280" y="8186"/>
                  </a:lnTo>
                  <a:lnTo>
                    <a:pt x="4280" y="8155"/>
                  </a:lnTo>
                  <a:lnTo>
                    <a:pt x="4312" y="8155"/>
                  </a:lnTo>
                  <a:lnTo>
                    <a:pt x="4343" y="8124"/>
                  </a:lnTo>
                  <a:lnTo>
                    <a:pt x="4343" y="8124"/>
                  </a:lnTo>
                  <a:lnTo>
                    <a:pt x="4374" y="8030"/>
                  </a:lnTo>
                  <a:lnTo>
                    <a:pt x="4374" y="7999"/>
                  </a:lnTo>
                  <a:lnTo>
                    <a:pt x="4374" y="7968"/>
                  </a:lnTo>
                  <a:lnTo>
                    <a:pt x="4405" y="7905"/>
                  </a:lnTo>
                  <a:lnTo>
                    <a:pt x="4405" y="7905"/>
                  </a:lnTo>
                  <a:lnTo>
                    <a:pt x="4437" y="7905"/>
                  </a:lnTo>
                  <a:lnTo>
                    <a:pt x="4437" y="7874"/>
                  </a:lnTo>
                  <a:lnTo>
                    <a:pt x="4437" y="7874"/>
                  </a:lnTo>
                  <a:lnTo>
                    <a:pt x="4437" y="7874"/>
                  </a:lnTo>
                  <a:lnTo>
                    <a:pt x="4437" y="7874"/>
                  </a:lnTo>
                  <a:lnTo>
                    <a:pt x="4437" y="7874"/>
                  </a:lnTo>
                  <a:lnTo>
                    <a:pt x="4437" y="7874"/>
                  </a:lnTo>
                  <a:lnTo>
                    <a:pt x="4437" y="7874"/>
                  </a:lnTo>
                  <a:lnTo>
                    <a:pt x="4437" y="7874"/>
                  </a:lnTo>
                  <a:lnTo>
                    <a:pt x="4437" y="7874"/>
                  </a:lnTo>
                  <a:lnTo>
                    <a:pt x="4437" y="7874"/>
                  </a:lnTo>
                  <a:lnTo>
                    <a:pt x="4437" y="7874"/>
                  </a:lnTo>
                  <a:lnTo>
                    <a:pt x="4437" y="7843"/>
                  </a:lnTo>
                  <a:lnTo>
                    <a:pt x="4437" y="7843"/>
                  </a:lnTo>
                  <a:lnTo>
                    <a:pt x="4437" y="7843"/>
                  </a:lnTo>
                  <a:lnTo>
                    <a:pt x="4437" y="7843"/>
                  </a:lnTo>
                  <a:lnTo>
                    <a:pt x="4437" y="7843"/>
                  </a:lnTo>
                  <a:lnTo>
                    <a:pt x="4437" y="7843"/>
                  </a:lnTo>
                  <a:lnTo>
                    <a:pt x="4437" y="7874"/>
                  </a:lnTo>
                  <a:lnTo>
                    <a:pt x="4437" y="7874"/>
                  </a:lnTo>
                  <a:lnTo>
                    <a:pt x="4437" y="7874"/>
                  </a:lnTo>
                  <a:lnTo>
                    <a:pt x="4405" y="7874"/>
                  </a:lnTo>
                  <a:lnTo>
                    <a:pt x="4405" y="7874"/>
                  </a:lnTo>
                  <a:lnTo>
                    <a:pt x="4405" y="7874"/>
                  </a:lnTo>
                  <a:lnTo>
                    <a:pt x="4405" y="7874"/>
                  </a:lnTo>
                  <a:lnTo>
                    <a:pt x="4405" y="7874"/>
                  </a:lnTo>
                  <a:lnTo>
                    <a:pt x="4405" y="7874"/>
                  </a:lnTo>
                  <a:lnTo>
                    <a:pt x="4405" y="7843"/>
                  </a:lnTo>
                  <a:lnTo>
                    <a:pt x="4405" y="7843"/>
                  </a:lnTo>
                  <a:lnTo>
                    <a:pt x="4405" y="7843"/>
                  </a:lnTo>
                  <a:lnTo>
                    <a:pt x="4405" y="7843"/>
                  </a:lnTo>
                  <a:lnTo>
                    <a:pt x="4405" y="7843"/>
                  </a:lnTo>
                  <a:lnTo>
                    <a:pt x="4405" y="7843"/>
                  </a:lnTo>
                  <a:lnTo>
                    <a:pt x="4437" y="7843"/>
                  </a:lnTo>
                  <a:lnTo>
                    <a:pt x="4437" y="7843"/>
                  </a:lnTo>
                  <a:lnTo>
                    <a:pt x="4437" y="7843"/>
                  </a:lnTo>
                  <a:lnTo>
                    <a:pt x="4437" y="7843"/>
                  </a:lnTo>
                  <a:lnTo>
                    <a:pt x="4437" y="7843"/>
                  </a:lnTo>
                  <a:lnTo>
                    <a:pt x="4437" y="7843"/>
                  </a:lnTo>
                  <a:lnTo>
                    <a:pt x="4437" y="7843"/>
                  </a:lnTo>
                  <a:lnTo>
                    <a:pt x="4437" y="7843"/>
                  </a:lnTo>
                  <a:lnTo>
                    <a:pt x="4437" y="7811"/>
                  </a:lnTo>
                  <a:lnTo>
                    <a:pt x="4437" y="7811"/>
                  </a:lnTo>
                  <a:lnTo>
                    <a:pt x="4437" y="7811"/>
                  </a:lnTo>
                  <a:lnTo>
                    <a:pt x="4437" y="7811"/>
                  </a:lnTo>
                  <a:lnTo>
                    <a:pt x="4405" y="7811"/>
                  </a:lnTo>
                  <a:lnTo>
                    <a:pt x="4405" y="7811"/>
                  </a:lnTo>
                  <a:lnTo>
                    <a:pt x="4405" y="7811"/>
                  </a:lnTo>
                  <a:lnTo>
                    <a:pt x="4405" y="7811"/>
                  </a:lnTo>
                  <a:lnTo>
                    <a:pt x="4405" y="7811"/>
                  </a:lnTo>
                  <a:lnTo>
                    <a:pt x="4405" y="7811"/>
                  </a:lnTo>
                  <a:lnTo>
                    <a:pt x="4405" y="7811"/>
                  </a:lnTo>
                  <a:lnTo>
                    <a:pt x="4405" y="7811"/>
                  </a:lnTo>
                  <a:lnTo>
                    <a:pt x="4405" y="7811"/>
                  </a:lnTo>
                  <a:lnTo>
                    <a:pt x="4405" y="7811"/>
                  </a:lnTo>
                  <a:lnTo>
                    <a:pt x="4405" y="7780"/>
                  </a:lnTo>
                  <a:lnTo>
                    <a:pt x="4405" y="7780"/>
                  </a:lnTo>
                  <a:lnTo>
                    <a:pt x="4405" y="7780"/>
                  </a:lnTo>
                  <a:lnTo>
                    <a:pt x="4405" y="7780"/>
                  </a:lnTo>
                  <a:lnTo>
                    <a:pt x="4437" y="7780"/>
                  </a:lnTo>
                  <a:lnTo>
                    <a:pt x="4437" y="7780"/>
                  </a:lnTo>
                  <a:lnTo>
                    <a:pt x="4437" y="7780"/>
                  </a:lnTo>
                  <a:lnTo>
                    <a:pt x="4437" y="7780"/>
                  </a:lnTo>
                  <a:lnTo>
                    <a:pt x="4437" y="7749"/>
                  </a:lnTo>
                  <a:lnTo>
                    <a:pt x="4437" y="7749"/>
                  </a:lnTo>
                  <a:lnTo>
                    <a:pt x="4437" y="7749"/>
                  </a:lnTo>
                  <a:lnTo>
                    <a:pt x="4437" y="7749"/>
                  </a:lnTo>
                  <a:lnTo>
                    <a:pt x="4437" y="7749"/>
                  </a:lnTo>
                  <a:lnTo>
                    <a:pt x="4437" y="7749"/>
                  </a:lnTo>
                  <a:lnTo>
                    <a:pt x="4437" y="7749"/>
                  </a:lnTo>
                  <a:lnTo>
                    <a:pt x="4437" y="7749"/>
                  </a:lnTo>
                  <a:lnTo>
                    <a:pt x="4437" y="7749"/>
                  </a:lnTo>
                  <a:lnTo>
                    <a:pt x="4437" y="7749"/>
                  </a:lnTo>
                  <a:lnTo>
                    <a:pt x="4437" y="7749"/>
                  </a:lnTo>
                  <a:lnTo>
                    <a:pt x="4437" y="7749"/>
                  </a:lnTo>
                  <a:lnTo>
                    <a:pt x="4437" y="7749"/>
                  </a:lnTo>
                  <a:lnTo>
                    <a:pt x="4468" y="7749"/>
                  </a:lnTo>
                  <a:lnTo>
                    <a:pt x="4468" y="7749"/>
                  </a:lnTo>
                  <a:lnTo>
                    <a:pt x="4468" y="7749"/>
                  </a:lnTo>
                  <a:lnTo>
                    <a:pt x="4468" y="7749"/>
                  </a:lnTo>
                  <a:lnTo>
                    <a:pt x="4468" y="7780"/>
                  </a:lnTo>
                  <a:lnTo>
                    <a:pt x="4468" y="7749"/>
                  </a:lnTo>
                  <a:lnTo>
                    <a:pt x="4468" y="7749"/>
                  </a:lnTo>
                  <a:lnTo>
                    <a:pt x="4468" y="7749"/>
                  </a:lnTo>
                  <a:lnTo>
                    <a:pt x="4468" y="7749"/>
                  </a:lnTo>
                  <a:lnTo>
                    <a:pt x="4468" y="7749"/>
                  </a:lnTo>
                  <a:lnTo>
                    <a:pt x="4468" y="7749"/>
                  </a:lnTo>
                  <a:lnTo>
                    <a:pt x="4468" y="7749"/>
                  </a:lnTo>
                  <a:lnTo>
                    <a:pt x="4468" y="7718"/>
                  </a:lnTo>
                  <a:lnTo>
                    <a:pt x="4468" y="7718"/>
                  </a:lnTo>
                  <a:lnTo>
                    <a:pt x="4468" y="7718"/>
                  </a:lnTo>
                  <a:lnTo>
                    <a:pt x="4468" y="7718"/>
                  </a:lnTo>
                  <a:lnTo>
                    <a:pt x="4468" y="7718"/>
                  </a:lnTo>
                  <a:lnTo>
                    <a:pt x="4468" y="7718"/>
                  </a:lnTo>
                  <a:lnTo>
                    <a:pt x="4468" y="7686"/>
                  </a:lnTo>
                  <a:lnTo>
                    <a:pt x="4468" y="7686"/>
                  </a:lnTo>
                  <a:lnTo>
                    <a:pt x="4468" y="7686"/>
                  </a:lnTo>
                  <a:lnTo>
                    <a:pt x="4468" y="7686"/>
                  </a:lnTo>
                  <a:lnTo>
                    <a:pt x="4468" y="7686"/>
                  </a:lnTo>
                  <a:lnTo>
                    <a:pt x="4468" y="7686"/>
                  </a:lnTo>
                  <a:lnTo>
                    <a:pt x="4468" y="7686"/>
                  </a:lnTo>
                  <a:lnTo>
                    <a:pt x="4468" y="7686"/>
                  </a:lnTo>
                  <a:lnTo>
                    <a:pt x="4468" y="7686"/>
                  </a:lnTo>
                  <a:lnTo>
                    <a:pt x="4468" y="7686"/>
                  </a:lnTo>
                  <a:lnTo>
                    <a:pt x="4468" y="7686"/>
                  </a:lnTo>
                  <a:lnTo>
                    <a:pt x="4468" y="7686"/>
                  </a:lnTo>
                  <a:lnTo>
                    <a:pt x="4499" y="7686"/>
                  </a:lnTo>
                  <a:lnTo>
                    <a:pt x="4499" y="7686"/>
                  </a:lnTo>
                  <a:lnTo>
                    <a:pt x="4499" y="7686"/>
                  </a:lnTo>
                  <a:lnTo>
                    <a:pt x="4499" y="7686"/>
                  </a:lnTo>
                  <a:lnTo>
                    <a:pt x="4499" y="7686"/>
                  </a:lnTo>
                  <a:lnTo>
                    <a:pt x="4499" y="7686"/>
                  </a:lnTo>
                  <a:lnTo>
                    <a:pt x="4499" y="7686"/>
                  </a:lnTo>
                  <a:lnTo>
                    <a:pt x="4530" y="7686"/>
                  </a:lnTo>
                  <a:lnTo>
                    <a:pt x="4530" y="7686"/>
                  </a:lnTo>
                  <a:lnTo>
                    <a:pt x="4530" y="7686"/>
                  </a:lnTo>
                  <a:lnTo>
                    <a:pt x="4530" y="7686"/>
                  </a:lnTo>
                  <a:lnTo>
                    <a:pt x="4530" y="7686"/>
                  </a:lnTo>
                  <a:lnTo>
                    <a:pt x="4530" y="7686"/>
                  </a:lnTo>
                  <a:lnTo>
                    <a:pt x="4530" y="7686"/>
                  </a:lnTo>
                  <a:lnTo>
                    <a:pt x="4530" y="7686"/>
                  </a:lnTo>
                  <a:lnTo>
                    <a:pt x="4530" y="7655"/>
                  </a:lnTo>
                  <a:lnTo>
                    <a:pt x="4530" y="7655"/>
                  </a:lnTo>
                  <a:lnTo>
                    <a:pt x="4530" y="7655"/>
                  </a:lnTo>
                  <a:lnTo>
                    <a:pt x="4530" y="7655"/>
                  </a:lnTo>
                  <a:lnTo>
                    <a:pt x="4530" y="7655"/>
                  </a:lnTo>
                  <a:lnTo>
                    <a:pt x="4562" y="7655"/>
                  </a:lnTo>
                  <a:lnTo>
                    <a:pt x="4562" y="7624"/>
                  </a:lnTo>
                  <a:lnTo>
                    <a:pt x="4562" y="7624"/>
                  </a:lnTo>
                  <a:lnTo>
                    <a:pt x="4562" y="7624"/>
                  </a:lnTo>
                  <a:lnTo>
                    <a:pt x="4562" y="7593"/>
                  </a:lnTo>
                  <a:lnTo>
                    <a:pt x="4562" y="7593"/>
                  </a:lnTo>
                  <a:lnTo>
                    <a:pt x="4562" y="7593"/>
                  </a:lnTo>
                  <a:lnTo>
                    <a:pt x="4562" y="7593"/>
                  </a:lnTo>
                  <a:lnTo>
                    <a:pt x="4562" y="7593"/>
                  </a:lnTo>
                  <a:lnTo>
                    <a:pt x="4593" y="7593"/>
                  </a:lnTo>
                  <a:lnTo>
                    <a:pt x="4593" y="7593"/>
                  </a:lnTo>
                  <a:lnTo>
                    <a:pt x="4593" y="7593"/>
                  </a:lnTo>
                  <a:lnTo>
                    <a:pt x="4593" y="7593"/>
                  </a:lnTo>
                  <a:lnTo>
                    <a:pt x="4593" y="7561"/>
                  </a:lnTo>
                  <a:lnTo>
                    <a:pt x="4593" y="7561"/>
                  </a:lnTo>
                  <a:lnTo>
                    <a:pt x="4593" y="7561"/>
                  </a:lnTo>
                  <a:lnTo>
                    <a:pt x="4593" y="7530"/>
                  </a:lnTo>
                  <a:lnTo>
                    <a:pt x="4593" y="7530"/>
                  </a:lnTo>
                  <a:lnTo>
                    <a:pt x="4593" y="7530"/>
                  </a:lnTo>
                  <a:lnTo>
                    <a:pt x="4593" y="7530"/>
                  </a:lnTo>
                  <a:lnTo>
                    <a:pt x="4593" y="7530"/>
                  </a:lnTo>
                  <a:lnTo>
                    <a:pt x="4593" y="7530"/>
                  </a:lnTo>
                  <a:lnTo>
                    <a:pt x="4593" y="7561"/>
                  </a:lnTo>
                  <a:lnTo>
                    <a:pt x="4593" y="7561"/>
                  </a:lnTo>
                  <a:lnTo>
                    <a:pt x="4593" y="7561"/>
                  </a:lnTo>
                  <a:lnTo>
                    <a:pt x="4593" y="7561"/>
                  </a:lnTo>
                  <a:lnTo>
                    <a:pt x="4593" y="7561"/>
                  </a:lnTo>
                  <a:lnTo>
                    <a:pt x="4593" y="7561"/>
                  </a:lnTo>
                  <a:lnTo>
                    <a:pt x="4593" y="7561"/>
                  </a:lnTo>
                  <a:lnTo>
                    <a:pt x="4593" y="7561"/>
                  </a:lnTo>
                  <a:lnTo>
                    <a:pt x="4593" y="7530"/>
                  </a:lnTo>
                  <a:lnTo>
                    <a:pt x="4593" y="7530"/>
                  </a:lnTo>
                  <a:lnTo>
                    <a:pt x="4593" y="7530"/>
                  </a:lnTo>
                  <a:lnTo>
                    <a:pt x="4593" y="7499"/>
                  </a:lnTo>
                  <a:lnTo>
                    <a:pt x="4624" y="7499"/>
                  </a:lnTo>
                  <a:lnTo>
                    <a:pt x="4624" y="7468"/>
                  </a:lnTo>
                  <a:lnTo>
                    <a:pt x="4624" y="7468"/>
                  </a:lnTo>
                  <a:lnTo>
                    <a:pt x="4624" y="7468"/>
                  </a:lnTo>
                  <a:lnTo>
                    <a:pt x="4624" y="7468"/>
                  </a:lnTo>
                  <a:lnTo>
                    <a:pt x="4624" y="7468"/>
                  </a:lnTo>
                  <a:lnTo>
                    <a:pt x="4624" y="7468"/>
                  </a:lnTo>
                  <a:lnTo>
                    <a:pt x="4624" y="7468"/>
                  </a:lnTo>
                  <a:lnTo>
                    <a:pt x="4624" y="7468"/>
                  </a:lnTo>
                  <a:lnTo>
                    <a:pt x="4655" y="7468"/>
                  </a:lnTo>
                  <a:lnTo>
                    <a:pt x="4655" y="7468"/>
                  </a:lnTo>
                  <a:lnTo>
                    <a:pt x="4655" y="7468"/>
                  </a:lnTo>
                  <a:lnTo>
                    <a:pt x="4655" y="7468"/>
                  </a:lnTo>
                  <a:lnTo>
                    <a:pt x="4655" y="7468"/>
                  </a:lnTo>
                  <a:lnTo>
                    <a:pt x="4624" y="7468"/>
                  </a:lnTo>
                  <a:lnTo>
                    <a:pt x="4624" y="7468"/>
                  </a:lnTo>
                  <a:lnTo>
                    <a:pt x="4624" y="7468"/>
                  </a:lnTo>
                  <a:lnTo>
                    <a:pt x="4624" y="7468"/>
                  </a:lnTo>
                  <a:lnTo>
                    <a:pt x="4624" y="7436"/>
                  </a:lnTo>
                  <a:lnTo>
                    <a:pt x="4624" y="7436"/>
                  </a:lnTo>
                  <a:lnTo>
                    <a:pt x="4624" y="7436"/>
                  </a:lnTo>
                  <a:lnTo>
                    <a:pt x="4624" y="7436"/>
                  </a:lnTo>
                  <a:lnTo>
                    <a:pt x="4624" y="7436"/>
                  </a:lnTo>
                  <a:lnTo>
                    <a:pt x="4624" y="7468"/>
                  </a:lnTo>
                  <a:lnTo>
                    <a:pt x="4624" y="7436"/>
                  </a:lnTo>
                  <a:lnTo>
                    <a:pt x="4593" y="7436"/>
                  </a:lnTo>
                  <a:lnTo>
                    <a:pt x="4593" y="7436"/>
                  </a:lnTo>
                  <a:lnTo>
                    <a:pt x="4593" y="7436"/>
                  </a:lnTo>
                  <a:lnTo>
                    <a:pt x="4593" y="7436"/>
                  </a:lnTo>
                  <a:lnTo>
                    <a:pt x="4593" y="7436"/>
                  </a:lnTo>
                  <a:lnTo>
                    <a:pt x="4593" y="7436"/>
                  </a:lnTo>
                  <a:lnTo>
                    <a:pt x="4593" y="7436"/>
                  </a:lnTo>
                  <a:lnTo>
                    <a:pt x="4593" y="7436"/>
                  </a:lnTo>
                  <a:lnTo>
                    <a:pt x="4593" y="7436"/>
                  </a:lnTo>
                  <a:lnTo>
                    <a:pt x="4593" y="7436"/>
                  </a:lnTo>
                  <a:lnTo>
                    <a:pt x="4593" y="7405"/>
                  </a:lnTo>
                  <a:lnTo>
                    <a:pt x="4593" y="7405"/>
                  </a:lnTo>
                  <a:lnTo>
                    <a:pt x="4593" y="7405"/>
                  </a:lnTo>
                  <a:lnTo>
                    <a:pt x="4593" y="7405"/>
                  </a:lnTo>
                  <a:lnTo>
                    <a:pt x="4593" y="7405"/>
                  </a:lnTo>
                  <a:lnTo>
                    <a:pt x="4593" y="7405"/>
                  </a:lnTo>
                  <a:lnTo>
                    <a:pt x="4593" y="7405"/>
                  </a:lnTo>
                  <a:lnTo>
                    <a:pt x="4593" y="7405"/>
                  </a:lnTo>
                  <a:lnTo>
                    <a:pt x="4593" y="7405"/>
                  </a:lnTo>
                  <a:lnTo>
                    <a:pt x="4593" y="7405"/>
                  </a:lnTo>
                  <a:lnTo>
                    <a:pt x="4593" y="7405"/>
                  </a:lnTo>
                  <a:lnTo>
                    <a:pt x="4593" y="7405"/>
                  </a:lnTo>
                  <a:lnTo>
                    <a:pt x="4593" y="7405"/>
                  </a:lnTo>
                  <a:lnTo>
                    <a:pt x="4593" y="7405"/>
                  </a:lnTo>
                  <a:lnTo>
                    <a:pt x="4593" y="7405"/>
                  </a:lnTo>
                  <a:lnTo>
                    <a:pt x="4593" y="7374"/>
                  </a:lnTo>
                  <a:lnTo>
                    <a:pt x="4593" y="7374"/>
                  </a:lnTo>
                  <a:lnTo>
                    <a:pt x="4593" y="7374"/>
                  </a:lnTo>
                  <a:lnTo>
                    <a:pt x="4593" y="7374"/>
                  </a:lnTo>
                  <a:lnTo>
                    <a:pt x="4593" y="7374"/>
                  </a:lnTo>
                  <a:lnTo>
                    <a:pt x="4624" y="7374"/>
                  </a:lnTo>
                  <a:lnTo>
                    <a:pt x="4593" y="7374"/>
                  </a:lnTo>
                  <a:lnTo>
                    <a:pt x="4624" y="7405"/>
                  </a:lnTo>
                  <a:lnTo>
                    <a:pt x="4624" y="7374"/>
                  </a:lnTo>
                  <a:lnTo>
                    <a:pt x="4624" y="7405"/>
                  </a:lnTo>
                  <a:lnTo>
                    <a:pt x="4624" y="7405"/>
                  </a:lnTo>
                  <a:lnTo>
                    <a:pt x="4624" y="7405"/>
                  </a:lnTo>
                  <a:lnTo>
                    <a:pt x="4624" y="7405"/>
                  </a:lnTo>
                  <a:lnTo>
                    <a:pt x="4624" y="7405"/>
                  </a:lnTo>
                  <a:lnTo>
                    <a:pt x="4624" y="7405"/>
                  </a:lnTo>
                  <a:lnTo>
                    <a:pt x="4624" y="7405"/>
                  </a:lnTo>
                  <a:lnTo>
                    <a:pt x="4624" y="7405"/>
                  </a:lnTo>
                  <a:lnTo>
                    <a:pt x="4624" y="7436"/>
                  </a:lnTo>
                  <a:lnTo>
                    <a:pt x="4624" y="7436"/>
                  </a:lnTo>
                  <a:lnTo>
                    <a:pt x="4624" y="7436"/>
                  </a:lnTo>
                  <a:lnTo>
                    <a:pt x="4624" y="7436"/>
                  </a:lnTo>
                  <a:lnTo>
                    <a:pt x="4624" y="7436"/>
                  </a:lnTo>
                  <a:lnTo>
                    <a:pt x="4624" y="7436"/>
                  </a:lnTo>
                  <a:lnTo>
                    <a:pt x="4624" y="7436"/>
                  </a:lnTo>
                  <a:lnTo>
                    <a:pt x="4624" y="7436"/>
                  </a:lnTo>
                  <a:lnTo>
                    <a:pt x="4624" y="7436"/>
                  </a:lnTo>
                  <a:lnTo>
                    <a:pt x="4624" y="7436"/>
                  </a:lnTo>
                  <a:lnTo>
                    <a:pt x="4624" y="7436"/>
                  </a:lnTo>
                  <a:lnTo>
                    <a:pt x="4624" y="7436"/>
                  </a:lnTo>
                  <a:lnTo>
                    <a:pt x="4655" y="7436"/>
                  </a:lnTo>
                  <a:lnTo>
                    <a:pt x="4655" y="7436"/>
                  </a:lnTo>
                  <a:lnTo>
                    <a:pt x="4655" y="7436"/>
                  </a:lnTo>
                  <a:lnTo>
                    <a:pt x="4655" y="7436"/>
                  </a:lnTo>
                  <a:lnTo>
                    <a:pt x="4655" y="7436"/>
                  </a:lnTo>
                  <a:lnTo>
                    <a:pt x="4655" y="7436"/>
                  </a:lnTo>
                  <a:lnTo>
                    <a:pt x="4655" y="7436"/>
                  </a:lnTo>
                  <a:lnTo>
                    <a:pt x="4655" y="7436"/>
                  </a:lnTo>
                  <a:lnTo>
                    <a:pt x="4655" y="7436"/>
                  </a:lnTo>
                  <a:lnTo>
                    <a:pt x="4655" y="7436"/>
                  </a:lnTo>
                  <a:lnTo>
                    <a:pt x="4655" y="7436"/>
                  </a:lnTo>
                  <a:lnTo>
                    <a:pt x="4655" y="7468"/>
                  </a:lnTo>
                  <a:lnTo>
                    <a:pt x="4655" y="7468"/>
                  </a:lnTo>
                  <a:lnTo>
                    <a:pt x="4655" y="7468"/>
                  </a:lnTo>
                  <a:lnTo>
                    <a:pt x="4655" y="7468"/>
                  </a:lnTo>
                  <a:lnTo>
                    <a:pt x="4655" y="7468"/>
                  </a:lnTo>
                  <a:lnTo>
                    <a:pt x="4655" y="7468"/>
                  </a:lnTo>
                  <a:lnTo>
                    <a:pt x="4655" y="7468"/>
                  </a:lnTo>
                  <a:lnTo>
                    <a:pt x="4655" y="7468"/>
                  </a:lnTo>
                  <a:lnTo>
                    <a:pt x="4655" y="7468"/>
                  </a:lnTo>
                  <a:lnTo>
                    <a:pt x="4687" y="7468"/>
                  </a:lnTo>
                  <a:lnTo>
                    <a:pt x="4687" y="7468"/>
                  </a:lnTo>
                  <a:lnTo>
                    <a:pt x="4687" y="7468"/>
                  </a:lnTo>
                  <a:lnTo>
                    <a:pt x="4687" y="7468"/>
                  </a:lnTo>
                  <a:lnTo>
                    <a:pt x="4687" y="7468"/>
                  </a:lnTo>
                  <a:lnTo>
                    <a:pt x="4687" y="7468"/>
                  </a:lnTo>
                  <a:lnTo>
                    <a:pt x="4687" y="7468"/>
                  </a:lnTo>
                  <a:lnTo>
                    <a:pt x="4687" y="7436"/>
                  </a:lnTo>
                  <a:lnTo>
                    <a:pt x="4687" y="7468"/>
                  </a:lnTo>
                  <a:lnTo>
                    <a:pt x="4687" y="7468"/>
                  </a:lnTo>
                  <a:lnTo>
                    <a:pt x="4687" y="7468"/>
                  </a:lnTo>
                  <a:lnTo>
                    <a:pt x="4718" y="7436"/>
                  </a:lnTo>
                  <a:lnTo>
                    <a:pt x="4718" y="7436"/>
                  </a:lnTo>
                  <a:lnTo>
                    <a:pt x="4718" y="7436"/>
                  </a:lnTo>
                  <a:lnTo>
                    <a:pt x="4718" y="7436"/>
                  </a:lnTo>
                  <a:lnTo>
                    <a:pt x="4718" y="7436"/>
                  </a:lnTo>
                  <a:lnTo>
                    <a:pt x="4718" y="7436"/>
                  </a:lnTo>
                  <a:lnTo>
                    <a:pt x="4718" y="7436"/>
                  </a:lnTo>
                  <a:lnTo>
                    <a:pt x="4718" y="7436"/>
                  </a:lnTo>
                  <a:lnTo>
                    <a:pt x="4718" y="7436"/>
                  </a:lnTo>
                  <a:lnTo>
                    <a:pt x="4718" y="7436"/>
                  </a:lnTo>
                  <a:lnTo>
                    <a:pt x="4718" y="7436"/>
                  </a:lnTo>
                  <a:lnTo>
                    <a:pt x="4718" y="7436"/>
                  </a:lnTo>
                  <a:lnTo>
                    <a:pt x="4718" y="7436"/>
                  </a:lnTo>
                  <a:lnTo>
                    <a:pt x="4718" y="7436"/>
                  </a:lnTo>
                  <a:lnTo>
                    <a:pt x="4718" y="7436"/>
                  </a:lnTo>
                  <a:lnTo>
                    <a:pt x="4749" y="7436"/>
                  </a:lnTo>
                  <a:lnTo>
                    <a:pt x="4749" y="7436"/>
                  </a:lnTo>
                  <a:lnTo>
                    <a:pt x="4749" y="7436"/>
                  </a:lnTo>
                  <a:lnTo>
                    <a:pt x="4749" y="7436"/>
                  </a:lnTo>
                  <a:lnTo>
                    <a:pt x="4749" y="7436"/>
                  </a:lnTo>
                  <a:lnTo>
                    <a:pt x="4749" y="7436"/>
                  </a:lnTo>
                  <a:lnTo>
                    <a:pt x="4749" y="7436"/>
                  </a:lnTo>
                  <a:lnTo>
                    <a:pt x="4749" y="7436"/>
                  </a:lnTo>
                  <a:lnTo>
                    <a:pt x="4749" y="7436"/>
                  </a:lnTo>
                  <a:lnTo>
                    <a:pt x="4749" y="7436"/>
                  </a:lnTo>
                  <a:lnTo>
                    <a:pt x="4749" y="7468"/>
                  </a:lnTo>
                  <a:lnTo>
                    <a:pt x="4749" y="7468"/>
                  </a:lnTo>
                  <a:lnTo>
                    <a:pt x="4749" y="7468"/>
                  </a:lnTo>
                  <a:lnTo>
                    <a:pt x="4749" y="7468"/>
                  </a:lnTo>
                  <a:lnTo>
                    <a:pt x="4749" y="7468"/>
                  </a:lnTo>
                  <a:lnTo>
                    <a:pt x="4749" y="7499"/>
                  </a:lnTo>
                  <a:lnTo>
                    <a:pt x="4749" y="7499"/>
                  </a:lnTo>
                  <a:lnTo>
                    <a:pt x="4749" y="7499"/>
                  </a:lnTo>
                  <a:lnTo>
                    <a:pt x="4749" y="7499"/>
                  </a:lnTo>
                  <a:lnTo>
                    <a:pt x="4749" y="7499"/>
                  </a:lnTo>
                  <a:lnTo>
                    <a:pt x="4718" y="7468"/>
                  </a:lnTo>
                  <a:lnTo>
                    <a:pt x="4718" y="7468"/>
                  </a:lnTo>
                  <a:lnTo>
                    <a:pt x="4718" y="7468"/>
                  </a:lnTo>
                  <a:lnTo>
                    <a:pt x="4718" y="7468"/>
                  </a:lnTo>
                  <a:lnTo>
                    <a:pt x="4749" y="7468"/>
                  </a:lnTo>
                  <a:lnTo>
                    <a:pt x="4718" y="7468"/>
                  </a:lnTo>
                  <a:lnTo>
                    <a:pt x="4718" y="7468"/>
                  </a:lnTo>
                  <a:lnTo>
                    <a:pt x="4718" y="7468"/>
                  </a:lnTo>
                  <a:lnTo>
                    <a:pt x="4718" y="7468"/>
                  </a:lnTo>
                  <a:lnTo>
                    <a:pt x="4718" y="7468"/>
                  </a:lnTo>
                  <a:lnTo>
                    <a:pt x="4718" y="7468"/>
                  </a:lnTo>
                  <a:lnTo>
                    <a:pt x="4718" y="7468"/>
                  </a:lnTo>
                  <a:lnTo>
                    <a:pt x="4718" y="7468"/>
                  </a:lnTo>
                  <a:lnTo>
                    <a:pt x="4718" y="7468"/>
                  </a:lnTo>
                  <a:lnTo>
                    <a:pt x="4718" y="7499"/>
                  </a:lnTo>
                  <a:lnTo>
                    <a:pt x="4718" y="7499"/>
                  </a:lnTo>
                  <a:lnTo>
                    <a:pt x="4718" y="7530"/>
                  </a:lnTo>
                  <a:lnTo>
                    <a:pt x="4718" y="7561"/>
                  </a:lnTo>
                  <a:lnTo>
                    <a:pt x="4718" y="7561"/>
                  </a:lnTo>
                  <a:lnTo>
                    <a:pt x="4718" y="7561"/>
                  </a:lnTo>
                  <a:lnTo>
                    <a:pt x="4718" y="7561"/>
                  </a:lnTo>
                  <a:lnTo>
                    <a:pt x="4718" y="7561"/>
                  </a:lnTo>
                  <a:lnTo>
                    <a:pt x="4687" y="7561"/>
                  </a:lnTo>
                  <a:lnTo>
                    <a:pt x="4687" y="7593"/>
                  </a:lnTo>
                  <a:lnTo>
                    <a:pt x="4687" y="7593"/>
                  </a:lnTo>
                  <a:lnTo>
                    <a:pt x="4687" y="7593"/>
                  </a:lnTo>
                  <a:lnTo>
                    <a:pt x="4687" y="7593"/>
                  </a:lnTo>
                  <a:lnTo>
                    <a:pt x="4655" y="7593"/>
                  </a:lnTo>
                  <a:lnTo>
                    <a:pt x="4655" y="7593"/>
                  </a:lnTo>
                  <a:lnTo>
                    <a:pt x="4655" y="7593"/>
                  </a:lnTo>
                  <a:lnTo>
                    <a:pt x="4655" y="7593"/>
                  </a:lnTo>
                  <a:lnTo>
                    <a:pt x="4655" y="7593"/>
                  </a:lnTo>
                  <a:lnTo>
                    <a:pt x="4655" y="7593"/>
                  </a:lnTo>
                  <a:lnTo>
                    <a:pt x="4655" y="7624"/>
                  </a:lnTo>
                  <a:lnTo>
                    <a:pt x="4655" y="7624"/>
                  </a:lnTo>
                  <a:lnTo>
                    <a:pt x="4655" y="7624"/>
                  </a:lnTo>
                  <a:lnTo>
                    <a:pt x="4655" y="7624"/>
                  </a:lnTo>
                  <a:lnTo>
                    <a:pt x="4687" y="7624"/>
                  </a:lnTo>
                  <a:lnTo>
                    <a:pt x="4687" y="7624"/>
                  </a:lnTo>
                  <a:lnTo>
                    <a:pt x="4687" y="7624"/>
                  </a:lnTo>
                  <a:lnTo>
                    <a:pt x="4687" y="7624"/>
                  </a:lnTo>
                  <a:lnTo>
                    <a:pt x="4687" y="7624"/>
                  </a:lnTo>
                  <a:lnTo>
                    <a:pt x="4655" y="7624"/>
                  </a:lnTo>
                  <a:lnTo>
                    <a:pt x="4655" y="7624"/>
                  </a:lnTo>
                  <a:lnTo>
                    <a:pt x="4655" y="7655"/>
                  </a:lnTo>
                  <a:lnTo>
                    <a:pt x="4655" y="7655"/>
                  </a:lnTo>
                  <a:lnTo>
                    <a:pt x="4655" y="7655"/>
                  </a:lnTo>
                  <a:lnTo>
                    <a:pt x="4655" y="7655"/>
                  </a:lnTo>
                  <a:lnTo>
                    <a:pt x="4655" y="7655"/>
                  </a:lnTo>
                  <a:lnTo>
                    <a:pt x="4655" y="7655"/>
                  </a:lnTo>
                  <a:lnTo>
                    <a:pt x="4655" y="7624"/>
                  </a:lnTo>
                  <a:lnTo>
                    <a:pt x="4655" y="7624"/>
                  </a:lnTo>
                  <a:lnTo>
                    <a:pt x="4655" y="7624"/>
                  </a:lnTo>
                  <a:lnTo>
                    <a:pt x="4655" y="7624"/>
                  </a:lnTo>
                  <a:lnTo>
                    <a:pt x="4655" y="7624"/>
                  </a:lnTo>
                  <a:lnTo>
                    <a:pt x="4655" y="7624"/>
                  </a:lnTo>
                  <a:lnTo>
                    <a:pt x="4624" y="7624"/>
                  </a:lnTo>
                  <a:lnTo>
                    <a:pt x="4624" y="7624"/>
                  </a:lnTo>
                  <a:lnTo>
                    <a:pt x="4624" y="7624"/>
                  </a:lnTo>
                  <a:lnTo>
                    <a:pt x="4624" y="7624"/>
                  </a:lnTo>
                  <a:lnTo>
                    <a:pt x="4624" y="7655"/>
                  </a:lnTo>
                  <a:lnTo>
                    <a:pt x="4624" y="7655"/>
                  </a:lnTo>
                  <a:lnTo>
                    <a:pt x="4624" y="7655"/>
                  </a:lnTo>
                  <a:lnTo>
                    <a:pt x="4624" y="7686"/>
                  </a:lnTo>
                  <a:lnTo>
                    <a:pt x="4624" y="7686"/>
                  </a:lnTo>
                  <a:lnTo>
                    <a:pt x="4624" y="7718"/>
                  </a:lnTo>
                  <a:lnTo>
                    <a:pt x="4624" y="7718"/>
                  </a:lnTo>
                  <a:lnTo>
                    <a:pt x="4624" y="7718"/>
                  </a:lnTo>
                  <a:lnTo>
                    <a:pt x="4593" y="7718"/>
                  </a:lnTo>
                  <a:lnTo>
                    <a:pt x="4593" y="7718"/>
                  </a:lnTo>
                  <a:lnTo>
                    <a:pt x="4593" y="7749"/>
                  </a:lnTo>
                  <a:lnTo>
                    <a:pt x="4593" y="7749"/>
                  </a:lnTo>
                  <a:lnTo>
                    <a:pt x="4593" y="7749"/>
                  </a:lnTo>
                  <a:lnTo>
                    <a:pt x="4562" y="7718"/>
                  </a:lnTo>
                  <a:lnTo>
                    <a:pt x="4562" y="7718"/>
                  </a:lnTo>
                  <a:lnTo>
                    <a:pt x="4562" y="7749"/>
                  </a:lnTo>
                  <a:lnTo>
                    <a:pt x="4562" y="7749"/>
                  </a:lnTo>
                  <a:lnTo>
                    <a:pt x="4562" y="7749"/>
                  </a:lnTo>
                  <a:lnTo>
                    <a:pt x="4562" y="7749"/>
                  </a:lnTo>
                  <a:lnTo>
                    <a:pt x="4562" y="7749"/>
                  </a:lnTo>
                  <a:lnTo>
                    <a:pt x="4562" y="7749"/>
                  </a:lnTo>
                  <a:lnTo>
                    <a:pt x="4562" y="7749"/>
                  </a:lnTo>
                  <a:lnTo>
                    <a:pt x="4562" y="7749"/>
                  </a:lnTo>
                  <a:lnTo>
                    <a:pt x="4562" y="7749"/>
                  </a:lnTo>
                  <a:lnTo>
                    <a:pt x="4562" y="7749"/>
                  </a:lnTo>
                  <a:lnTo>
                    <a:pt x="4562" y="7749"/>
                  </a:lnTo>
                  <a:lnTo>
                    <a:pt x="4562" y="7780"/>
                  </a:lnTo>
                  <a:lnTo>
                    <a:pt x="4530" y="7780"/>
                  </a:lnTo>
                  <a:lnTo>
                    <a:pt x="4530" y="7811"/>
                  </a:lnTo>
                  <a:lnTo>
                    <a:pt x="4499" y="7811"/>
                  </a:lnTo>
                  <a:lnTo>
                    <a:pt x="4499" y="7811"/>
                  </a:lnTo>
                  <a:lnTo>
                    <a:pt x="4499" y="7811"/>
                  </a:lnTo>
                  <a:lnTo>
                    <a:pt x="4499" y="7811"/>
                  </a:lnTo>
                  <a:lnTo>
                    <a:pt x="4499" y="7811"/>
                  </a:lnTo>
                  <a:lnTo>
                    <a:pt x="4499" y="7811"/>
                  </a:lnTo>
                  <a:lnTo>
                    <a:pt x="4468" y="7811"/>
                  </a:lnTo>
                  <a:lnTo>
                    <a:pt x="4468" y="7811"/>
                  </a:lnTo>
                  <a:lnTo>
                    <a:pt x="4437" y="7811"/>
                  </a:lnTo>
                  <a:lnTo>
                    <a:pt x="4437" y="7811"/>
                  </a:lnTo>
                  <a:lnTo>
                    <a:pt x="4437" y="7811"/>
                  </a:lnTo>
                  <a:lnTo>
                    <a:pt x="4468" y="7843"/>
                  </a:lnTo>
                  <a:lnTo>
                    <a:pt x="4468" y="7843"/>
                  </a:lnTo>
                  <a:lnTo>
                    <a:pt x="4468" y="7843"/>
                  </a:lnTo>
                  <a:lnTo>
                    <a:pt x="4437" y="7843"/>
                  </a:lnTo>
                  <a:lnTo>
                    <a:pt x="4437" y="7843"/>
                  </a:lnTo>
                  <a:lnTo>
                    <a:pt x="4437" y="7843"/>
                  </a:lnTo>
                  <a:lnTo>
                    <a:pt x="4437" y="7843"/>
                  </a:lnTo>
                  <a:lnTo>
                    <a:pt x="4437" y="7874"/>
                  </a:lnTo>
                  <a:lnTo>
                    <a:pt x="4437" y="7874"/>
                  </a:lnTo>
                  <a:lnTo>
                    <a:pt x="4437" y="7874"/>
                  </a:lnTo>
                  <a:lnTo>
                    <a:pt x="4437" y="7874"/>
                  </a:lnTo>
                  <a:lnTo>
                    <a:pt x="4437" y="7874"/>
                  </a:lnTo>
                  <a:lnTo>
                    <a:pt x="4437" y="7874"/>
                  </a:lnTo>
                  <a:lnTo>
                    <a:pt x="4437" y="7874"/>
                  </a:lnTo>
                  <a:lnTo>
                    <a:pt x="4468" y="7874"/>
                  </a:lnTo>
                  <a:lnTo>
                    <a:pt x="4468" y="7843"/>
                  </a:lnTo>
                  <a:lnTo>
                    <a:pt x="4499" y="7843"/>
                  </a:lnTo>
                  <a:lnTo>
                    <a:pt x="4562" y="7811"/>
                  </a:lnTo>
                  <a:lnTo>
                    <a:pt x="4593" y="7749"/>
                  </a:lnTo>
                  <a:lnTo>
                    <a:pt x="4624" y="7718"/>
                  </a:lnTo>
                  <a:lnTo>
                    <a:pt x="4655" y="7686"/>
                  </a:lnTo>
                  <a:lnTo>
                    <a:pt x="4687" y="7655"/>
                  </a:lnTo>
                  <a:lnTo>
                    <a:pt x="4687" y="7655"/>
                  </a:lnTo>
                  <a:lnTo>
                    <a:pt x="4718" y="7624"/>
                  </a:lnTo>
                  <a:lnTo>
                    <a:pt x="4749" y="7593"/>
                  </a:lnTo>
                  <a:lnTo>
                    <a:pt x="4749" y="7593"/>
                  </a:lnTo>
                  <a:lnTo>
                    <a:pt x="4749" y="7593"/>
                  </a:lnTo>
                  <a:lnTo>
                    <a:pt x="4812" y="7499"/>
                  </a:lnTo>
                  <a:lnTo>
                    <a:pt x="4812" y="7468"/>
                  </a:lnTo>
                  <a:lnTo>
                    <a:pt x="4812" y="7436"/>
                  </a:lnTo>
                  <a:lnTo>
                    <a:pt x="4843" y="7343"/>
                  </a:lnTo>
                  <a:lnTo>
                    <a:pt x="4874" y="7311"/>
                  </a:lnTo>
                  <a:lnTo>
                    <a:pt x="4874" y="7280"/>
                  </a:lnTo>
                  <a:lnTo>
                    <a:pt x="4905" y="7280"/>
                  </a:lnTo>
                  <a:lnTo>
                    <a:pt x="4905" y="7249"/>
                  </a:lnTo>
                  <a:lnTo>
                    <a:pt x="4968" y="7186"/>
                  </a:lnTo>
                  <a:lnTo>
                    <a:pt x="4999" y="7124"/>
                  </a:lnTo>
                  <a:lnTo>
                    <a:pt x="5062" y="7093"/>
                  </a:lnTo>
                  <a:lnTo>
                    <a:pt x="5062" y="7061"/>
                  </a:lnTo>
                  <a:lnTo>
                    <a:pt x="5062" y="7061"/>
                  </a:lnTo>
                  <a:lnTo>
                    <a:pt x="5093" y="7061"/>
                  </a:lnTo>
                  <a:lnTo>
                    <a:pt x="5093" y="7061"/>
                  </a:lnTo>
                  <a:lnTo>
                    <a:pt x="5093" y="7061"/>
                  </a:lnTo>
                  <a:lnTo>
                    <a:pt x="5093" y="7061"/>
                  </a:lnTo>
                  <a:lnTo>
                    <a:pt x="5093" y="7061"/>
                  </a:lnTo>
                  <a:lnTo>
                    <a:pt x="5093" y="7061"/>
                  </a:lnTo>
                  <a:lnTo>
                    <a:pt x="5093" y="7061"/>
                  </a:lnTo>
                  <a:lnTo>
                    <a:pt x="5093" y="7061"/>
                  </a:lnTo>
                  <a:lnTo>
                    <a:pt x="5124" y="7030"/>
                  </a:lnTo>
                  <a:lnTo>
                    <a:pt x="5124" y="7030"/>
                  </a:lnTo>
                  <a:lnTo>
                    <a:pt x="5124" y="7030"/>
                  </a:lnTo>
                  <a:lnTo>
                    <a:pt x="5124" y="7030"/>
                  </a:lnTo>
                  <a:lnTo>
                    <a:pt x="5124" y="7030"/>
                  </a:lnTo>
                  <a:lnTo>
                    <a:pt x="5124" y="7030"/>
                  </a:lnTo>
                  <a:lnTo>
                    <a:pt x="5124" y="7030"/>
                  </a:lnTo>
                  <a:lnTo>
                    <a:pt x="5093" y="7030"/>
                  </a:lnTo>
                  <a:lnTo>
                    <a:pt x="5093" y="7030"/>
                  </a:lnTo>
                  <a:lnTo>
                    <a:pt x="5093" y="7030"/>
                  </a:lnTo>
                  <a:lnTo>
                    <a:pt x="5093" y="7030"/>
                  </a:lnTo>
                  <a:lnTo>
                    <a:pt x="5093" y="7030"/>
                  </a:lnTo>
                  <a:lnTo>
                    <a:pt x="5093" y="7030"/>
                  </a:lnTo>
                  <a:lnTo>
                    <a:pt x="5093" y="7030"/>
                  </a:lnTo>
                  <a:lnTo>
                    <a:pt x="5093" y="7030"/>
                  </a:lnTo>
                  <a:lnTo>
                    <a:pt x="5093" y="7030"/>
                  </a:lnTo>
                  <a:lnTo>
                    <a:pt x="5093" y="7030"/>
                  </a:lnTo>
                  <a:lnTo>
                    <a:pt x="5093" y="7030"/>
                  </a:lnTo>
                  <a:lnTo>
                    <a:pt x="5093" y="7030"/>
                  </a:lnTo>
                  <a:lnTo>
                    <a:pt x="5093" y="7030"/>
                  </a:lnTo>
                  <a:lnTo>
                    <a:pt x="5093" y="7030"/>
                  </a:lnTo>
                  <a:lnTo>
                    <a:pt x="5093" y="7030"/>
                  </a:lnTo>
                  <a:lnTo>
                    <a:pt x="5093" y="6999"/>
                  </a:lnTo>
                  <a:lnTo>
                    <a:pt x="5093" y="6999"/>
                  </a:lnTo>
                  <a:lnTo>
                    <a:pt x="5093" y="6999"/>
                  </a:lnTo>
                  <a:lnTo>
                    <a:pt x="5093" y="6999"/>
                  </a:lnTo>
                  <a:lnTo>
                    <a:pt x="5093" y="6999"/>
                  </a:lnTo>
                  <a:lnTo>
                    <a:pt x="5093" y="6999"/>
                  </a:lnTo>
                  <a:lnTo>
                    <a:pt x="5093" y="6999"/>
                  </a:lnTo>
                  <a:lnTo>
                    <a:pt x="5093" y="6999"/>
                  </a:lnTo>
                  <a:lnTo>
                    <a:pt x="5093" y="6999"/>
                  </a:lnTo>
                  <a:lnTo>
                    <a:pt x="5093" y="6999"/>
                  </a:lnTo>
                  <a:lnTo>
                    <a:pt x="5093" y="6999"/>
                  </a:lnTo>
                  <a:lnTo>
                    <a:pt x="5093" y="6999"/>
                  </a:lnTo>
                  <a:lnTo>
                    <a:pt x="5093" y="6999"/>
                  </a:lnTo>
                  <a:lnTo>
                    <a:pt x="5093" y="6999"/>
                  </a:lnTo>
                  <a:lnTo>
                    <a:pt x="5093" y="7030"/>
                  </a:lnTo>
                  <a:lnTo>
                    <a:pt x="5093" y="7030"/>
                  </a:lnTo>
                  <a:lnTo>
                    <a:pt x="5093" y="7030"/>
                  </a:lnTo>
                  <a:lnTo>
                    <a:pt x="5124" y="7030"/>
                  </a:lnTo>
                  <a:lnTo>
                    <a:pt x="5124" y="7030"/>
                  </a:lnTo>
                  <a:lnTo>
                    <a:pt x="5124" y="7030"/>
                  </a:lnTo>
                  <a:lnTo>
                    <a:pt x="5124" y="7030"/>
                  </a:lnTo>
                  <a:lnTo>
                    <a:pt x="5124" y="7030"/>
                  </a:lnTo>
                  <a:lnTo>
                    <a:pt x="5124" y="7030"/>
                  </a:lnTo>
                  <a:lnTo>
                    <a:pt x="5124" y="7030"/>
                  </a:lnTo>
                  <a:lnTo>
                    <a:pt x="5124" y="7030"/>
                  </a:lnTo>
                  <a:lnTo>
                    <a:pt x="5124" y="6999"/>
                  </a:lnTo>
                  <a:lnTo>
                    <a:pt x="5124" y="6999"/>
                  </a:lnTo>
                  <a:lnTo>
                    <a:pt x="5124" y="6999"/>
                  </a:lnTo>
                  <a:lnTo>
                    <a:pt x="5124" y="6999"/>
                  </a:lnTo>
                  <a:lnTo>
                    <a:pt x="5124" y="6999"/>
                  </a:lnTo>
                  <a:lnTo>
                    <a:pt x="5124" y="6999"/>
                  </a:lnTo>
                  <a:lnTo>
                    <a:pt x="5124" y="6968"/>
                  </a:lnTo>
                  <a:lnTo>
                    <a:pt x="5124" y="6968"/>
                  </a:lnTo>
                  <a:lnTo>
                    <a:pt x="5124" y="6968"/>
                  </a:lnTo>
                  <a:lnTo>
                    <a:pt x="5124" y="6968"/>
                  </a:lnTo>
                  <a:lnTo>
                    <a:pt x="5124" y="6968"/>
                  </a:lnTo>
                  <a:lnTo>
                    <a:pt x="5124" y="6968"/>
                  </a:lnTo>
                  <a:lnTo>
                    <a:pt x="5155" y="6936"/>
                  </a:lnTo>
                  <a:lnTo>
                    <a:pt x="5155" y="6936"/>
                  </a:lnTo>
                  <a:lnTo>
                    <a:pt x="5155" y="6936"/>
                  </a:lnTo>
                  <a:lnTo>
                    <a:pt x="5155" y="6936"/>
                  </a:lnTo>
                  <a:lnTo>
                    <a:pt x="5155" y="6936"/>
                  </a:lnTo>
                  <a:lnTo>
                    <a:pt x="5155" y="6936"/>
                  </a:lnTo>
                  <a:lnTo>
                    <a:pt x="5155" y="6936"/>
                  </a:lnTo>
                  <a:lnTo>
                    <a:pt x="5155" y="6936"/>
                  </a:lnTo>
                  <a:lnTo>
                    <a:pt x="5155" y="6936"/>
                  </a:lnTo>
                  <a:lnTo>
                    <a:pt x="5155" y="6936"/>
                  </a:lnTo>
                  <a:lnTo>
                    <a:pt x="5155" y="6936"/>
                  </a:lnTo>
                  <a:lnTo>
                    <a:pt x="5155" y="6905"/>
                  </a:lnTo>
                  <a:lnTo>
                    <a:pt x="5155" y="6905"/>
                  </a:lnTo>
                  <a:lnTo>
                    <a:pt x="5155" y="6905"/>
                  </a:lnTo>
                  <a:lnTo>
                    <a:pt x="5155" y="6905"/>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74"/>
                  </a:lnTo>
                  <a:lnTo>
                    <a:pt x="5155" y="6843"/>
                  </a:lnTo>
                  <a:lnTo>
                    <a:pt x="5155" y="6843"/>
                  </a:lnTo>
                  <a:lnTo>
                    <a:pt x="5155" y="6843"/>
                  </a:lnTo>
                  <a:lnTo>
                    <a:pt x="5155" y="6843"/>
                  </a:lnTo>
                  <a:lnTo>
                    <a:pt x="5124" y="6843"/>
                  </a:lnTo>
                  <a:lnTo>
                    <a:pt x="5124" y="6843"/>
                  </a:lnTo>
                  <a:lnTo>
                    <a:pt x="5124" y="6843"/>
                  </a:lnTo>
                  <a:lnTo>
                    <a:pt x="5155" y="6843"/>
                  </a:lnTo>
                  <a:lnTo>
                    <a:pt x="5155" y="6843"/>
                  </a:lnTo>
                  <a:lnTo>
                    <a:pt x="5155" y="6843"/>
                  </a:lnTo>
                  <a:lnTo>
                    <a:pt x="5155" y="6843"/>
                  </a:lnTo>
                  <a:lnTo>
                    <a:pt x="5155" y="6811"/>
                  </a:lnTo>
                  <a:lnTo>
                    <a:pt x="5155" y="6811"/>
                  </a:lnTo>
                  <a:lnTo>
                    <a:pt x="5155" y="6811"/>
                  </a:lnTo>
                  <a:lnTo>
                    <a:pt x="5124" y="6811"/>
                  </a:lnTo>
                  <a:lnTo>
                    <a:pt x="5124" y="6811"/>
                  </a:lnTo>
                  <a:lnTo>
                    <a:pt x="5124" y="6780"/>
                  </a:lnTo>
                  <a:lnTo>
                    <a:pt x="5155" y="6780"/>
                  </a:lnTo>
                  <a:lnTo>
                    <a:pt x="5155" y="6780"/>
                  </a:lnTo>
                  <a:lnTo>
                    <a:pt x="5155" y="6780"/>
                  </a:lnTo>
                  <a:lnTo>
                    <a:pt x="5155" y="6780"/>
                  </a:lnTo>
                  <a:lnTo>
                    <a:pt x="5155" y="6780"/>
                  </a:lnTo>
                  <a:lnTo>
                    <a:pt x="5155" y="6780"/>
                  </a:lnTo>
                  <a:lnTo>
                    <a:pt x="5155" y="6780"/>
                  </a:lnTo>
                  <a:lnTo>
                    <a:pt x="5155" y="6780"/>
                  </a:lnTo>
                  <a:lnTo>
                    <a:pt x="5155" y="6780"/>
                  </a:lnTo>
                  <a:lnTo>
                    <a:pt x="5155" y="6780"/>
                  </a:lnTo>
                  <a:lnTo>
                    <a:pt x="5155" y="6780"/>
                  </a:lnTo>
                  <a:lnTo>
                    <a:pt x="5155" y="6780"/>
                  </a:lnTo>
                  <a:lnTo>
                    <a:pt x="5155" y="6780"/>
                  </a:lnTo>
                  <a:lnTo>
                    <a:pt x="5155" y="6780"/>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49"/>
                  </a:lnTo>
                  <a:lnTo>
                    <a:pt x="5155" y="6719"/>
                  </a:lnTo>
                  <a:lnTo>
                    <a:pt x="5155" y="6719"/>
                  </a:lnTo>
                  <a:lnTo>
                    <a:pt x="5155" y="6719"/>
                  </a:lnTo>
                  <a:lnTo>
                    <a:pt x="5187" y="6719"/>
                  </a:lnTo>
                  <a:lnTo>
                    <a:pt x="5155" y="6719"/>
                  </a:lnTo>
                  <a:lnTo>
                    <a:pt x="5155" y="6719"/>
                  </a:lnTo>
                  <a:lnTo>
                    <a:pt x="5155" y="6719"/>
                  </a:lnTo>
                  <a:lnTo>
                    <a:pt x="5155" y="6719"/>
                  </a:lnTo>
                  <a:lnTo>
                    <a:pt x="5155" y="6719"/>
                  </a:lnTo>
                  <a:lnTo>
                    <a:pt x="5155" y="6719"/>
                  </a:lnTo>
                  <a:lnTo>
                    <a:pt x="5155" y="6719"/>
                  </a:lnTo>
                  <a:lnTo>
                    <a:pt x="5155" y="6719"/>
                  </a:lnTo>
                  <a:lnTo>
                    <a:pt x="5155" y="6719"/>
                  </a:lnTo>
                  <a:lnTo>
                    <a:pt x="5155" y="6719"/>
                  </a:lnTo>
                  <a:lnTo>
                    <a:pt x="5155" y="6719"/>
                  </a:lnTo>
                  <a:lnTo>
                    <a:pt x="5155" y="6719"/>
                  </a:lnTo>
                  <a:lnTo>
                    <a:pt x="5155" y="6719"/>
                  </a:lnTo>
                  <a:lnTo>
                    <a:pt x="5155" y="6719"/>
                  </a:lnTo>
                  <a:lnTo>
                    <a:pt x="5155" y="6687"/>
                  </a:lnTo>
                  <a:lnTo>
                    <a:pt x="5155" y="6687"/>
                  </a:lnTo>
                  <a:lnTo>
                    <a:pt x="5155" y="6687"/>
                  </a:lnTo>
                  <a:lnTo>
                    <a:pt x="5155" y="6687"/>
                  </a:lnTo>
                  <a:lnTo>
                    <a:pt x="5155" y="6687"/>
                  </a:lnTo>
                  <a:lnTo>
                    <a:pt x="5155" y="6687"/>
                  </a:lnTo>
                  <a:lnTo>
                    <a:pt x="5155" y="6687"/>
                  </a:lnTo>
                  <a:lnTo>
                    <a:pt x="5155" y="6687"/>
                  </a:lnTo>
                  <a:lnTo>
                    <a:pt x="5155" y="6687"/>
                  </a:lnTo>
                  <a:lnTo>
                    <a:pt x="5155" y="6687"/>
                  </a:lnTo>
                  <a:lnTo>
                    <a:pt x="5155" y="6687"/>
                  </a:lnTo>
                  <a:lnTo>
                    <a:pt x="5155" y="6687"/>
                  </a:lnTo>
                  <a:lnTo>
                    <a:pt x="5155" y="6687"/>
                  </a:lnTo>
                  <a:lnTo>
                    <a:pt x="5155" y="6687"/>
                  </a:lnTo>
                  <a:lnTo>
                    <a:pt x="5155" y="6656"/>
                  </a:lnTo>
                  <a:lnTo>
                    <a:pt x="5155" y="6656"/>
                  </a:lnTo>
                  <a:lnTo>
                    <a:pt x="5155" y="6656"/>
                  </a:lnTo>
                  <a:lnTo>
                    <a:pt x="5155" y="6656"/>
                  </a:lnTo>
                  <a:lnTo>
                    <a:pt x="5155" y="6656"/>
                  </a:lnTo>
                  <a:lnTo>
                    <a:pt x="5155" y="6656"/>
                  </a:lnTo>
                  <a:lnTo>
                    <a:pt x="5155" y="6656"/>
                  </a:lnTo>
                  <a:lnTo>
                    <a:pt x="5155" y="6656"/>
                  </a:lnTo>
                  <a:lnTo>
                    <a:pt x="5155" y="6656"/>
                  </a:lnTo>
                  <a:lnTo>
                    <a:pt x="5155" y="6656"/>
                  </a:lnTo>
                  <a:lnTo>
                    <a:pt x="5155" y="6625"/>
                  </a:lnTo>
                  <a:lnTo>
                    <a:pt x="5155" y="6656"/>
                  </a:lnTo>
                  <a:lnTo>
                    <a:pt x="5155" y="6656"/>
                  </a:lnTo>
                  <a:lnTo>
                    <a:pt x="5124" y="6625"/>
                  </a:lnTo>
                  <a:lnTo>
                    <a:pt x="5124" y="6625"/>
                  </a:lnTo>
                  <a:lnTo>
                    <a:pt x="5124" y="6625"/>
                  </a:lnTo>
                  <a:lnTo>
                    <a:pt x="5124" y="6625"/>
                  </a:lnTo>
                  <a:lnTo>
                    <a:pt x="5124" y="6594"/>
                  </a:lnTo>
                  <a:lnTo>
                    <a:pt x="5124" y="6594"/>
                  </a:lnTo>
                  <a:lnTo>
                    <a:pt x="5155" y="6562"/>
                  </a:lnTo>
                  <a:lnTo>
                    <a:pt x="5155" y="6562"/>
                  </a:lnTo>
                  <a:lnTo>
                    <a:pt x="5155" y="6562"/>
                  </a:lnTo>
                  <a:lnTo>
                    <a:pt x="5155" y="6562"/>
                  </a:lnTo>
                  <a:lnTo>
                    <a:pt x="5124" y="6562"/>
                  </a:lnTo>
                  <a:lnTo>
                    <a:pt x="5124" y="6562"/>
                  </a:lnTo>
                  <a:lnTo>
                    <a:pt x="5124" y="6562"/>
                  </a:lnTo>
                  <a:lnTo>
                    <a:pt x="5124" y="6562"/>
                  </a:lnTo>
                  <a:lnTo>
                    <a:pt x="5124" y="6562"/>
                  </a:lnTo>
                  <a:lnTo>
                    <a:pt x="5124" y="6562"/>
                  </a:lnTo>
                  <a:lnTo>
                    <a:pt x="5124" y="6531"/>
                  </a:lnTo>
                  <a:lnTo>
                    <a:pt x="5124" y="6531"/>
                  </a:lnTo>
                  <a:lnTo>
                    <a:pt x="5124" y="6531"/>
                  </a:lnTo>
                  <a:lnTo>
                    <a:pt x="5124" y="6531"/>
                  </a:lnTo>
                  <a:lnTo>
                    <a:pt x="5093" y="6531"/>
                  </a:lnTo>
                  <a:lnTo>
                    <a:pt x="5093" y="6531"/>
                  </a:lnTo>
                  <a:lnTo>
                    <a:pt x="5124" y="6531"/>
                  </a:lnTo>
                  <a:lnTo>
                    <a:pt x="5124" y="6531"/>
                  </a:lnTo>
                  <a:lnTo>
                    <a:pt x="5124" y="6531"/>
                  </a:lnTo>
                  <a:lnTo>
                    <a:pt x="5124" y="6531"/>
                  </a:lnTo>
                  <a:lnTo>
                    <a:pt x="5124" y="6531"/>
                  </a:lnTo>
                  <a:lnTo>
                    <a:pt x="5124" y="6531"/>
                  </a:lnTo>
                  <a:lnTo>
                    <a:pt x="5124" y="6531"/>
                  </a:lnTo>
                  <a:lnTo>
                    <a:pt x="5124" y="6531"/>
                  </a:lnTo>
                  <a:lnTo>
                    <a:pt x="5124" y="6531"/>
                  </a:lnTo>
                  <a:lnTo>
                    <a:pt x="5124" y="6500"/>
                  </a:lnTo>
                  <a:lnTo>
                    <a:pt x="5124" y="6500"/>
                  </a:lnTo>
                  <a:lnTo>
                    <a:pt x="5124" y="6500"/>
                  </a:lnTo>
                  <a:lnTo>
                    <a:pt x="5124" y="6500"/>
                  </a:lnTo>
                  <a:lnTo>
                    <a:pt x="5124" y="6500"/>
                  </a:lnTo>
                  <a:lnTo>
                    <a:pt x="5124" y="6500"/>
                  </a:lnTo>
                  <a:lnTo>
                    <a:pt x="5124" y="6500"/>
                  </a:lnTo>
                  <a:lnTo>
                    <a:pt x="5124" y="6500"/>
                  </a:lnTo>
                  <a:lnTo>
                    <a:pt x="5124" y="6500"/>
                  </a:lnTo>
                  <a:lnTo>
                    <a:pt x="5124" y="6500"/>
                  </a:lnTo>
                  <a:lnTo>
                    <a:pt x="5093" y="6500"/>
                  </a:lnTo>
                  <a:lnTo>
                    <a:pt x="5093" y="6500"/>
                  </a:lnTo>
                  <a:lnTo>
                    <a:pt x="5124" y="6500"/>
                  </a:lnTo>
                  <a:lnTo>
                    <a:pt x="5093" y="6500"/>
                  </a:lnTo>
                  <a:lnTo>
                    <a:pt x="5093" y="6500"/>
                  </a:lnTo>
                  <a:lnTo>
                    <a:pt x="5124" y="6469"/>
                  </a:lnTo>
                  <a:lnTo>
                    <a:pt x="5124" y="6500"/>
                  </a:lnTo>
                  <a:lnTo>
                    <a:pt x="5124" y="6500"/>
                  </a:lnTo>
                  <a:lnTo>
                    <a:pt x="5124" y="6500"/>
                  </a:lnTo>
                  <a:lnTo>
                    <a:pt x="5124" y="6500"/>
                  </a:lnTo>
                  <a:lnTo>
                    <a:pt x="5124" y="6500"/>
                  </a:lnTo>
                  <a:lnTo>
                    <a:pt x="5124" y="6500"/>
                  </a:lnTo>
                  <a:lnTo>
                    <a:pt x="5124" y="6500"/>
                  </a:lnTo>
                  <a:lnTo>
                    <a:pt x="5124" y="6531"/>
                  </a:lnTo>
                  <a:lnTo>
                    <a:pt x="5124" y="6531"/>
                  </a:lnTo>
                  <a:lnTo>
                    <a:pt x="5124" y="6531"/>
                  </a:lnTo>
                  <a:lnTo>
                    <a:pt x="5124" y="6531"/>
                  </a:lnTo>
                  <a:lnTo>
                    <a:pt x="5124" y="6531"/>
                  </a:lnTo>
                  <a:lnTo>
                    <a:pt x="5124" y="6531"/>
                  </a:lnTo>
                  <a:lnTo>
                    <a:pt x="5124" y="6531"/>
                  </a:lnTo>
                  <a:lnTo>
                    <a:pt x="5124" y="6500"/>
                  </a:lnTo>
                  <a:lnTo>
                    <a:pt x="5155" y="6500"/>
                  </a:lnTo>
                  <a:lnTo>
                    <a:pt x="5155" y="6500"/>
                  </a:lnTo>
                  <a:lnTo>
                    <a:pt x="5155" y="6500"/>
                  </a:lnTo>
                  <a:lnTo>
                    <a:pt x="5155" y="6500"/>
                  </a:lnTo>
                  <a:lnTo>
                    <a:pt x="5155" y="6500"/>
                  </a:lnTo>
                  <a:lnTo>
                    <a:pt x="5155" y="6469"/>
                  </a:lnTo>
                  <a:lnTo>
                    <a:pt x="5155" y="6469"/>
                  </a:lnTo>
                  <a:lnTo>
                    <a:pt x="5155" y="6469"/>
                  </a:lnTo>
                  <a:lnTo>
                    <a:pt x="5155" y="6469"/>
                  </a:lnTo>
                  <a:lnTo>
                    <a:pt x="5155" y="6469"/>
                  </a:lnTo>
                  <a:lnTo>
                    <a:pt x="5155" y="6437"/>
                  </a:lnTo>
                  <a:lnTo>
                    <a:pt x="5155" y="6437"/>
                  </a:lnTo>
                  <a:lnTo>
                    <a:pt x="5155" y="6437"/>
                  </a:lnTo>
                  <a:lnTo>
                    <a:pt x="5155" y="6437"/>
                  </a:lnTo>
                  <a:lnTo>
                    <a:pt x="5155" y="6437"/>
                  </a:lnTo>
                  <a:lnTo>
                    <a:pt x="5155" y="6437"/>
                  </a:lnTo>
                  <a:lnTo>
                    <a:pt x="5155" y="6437"/>
                  </a:lnTo>
                  <a:lnTo>
                    <a:pt x="5124" y="6437"/>
                  </a:lnTo>
                  <a:lnTo>
                    <a:pt x="5124" y="6437"/>
                  </a:lnTo>
                  <a:lnTo>
                    <a:pt x="5124" y="6437"/>
                  </a:lnTo>
                  <a:lnTo>
                    <a:pt x="5124" y="6437"/>
                  </a:lnTo>
                  <a:lnTo>
                    <a:pt x="5124" y="6437"/>
                  </a:lnTo>
                  <a:lnTo>
                    <a:pt x="5124" y="6437"/>
                  </a:lnTo>
                  <a:lnTo>
                    <a:pt x="5124" y="6437"/>
                  </a:lnTo>
                  <a:lnTo>
                    <a:pt x="5124" y="6437"/>
                  </a:lnTo>
                  <a:lnTo>
                    <a:pt x="5124" y="6437"/>
                  </a:lnTo>
                  <a:lnTo>
                    <a:pt x="5124"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37"/>
                  </a:lnTo>
                  <a:lnTo>
                    <a:pt x="5155" y="6406"/>
                  </a:lnTo>
                  <a:lnTo>
                    <a:pt x="5187" y="6375"/>
                  </a:lnTo>
                  <a:lnTo>
                    <a:pt x="5187" y="6375"/>
                  </a:lnTo>
                  <a:lnTo>
                    <a:pt x="5187" y="6375"/>
                  </a:lnTo>
                  <a:lnTo>
                    <a:pt x="5187" y="6375"/>
                  </a:lnTo>
                  <a:lnTo>
                    <a:pt x="5187" y="6375"/>
                  </a:lnTo>
                  <a:lnTo>
                    <a:pt x="5187" y="6375"/>
                  </a:lnTo>
                  <a:lnTo>
                    <a:pt x="5187" y="6375"/>
                  </a:lnTo>
                  <a:lnTo>
                    <a:pt x="5187" y="6375"/>
                  </a:lnTo>
                  <a:lnTo>
                    <a:pt x="5187" y="6375"/>
                  </a:lnTo>
                  <a:lnTo>
                    <a:pt x="5187" y="6375"/>
                  </a:lnTo>
                  <a:lnTo>
                    <a:pt x="5155" y="6375"/>
                  </a:lnTo>
                  <a:lnTo>
                    <a:pt x="5155" y="6375"/>
                  </a:lnTo>
                  <a:lnTo>
                    <a:pt x="5155" y="6375"/>
                  </a:lnTo>
                  <a:lnTo>
                    <a:pt x="5155" y="6375"/>
                  </a:lnTo>
                  <a:lnTo>
                    <a:pt x="5187" y="6375"/>
                  </a:lnTo>
                  <a:lnTo>
                    <a:pt x="5155" y="6375"/>
                  </a:lnTo>
                  <a:lnTo>
                    <a:pt x="5187" y="6375"/>
                  </a:lnTo>
                  <a:lnTo>
                    <a:pt x="5187" y="6375"/>
                  </a:lnTo>
                  <a:lnTo>
                    <a:pt x="5155" y="6375"/>
                  </a:lnTo>
                  <a:lnTo>
                    <a:pt x="5155" y="6375"/>
                  </a:lnTo>
                  <a:lnTo>
                    <a:pt x="5155" y="6375"/>
                  </a:lnTo>
                  <a:lnTo>
                    <a:pt x="5155" y="6375"/>
                  </a:lnTo>
                  <a:lnTo>
                    <a:pt x="5155" y="6375"/>
                  </a:lnTo>
                  <a:lnTo>
                    <a:pt x="5155" y="6375"/>
                  </a:lnTo>
                  <a:lnTo>
                    <a:pt x="5155" y="6375"/>
                  </a:lnTo>
                  <a:lnTo>
                    <a:pt x="5155" y="6375"/>
                  </a:lnTo>
                  <a:lnTo>
                    <a:pt x="5155" y="6375"/>
                  </a:lnTo>
                  <a:lnTo>
                    <a:pt x="5124" y="6375"/>
                  </a:lnTo>
                  <a:lnTo>
                    <a:pt x="5124" y="6375"/>
                  </a:lnTo>
                  <a:lnTo>
                    <a:pt x="5124" y="6344"/>
                  </a:lnTo>
                  <a:lnTo>
                    <a:pt x="5124" y="6344"/>
                  </a:lnTo>
                  <a:lnTo>
                    <a:pt x="5124" y="6344"/>
                  </a:lnTo>
                  <a:lnTo>
                    <a:pt x="5155" y="6375"/>
                  </a:lnTo>
                  <a:lnTo>
                    <a:pt x="5155" y="6344"/>
                  </a:lnTo>
                  <a:lnTo>
                    <a:pt x="5155" y="6344"/>
                  </a:lnTo>
                  <a:lnTo>
                    <a:pt x="5155" y="6344"/>
                  </a:lnTo>
                  <a:lnTo>
                    <a:pt x="5124" y="6344"/>
                  </a:lnTo>
                  <a:lnTo>
                    <a:pt x="5124" y="6344"/>
                  </a:lnTo>
                  <a:lnTo>
                    <a:pt x="5124" y="6344"/>
                  </a:lnTo>
                  <a:lnTo>
                    <a:pt x="5124" y="6344"/>
                  </a:lnTo>
                  <a:lnTo>
                    <a:pt x="5124" y="6344"/>
                  </a:lnTo>
                  <a:lnTo>
                    <a:pt x="5124" y="6344"/>
                  </a:lnTo>
                  <a:lnTo>
                    <a:pt x="5124" y="6344"/>
                  </a:lnTo>
                  <a:lnTo>
                    <a:pt x="5124" y="6344"/>
                  </a:lnTo>
                  <a:lnTo>
                    <a:pt x="5124" y="6344"/>
                  </a:lnTo>
                  <a:lnTo>
                    <a:pt x="5124" y="6344"/>
                  </a:lnTo>
                  <a:lnTo>
                    <a:pt x="5124" y="6344"/>
                  </a:lnTo>
                  <a:lnTo>
                    <a:pt x="5124" y="6344"/>
                  </a:lnTo>
                  <a:lnTo>
                    <a:pt x="5124" y="6344"/>
                  </a:lnTo>
                  <a:lnTo>
                    <a:pt x="5124" y="6312"/>
                  </a:lnTo>
                  <a:lnTo>
                    <a:pt x="5124" y="6312"/>
                  </a:lnTo>
                  <a:lnTo>
                    <a:pt x="5124" y="6312"/>
                  </a:lnTo>
                  <a:lnTo>
                    <a:pt x="5124" y="6344"/>
                  </a:lnTo>
                  <a:lnTo>
                    <a:pt x="5124" y="6344"/>
                  </a:lnTo>
                  <a:lnTo>
                    <a:pt x="5124" y="6344"/>
                  </a:lnTo>
                  <a:lnTo>
                    <a:pt x="5155" y="6344"/>
                  </a:lnTo>
                  <a:lnTo>
                    <a:pt x="5155" y="6344"/>
                  </a:lnTo>
                  <a:lnTo>
                    <a:pt x="5155" y="6344"/>
                  </a:lnTo>
                  <a:lnTo>
                    <a:pt x="5155" y="6344"/>
                  </a:lnTo>
                  <a:lnTo>
                    <a:pt x="5155" y="6344"/>
                  </a:lnTo>
                  <a:lnTo>
                    <a:pt x="5155" y="6344"/>
                  </a:lnTo>
                  <a:lnTo>
                    <a:pt x="5155" y="6344"/>
                  </a:lnTo>
                  <a:lnTo>
                    <a:pt x="5155" y="6344"/>
                  </a:lnTo>
                  <a:lnTo>
                    <a:pt x="5155" y="6344"/>
                  </a:lnTo>
                  <a:lnTo>
                    <a:pt x="5155" y="6344"/>
                  </a:lnTo>
                  <a:lnTo>
                    <a:pt x="5187" y="6344"/>
                  </a:lnTo>
                  <a:lnTo>
                    <a:pt x="5187" y="6344"/>
                  </a:lnTo>
                  <a:lnTo>
                    <a:pt x="5187" y="6344"/>
                  </a:lnTo>
                  <a:lnTo>
                    <a:pt x="5187" y="6344"/>
                  </a:lnTo>
                  <a:lnTo>
                    <a:pt x="5187" y="6344"/>
                  </a:lnTo>
                  <a:lnTo>
                    <a:pt x="5187" y="6344"/>
                  </a:lnTo>
                  <a:lnTo>
                    <a:pt x="5187" y="6344"/>
                  </a:lnTo>
                  <a:lnTo>
                    <a:pt x="5187" y="6344"/>
                  </a:lnTo>
                  <a:lnTo>
                    <a:pt x="5187" y="6344"/>
                  </a:lnTo>
                  <a:lnTo>
                    <a:pt x="5187" y="6344"/>
                  </a:lnTo>
                  <a:lnTo>
                    <a:pt x="5187" y="6344"/>
                  </a:lnTo>
                  <a:lnTo>
                    <a:pt x="5187" y="6344"/>
                  </a:lnTo>
                  <a:lnTo>
                    <a:pt x="5187" y="6344"/>
                  </a:lnTo>
                  <a:lnTo>
                    <a:pt x="5187" y="6344"/>
                  </a:lnTo>
                  <a:lnTo>
                    <a:pt x="5187" y="6312"/>
                  </a:lnTo>
                  <a:lnTo>
                    <a:pt x="5187" y="6312"/>
                  </a:lnTo>
                  <a:lnTo>
                    <a:pt x="5187" y="6312"/>
                  </a:lnTo>
                  <a:lnTo>
                    <a:pt x="5187" y="6312"/>
                  </a:lnTo>
                  <a:lnTo>
                    <a:pt x="5155" y="6312"/>
                  </a:lnTo>
                  <a:lnTo>
                    <a:pt x="5155"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187" y="6312"/>
                  </a:lnTo>
                  <a:lnTo>
                    <a:pt x="5218" y="6312"/>
                  </a:lnTo>
                  <a:lnTo>
                    <a:pt x="5187" y="6312"/>
                  </a:lnTo>
                  <a:lnTo>
                    <a:pt x="5187" y="6312"/>
                  </a:lnTo>
                  <a:lnTo>
                    <a:pt x="5187" y="6312"/>
                  </a:lnTo>
                  <a:lnTo>
                    <a:pt x="5187" y="6312"/>
                  </a:lnTo>
                  <a:lnTo>
                    <a:pt x="5218" y="6312"/>
                  </a:lnTo>
                  <a:lnTo>
                    <a:pt x="5218" y="6312"/>
                  </a:lnTo>
                  <a:lnTo>
                    <a:pt x="5187" y="6312"/>
                  </a:lnTo>
                  <a:lnTo>
                    <a:pt x="5218" y="6312"/>
                  </a:lnTo>
                  <a:lnTo>
                    <a:pt x="5218" y="6312"/>
                  </a:lnTo>
                  <a:lnTo>
                    <a:pt x="5218" y="6312"/>
                  </a:lnTo>
                  <a:lnTo>
                    <a:pt x="5218" y="6312"/>
                  </a:lnTo>
                  <a:lnTo>
                    <a:pt x="5218" y="6312"/>
                  </a:lnTo>
                  <a:lnTo>
                    <a:pt x="5218" y="6312"/>
                  </a:lnTo>
                  <a:lnTo>
                    <a:pt x="5218" y="6312"/>
                  </a:lnTo>
                  <a:lnTo>
                    <a:pt x="5218" y="6312"/>
                  </a:lnTo>
                  <a:lnTo>
                    <a:pt x="5218" y="6312"/>
                  </a:lnTo>
                  <a:lnTo>
                    <a:pt x="5218" y="6312"/>
                  </a:lnTo>
                  <a:lnTo>
                    <a:pt x="5218" y="6312"/>
                  </a:lnTo>
                  <a:lnTo>
                    <a:pt x="5218" y="6312"/>
                  </a:lnTo>
                  <a:lnTo>
                    <a:pt x="5218" y="6312"/>
                  </a:lnTo>
                  <a:lnTo>
                    <a:pt x="5218" y="6312"/>
                  </a:lnTo>
                  <a:lnTo>
                    <a:pt x="5218" y="6312"/>
                  </a:lnTo>
                  <a:lnTo>
                    <a:pt x="5249" y="6312"/>
                  </a:lnTo>
                  <a:lnTo>
                    <a:pt x="5249" y="6312"/>
                  </a:lnTo>
                  <a:lnTo>
                    <a:pt x="5249" y="6312"/>
                  </a:lnTo>
                  <a:lnTo>
                    <a:pt x="5249" y="6312"/>
                  </a:lnTo>
                  <a:lnTo>
                    <a:pt x="5218" y="6312"/>
                  </a:lnTo>
                  <a:lnTo>
                    <a:pt x="5218" y="6312"/>
                  </a:lnTo>
                  <a:lnTo>
                    <a:pt x="5218" y="6312"/>
                  </a:lnTo>
                  <a:lnTo>
                    <a:pt x="5218" y="6312"/>
                  </a:lnTo>
                  <a:lnTo>
                    <a:pt x="5218" y="6312"/>
                  </a:lnTo>
                  <a:lnTo>
                    <a:pt x="5218" y="6312"/>
                  </a:lnTo>
                  <a:lnTo>
                    <a:pt x="5218" y="6312"/>
                  </a:lnTo>
                  <a:lnTo>
                    <a:pt x="5218" y="6344"/>
                  </a:lnTo>
                  <a:lnTo>
                    <a:pt x="5218" y="6344"/>
                  </a:lnTo>
                  <a:lnTo>
                    <a:pt x="5218" y="6344"/>
                  </a:lnTo>
                  <a:lnTo>
                    <a:pt x="5218" y="6344"/>
                  </a:lnTo>
                  <a:lnTo>
                    <a:pt x="5218" y="6344"/>
                  </a:lnTo>
                  <a:lnTo>
                    <a:pt x="5218" y="6344"/>
                  </a:lnTo>
                  <a:lnTo>
                    <a:pt x="5218" y="6344"/>
                  </a:lnTo>
                  <a:lnTo>
                    <a:pt x="5249" y="6344"/>
                  </a:lnTo>
                  <a:lnTo>
                    <a:pt x="5249" y="6312"/>
                  </a:lnTo>
                  <a:lnTo>
                    <a:pt x="5249" y="6312"/>
                  </a:lnTo>
                  <a:lnTo>
                    <a:pt x="5249" y="6312"/>
                  </a:lnTo>
                  <a:lnTo>
                    <a:pt x="5249" y="6312"/>
                  </a:lnTo>
                  <a:lnTo>
                    <a:pt x="5249" y="6281"/>
                  </a:lnTo>
                  <a:lnTo>
                    <a:pt x="5280" y="6281"/>
                  </a:lnTo>
                  <a:lnTo>
                    <a:pt x="5280" y="6281"/>
                  </a:lnTo>
                  <a:lnTo>
                    <a:pt x="5280" y="6281"/>
                  </a:lnTo>
                  <a:lnTo>
                    <a:pt x="5280" y="6250"/>
                  </a:lnTo>
                  <a:lnTo>
                    <a:pt x="5280" y="6250"/>
                  </a:lnTo>
                  <a:lnTo>
                    <a:pt x="5280" y="6250"/>
                  </a:lnTo>
                  <a:lnTo>
                    <a:pt x="5280" y="6250"/>
                  </a:lnTo>
                  <a:lnTo>
                    <a:pt x="5280" y="6250"/>
                  </a:lnTo>
                  <a:lnTo>
                    <a:pt x="5280" y="6250"/>
                  </a:lnTo>
                  <a:lnTo>
                    <a:pt x="5280" y="6250"/>
                  </a:lnTo>
                  <a:lnTo>
                    <a:pt x="5280" y="6250"/>
                  </a:lnTo>
                  <a:lnTo>
                    <a:pt x="5280" y="6250"/>
                  </a:lnTo>
                  <a:lnTo>
                    <a:pt x="5249" y="6250"/>
                  </a:lnTo>
                  <a:lnTo>
                    <a:pt x="5249" y="6250"/>
                  </a:lnTo>
                  <a:lnTo>
                    <a:pt x="5249" y="6250"/>
                  </a:lnTo>
                  <a:lnTo>
                    <a:pt x="5249" y="6250"/>
                  </a:lnTo>
                  <a:lnTo>
                    <a:pt x="5249" y="6250"/>
                  </a:lnTo>
                  <a:lnTo>
                    <a:pt x="5249" y="6250"/>
                  </a:lnTo>
                  <a:lnTo>
                    <a:pt x="5249" y="6250"/>
                  </a:lnTo>
                  <a:lnTo>
                    <a:pt x="5249" y="6250"/>
                  </a:lnTo>
                  <a:lnTo>
                    <a:pt x="5249" y="6250"/>
                  </a:lnTo>
                  <a:lnTo>
                    <a:pt x="5249" y="6250"/>
                  </a:lnTo>
                  <a:lnTo>
                    <a:pt x="5280" y="6250"/>
                  </a:lnTo>
                  <a:lnTo>
                    <a:pt x="5280" y="6250"/>
                  </a:lnTo>
                  <a:lnTo>
                    <a:pt x="5280" y="6250"/>
                  </a:lnTo>
                  <a:lnTo>
                    <a:pt x="5280" y="6250"/>
                  </a:lnTo>
                  <a:lnTo>
                    <a:pt x="5280" y="6250"/>
                  </a:lnTo>
                  <a:lnTo>
                    <a:pt x="5280" y="6250"/>
                  </a:lnTo>
                  <a:lnTo>
                    <a:pt x="5280" y="6250"/>
                  </a:lnTo>
                  <a:lnTo>
                    <a:pt x="5280" y="6250"/>
                  </a:lnTo>
                  <a:lnTo>
                    <a:pt x="5280" y="6250"/>
                  </a:lnTo>
                  <a:lnTo>
                    <a:pt x="5280" y="6250"/>
                  </a:lnTo>
                  <a:lnTo>
                    <a:pt x="5280" y="6250"/>
                  </a:lnTo>
                  <a:lnTo>
                    <a:pt x="5280" y="6250"/>
                  </a:lnTo>
                  <a:lnTo>
                    <a:pt x="5280" y="6219"/>
                  </a:lnTo>
                  <a:lnTo>
                    <a:pt x="5280" y="6219"/>
                  </a:lnTo>
                  <a:lnTo>
                    <a:pt x="5312" y="6219"/>
                  </a:lnTo>
                  <a:lnTo>
                    <a:pt x="5312" y="6219"/>
                  </a:lnTo>
                  <a:lnTo>
                    <a:pt x="5343" y="6187"/>
                  </a:lnTo>
                  <a:lnTo>
                    <a:pt x="5343" y="6187"/>
                  </a:lnTo>
                  <a:lnTo>
                    <a:pt x="5343" y="6187"/>
                  </a:lnTo>
                  <a:lnTo>
                    <a:pt x="5374" y="6187"/>
                  </a:lnTo>
                  <a:lnTo>
                    <a:pt x="5374" y="6187"/>
                  </a:lnTo>
                  <a:lnTo>
                    <a:pt x="5374" y="6187"/>
                  </a:lnTo>
                  <a:lnTo>
                    <a:pt x="5374" y="6187"/>
                  </a:lnTo>
                  <a:lnTo>
                    <a:pt x="5374" y="6187"/>
                  </a:lnTo>
                  <a:lnTo>
                    <a:pt x="5374" y="6187"/>
                  </a:lnTo>
                  <a:lnTo>
                    <a:pt x="5374" y="6187"/>
                  </a:lnTo>
                  <a:lnTo>
                    <a:pt x="5437" y="6156"/>
                  </a:lnTo>
                  <a:lnTo>
                    <a:pt x="5437" y="6125"/>
                  </a:lnTo>
                  <a:lnTo>
                    <a:pt x="5437" y="6125"/>
                  </a:lnTo>
                  <a:lnTo>
                    <a:pt x="5437" y="6125"/>
                  </a:lnTo>
                  <a:lnTo>
                    <a:pt x="5468" y="6125"/>
                  </a:lnTo>
                  <a:lnTo>
                    <a:pt x="5468" y="6125"/>
                  </a:lnTo>
                  <a:lnTo>
                    <a:pt x="5468" y="6125"/>
                  </a:lnTo>
                  <a:lnTo>
                    <a:pt x="5468" y="6125"/>
                  </a:lnTo>
                  <a:lnTo>
                    <a:pt x="5468" y="6125"/>
                  </a:lnTo>
                  <a:lnTo>
                    <a:pt x="5468" y="6125"/>
                  </a:lnTo>
                  <a:lnTo>
                    <a:pt x="5468" y="6125"/>
                  </a:lnTo>
                  <a:lnTo>
                    <a:pt x="5468" y="6125"/>
                  </a:lnTo>
                  <a:lnTo>
                    <a:pt x="5468" y="6094"/>
                  </a:lnTo>
                  <a:lnTo>
                    <a:pt x="5468" y="6094"/>
                  </a:lnTo>
                  <a:lnTo>
                    <a:pt x="5468" y="6094"/>
                  </a:lnTo>
                  <a:lnTo>
                    <a:pt x="5468" y="6094"/>
                  </a:lnTo>
                  <a:lnTo>
                    <a:pt x="5468" y="6094"/>
                  </a:lnTo>
                  <a:lnTo>
                    <a:pt x="5468" y="6094"/>
                  </a:lnTo>
                  <a:lnTo>
                    <a:pt x="5499" y="6062"/>
                  </a:lnTo>
                  <a:lnTo>
                    <a:pt x="5530" y="6062"/>
                  </a:lnTo>
                  <a:lnTo>
                    <a:pt x="5562" y="6031"/>
                  </a:lnTo>
                  <a:lnTo>
                    <a:pt x="5593" y="6031"/>
                  </a:lnTo>
                  <a:lnTo>
                    <a:pt x="5593" y="6031"/>
                  </a:lnTo>
                  <a:lnTo>
                    <a:pt x="5593" y="6031"/>
                  </a:lnTo>
                  <a:lnTo>
                    <a:pt x="5593" y="6031"/>
                  </a:lnTo>
                  <a:lnTo>
                    <a:pt x="5593" y="6031"/>
                  </a:lnTo>
                  <a:lnTo>
                    <a:pt x="5593" y="6031"/>
                  </a:lnTo>
                  <a:lnTo>
                    <a:pt x="5593" y="6031"/>
                  </a:lnTo>
                  <a:lnTo>
                    <a:pt x="5593" y="6031"/>
                  </a:lnTo>
                  <a:lnTo>
                    <a:pt x="5593" y="6031"/>
                  </a:lnTo>
                  <a:lnTo>
                    <a:pt x="5593" y="6031"/>
                  </a:lnTo>
                  <a:lnTo>
                    <a:pt x="5593" y="6031"/>
                  </a:lnTo>
                  <a:lnTo>
                    <a:pt x="5593" y="6031"/>
                  </a:lnTo>
                  <a:lnTo>
                    <a:pt x="5593" y="6031"/>
                  </a:lnTo>
                  <a:lnTo>
                    <a:pt x="5593" y="6031"/>
                  </a:lnTo>
                  <a:lnTo>
                    <a:pt x="5593" y="6031"/>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593" y="6000"/>
                  </a:lnTo>
                  <a:lnTo>
                    <a:pt x="5624" y="6000"/>
                  </a:lnTo>
                  <a:lnTo>
                    <a:pt x="5624" y="6000"/>
                  </a:lnTo>
                  <a:lnTo>
                    <a:pt x="5624" y="6000"/>
                  </a:lnTo>
                  <a:lnTo>
                    <a:pt x="5624" y="6000"/>
                  </a:lnTo>
                  <a:lnTo>
                    <a:pt x="5624" y="6031"/>
                  </a:lnTo>
                  <a:lnTo>
                    <a:pt x="5624" y="6031"/>
                  </a:lnTo>
                  <a:lnTo>
                    <a:pt x="5624" y="6031"/>
                  </a:lnTo>
                  <a:lnTo>
                    <a:pt x="5624" y="6031"/>
                  </a:lnTo>
                  <a:lnTo>
                    <a:pt x="5624" y="6031"/>
                  </a:lnTo>
                  <a:lnTo>
                    <a:pt x="5593" y="6031"/>
                  </a:lnTo>
                  <a:lnTo>
                    <a:pt x="5624" y="6031"/>
                  </a:lnTo>
                  <a:lnTo>
                    <a:pt x="5624" y="6031"/>
                  </a:lnTo>
                  <a:lnTo>
                    <a:pt x="5624" y="6031"/>
                  </a:lnTo>
                  <a:lnTo>
                    <a:pt x="5624" y="6031"/>
                  </a:lnTo>
                  <a:lnTo>
                    <a:pt x="5624" y="6031"/>
                  </a:lnTo>
                  <a:lnTo>
                    <a:pt x="5624" y="6031"/>
                  </a:lnTo>
                  <a:lnTo>
                    <a:pt x="5624" y="6031"/>
                  </a:lnTo>
                  <a:lnTo>
                    <a:pt x="5624" y="6031"/>
                  </a:lnTo>
                  <a:lnTo>
                    <a:pt x="5624" y="6031"/>
                  </a:lnTo>
                  <a:lnTo>
                    <a:pt x="5624" y="6031"/>
                  </a:lnTo>
                  <a:lnTo>
                    <a:pt x="5624" y="6031"/>
                  </a:lnTo>
                  <a:lnTo>
                    <a:pt x="5624" y="6031"/>
                  </a:lnTo>
                  <a:lnTo>
                    <a:pt x="5624" y="6000"/>
                  </a:lnTo>
                  <a:lnTo>
                    <a:pt x="5624" y="6000"/>
                  </a:lnTo>
                  <a:lnTo>
                    <a:pt x="5655" y="6000"/>
                  </a:lnTo>
                  <a:lnTo>
                    <a:pt x="5655" y="6000"/>
                  </a:lnTo>
                  <a:lnTo>
                    <a:pt x="5655" y="6000"/>
                  </a:lnTo>
                  <a:lnTo>
                    <a:pt x="5655" y="6000"/>
                  </a:lnTo>
                  <a:lnTo>
                    <a:pt x="5655" y="6000"/>
                  </a:lnTo>
                  <a:lnTo>
                    <a:pt x="5624" y="6000"/>
                  </a:lnTo>
                  <a:lnTo>
                    <a:pt x="5624" y="6000"/>
                  </a:lnTo>
                  <a:lnTo>
                    <a:pt x="5624" y="6000"/>
                  </a:lnTo>
                  <a:lnTo>
                    <a:pt x="5624" y="6000"/>
                  </a:lnTo>
                  <a:lnTo>
                    <a:pt x="5624" y="6000"/>
                  </a:lnTo>
                  <a:lnTo>
                    <a:pt x="5624" y="6000"/>
                  </a:lnTo>
                  <a:lnTo>
                    <a:pt x="5624" y="6000"/>
                  </a:lnTo>
                  <a:lnTo>
                    <a:pt x="5655" y="6000"/>
                  </a:lnTo>
                  <a:lnTo>
                    <a:pt x="5655" y="6000"/>
                  </a:lnTo>
                  <a:lnTo>
                    <a:pt x="5655" y="6000"/>
                  </a:lnTo>
                  <a:lnTo>
                    <a:pt x="5655" y="6000"/>
                  </a:lnTo>
                  <a:lnTo>
                    <a:pt x="5655" y="6000"/>
                  </a:lnTo>
                  <a:lnTo>
                    <a:pt x="5655" y="6000"/>
                  </a:lnTo>
                  <a:lnTo>
                    <a:pt x="5655" y="6000"/>
                  </a:lnTo>
                  <a:lnTo>
                    <a:pt x="5655" y="6000"/>
                  </a:lnTo>
                  <a:lnTo>
                    <a:pt x="5655" y="6000"/>
                  </a:lnTo>
                  <a:lnTo>
                    <a:pt x="5655" y="6000"/>
                  </a:lnTo>
                  <a:lnTo>
                    <a:pt x="5655" y="5969"/>
                  </a:lnTo>
                  <a:lnTo>
                    <a:pt x="5655" y="5969"/>
                  </a:lnTo>
                  <a:lnTo>
                    <a:pt x="5687" y="5969"/>
                  </a:lnTo>
                  <a:lnTo>
                    <a:pt x="5687" y="5969"/>
                  </a:lnTo>
                  <a:lnTo>
                    <a:pt x="5687" y="5969"/>
                  </a:lnTo>
                  <a:lnTo>
                    <a:pt x="5718" y="5969"/>
                  </a:lnTo>
                  <a:lnTo>
                    <a:pt x="5718" y="5969"/>
                  </a:lnTo>
                  <a:lnTo>
                    <a:pt x="5718" y="5969"/>
                  </a:lnTo>
                  <a:lnTo>
                    <a:pt x="5718" y="5969"/>
                  </a:lnTo>
                  <a:lnTo>
                    <a:pt x="5718" y="5969"/>
                  </a:lnTo>
                  <a:lnTo>
                    <a:pt x="5749" y="5969"/>
                  </a:lnTo>
                  <a:lnTo>
                    <a:pt x="5749" y="5969"/>
                  </a:lnTo>
                  <a:lnTo>
                    <a:pt x="5749" y="5969"/>
                  </a:lnTo>
                  <a:lnTo>
                    <a:pt x="5749" y="5969"/>
                  </a:lnTo>
                  <a:lnTo>
                    <a:pt x="5749" y="5969"/>
                  </a:lnTo>
                  <a:lnTo>
                    <a:pt x="5749" y="5969"/>
                  </a:lnTo>
                  <a:lnTo>
                    <a:pt x="5749" y="5969"/>
                  </a:lnTo>
                  <a:lnTo>
                    <a:pt x="5749" y="5969"/>
                  </a:lnTo>
                  <a:lnTo>
                    <a:pt x="5749" y="5969"/>
                  </a:lnTo>
                  <a:lnTo>
                    <a:pt x="5780" y="6000"/>
                  </a:lnTo>
                  <a:lnTo>
                    <a:pt x="5780" y="6000"/>
                  </a:lnTo>
                  <a:lnTo>
                    <a:pt x="5780" y="6000"/>
                  </a:lnTo>
                  <a:lnTo>
                    <a:pt x="5780" y="6000"/>
                  </a:lnTo>
                  <a:lnTo>
                    <a:pt x="5780" y="6000"/>
                  </a:lnTo>
                  <a:lnTo>
                    <a:pt x="5780" y="6000"/>
                  </a:lnTo>
                  <a:lnTo>
                    <a:pt x="5780" y="6000"/>
                  </a:lnTo>
                  <a:lnTo>
                    <a:pt x="5780" y="6000"/>
                  </a:lnTo>
                  <a:lnTo>
                    <a:pt x="5780" y="6000"/>
                  </a:lnTo>
                  <a:lnTo>
                    <a:pt x="5780" y="6000"/>
                  </a:lnTo>
                  <a:lnTo>
                    <a:pt x="5780" y="5969"/>
                  </a:lnTo>
                  <a:lnTo>
                    <a:pt x="5780" y="5969"/>
                  </a:lnTo>
                  <a:lnTo>
                    <a:pt x="5780" y="5969"/>
                  </a:lnTo>
                  <a:lnTo>
                    <a:pt x="5780" y="5969"/>
                  </a:lnTo>
                  <a:lnTo>
                    <a:pt x="5780" y="5969"/>
                  </a:lnTo>
                  <a:lnTo>
                    <a:pt x="5780" y="5969"/>
                  </a:lnTo>
                  <a:lnTo>
                    <a:pt x="5780" y="5969"/>
                  </a:lnTo>
                  <a:lnTo>
                    <a:pt x="5780" y="5969"/>
                  </a:lnTo>
                  <a:lnTo>
                    <a:pt x="5780" y="5969"/>
                  </a:lnTo>
                  <a:lnTo>
                    <a:pt x="5780" y="5969"/>
                  </a:lnTo>
                  <a:lnTo>
                    <a:pt x="5780" y="5969"/>
                  </a:lnTo>
                  <a:lnTo>
                    <a:pt x="5780" y="5937"/>
                  </a:lnTo>
                  <a:lnTo>
                    <a:pt x="5780" y="5937"/>
                  </a:lnTo>
                  <a:lnTo>
                    <a:pt x="5780" y="5937"/>
                  </a:lnTo>
                  <a:lnTo>
                    <a:pt x="5780" y="5937"/>
                  </a:lnTo>
                  <a:lnTo>
                    <a:pt x="5780" y="5937"/>
                  </a:lnTo>
                  <a:lnTo>
                    <a:pt x="5812" y="5937"/>
                  </a:lnTo>
                  <a:lnTo>
                    <a:pt x="5812" y="5937"/>
                  </a:lnTo>
                  <a:lnTo>
                    <a:pt x="5812" y="5937"/>
                  </a:lnTo>
                  <a:lnTo>
                    <a:pt x="5812" y="5937"/>
                  </a:lnTo>
                  <a:lnTo>
                    <a:pt x="5812" y="5937"/>
                  </a:lnTo>
                  <a:lnTo>
                    <a:pt x="5812" y="5937"/>
                  </a:lnTo>
                  <a:lnTo>
                    <a:pt x="5812" y="5937"/>
                  </a:lnTo>
                  <a:lnTo>
                    <a:pt x="5812" y="5937"/>
                  </a:lnTo>
                  <a:lnTo>
                    <a:pt x="5812" y="5937"/>
                  </a:lnTo>
                  <a:lnTo>
                    <a:pt x="5812" y="5937"/>
                  </a:lnTo>
                  <a:lnTo>
                    <a:pt x="5812" y="5937"/>
                  </a:lnTo>
                  <a:lnTo>
                    <a:pt x="5843" y="5937"/>
                  </a:lnTo>
                  <a:lnTo>
                    <a:pt x="5843" y="5937"/>
                  </a:lnTo>
                  <a:lnTo>
                    <a:pt x="5843" y="5937"/>
                  </a:lnTo>
                  <a:lnTo>
                    <a:pt x="5843" y="5937"/>
                  </a:lnTo>
                  <a:lnTo>
                    <a:pt x="5843" y="5937"/>
                  </a:lnTo>
                  <a:lnTo>
                    <a:pt x="5843" y="5906"/>
                  </a:lnTo>
                  <a:lnTo>
                    <a:pt x="5843" y="5906"/>
                  </a:lnTo>
                  <a:lnTo>
                    <a:pt x="5843" y="5937"/>
                  </a:lnTo>
                  <a:lnTo>
                    <a:pt x="5843" y="5937"/>
                  </a:lnTo>
                  <a:lnTo>
                    <a:pt x="5843" y="5906"/>
                  </a:lnTo>
                  <a:lnTo>
                    <a:pt x="5843" y="5906"/>
                  </a:lnTo>
                  <a:lnTo>
                    <a:pt x="5843" y="5906"/>
                  </a:lnTo>
                  <a:lnTo>
                    <a:pt x="5843" y="5906"/>
                  </a:lnTo>
                  <a:lnTo>
                    <a:pt x="5843" y="5906"/>
                  </a:lnTo>
                  <a:lnTo>
                    <a:pt x="5843" y="5906"/>
                  </a:lnTo>
                  <a:lnTo>
                    <a:pt x="5843" y="5906"/>
                  </a:lnTo>
                  <a:lnTo>
                    <a:pt x="5843" y="5906"/>
                  </a:lnTo>
                  <a:lnTo>
                    <a:pt x="5843" y="5906"/>
                  </a:lnTo>
                  <a:lnTo>
                    <a:pt x="5843" y="5906"/>
                  </a:lnTo>
                  <a:lnTo>
                    <a:pt x="5843" y="5906"/>
                  </a:lnTo>
                  <a:lnTo>
                    <a:pt x="5874" y="5906"/>
                  </a:lnTo>
                  <a:lnTo>
                    <a:pt x="5874" y="5906"/>
                  </a:lnTo>
                  <a:lnTo>
                    <a:pt x="5874" y="5906"/>
                  </a:lnTo>
                  <a:lnTo>
                    <a:pt x="5874" y="5906"/>
                  </a:lnTo>
                  <a:lnTo>
                    <a:pt x="5874" y="5906"/>
                  </a:lnTo>
                  <a:lnTo>
                    <a:pt x="5874" y="5906"/>
                  </a:lnTo>
                  <a:lnTo>
                    <a:pt x="5874" y="5906"/>
                  </a:lnTo>
                  <a:lnTo>
                    <a:pt x="5874" y="5906"/>
                  </a:lnTo>
                  <a:lnTo>
                    <a:pt x="5874" y="5906"/>
                  </a:lnTo>
                  <a:lnTo>
                    <a:pt x="5874" y="5906"/>
                  </a:lnTo>
                  <a:lnTo>
                    <a:pt x="5874" y="5906"/>
                  </a:lnTo>
                  <a:lnTo>
                    <a:pt x="5874" y="5906"/>
                  </a:lnTo>
                  <a:lnTo>
                    <a:pt x="5874" y="5906"/>
                  </a:lnTo>
                  <a:lnTo>
                    <a:pt x="5874" y="5906"/>
                  </a:lnTo>
                  <a:lnTo>
                    <a:pt x="5874" y="5906"/>
                  </a:lnTo>
                  <a:lnTo>
                    <a:pt x="5874" y="5875"/>
                  </a:lnTo>
                  <a:lnTo>
                    <a:pt x="5874" y="5875"/>
                  </a:lnTo>
                  <a:lnTo>
                    <a:pt x="5874" y="5875"/>
                  </a:lnTo>
                  <a:lnTo>
                    <a:pt x="5905" y="5875"/>
                  </a:lnTo>
                  <a:lnTo>
                    <a:pt x="5905" y="5875"/>
                  </a:lnTo>
                  <a:lnTo>
                    <a:pt x="5905" y="5875"/>
                  </a:lnTo>
                  <a:lnTo>
                    <a:pt x="5905" y="5875"/>
                  </a:lnTo>
                  <a:lnTo>
                    <a:pt x="5905" y="5875"/>
                  </a:lnTo>
                  <a:lnTo>
                    <a:pt x="5905" y="5875"/>
                  </a:lnTo>
                  <a:lnTo>
                    <a:pt x="5905" y="5875"/>
                  </a:lnTo>
                  <a:lnTo>
                    <a:pt x="5905" y="5875"/>
                  </a:lnTo>
                  <a:lnTo>
                    <a:pt x="5905" y="5875"/>
                  </a:lnTo>
                  <a:lnTo>
                    <a:pt x="5905" y="5875"/>
                  </a:lnTo>
                  <a:lnTo>
                    <a:pt x="5905" y="5875"/>
                  </a:lnTo>
                  <a:lnTo>
                    <a:pt x="5905" y="5875"/>
                  </a:lnTo>
                  <a:lnTo>
                    <a:pt x="5905" y="5875"/>
                  </a:lnTo>
                  <a:lnTo>
                    <a:pt x="5905" y="5875"/>
                  </a:lnTo>
                  <a:lnTo>
                    <a:pt x="5937" y="5875"/>
                  </a:lnTo>
                  <a:lnTo>
                    <a:pt x="5937" y="5875"/>
                  </a:lnTo>
                  <a:lnTo>
                    <a:pt x="5937" y="5875"/>
                  </a:lnTo>
                  <a:lnTo>
                    <a:pt x="5937" y="5875"/>
                  </a:lnTo>
                  <a:lnTo>
                    <a:pt x="5937" y="5875"/>
                  </a:lnTo>
                  <a:lnTo>
                    <a:pt x="5937" y="5875"/>
                  </a:lnTo>
                  <a:lnTo>
                    <a:pt x="5937" y="5875"/>
                  </a:lnTo>
                  <a:lnTo>
                    <a:pt x="5937" y="5875"/>
                  </a:lnTo>
                  <a:lnTo>
                    <a:pt x="5937" y="5875"/>
                  </a:lnTo>
                  <a:lnTo>
                    <a:pt x="5968" y="5875"/>
                  </a:lnTo>
                  <a:lnTo>
                    <a:pt x="5968" y="5875"/>
                  </a:lnTo>
                  <a:lnTo>
                    <a:pt x="5968" y="5875"/>
                  </a:lnTo>
                  <a:lnTo>
                    <a:pt x="5968" y="5875"/>
                  </a:lnTo>
                  <a:lnTo>
                    <a:pt x="5968" y="5875"/>
                  </a:lnTo>
                  <a:lnTo>
                    <a:pt x="5968" y="5875"/>
                  </a:lnTo>
                  <a:lnTo>
                    <a:pt x="5968" y="5875"/>
                  </a:lnTo>
                  <a:lnTo>
                    <a:pt x="5968" y="5875"/>
                  </a:lnTo>
                  <a:lnTo>
                    <a:pt x="5968" y="5875"/>
                  </a:lnTo>
                  <a:lnTo>
                    <a:pt x="5968" y="5875"/>
                  </a:lnTo>
                  <a:lnTo>
                    <a:pt x="5968" y="5875"/>
                  </a:lnTo>
                  <a:lnTo>
                    <a:pt x="5968" y="5844"/>
                  </a:lnTo>
                  <a:lnTo>
                    <a:pt x="5968" y="5844"/>
                  </a:lnTo>
                  <a:lnTo>
                    <a:pt x="5968" y="5844"/>
                  </a:lnTo>
                  <a:lnTo>
                    <a:pt x="5968" y="5844"/>
                  </a:lnTo>
                  <a:lnTo>
                    <a:pt x="5968" y="5875"/>
                  </a:lnTo>
                  <a:lnTo>
                    <a:pt x="5937" y="5875"/>
                  </a:lnTo>
                  <a:lnTo>
                    <a:pt x="5937" y="5875"/>
                  </a:lnTo>
                  <a:lnTo>
                    <a:pt x="5937" y="5875"/>
                  </a:lnTo>
                  <a:lnTo>
                    <a:pt x="5937" y="5875"/>
                  </a:lnTo>
                  <a:lnTo>
                    <a:pt x="5937" y="5875"/>
                  </a:lnTo>
                  <a:lnTo>
                    <a:pt x="5937" y="5875"/>
                  </a:lnTo>
                  <a:lnTo>
                    <a:pt x="5937" y="5844"/>
                  </a:lnTo>
                  <a:lnTo>
                    <a:pt x="5937" y="5844"/>
                  </a:lnTo>
                  <a:lnTo>
                    <a:pt x="5937" y="5844"/>
                  </a:lnTo>
                  <a:lnTo>
                    <a:pt x="5937" y="5844"/>
                  </a:lnTo>
                  <a:lnTo>
                    <a:pt x="5937" y="5875"/>
                  </a:lnTo>
                  <a:lnTo>
                    <a:pt x="5937" y="5844"/>
                  </a:lnTo>
                  <a:lnTo>
                    <a:pt x="5937" y="5844"/>
                  </a:lnTo>
                  <a:lnTo>
                    <a:pt x="5937" y="5844"/>
                  </a:lnTo>
                  <a:lnTo>
                    <a:pt x="5937" y="5844"/>
                  </a:lnTo>
                  <a:lnTo>
                    <a:pt x="5937" y="5844"/>
                  </a:lnTo>
                  <a:lnTo>
                    <a:pt x="5937" y="5844"/>
                  </a:lnTo>
                  <a:lnTo>
                    <a:pt x="5937" y="5844"/>
                  </a:lnTo>
                  <a:lnTo>
                    <a:pt x="5937" y="5844"/>
                  </a:lnTo>
                  <a:lnTo>
                    <a:pt x="5937" y="5844"/>
                  </a:lnTo>
                  <a:lnTo>
                    <a:pt x="5937" y="5844"/>
                  </a:lnTo>
                  <a:lnTo>
                    <a:pt x="5937" y="5844"/>
                  </a:lnTo>
                  <a:lnTo>
                    <a:pt x="5937" y="5844"/>
                  </a:lnTo>
                  <a:lnTo>
                    <a:pt x="5937" y="5844"/>
                  </a:lnTo>
                  <a:lnTo>
                    <a:pt x="5937" y="5812"/>
                  </a:lnTo>
                  <a:lnTo>
                    <a:pt x="5937" y="5812"/>
                  </a:lnTo>
                  <a:lnTo>
                    <a:pt x="5937" y="5812"/>
                  </a:lnTo>
                  <a:lnTo>
                    <a:pt x="5968" y="5812"/>
                  </a:lnTo>
                  <a:lnTo>
                    <a:pt x="5968" y="5812"/>
                  </a:lnTo>
                  <a:lnTo>
                    <a:pt x="5968" y="5812"/>
                  </a:lnTo>
                  <a:lnTo>
                    <a:pt x="5968" y="5812"/>
                  </a:lnTo>
                  <a:lnTo>
                    <a:pt x="5968" y="5812"/>
                  </a:lnTo>
                  <a:lnTo>
                    <a:pt x="5968" y="5812"/>
                  </a:lnTo>
                  <a:lnTo>
                    <a:pt x="5999" y="5812"/>
                  </a:lnTo>
                  <a:lnTo>
                    <a:pt x="5999" y="5812"/>
                  </a:lnTo>
                  <a:lnTo>
                    <a:pt x="5999" y="5812"/>
                  </a:lnTo>
                  <a:lnTo>
                    <a:pt x="5999" y="5781"/>
                  </a:lnTo>
                  <a:lnTo>
                    <a:pt x="5999" y="5781"/>
                  </a:lnTo>
                  <a:lnTo>
                    <a:pt x="5999" y="5781"/>
                  </a:lnTo>
                  <a:lnTo>
                    <a:pt x="5999" y="5781"/>
                  </a:lnTo>
                  <a:lnTo>
                    <a:pt x="5999" y="5781"/>
                  </a:lnTo>
                  <a:lnTo>
                    <a:pt x="5999" y="5781"/>
                  </a:lnTo>
                  <a:lnTo>
                    <a:pt x="5999" y="5781"/>
                  </a:lnTo>
                  <a:lnTo>
                    <a:pt x="5999" y="5781"/>
                  </a:lnTo>
                  <a:lnTo>
                    <a:pt x="5999" y="5812"/>
                  </a:lnTo>
                  <a:lnTo>
                    <a:pt x="5999" y="5781"/>
                  </a:lnTo>
                  <a:lnTo>
                    <a:pt x="5999" y="5781"/>
                  </a:lnTo>
                  <a:lnTo>
                    <a:pt x="5999" y="5781"/>
                  </a:lnTo>
                  <a:lnTo>
                    <a:pt x="5999" y="5781"/>
                  </a:lnTo>
                  <a:lnTo>
                    <a:pt x="5999" y="5781"/>
                  </a:lnTo>
                  <a:lnTo>
                    <a:pt x="5999" y="5781"/>
                  </a:lnTo>
                  <a:lnTo>
                    <a:pt x="5999" y="5781"/>
                  </a:lnTo>
                  <a:lnTo>
                    <a:pt x="5999" y="5781"/>
                  </a:lnTo>
                  <a:lnTo>
                    <a:pt x="5999" y="5781"/>
                  </a:lnTo>
                  <a:lnTo>
                    <a:pt x="5999" y="5781"/>
                  </a:lnTo>
                  <a:lnTo>
                    <a:pt x="5999" y="5781"/>
                  </a:lnTo>
                  <a:lnTo>
                    <a:pt x="5999" y="5781"/>
                  </a:lnTo>
                  <a:lnTo>
                    <a:pt x="5999" y="5812"/>
                  </a:lnTo>
                  <a:lnTo>
                    <a:pt x="5999" y="5812"/>
                  </a:lnTo>
                  <a:lnTo>
                    <a:pt x="5999" y="5812"/>
                  </a:lnTo>
                  <a:lnTo>
                    <a:pt x="5999" y="5812"/>
                  </a:lnTo>
                  <a:lnTo>
                    <a:pt x="5999" y="5812"/>
                  </a:lnTo>
                  <a:lnTo>
                    <a:pt x="5999" y="5812"/>
                  </a:lnTo>
                  <a:lnTo>
                    <a:pt x="5999" y="5812"/>
                  </a:lnTo>
                  <a:lnTo>
                    <a:pt x="5999" y="5812"/>
                  </a:lnTo>
                  <a:lnTo>
                    <a:pt x="5999"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30" y="5812"/>
                  </a:lnTo>
                  <a:lnTo>
                    <a:pt x="6062" y="5812"/>
                  </a:lnTo>
                  <a:lnTo>
                    <a:pt x="6062" y="5812"/>
                  </a:lnTo>
                  <a:lnTo>
                    <a:pt x="6062" y="5812"/>
                  </a:lnTo>
                  <a:lnTo>
                    <a:pt x="6062" y="5812"/>
                  </a:lnTo>
                  <a:lnTo>
                    <a:pt x="6062" y="5812"/>
                  </a:lnTo>
                  <a:lnTo>
                    <a:pt x="6062" y="5781"/>
                  </a:lnTo>
                  <a:lnTo>
                    <a:pt x="6062" y="5781"/>
                  </a:lnTo>
                  <a:lnTo>
                    <a:pt x="6062" y="5781"/>
                  </a:lnTo>
                  <a:lnTo>
                    <a:pt x="6062" y="5781"/>
                  </a:lnTo>
                  <a:lnTo>
                    <a:pt x="6062" y="5812"/>
                  </a:lnTo>
                  <a:lnTo>
                    <a:pt x="6062" y="5812"/>
                  </a:lnTo>
                  <a:lnTo>
                    <a:pt x="6062" y="5812"/>
                  </a:lnTo>
                  <a:lnTo>
                    <a:pt x="6062" y="5812"/>
                  </a:lnTo>
                  <a:lnTo>
                    <a:pt x="6062" y="5781"/>
                  </a:lnTo>
                  <a:lnTo>
                    <a:pt x="6062" y="5781"/>
                  </a:lnTo>
                  <a:lnTo>
                    <a:pt x="6093" y="5781"/>
                  </a:lnTo>
                  <a:lnTo>
                    <a:pt x="6093" y="5781"/>
                  </a:lnTo>
                  <a:lnTo>
                    <a:pt x="6093" y="5781"/>
                  </a:lnTo>
                  <a:lnTo>
                    <a:pt x="6093" y="5781"/>
                  </a:lnTo>
                  <a:lnTo>
                    <a:pt x="6093" y="5781"/>
                  </a:lnTo>
                  <a:lnTo>
                    <a:pt x="6093" y="5781"/>
                  </a:lnTo>
                  <a:lnTo>
                    <a:pt x="6093" y="5781"/>
                  </a:lnTo>
                  <a:lnTo>
                    <a:pt x="6093" y="5781"/>
                  </a:lnTo>
                  <a:lnTo>
                    <a:pt x="6093" y="5781"/>
                  </a:lnTo>
                  <a:lnTo>
                    <a:pt x="6093" y="5781"/>
                  </a:lnTo>
                  <a:lnTo>
                    <a:pt x="6124" y="5781"/>
                  </a:lnTo>
                  <a:lnTo>
                    <a:pt x="6124" y="5781"/>
                  </a:lnTo>
                  <a:lnTo>
                    <a:pt x="6124" y="5781"/>
                  </a:lnTo>
                  <a:lnTo>
                    <a:pt x="6124" y="5781"/>
                  </a:lnTo>
                  <a:lnTo>
                    <a:pt x="6124" y="5781"/>
                  </a:lnTo>
                  <a:lnTo>
                    <a:pt x="6124" y="5781"/>
                  </a:lnTo>
                  <a:lnTo>
                    <a:pt x="6124" y="5781"/>
                  </a:lnTo>
                  <a:lnTo>
                    <a:pt x="6124" y="5812"/>
                  </a:lnTo>
                  <a:lnTo>
                    <a:pt x="6124" y="5812"/>
                  </a:lnTo>
                  <a:lnTo>
                    <a:pt x="6124" y="5812"/>
                  </a:lnTo>
                  <a:lnTo>
                    <a:pt x="6155" y="5812"/>
                  </a:lnTo>
                  <a:lnTo>
                    <a:pt x="6155" y="5812"/>
                  </a:lnTo>
                  <a:lnTo>
                    <a:pt x="6155" y="5812"/>
                  </a:lnTo>
                  <a:lnTo>
                    <a:pt x="6155" y="5812"/>
                  </a:lnTo>
                  <a:lnTo>
                    <a:pt x="6155" y="5812"/>
                  </a:lnTo>
                  <a:lnTo>
                    <a:pt x="6155" y="5812"/>
                  </a:lnTo>
                  <a:lnTo>
                    <a:pt x="6155" y="5812"/>
                  </a:lnTo>
                  <a:lnTo>
                    <a:pt x="6155" y="5812"/>
                  </a:lnTo>
                  <a:lnTo>
                    <a:pt x="6155" y="5812"/>
                  </a:lnTo>
                  <a:lnTo>
                    <a:pt x="6124" y="5812"/>
                  </a:lnTo>
                  <a:lnTo>
                    <a:pt x="6124" y="5812"/>
                  </a:lnTo>
                  <a:lnTo>
                    <a:pt x="6093" y="5812"/>
                  </a:lnTo>
                  <a:lnTo>
                    <a:pt x="6093" y="5812"/>
                  </a:lnTo>
                  <a:lnTo>
                    <a:pt x="6093" y="5812"/>
                  </a:lnTo>
                  <a:lnTo>
                    <a:pt x="6093" y="5812"/>
                  </a:lnTo>
                  <a:lnTo>
                    <a:pt x="6093" y="5812"/>
                  </a:lnTo>
                  <a:lnTo>
                    <a:pt x="6093" y="5812"/>
                  </a:lnTo>
                  <a:lnTo>
                    <a:pt x="6093" y="5812"/>
                  </a:lnTo>
                  <a:lnTo>
                    <a:pt x="6093" y="5812"/>
                  </a:lnTo>
                  <a:lnTo>
                    <a:pt x="6062" y="5812"/>
                  </a:lnTo>
                  <a:lnTo>
                    <a:pt x="6062" y="5812"/>
                  </a:lnTo>
                  <a:lnTo>
                    <a:pt x="6062" y="5812"/>
                  </a:lnTo>
                  <a:lnTo>
                    <a:pt x="6093" y="5812"/>
                  </a:lnTo>
                  <a:lnTo>
                    <a:pt x="6093" y="5812"/>
                  </a:lnTo>
                  <a:lnTo>
                    <a:pt x="6093" y="5812"/>
                  </a:lnTo>
                  <a:lnTo>
                    <a:pt x="6093" y="5812"/>
                  </a:lnTo>
                  <a:lnTo>
                    <a:pt x="6093" y="5812"/>
                  </a:lnTo>
                  <a:lnTo>
                    <a:pt x="6093" y="5812"/>
                  </a:lnTo>
                  <a:lnTo>
                    <a:pt x="6155" y="5812"/>
                  </a:lnTo>
                  <a:lnTo>
                    <a:pt x="6155" y="5812"/>
                  </a:lnTo>
                  <a:lnTo>
                    <a:pt x="6155" y="5812"/>
                  </a:lnTo>
                  <a:lnTo>
                    <a:pt x="6155" y="5812"/>
                  </a:lnTo>
                  <a:lnTo>
                    <a:pt x="6155" y="5812"/>
                  </a:lnTo>
                  <a:lnTo>
                    <a:pt x="6155" y="5812"/>
                  </a:lnTo>
                  <a:lnTo>
                    <a:pt x="6155" y="5812"/>
                  </a:lnTo>
                  <a:lnTo>
                    <a:pt x="6155" y="5812"/>
                  </a:lnTo>
                  <a:lnTo>
                    <a:pt x="6187" y="5812"/>
                  </a:lnTo>
                  <a:lnTo>
                    <a:pt x="6187" y="5812"/>
                  </a:lnTo>
                  <a:lnTo>
                    <a:pt x="6249" y="5812"/>
                  </a:lnTo>
                  <a:lnTo>
                    <a:pt x="6249" y="5812"/>
                  </a:lnTo>
                  <a:lnTo>
                    <a:pt x="6249" y="5812"/>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18" y="5781"/>
                  </a:lnTo>
                  <a:lnTo>
                    <a:pt x="6218" y="5781"/>
                  </a:lnTo>
                  <a:lnTo>
                    <a:pt x="6218" y="5781"/>
                  </a:lnTo>
                  <a:lnTo>
                    <a:pt x="6218" y="5781"/>
                  </a:lnTo>
                  <a:lnTo>
                    <a:pt x="6218" y="5750"/>
                  </a:lnTo>
                  <a:lnTo>
                    <a:pt x="6218" y="5750"/>
                  </a:lnTo>
                  <a:lnTo>
                    <a:pt x="6218" y="5750"/>
                  </a:lnTo>
                  <a:lnTo>
                    <a:pt x="6218" y="5750"/>
                  </a:lnTo>
                  <a:lnTo>
                    <a:pt x="6218" y="5750"/>
                  </a:lnTo>
                  <a:lnTo>
                    <a:pt x="6249" y="5750"/>
                  </a:lnTo>
                  <a:lnTo>
                    <a:pt x="6249" y="5750"/>
                  </a:lnTo>
                  <a:lnTo>
                    <a:pt x="6249" y="5750"/>
                  </a:lnTo>
                  <a:lnTo>
                    <a:pt x="6249" y="5750"/>
                  </a:lnTo>
                  <a:lnTo>
                    <a:pt x="6249" y="5750"/>
                  </a:lnTo>
                  <a:lnTo>
                    <a:pt x="6249" y="5750"/>
                  </a:lnTo>
                  <a:lnTo>
                    <a:pt x="6249" y="5750"/>
                  </a:lnTo>
                  <a:lnTo>
                    <a:pt x="6249" y="5750"/>
                  </a:lnTo>
                  <a:lnTo>
                    <a:pt x="6249" y="5750"/>
                  </a:lnTo>
                  <a:lnTo>
                    <a:pt x="6249" y="5750"/>
                  </a:lnTo>
                  <a:lnTo>
                    <a:pt x="6249" y="5719"/>
                  </a:lnTo>
                  <a:lnTo>
                    <a:pt x="6280" y="5750"/>
                  </a:lnTo>
                  <a:lnTo>
                    <a:pt x="6280" y="5719"/>
                  </a:lnTo>
                  <a:lnTo>
                    <a:pt x="6280" y="5750"/>
                  </a:lnTo>
                  <a:lnTo>
                    <a:pt x="6280" y="5750"/>
                  </a:lnTo>
                  <a:lnTo>
                    <a:pt x="6280" y="5750"/>
                  </a:lnTo>
                  <a:lnTo>
                    <a:pt x="6280" y="5750"/>
                  </a:lnTo>
                  <a:lnTo>
                    <a:pt x="6280" y="5750"/>
                  </a:lnTo>
                  <a:lnTo>
                    <a:pt x="6280" y="5750"/>
                  </a:lnTo>
                  <a:lnTo>
                    <a:pt x="6280" y="5750"/>
                  </a:lnTo>
                  <a:lnTo>
                    <a:pt x="6280" y="5750"/>
                  </a:lnTo>
                  <a:lnTo>
                    <a:pt x="6280" y="5750"/>
                  </a:lnTo>
                  <a:lnTo>
                    <a:pt x="6280" y="5750"/>
                  </a:lnTo>
                  <a:lnTo>
                    <a:pt x="6280" y="5750"/>
                  </a:lnTo>
                  <a:lnTo>
                    <a:pt x="6280" y="5750"/>
                  </a:lnTo>
                  <a:lnTo>
                    <a:pt x="6249" y="5750"/>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49" y="5781"/>
                  </a:lnTo>
                  <a:lnTo>
                    <a:pt x="6280" y="5781"/>
                  </a:lnTo>
                  <a:lnTo>
                    <a:pt x="6280" y="5812"/>
                  </a:lnTo>
                  <a:lnTo>
                    <a:pt x="6280" y="5812"/>
                  </a:lnTo>
                  <a:lnTo>
                    <a:pt x="6312" y="5812"/>
                  </a:lnTo>
                  <a:lnTo>
                    <a:pt x="6312" y="5812"/>
                  </a:lnTo>
                  <a:lnTo>
                    <a:pt x="6343" y="5812"/>
                  </a:lnTo>
                  <a:lnTo>
                    <a:pt x="6343" y="5812"/>
                  </a:lnTo>
                  <a:lnTo>
                    <a:pt x="6343" y="5781"/>
                  </a:lnTo>
                  <a:lnTo>
                    <a:pt x="6343" y="5781"/>
                  </a:lnTo>
                  <a:lnTo>
                    <a:pt x="6343" y="5781"/>
                  </a:lnTo>
                  <a:lnTo>
                    <a:pt x="6343" y="5781"/>
                  </a:lnTo>
                  <a:lnTo>
                    <a:pt x="6374" y="5781"/>
                  </a:lnTo>
                  <a:lnTo>
                    <a:pt x="6405" y="5781"/>
                  </a:lnTo>
                  <a:lnTo>
                    <a:pt x="6437" y="5781"/>
                  </a:lnTo>
                  <a:lnTo>
                    <a:pt x="6468" y="5781"/>
                  </a:lnTo>
                  <a:lnTo>
                    <a:pt x="6468" y="5781"/>
                  </a:lnTo>
                  <a:lnTo>
                    <a:pt x="6468" y="5812"/>
                  </a:lnTo>
                  <a:lnTo>
                    <a:pt x="6468" y="5812"/>
                  </a:lnTo>
                  <a:lnTo>
                    <a:pt x="6468" y="5812"/>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68" y="5781"/>
                  </a:lnTo>
                  <a:lnTo>
                    <a:pt x="6499" y="5781"/>
                  </a:lnTo>
                  <a:lnTo>
                    <a:pt x="6499" y="5781"/>
                  </a:lnTo>
                  <a:lnTo>
                    <a:pt x="6499" y="5750"/>
                  </a:lnTo>
                  <a:lnTo>
                    <a:pt x="6499" y="5750"/>
                  </a:lnTo>
                  <a:lnTo>
                    <a:pt x="6499" y="5750"/>
                  </a:lnTo>
                  <a:lnTo>
                    <a:pt x="6499" y="5750"/>
                  </a:lnTo>
                  <a:lnTo>
                    <a:pt x="6499" y="5750"/>
                  </a:lnTo>
                  <a:lnTo>
                    <a:pt x="6499" y="5750"/>
                  </a:lnTo>
                  <a:lnTo>
                    <a:pt x="6499" y="5750"/>
                  </a:lnTo>
                  <a:lnTo>
                    <a:pt x="6499" y="5750"/>
                  </a:lnTo>
                  <a:lnTo>
                    <a:pt x="6499" y="5750"/>
                  </a:lnTo>
                  <a:lnTo>
                    <a:pt x="6499" y="5750"/>
                  </a:lnTo>
                  <a:lnTo>
                    <a:pt x="6499" y="5750"/>
                  </a:lnTo>
                  <a:lnTo>
                    <a:pt x="6499" y="5750"/>
                  </a:lnTo>
                  <a:lnTo>
                    <a:pt x="6499" y="5750"/>
                  </a:lnTo>
                  <a:lnTo>
                    <a:pt x="6499" y="5750"/>
                  </a:lnTo>
                  <a:lnTo>
                    <a:pt x="6499" y="5750"/>
                  </a:lnTo>
                  <a:lnTo>
                    <a:pt x="6499" y="5750"/>
                  </a:lnTo>
                  <a:lnTo>
                    <a:pt x="6468" y="5750"/>
                  </a:lnTo>
                  <a:lnTo>
                    <a:pt x="6468" y="5719"/>
                  </a:lnTo>
                  <a:lnTo>
                    <a:pt x="6468" y="5719"/>
                  </a:lnTo>
                  <a:lnTo>
                    <a:pt x="6499" y="5719"/>
                  </a:lnTo>
                  <a:lnTo>
                    <a:pt x="6499" y="5719"/>
                  </a:lnTo>
                  <a:lnTo>
                    <a:pt x="6499" y="5687"/>
                  </a:lnTo>
                  <a:lnTo>
                    <a:pt x="6499" y="5687"/>
                  </a:lnTo>
                  <a:lnTo>
                    <a:pt x="6499" y="5687"/>
                  </a:lnTo>
                  <a:lnTo>
                    <a:pt x="6499" y="5687"/>
                  </a:lnTo>
                  <a:lnTo>
                    <a:pt x="6499" y="5687"/>
                  </a:lnTo>
                  <a:lnTo>
                    <a:pt x="6499" y="5687"/>
                  </a:lnTo>
                  <a:lnTo>
                    <a:pt x="6499" y="5687"/>
                  </a:lnTo>
                  <a:lnTo>
                    <a:pt x="6499" y="5687"/>
                  </a:lnTo>
                  <a:lnTo>
                    <a:pt x="6499" y="5687"/>
                  </a:lnTo>
                  <a:lnTo>
                    <a:pt x="6499" y="5687"/>
                  </a:lnTo>
                  <a:lnTo>
                    <a:pt x="6530" y="5687"/>
                  </a:lnTo>
                  <a:lnTo>
                    <a:pt x="6530" y="5687"/>
                  </a:lnTo>
                  <a:lnTo>
                    <a:pt x="6530" y="5656"/>
                  </a:lnTo>
                  <a:lnTo>
                    <a:pt x="6530" y="5656"/>
                  </a:lnTo>
                  <a:lnTo>
                    <a:pt x="6530" y="5656"/>
                  </a:lnTo>
                  <a:lnTo>
                    <a:pt x="6530" y="5656"/>
                  </a:lnTo>
                  <a:lnTo>
                    <a:pt x="6562" y="5656"/>
                  </a:lnTo>
                  <a:lnTo>
                    <a:pt x="6562" y="5625"/>
                  </a:lnTo>
                  <a:lnTo>
                    <a:pt x="6593" y="5625"/>
                  </a:lnTo>
                  <a:lnTo>
                    <a:pt x="6624" y="5625"/>
                  </a:lnTo>
                  <a:lnTo>
                    <a:pt x="6624" y="5625"/>
                  </a:lnTo>
                  <a:lnTo>
                    <a:pt x="6655" y="5625"/>
                  </a:lnTo>
                  <a:lnTo>
                    <a:pt x="6687" y="5594"/>
                  </a:lnTo>
                  <a:lnTo>
                    <a:pt x="6687" y="5594"/>
                  </a:lnTo>
                  <a:lnTo>
                    <a:pt x="6687" y="5562"/>
                  </a:lnTo>
                  <a:lnTo>
                    <a:pt x="6687" y="5562"/>
                  </a:lnTo>
                  <a:lnTo>
                    <a:pt x="6687" y="5531"/>
                  </a:lnTo>
                  <a:lnTo>
                    <a:pt x="6687" y="5500"/>
                  </a:lnTo>
                  <a:lnTo>
                    <a:pt x="6687" y="5500"/>
                  </a:lnTo>
                  <a:lnTo>
                    <a:pt x="6687" y="5500"/>
                  </a:lnTo>
                  <a:lnTo>
                    <a:pt x="6655" y="5469"/>
                  </a:lnTo>
                  <a:lnTo>
                    <a:pt x="6687" y="5469"/>
                  </a:lnTo>
                  <a:lnTo>
                    <a:pt x="6687" y="5469"/>
                  </a:lnTo>
                  <a:lnTo>
                    <a:pt x="6687" y="5469"/>
                  </a:lnTo>
                  <a:lnTo>
                    <a:pt x="6687" y="5469"/>
                  </a:lnTo>
                  <a:lnTo>
                    <a:pt x="6687" y="5437"/>
                  </a:lnTo>
                  <a:lnTo>
                    <a:pt x="6687" y="5437"/>
                  </a:lnTo>
                  <a:lnTo>
                    <a:pt x="6687" y="5437"/>
                  </a:lnTo>
                  <a:lnTo>
                    <a:pt x="6687" y="5437"/>
                  </a:lnTo>
                  <a:lnTo>
                    <a:pt x="6687" y="5437"/>
                  </a:lnTo>
                  <a:lnTo>
                    <a:pt x="6687" y="5437"/>
                  </a:lnTo>
                  <a:lnTo>
                    <a:pt x="6687" y="5437"/>
                  </a:lnTo>
                  <a:lnTo>
                    <a:pt x="6687" y="5406"/>
                  </a:lnTo>
                  <a:lnTo>
                    <a:pt x="6718" y="5406"/>
                  </a:lnTo>
                  <a:lnTo>
                    <a:pt x="6718" y="5375"/>
                  </a:lnTo>
                  <a:lnTo>
                    <a:pt x="6718" y="5375"/>
                  </a:lnTo>
                  <a:lnTo>
                    <a:pt x="6718" y="5375"/>
                  </a:lnTo>
                  <a:lnTo>
                    <a:pt x="6718" y="5375"/>
                  </a:lnTo>
                  <a:lnTo>
                    <a:pt x="6718" y="5375"/>
                  </a:lnTo>
                  <a:lnTo>
                    <a:pt x="6718" y="5375"/>
                  </a:lnTo>
                  <a:lnTo>
                    <a:pt x="6718" y="5344"/>
                  </a:lnTo>
                  <a:lnTo>
                    <a:pt x="6718" y="5344"/>
                  </a:lnTo>
                  <a:lnTo>
                    <a:pt x="6718" y="5344"/>
                  </a:lnTo>
                  <a:lnTo>
                    <a:pt x="6718" y="5344"/>
                  </a:lnTo>
                  <a:lnTo>
                    <a:pt x="6718" y="5344"/>
                  </a:lnTo>
                  <a:lnTo>
                    <a:pt x="6718" y="5344"/>
                  </a:lnTo>
                  <a:lnTo>
                    <a:pt x="6718" y="5344"/>
                  </a:lnTo>
                  <a:lnTo>
                    <a:pt x="6718" y="5344"/>
                  </a:lnTo>
                  <a:lnTo>
                    <a:pt x="6749" y="5344"/>
                  </a:lnTo>
                  <a:lnTo>
                    <a:pt x="6749" y="5344"/>
                  </a:lnTo>
                  <a:lnTo>
                    <a:pt x="6749" y="5344"/>
                  </a:lnTo>
                  <a:lnTo>
                    <a:pt x="6749" y="5344"/>
                  </a:lnTo>
                  <a:lnTo>
                    <a:pt x="6749" y="5344"/>
                  </a:lnTo>
                  <a:lnTo>
                    <a:pt x="6749" y="5344"/>
                  </a:lnTo>
                  <a:lnTo>
                    <a:pt x="6749" y="5344"/>
                  </a:lnTo>
                  <a:lnTo>
                    <a:pt x="6749" y="5344"/>
                  </a:lnTo>
                  <a:lnTo>
                    <a:pt x="6749" y="5344"/>
                  </a:lnTo>
                  <a:lnTo>
                    <a:pt x="6749" y="5344"/>
                  </a:lnTo>
                  <a:lnTo>
                    <a:pt x="6749" y="5344"/>
                  </a:lnTo>
                  <a:lnTo>
                    <a:pt x="6780" y="5344"/>
                  </a:lnTo>
                  <a:lnTo>
                    <a:pt x="6780" y="5312"/>
                  </a:lnTo>
                  <a:lnTo>
                    <a:pt x="6780" y="5312"/>
                  </a:lnTo>
                  <a:lnTo>
                    <a:pt x="6780" y="5312"/>
                  </a:lnTo>
                  <a:lnTo>
                    <a:pt x="6780" y="5312"/>
                  </a:lnTo>
                  <a:lnTo>
                    <a:pt x="6780" y="5281"/>
                  </a:lnTo>
                  <a:lnTo>
                    <a:pt x="6780" y="5281"/>
                  </a:lnTo>
                  <a:lnTo>
                    <a:pt x="6780" y="5281"/>
                  </a:lnTo>
                  <a:lnTo>
                    <a:pt x="6812" y="5281"/>
                  </a:lnTo>
                  <a:lnTo>
                    <a:pt x="6812" y="5281"/>
                  </a:lnTo>
                  <a:lnTo>
                    <a:pt x="6812" y="5281"/>
                  </a:lnTo>
                  <a:lnTo>
                    <a:pt x="6812" y="5250"/>
                  </a:lnTo>
                  <a:lnTo>
                    <a:pt x="6812" y="5250"/>
                  </a:lnTo>
                  <a:lnTo>
                    <a:pt x="6812" y="5250"/>
                  </a:lnTo>
                  <a:lnTo>
                    <a:pt x="6812" y="5250"/>
                  </a:lnTo>
                  <a:lnTo>
                    <a:pt x="6812" y="5219"/>
                  </a:lnTo>
                  <a:lnTo>
                    <a:pt x="6843" y="5219"/>
                  </a:lnTo>
                  <a:lnTo>
                    <a:pt x="6843" y="5219"/>
                  </a:lnTo>
                  <a:lnTo>
                    <a:pt x="6843"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12" y="5219"/>
                  </a:lnTo>
                  <a:lnTo>
                    <a:pt x="6843" y="5219"/>
                  </a:lnTo>
                  <a:lnTo>
                    <a:pt x="6843" y="5219"/>
                  </a:lnTo>
                  <a:lnTo>
                    <a:pt x="6843" y="5219"/>
                  </a:lnTo>
                  <a:lnTo>
                    <a:pt x="6843" y="5219"/>
                  </a:lnTo>
                  <a:lnTo>
                    <a:pt x="6843" y="5219"/>
                  </a:lnTo>
                  <a:lnTo>
                    <a:pt x="6843" y="5219"/>
                  </a:lnTo>
                  <a:lnTo>
                    <a:pt x="6843" y="5219"/>
                  </a:lnTo>
                  <a:lnTo>
                    <a:pt x="6843" y="5219"/>
                  </a:lnTo>
                  <a:lnTo>
                    <a:pt x="6843" y="5219"/>
                  </a:lnTo>
                  <a:lnTo>
                    <a:pt x="6843" y="5219"/>
                  </a:lnTo>
                  <a:lnTo>
                    <a:pt x="6843" y="5187"/>
                  </a:lnTo>
                  <a:lnTo>
                    <a:pt x="6843" y="5187"/>
                  </a:lnTo>
                  <a:lnTo>
                    <a:pt x="6843" y="5187"/>
                  </a:lnTo>
                  <a:lnTo>
                    <a:pt x="6843" y="5187"/>
                  </a:lnTo>
                  <a:lnTo>
                    <a:pt x="6843" y="5187"/>
                  </a:lnTo>
                  <a:lnTo>
                    <a:pt x="6843" y="5187"/>
                  </a:lnTo>
                  <a:lnTo>
                    <a:pt x="6843" y="5187"/>
                  </a:lnTo>
                  <a:lnTo>
                    <a:pt x="6843" y="5187"/>
                  </a:lnTo>
                  <a:lnTo>
                    <a:pt x="6843" y="5156"/>
                  </a:lnTo>
                  <a:lnTo>
                    <a:pt x="6843" y="5156"/>
                  </a:lnTo>
                  <a:lnTo>
                    <a:pt x="6843" y="5156"/>
                  </a:lnTo>
                  <a:lnTo>
                    <a:pt x="6843" y="5156"/>
                  </a:lnTo>
                  <a:lnTo>
                    <a:pt x="6843" y="5156"/>
                  </a:lnTo>
                  <a:lnTo>
                    <a:pt x="6843" y="5156"/>
                  </a:lnTo>
                  <a:lnTo>
                    <a:pt x="6874" y="5156"/>
                  </a:lnTo>
                  <a:lnTo>
                    <a:pt x="6843" y="5156"/>
                  </a:lnTo>
                  <a:lnTo>
                    <a:pt x="6843" y="5156"/>
                  </a:lnTo>
                  <a:lnTo>
                    <a:pt x="6843" y="5156"/>
                  </a:lnTo>
                  <a:lnTo>
                    <a:pt x="6874" y="5156"/>
                  </a:lnTo>
                  <a:lnTo>
                    <a:pt x="6874" y="5125"/>
                  </a:lnTo>
                  <a:lnTo>
                    <a:pt x="6874" y="5125"/>
                  </a:lnTo>
                  <a:lnTo>
                    <a:pt x="6874" y="5094"/>
                  </a:lnTo>
                  <a:lnTo>
                    <a:pt x="6874" y="5094"/>
                  </a:lnTo>
                  <a:lnTo>
                    <a:pt x="6905" y="5094"/>
                  </a:lnTo>
                  <a:lnTo>
                    <a:pt x="6905" y="5094"/>
                  </a:lnTo>
                  <a:lnTo>
                    <a:pt x="6937" y="5094"/>
                  </a:lnTo>
                  <a:lnTo>
                    <a:pt x="6937" y="5062"/>
                  </a:lnTo>
                  <a:lnTo>
                    <a:pt x="6937" y="5031"/>
                  </a:lnTo>
                  <a:lnTo>
                    <a:pt x="6937" y="5031"/>
                  </a:lnTo>
                  <a:lnTo>
                    <a:pt x="6937" y="5000"/>
                  </a:lnTo>
                  <a:lnTo>
                    <a:pt x="6937" y="4969"/>
                  </a:lnTo>
                  <a:lnTo>
                    <a:pt x="6937" y="4937"/>
                  </a:lnTo>
                  <a:lnTo>
                    <a:pt x="6937" y="4875"/>
                  </a:lnTo>
                  <a:lnTo>
                    <a:pt x="6937" y="4844"/>
                  </a:lnTo>
                  <a:lnTo>
                    <a:pt x="6968" y="4781"/>
                  </a:lnTo>
                  <a:lnTo>
                    <a:pt x="6968" y="4781"/>
                  </a:lnTo>
                  <a:lnTo>
                    <a:pt x="6999" y="4719"/>
                  </a:lnTo>
                  <a:lnTo>
                    <a:pt x="6999" y="4719"/>
                  </a:lnTo>
                  <a:lnTo>
                    <a:pt x="6999" y="4719"/>
                  </a:lnTo>
                  <a:lnTo>
                    <a:pt x="6999" y="4719"/>
                  </a:lnTo>
                  <a:lnTo>
                    <a:pt x="7030" y="4719"/>
                  </a:lnTo>
                  <a:lnTo>
                    <a:pt x="7030" y="4719"/>
                  </a:lnTo>
                  <a:lnTo>
                    <a:pt x="7030" y="4719"/>
                  </a:lnTo>
                  <a:lnTo>
                    <a:pt x="7030" y="4719"/>
                  </a:lnTo>
                  <a:lnTo>
                    <a:pt x="7030" y="4687"/>
                  </a:lnTo>
                  <a:lnTo>
                    <a:pt x="7030" y="4687"/>
                  </a:lnTo>
                  <a:lnTo>
                    <a:pt x="7030" y="4687"/>
                  </a:lnTo>
                  <a:lnTo>
                    <a:pt x="7030" y="4687"/>
                  </a:lnTo>
                  <a:lnTo>
                    <a:pt x="7062" y="4656"/>
                  </a:lnTo>
                  <a:lnTo>
                    <a:pt x="7062" y="4656"/>
                  </a:lnTo>
                  <a:lnTo>
                    <a:pt x="7062" y="4656"/>
                  </a:lnTo>
                  <a:lnTo>
                    <a:pt x="7062" y="4656"/>
                  </a:lnTo>
                  <a:lnTo>
                    <a:pt x="7062" y="4656"/>
                  </a:lnTo>
                  <a:lnTo>
                    <a:pt x="7062" y="4656"/>
                  </a:lnTo>
                  <a:lnTo>
                    <a:pt x="7062" y="4625"/>
                  </a:lnTo>
                  <a:lnTo>
                    <a:pt x="7062" y="4625"/>
                  </a:lnTo>
                  <a:lnTo>
                    <a:pt x="7030" y="4594"/>
                  </a:lnTo>
                  <a:lnTo>
                    <a:pt x="7030" y="4594"/>
                  </a:lnTo>
                  <a:lnTo>
                    <a:pt x="7030" y="4562"/>
                  </a:lnTo>
                  <a:lnTo>
                    <a:pt x="7062" y="4562"/>
                  </a:lnTo>
                  <a:lnTo>
                    <a:pt x="7062" y="4531"/>
                  </a:lnTo>
                  <a:lnTo>
                    <a:pt x="7062" y="4531"/>
                  </a:lnTo>
                  <a:lnTo>
                    <a:pt x="7062" y="4500"/>
                  </a:lnTo>
                  <a:lnTo>
                    <a:pt x="7062" y="4500"/>
                  </a:lnTo>
                  <a:lnTo>
                    <a:pt x="7062" y="4500"/>
                  </a:lnTo>
                  <a:lnTo>
                    <a:pt x="7062" y="4500"/>
                  </a:lnTo>
                  <a:lnTo>
                    <a:pt x="7062" y="4500"/>
                  </a:lnTo>
                  <a:lnTo>
                    <a:pt x="7062" y="4500"/>
                  </a:lnTo>
                  <a:lnTo>
                    <a:pt x="7062" y="4469"/>
                  </a:lnTo>
                  <a:lnTo>
                    <a:pt x="7062" y="4437"/>
                  </a:lnTo>
                  <a:lnTo>
                    <a:pt x="7062" y="4406"/>
                  </a:lnTo>
                  <a:lnTo>
                    <a:pt x="7093" y="4406"/>
                  </a:lnTo>
                  <a:lnTo>
                    <a:pt x="7093" y="4406"/>
                  </a:lnTo>
                  <a:lnTo>
                    <a:pt x="7062" y="4406"/>
                  </a:lnTo>
                  <a:lnTo>
                    <a:pt x="7093" y="4406"/>
                  </a:lnTo>
                  <a:lnTo>
                    <a:pt x="7093" y="4375"/>
                  </a:lnTo>
                  <a:lnTo>
                    <a:pt x="7093" y="4375"/>
                  </a:lnTo>
                  <a:lnTo>
                    <a:pt x="7093" y="4375"/>
                  </a:lnTo>
                  <a:lnTo>
                    <a:pt x="7093" y="4375"/>
                  </a:lnTo>
                  <a:lnTo>
                    <a:pt x="7093" y="4375"/>
                  </a:lnTo>
                  <a:lnTo>
                    <a:pt x="7093" y="4344"/>
                  </a:lnTo>
                  <a:lnTo>
                    <a:pt x="7093" y="4344"/>
                  </a:lnTo>
                  <a:lnTo>
                    <a:pt x="7093" y="4344"/>
                  </a:lnTo>
                  <a:lnTo>
                    <a:pt x="7093" y="4312"/>
                  </a:lnTo>
                  <a:lnTo>
                    <a:pt x="7093" y="4312"/>
                  </a:lnTo>
                  <a:lnTo>
                    <a:pt x="7093" y="4312"/>
                  </a:lnTo>
                  <a:lnTo>
                    <a:pt x="7093" y="4312"/>
                  </a:lnTo>
                  <a:lnTo>
                    <a:pt x="7093" y="4312"/>
                  </a:lnTo>
                  <a:lnTo>
                    <a:pt x="7124" y="4281"/>
                  </a:lnTo>
                  <a:lnTo>
                    <a:pt x="7124" y="4281"/>
                  </a:lnTo>
                  <a:lnTo>
                    <a:pt x="7124" y="4281"/>
                  </a:lnTo>
                  <a:lnTo>
                    <a:pt x="7124" y="4281"/>
                  </a:lnTo>
                  <a:lnTo>
                    <a:pt x="7124" y="4281"/>
                  </a:lnTo>
                  <a:lnTo>
                    <a:pt x="7124" y="4281"/>
                  </a:lnTo>
                  <a:lnTo>
                    <a:pt x="7124" y="4281"/>
                  </a:lnTo>
                  <a:lnTo>
                    <a:pt x="7124" y="4281"/>
                  </a:lnTo>
                  <a:lnTo>
                    <a:pt x="7124" y="4250"/>
                  </a:lnTo>
                  <a:lnTo>
                    <a:pt x="7093" y="4250"/>
                  </a:lnTo>
                  <a:lnTo>
                    <a:pt x="7093" y="4250"/>
                  </a:lnTo>
                  <a:lnTo>
                    <a:pt x="7093" y="4219"/>
                  </a:lnTo>
                  <a:lnTo>
                    <a:pt x="7093" y="4187"/>
                  </a:lnTo>
                  <a:lnTo>
                    <a:pt x="7093" y="4156"/>
                  </a:lnTo>
                  <a:lnTo>
                    <a:pt x="7093" y="4156"/>
                  </a:lnTo>
                  <a:lnTo>
                    <a:pt x="7093" y="4094"/>
                  </a:lnTo>
                  <a:lnTo>
                    <a:pt x="7093" y="4094"/>
                  </a:lnTo>
                  <a:lnTo>
                    <a:pt x="7093" y="4062"/>
                  </a:lnTo>
                  <a:lnTo>
                    <a:pt x="7093" y="4062"/>
                  </a:lnTo>
                  <a:lnTo>
                    <a:pt x="7093" y="4062"/>
                  </a:lnTo>
                  <a:lnTo>
                    <a:pt x="7093" y="4062"/>
                  </a:lnTo>
                  <a:lnTo>
                    <a:pt x="7093" y="4062"/>
                  </a:lnTo>
                  <a:lnTo>
                    <a:pt x="7062" y="4062"/>
                  </a:lnTo>
                  <a:lnTo>
                    <a:pt x="7062" y="4062"/>
                  </a:lnTo>
                  <a:lnTo>
                    <a:pt x="7093" y="4062"/>
                  </a:lnTo>
                  <a:lnTo>
                    <a:pt x="7093" y="4062"/>
                  </a:lnTo>
                  <a:lnTo>
                    <a:pt x="7093" y="4062"/>
                  </a:lnTo>
                  <a:lnTo>
                    <a:pt x="7093" y="4062"/>
                  </a:lnTo>
                  <a:lnTo>
                    <a:pt x="7062" y="4062"/>
                  </a:lnTo>
                  <a:lnTo>
                    <a:pt x="7062" y="4031"/>
                  </a:lnTo>
                  <a:lnTo>
                    <a:pt x="7062" y="4031"/>
                  </a:lnTo>
                  <a:lnTo>
                    <a:pt x="7062" y="4031"/>
                  </a:lnTo>
                  <a:lnTo>
                    <a:pt x="7093" y="4031"/>
                  </a:lnTo>
                  <a:lnTo>
                    <a:pt x="7093" y="4000"/>
                  </a:lnTo>
                  <a:lnTo>
                    <a:pt x="7093" y="4000"/>
                  </a:lnTo>
                  <a:lnTo>
                    <a:pt x="7093" y="3969"/>
                  </a:lnTo>
                  <a:lnTo>
                    <a:pt x="7093" y="3969"/>
                  </a:lnTo>
                  <a:lnTo>
                    <a:pt x="7093" y="3969"/>
                  </a:lnTo>
                  <a:lnTo>
                    <a:pt x="7093" y="3969"/>
                  </a:lnTo>
                  <a:lnTo>
                    <a:pt x="7093" y="3969"/>
                  </a:lnTo>
                  <a:lnTo>
                    <a:pt x="7093" y="3969"/>
                  </a:lnTo>
                  <a:lnTo>
                    <a:pt x="7093" y="3969"/>
                  </a:lnTo>
                  <a:lnTo>
                    <a:pt x="7093" y="3969"/>
                  </a:lnTo>
                  <a:lnTo>
                    <a:pt x="7093" y="3969"/>
                  </a:lnTo>
                  <a:lnTo>
                    <a:pt x="7093" y="3969"/>
                  </a:lnTo>
                  <a:lnTo>
                    <a:pt x="7093" y="3937"/>
                  </a:lnTo>
                  <a:lnTo>
                    <a:pt x="7093" y="3937"/>
                  </a:lnTo>
                  <a:lnTo>
                    <a:pt x="7093" y="3937"/>
                  </a:lnTo>
                  <a:lnTo>
                    <a:pt x="7093" y="3937"/>
                  </a:lnTo>
                  <a:lnTo>
                    <a:pt x="7093" y="3937"/>
                  </a:lnTo>
                  <a:lnTo>
                    <a:pt x="7093" y="3937"/>
                  </a:lnTo>
                  <a:lnTo>
                    <a:pt x="7093" y="3937"/>
                  </a:lnTo>
                  <a:lnTo>
                    <a:pt x="7093" y="3906"/>
                  </a:lnTo>
                  <a:lnTo>
                    <a:pt x="7093" y="3906"/>
                  </a:lnTo>
                  <a:lnTo>
                    <a:pt x="7093" y="3906"/>
                  </a:lnTo>
                  <a:lnTo>
                    <a:pt x="7093" y="3906"/>
                  </a:lnTo>
                  <a:lnTo>
                    <a:pt x="7093" y="3875"/>
                  </a:lnTo>
                  <a:lnTo>
                    <a:pt x="7093" y="3875"/>
                  </a:lnTo>
                  <a:lnTo>
                    <a:pt x="7093" y="3875"/>
                  </a:lnTo>
                  <a:lnTo>
                    <a:pt x="7093" y="3875"/>
                  </a:lnTo>
                  <a:lnTo>
                    <a:pt x="7093" y="3875"/>
                  </a:lnTo>
                  <a:lnTo>
                    <a:pt x="7093" y="3875"/>
                  </a:lnTo>
                  <a:lnTo>
                    <a:pt x="7093" y="3875"/>
                  </a:lnTo>
                  <a:lnTo>
                    <a:pt x="7093" y="3875"/>
                  </a:lnTo>
                  <a:lnTo>
                    <a:pt x="7093" y="3875"/>
                  </a:lnTo>
                  <a:lnTo>
                    <a:pt x="7093" y="3875"/>
                  </a:lnTo>
                  <a:lnTo>
                    <a:pt x="7093" y="3875"/>
                  </a:lnTo>
                  <a:lnTo>
                    <a:pt x="7093" y="3875"/>
                  </a:lnTo>
                  <a:lnTo>
                    <a:pt x="7093" y="3875"/>
                  </a:lnTo>
                  <a:lnTo>
                    <a:pt x="7093" y="3875"/>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62" y="3906"/>
                  </a:lnTo>
                  <a:lnTo>
                    <a:pt x="7062" y="3937"/>
                  </a:lnTo>
                  <a:lnTo>
                    <a:pt x="7093" y="3937"/>
                  </a:lnTo>
                  <a:lnTo>
                    <a:pt x="7093" y="3937"/>
                  </a:lnTo>
                  <a:lnTo>
                    <a:pt x="7093" y="3937"/>
                  </a:lnTo>
                  <a:lnTo>
                    <a:pt x="7062" y="3937"/>
                  </a:lnTo>
                  <a:lnTo>
                    <a:pt x="7062" y="3937"/>
                  </a:lnTo>
                  <a:lnTo>
                    <a:pt x="7062" y="3937"/>
                  </a:lnTo>
                  <a:lnTo>
                    <a:pt x="7062" y="3937"/>
                  </a:lnTo>
                  <a:lnTo>
                    <a:pt x="7062" y="3906"/>
                  </a:lnTo>
                  <a:lnTo>
                    <a:pt x="7062" y="3906"/>
                  </a:lnTo>
                  <a:lnTo>
                    <a:pt x="7062" y="3906"/>
                  </a:lnTo>
                  <a:lnTo>
                    <a:pt x="7062" y="3906"/>
                  </a:lnTo>
                  <a:lnTo>
                    <a:pt x="7062" y="3906"/>
                  </a:lnTo>
                  <a:lnTo>
                    <a:pt x="7062"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906"/>
                  </a:lnTo>
                  <a:lnTo>
                    <a:pt x="7093" y="3875"/>
                  </a:lnTo>
                  <a:lnTo>
                    <a:pt x="7093" y="3875"/>
                  </a:lnTo>
                  <a:lnTo>
                    <a:pt x="7093" y="3875"/>
                  </a:lnTo>
                  <a:lnTo>
                    <a:pt x="7062" y="3875"/>
                  </a:lnTo>
                  <a:lnTo>
                    <a:pt x="7062" y="3875"/>
                  </a:lnTo>
                  <a:lnTo>
                    <a:pt x="7062" y="3875"/>
                  </a:lnTo>
                  <a:lnTo>
                    <a:pt x="7062" y="3875"/>
                  </a:lnTo>
                  <a:lnTo>
                    <a:pt x="7062" y="3875"/>
                  </a:lnTo>
                  <a:lnTo>
                    <a:pt x="7093" y="3875"/>
                  </a:lnTo>
                  <a:lnTo>
                    <a:pt x="7093" y="3875"/>
                  </a:lnTo>
                  <a:lnTo>
                    <a:pt x="7093" y="3875"/>
                  </a:lnTo>
                  <a:lnTo>
                    <a:pt x="7093" y="3875"/>
                  </a:lnTo>
                  <a:lnTo>
                    <a:pt x="7093" y="3875"/>
                  </a:lnTo>
                  <a:lnTo>
                    <a:pt x="7093" y="3875"/>
                  </a:lnTo>
                  <a:lnTo>
                    <a:pt x="7093" y="3875"/>
                  </a:lnTo>
                  <a:lnTo>
                    <a:pt x="7093" y="3875"/>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62" y="3844"/>
                  </a:lnTo>
                  <a:lnTo>
                    <a:pt x="7093" y="3844"/>
                  </a:lnTo>
                  <a:lnTo>
                    <a:pt x="7093" y="3844"/>
                  </a:lnTo>
                  <a:lnTo>
                    <a:pt x="7093" y="3844"/>
                  </a:lnTo>
                  <a:lnTo>
                    <a:pt x="7093" y="3844"/>
                  </a:lnTo>
                  <a:lnTo>
                    <a:pt x="7093" y="3844"/>
                  </a:lnTo>
                  <a:lnTo>
                    <a:pt x="7093" y="3875"/>
                  </a:lnTo>
                  <a:lnTo>
                    <a:pt x="7093" y="3875"/>
                  </a:lnTo>
                  <a:lnTo>
                    <a:pt x="7093" y="3875"/>
                  </a:lnTo>
                  <a:lnTo>
                    <a:pt x="7093" y="3875"/>
                  </a:lnTo>
                  <a:lnTo>
                    <a:pt x="7093" y="3875"/>
                  </a:lnTo>
                  <a:lnTo>
                    <a:pt x="7093" y="3844"/>
                  </a:lnTo>
                  <a:lnTo>
                    <a:pt x="7093" y="3844"/>
                  </a:lnTo>
                  <a:lnTo>
                    <a:pt x="7093" y="3844"/>
                  </a:lnTo>
                  <a:lnTo>
                    <a:pt x="7093" y="3844"/>
                  </a:lnTo>
                  <a:lnTo>
                    <a:pt x="7093" y="3844"/>
                  </a:lnTo>
                  <a:lnTo>
                    <a:pt x="7093" y="3844"/>
                  </a:lnTo>
                  <a:lnTo>
                    <a:pt x="7093" y="3812"/>
                  </a:lnTo>
                  <a:lnTo>
                    <a:pt x="7093" y="3812"/>
                  </a:lnTo>
                  <a:lnTo>
                    <a:pt x="7093" y="3812"/>
                  </a:lnTo>
                  <a:lnTo>
                    <a:pt x="7093" y="3812"/>
                  </a:lnTo>
                  <a:lnTo>
                    <a:pt x="7093" y="3812"/>
                  </a:lnTo>
                  <a:lnTo>
                    <a:pt x="7093" y="3812"/>
                  </a:lnTo>
                  <a:lnTo>
                    <a:pt x="7093" y="3812"/>
                  </a:lnTo>
                  <a:lnTo>
                    <a:pt x="7093" y="3812"/>
                  </a:lnTo>
                  <a:lnTo>
                    <a:pt x="7093" y="3812"/>
                  </a:lnTo>
                  <a:lnTo>
                    <a:pt x="7093" y="3812"/>
                  </a:lnTo>
                  <a:lnTo>
                    <a:pt x="7093" y="3781"/>
                  </a:lnTo>
                  <a:lnTo>
                    <a:pt x="7093" y="3781"/>
                  </a:lnTo>
                  <a:lnTo>
                    <a:pt x="7093" y="3781"/>
                  </a:lnTo>
                  <a:lnTo>
                    <a:pt x="7062" y="3781"/>
                  </a:lnTo>
                  <a:lnTo>
                    <a:pt x="7062" y="3781"/>
                  </a:lnTo>
                  <a:lnTo>
                    <a:pt x="7062" y="3812"/>
                  </a:lnTo>
                  <a:lnTo>
                    <a:pt x="7062" y="3812"/>
                  </a:lnTo>
                  <a:lnTo>
                    <a:pt x="7062" y="3812"/>
                  </a:lnTo>
                  <a:lnTo>
                    <a:pt x="7062" y="3812"/>
                  </a:lnTo>
                  <a:lnTo>
                    <a:pt x="7062" y="3812"/>
                  </a:lnTo>
                  <a:lnTo>
                    <a:pt x="7062" y="3812"/>
                  </a:lnTo>
                  <a:lnTo>
                    <a:pt x="7062" y="3812"/>
                  </a:lnTo>
                  <a:lnTo>
                    <a:pt x="7062" y="3812"/>
                  </a:lnTo>
                  <a:lnTo>
                    <a:pt x="7062" y="3781"/>
                  </a:lnTo>
                  <a:lnTo>
                    <a:pt x="7062" y="3781"/>
                  </a:lnTo>
                  <a:lnTo>
                    <a:pt x="7062" y="3781"/>
                  </a:lnTo>
                  <a:lnTo>
                    <a:pt x="7062" y="3781"/>
                  </a:lnTo>
                  <a:lnTo>
                    <a:pt x="7062" y="3781"/>
                  </a:lnTo>
                  <a:lnTo>
                    <a:pt x="7062" y="3781"/>
                  </a:lnTo>
                  <a:lnTo>
                    <a:pt x="7093" y="3750"/>
                  </a:lnTo>
                  <a:lnTo>
                    <a:pt x="7093" y="3750"/>
                  </a:lnTo>
                  <a:lnTo>
                    <a:pt x="7093" y="3750"/>
                  </a:lnTo>
                  <a:lnTo>
                    <a:pt x="7093" y="3750"/>
                  </a:lnTo>
                  <a:lnTo>
                    <a:pt x="7093" y="3750"/>
                  </a:lnTo>
                  <a:lnTo>
                    <a:pt x="7093" y="3750"/>
                  </a:lnTo>
                  <a:lnTo>
                    <a:pt x="7093" y="3750"/>
                  </a:lnTo>
                  <a:lnTo>
                    <a:pt x="7093" y="3750"/>
                  </a:lnTo>
                  <a:lnTo>
                    <a:pt x="7093" y="3781"/>
                  </a:lnTo>
                  <a:lnTo>
                    <a:pt x="7093" y="3781"/>
                  </a:lnTo>
                  <a:lnTo>
                    <a:pt x="7093" y="3750"/>
                  </a:lnTo>
                  <a:lnTo>
                    <a:pt x="7093" y="3750"/>
                  </a:lnTo>
                  <a:lnTo>
                    <a:pt x="7093" y="3750"/>
                  </a:lnTo>
                  <a:lnTo>
                    <a:pt x="7093" y="3750"/>
                  </a:lnTo>
                  <a:lnTo>
                    <a:pt x="7093" y="3750"/>
                  </a:lnTo>
                  <a:lnTo>
                    <a:pt x="7093" y="3750"/>
                  </a:lnTo>
                  <a:lnTo>
                    <a:pt x="7124" y="3719"/>
                  </a:lnTo>
                  <a:lnTo>
                    <a:pt x="7124" y="3719"/>
                  </a:lnTo>
                  <a:lnTo>
                    <a:pt x="7124" y="3719"/>
                  </a:lnTo>
                  <a:lnTo>
                    <a:pt x="7124" y="3719"/>
                  </a:lnTo>
                  <a:lnTo>
                    <a:pt x="7124" y="3719"/>
                  </a:lnTo>
                  <a:lnTo>
                    <a:pt x="7124" y="3719"/>
                  </a:lnTo>
                  <a:lnTo>
                    <a:pt x="7124" y="3719"/>
                  </a:lnTo>
                  <a:lnTo>
                    <a:pt x="7124" y="3719"/>
                  </a:lnTo>
                  <a:lnTo>
                    <a:pt x="7124" y="3719"/>
                  </a:lnTo>
                  <a:lnTo>
                    <a:pt x="7124" y="3719"/>
                  </a:lnTo>
                  <a:lnTo>
                    <a:pt x="7124" y="3719"/>
                  </a:lnTo>
                  <a:lnTo>
                    <a:pt x="7124" y="3719"/>
                  </a:lnTo>
                  <a:lnTo>
                    <a:pt x="7124" y="3719"/>
                  </a:lnTo>
                  <a:lnTo>
                    <a:pt x="7124" y="3719"/>
                  </a:lnTo>
                  <a:lnTo>
                    <a:pt x="7124" y="3719"/>
                  </a:lnTo>
                  <a:lnTo>
                    <a:pt x="7124" y="3687"/>
                  </a:lnTo>
                  <a:lnTo>
                    <a:pt x="7124" y="3687"/>
                  </a:lnTo>
                  <a:lnTo>
                    <a:pt x="7124" y="3687"/>
                  </a:lnTo>
                  <a:lnTo>
                    <a:pt x="7124" y="3687"/>
                  </a:lnTo>
                  <a:lnTo>
                    <a:pt x="7124" y="3687"/>
                  </a:lnTo>
                  <a:lnTo>
                    <a:pt x="7124" y="3687"/>
                  </a:lnTo>
                  <a:lnTo>
                    <a:pt x="7124" y="3687"/>
                  </a:lnTo>
                  <a:lnTo>
                    <a:pt x="7124" y="3687"/>
                  </a:lnTo>
                  <a:lnTo>
                    <a:pt x="7124" y="3687"/>
                  </a:lnTo>
                  <a:lnTo>
                    <a:pt x="7124" y="3687"/>
                  </a:lnTo>
                  <a:lnTo>
                    <a:pt x="7124" y="3687"/>
                  </a:lnTo>
                  <a:lnTo>
                    <a:pt x="7124" y="3656"/>
                  </a:lnTo>
                  <a:lnTo>
                    <a:pt x="7124" y="3656"/>
                  </a:lnTo>
                  <a:lnTo>
                    <a:pt x="7155" y="3656"/>
                  </a:lnTo>
                  <a:lnTo>
                    <a:pt x="7155" y="3656"/>
                  </a:lnTo>
                  <a:lnTo>
                    <a:pt x="7155" y="3656"/>
                  </a:lnTo>
                  <a:lnTo>
                    <a:pt x="7155" y="3656"/>
                  </a:lnTo>
                  <a:lnTo>
                    <a:pt x="7155"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093" y="3656"/>
                  </a:lnTo>
                  <a:lnTo>
                    <a:pt x="7093" y="3625"/>
                  </a:lnTo>
                  <a:lnTo>
                    <a:pt x="7093" y="3625"/>
                  </a:lnTo>
                  <a:lnTo>
                    <a:pt x="7093" y="3625"/>
                  </a:lnTo>
                  <a:lnTo>
                    <a:pt x="7093" y="3625"/>
                  </a:lnTo>
                  <a:lnTo>
                    <a:pt x="7093" y="3625"/>
                  </a:lnTo>
                  <a:lnTo>
                    <a:pt x="7124" y="3625"/>
                  </a:lnTo>
                  <a:lnTo>
                    <a:pt x="7124" y="3625"/>
                  </a:lnTo>
                  <a:lnTo>
                    <a:pt x="7124" y="3625"/>
                  </a:lnTo>
                  <a:lnTo>
                    <a:pt x="7124" y="3625"/>
                  </a:lnTo>
                  <a:lnTo>
                    <a:pt x="7124" y="3625"/>
                  </a:lnTo>
                  <a:lnTo>
                    <a:pt x="7124" y="3625"/>
                  </a:lnTo>
                  <a:lnTo>
                    <a:pt x="7124" y="3625"/>
                  </a:lnTo>
                  <a:lnTo>
                    <a:pt x="7124" y="3625"/>
                  </a:lnTo>
                  <a:lnTo>
                    <a:pt x="7124" y="3625"/>
                  </a:lnTo>
                  <a:lnTo>
                    <a:pt x="7124" y="3625"/>
                  </a:lnTo>
                  <a:lnTo>
                    <a:pt x="7124" y="3656"/>
                  </a:lnTo>
                  <a:lnTo>
                    <a:pt x="7124" y="3656"/>
                  </a:lnTo>
                  <a:lnTo>
                    <a:pt x="7124" y="3656"/>
                  </a:lnTo>
                  <a:lnTo>
                    <a:pt x="7124" y="3656"/>
                  </a:lnTo>
                  <a:lnTo>
                    <a:pt x="7124" y="3656"/>
                  </a:lnTo>
                  <a:lnTo>
                    <a:pt x="7124" y="3656"/>
                  </a:lnTo>
                  <a:lnTo>
                    <a:pt x="7124" y="3656"/>
                  </a:lnTo>
                  <a:lnTo>
                    <a:pt x="7124" y="3656"/>
                  </a:lnTo>
                  <a:lnTo>
                    <a:pt x="7124" y="3656"/>
                  </a:lnTo>
                  <a:lnTo>
                    <a:pt x="7124" y="3656"/>
                  </a:lnTo>
                  <a:lnTo>
                    <a:pt x="7155" y="3625"/>
                  </a:lnTo>
                  <a:lnTo>
                    <a:pt x="7124" y="3625"/>
                  </a:lnTo>
                  <a:lnTo>
                    <a:pt x="7124" y="3625"/>
                  </a:lnTo>
                  <a:lnTo>
                    <a:pt x="7155" y="3625"/>
                  </a:lnTo>
                  <a:lnTo>
                    <a:pt x="7155" y="3625"/>
                  </a:lnTo>
                  <a:lnTo>
                    <a:pt x="7155" y="3625"/>
                  </a:lnTo>
                  <a:lnTo>
                    <a:pt x="7155" y="3625"/>
                  </a:lnTo>
                  <a:lnTo>
                    <a:pt x="7155" y="3625"/>
                  </a:lnTo>
                  <a:lnTo>
                    <a:pt x="7155" y="3625"/>
                  </a:lnTo>
                  <a:lnTo>
                    <a:pt x="7155" y="3625"/>
                  </a:lnTo>
                  <a:lnTo>
                    <a:pt x="7155" y="3594"/>
                  </a:lnTo>
                  <a:lnTo>
                    <a:pt x="7155" y="3594"/>
                  </a:lnTo>
                  <a:lnTo>
                    <a:pt x="7155" y="3594"/>
                  </a:lnTo>
                  <a:lnTo>
                    <a:pt x="7155" y="3594"/>
                  </a:lnTo>
                  <a:lnTo>
                    <a:pt x="7155" y="3594"/>
                  </a:lnTo>
                  <a:lnTo>
                    <a:pt x="7155" y="3625"/>
                  </a:lnTo>
                  <a:lnTo>
                    <a:pt x="7155" y="3625"/>
                  </a:lnTo>
                  <a:lnTo>
                    <a:pt x="7155" y="3625"/>
                  </a:lnTo>
                  <a:lnTo>
                    <a:pt x="7155" y="3625"/>
                  </a:lnTo>
                  <a:lnTo>
                    <a:pt x="7155" y="3625"/>
                  </a:lnTo>
                  <a:lnTo>
                    <a:pt x="7155" y="3625"/>
                  </a:lnTo>
                  <a:lnTo>
                    <a:pt x="7155" y="3625"/>
                  </a:lnTo>
                  <a:lnTo>
                    <a:pt x="7155" y="3625"/>
                  </a:lnTo>
                  <a:lnTo>
                    <a:pt x="7187" y="3625"/>
                  </a:lnTo>
                  <a:lnTo>
                    <a:pt x="7187" y="3625"/>
                  </a:lnTo>
                  <a:lnTo>
                    <a:pt x="7187" y="3625"/>
                  </a:lnTo>
                  <a:lnTo>
                    <a:pt x="7187" y="3625"/>
                  </a:lnTo>
                  <a:lnTo>
                    <a:pt x="7187" y="3625"/>
                  </a:lnTo>
                  <a:lnTo>
                    <a:pt x="7187" y="3656"/>
                  </a:lnTo>
                  <a:lnTo>
                    <a:pt x="7187" y="3656"/>
                  </a:lnTo>
                  <a:lnTo>
                    <a:pt x="7187" y="3656"/>
                  </a:lnTo>
                  <a:lnTo>
                    <a:pt x="7187" y="3656"/>
                  </a:lnTo>
                  <a:lnTo>
                    <a:pt x="7187" y="3656"/>
                  </a:lnTo>
                  <a:lnTo>
                    <a:pt x="7187" y="3656"/>
                  </a:lnTo>
                  <a:lnTo>
                    <a:pt x="7187" y="3656"/>
                  </a:lnTo>
                  <a:lnTo>
                    <a:pt x="7187" y="3656"/>
                  </a:lnTo>
                  <a:lnTo>
                    <a:pt x="7187" y="3656"/>
                  </a:lnTo>
                  <a:lnTo>
                    <a:pt x="7187" y="3656"/>
                  </a:lnTo>
                  <a:lnTo>
                    <a:pt x="7187" y="3656"/>
                  </a:lnTo>
                  <a:lnTo>
                    <a:pt x="7187" y="3656"/>
                  </a:lnTo>
                  <a:lnTo>
                    <a:pt x="7187" y="3656"/>
                  </a:lnTo>
                  <a:lnTo>
                    <a:pt x="7187" y="3687"/>
                  </a:lnTo>
                  <a:lnTo>
                    <a:pt x="7187" y="3687"/>
                  </a:lnTo>
                  <a:lnTo>
                    <a:pt x="7187" y="3687"/>
                  </a:lnTo>
                  <a:lnTo>
                    <a:pt x="7187" y="3687"/>
                  </a:lnTo>
                  <a:lnTo>
                    <a:pt x="7187" y="3687"/>
                  </a:lnTo>
                  <a:lnTo>
                    <a:pt x="7187" y="3687"/>
                  </a:lnTo>
                  <a:lnTo>
                    <a:pt x="7187" y="3687"/>
                  </a:lnTo>
                  <a:lnTo>
                    <a:pt x="7187" y="3687"/>
                  </a:lnTo>
                  <a:lnTo>
                    <a:pt x="7187" y="3687"/>
                  </a:lnTo>
                  <a:lnTo>
                    <a:pt x="7187" y="3687"/>
                  </a:lnTo>
                  <a:lnTo>
                    <a:pt x="7187" y="3687"/>
                  </a:lnTo>
                  <a:lnTo>
                    <a:pt x="7187" y="3687"/>
                  </a:lnTo>
                  <a:lnTo>
                    <a:pt x="7218" y="3687"/>
                  </a:lnTo>
                  <a:lnTo>
                    <a:pt x="7218" y="3687"/>
                  </a:lnTo>
                  <a:lnTo>
                    <a:pt x="7218" y="3687"/>
                  </a:lnTo>
                  <a:lnTo>
                    <a:pt x="7218" y="3687"/>
                  </a:lnTo>
                  <a:lnTo>
                    <a:pt x="7218" y="3687"/>
                  </a:lnTo>
                  <a:lnTo>
                    <a:pt x="7218" y="3687"/>
                  </a:lnTo>
                  <a:lnTo>
                    <a:pt x="7218" y="3687"/>
                  </a:lnTo>
                  <a:lnTo>
                    <a:pt x="7218" y="3656"/>
                  </a:lnTo>
                  <a:lnTo>
                    <a:pt x="7249" y="3656"/>
                  </a:lnTo>
                  <a:lnTo>
                    <a:pt x="7249" y="3625"/>
                  </a:lnTo>
                  <a:lnTo>
                    <a:pt x="7280" y="3625"/>
                  </a:lnTo>
                  <a:lnTo>
                    <a:pt x="7280" y="3625"/>
                  </a:lnTo>
                  <a:lnTo>
                    <a:pt x="7280" y="3625"/>
                  </a:lnTo>
                  <a:lnTo>
                    <a:pt x="7280" y="3594"/>
                  </a:lnTo>
                  <a:lnTo>
                    <a:pt x="7312" y="3562"/>
                  </a:lnTo>
                  <a:lnTo>
                    <a:pt x="7312" y="3562"/>
                  </a:lnTo>
                  <a:lnTo>
                    <a:pt x="7343" y="3531"/>
                  </a:lnTo>
                  <a:lnTo>
                    <a:pt x="7343" y="3500"/>
                  </a:lnTo>
                  <a:lnTo>
                    <a:pt x="7374" y="3500"/>
                  </a:lnTo>
                  <a:lnTo>
                    <a:pt x="7374" y="3469"/>
                  </a:lnTo>
                  <a:lnTo>
                    <a:pt x="7374" y="3469"/>
                  </a:lnTo>
                  <a:lnTo>
                    <a:pt x="7374" y="3437"/>
                  </a:lnTo>
                  <a:lnTo>
                    <a:pt x="7374" y="3437"/>
                  </a:lnTo>
                  <a:lnTo>
                    <a:pt x="7374" y="3437"/>
                  </a:lnTo>
                  <a:lnTo>
                    <a:pt x="7374" y="3437"/>
                  </a:lnTo>
                  <a:lnTo>
                    <a:pt x="7405" y="3406"/>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75"/>
                  </a:lnTo>
                  <a:lnTo>
                    <a:pt x="7405" y="3344"/>
                  </a:lnTo>
                  <a:lnTo>
                    <a:pt x="7405" y="3344"/>
                  </a:lnTo>
                  <a:lnTo>
                    <a:pt x="7405" y="3344"/>
                  </a:lnTo>
                  <a:lnTo>
                    <a:pt x="7405" y="3344"/>
                  </a:lnTo>
                  <a:lnTo>
                    <a:pt x="7405" y="3344"/>
                  </a:lnTo>
                  <a:lnTo>
                    <a:pt x="7405" y="3344"/>
                  </a:lnTo>
                  <a:lnTo>
                    <a:pt x="7405" y="3344"/>
                  </a:lnTo>
                  <a:lnTo>
                    <a:pt x="7405" y="3375"/>
                  </a:lnTo>
                  <a:lnTo>
                    <a:pt x="7405" y="3375"/>
                  </a:lnTo>
                  <a:lnTo>
                    <a:pt x="7405" y="3375"/>
                  </a:lnTo>
                  <a:lnTo>
                    <a:pt x="7405" y="3344"/>
                  </a:lnTo>
                  <a:lnTo>
                    <a:pt x="7405" y="3344"/>
                  </a:lnTo>
                  <a:lnTo>
                    <a:pt x="7405" y="3344"/>
                  </a:lnTo>
                  <a:lnTo>
                    <a:pt x="7405" y="3344"/>
                  </a:lnTo>
                  <a:lnTo>
                    <a:pt x="7437" y="3344"/>
                  </a:lnTo>
                  <a:lnTo>
                    <a:pt x="7437" y="3344"/>
                  </a:lnTo>
                  <a:lnTo>
                    <a:pt x="7437" y="3344"/>
                  </a:lnTo>
                  <a:lnTo>
                    <a:pt x="7437" y="3344"/>
                  </a:lnTo>
                  <a:lnTo>
                    <a:pt x="7437" y="3344"/>
                  </a:lnTo>
                  <a:lnTo>
                    <a:pt x="7437" y="3344"/>
                  </a:lnTo>
                  <a:lnTo>
                    <a:pt x="7437" y="3344"/>
                  </a:lnTo>
                  <a:lnTo>
                    <a:pt x="7437" y="3344"/>
                  </a:lnTo>
                  <a:lnTo>
                    <a:pt x="7437" y="3344"/>
                  </a:lnTo>
                  <a:lnTo>
                    <a:pt x="7437" y="3344"/>
                  </a:lnTo>
                  <a:lnTo>
                    <a:pt x="7437" y="3344"/>
                  </a:lnTo>
                  <a:lnTo>
                    <a:pt x="7437" y="3312"/>
                  </a:lnTo>
                  <a:lnTo>
                    <a:pt x="7437" y="3312"/>
                  </a:lnTo>
                  <a:lnTo>
                    <a:pt x="7437" y="3312"/>
                  </a:lnTo>
                  <a:lnTo>
                    <a:pt x="7437" y="3312"/>
                  </a:lnTo>
                  <a:lnTo>
                    <a:pt x="7437" y="3344"/>
                  </a:lnTo>
                  <a:lnTo>
                    <a:pt x="7437" y="3344"/>
                  </a:lnTo>
                  <a:lnTo>
                    <a:pt x="7437" y="3312"/>
                  </a:lnTo>
                  <a:lnTo>
                    <a:pt x="7437" y="3312"/>
                  </a:lnTo>
                  <a:lnTo>
                    <a:pt x="7437" y="3312"/>
                  </a:lnTo>
                  <a:lnTo>
                    <a:pt x="7437" y="3312"/>
                  </a:lnTo>
                  <a:lnTo>
                    <a:pt x="7437" y="3312"/>
                  </a:lnTo>
                  <a:lnTo>
                    <a:pt x="7437" y="3344"/>
                  </a:lnTo>
                  <a:lnTo>
                    <a:pt x="7437" y="3344"/>
                  </a:lnTo>
                  <a:lnTo>
                    <a:pt x="7437" y="3344"/>
                  </a:lnTo>
                  <a:lnTo>
                    <a:pt x="7437" y="3344"/>
                  </a:lnTo>
                  <a:lnTo>
                    <a:pt x="7437" y="3344"/>
                  </a:lnTo>
                  <a:lnTo>
                    <a:pt x="7405" y="3344"/>
                  </a:lnTo>
                  <a:lnTo>
                    <a:pt x="7405" y="3344"/>
                  </a:lnTo>
                  <a:lnTo>
                    <a:pt x="7405" y="3344"/>
                  </a:lnTo>
                  <a:lnTo>
                    <a:pt x="7405" y="3344"/>
                  </a:lnTo>
                  <a:lnTo>
                    <a:pt x="7405" y="3375"/>
                  </a:lnTo>
                  <a:lnTo>
                    <a:pt x="7405" y="3375"/>
                  </a:lnTo>
                  <a:lnTo>
                    <a:pt x="7405" y="3375"/>
                  </a:lnTo>
                  <a:lnTo>
                    <a:pt x="7405" y="3375"/>
                  </a:lnTo>
                  <a:lnTo>
                    <a:pt x="7405" y="3375"/>
                  </a:lnTo>
                  <a:lnTo>
                    <a:pt x="7405" y="3375"/>
                  </a:lnTo>
                  <a:lnTo>
                    <a:pt x="7437" y="3375"/>
                  </a:lnTo>
                  <a:lnTo>
                    <a:pt x="7437" y="3375"/>
                  </a:lnTo>
                  <a:lnTo>
                    <a:pt x="7437" y="3344"/>
                  </a:lnTo>
                  <a:lnTo>
                    <a:pt x="7437" y="3344"/>
                  </a:lnTo>
                  <a:lnTo>
                    <a:pt x="7437" y="3344"/>
                  </a:lnTo>
                  <a:lnTo>
                    <a:pt x="7437" y="3344"/>
                  </a:lnTo>
                  <a:lnTo>
                    <a:pt x="7437" y="3344"/>
                  </a:lnTo>
                  <a:lnTo>
                    <a:pt x="7437" y="3344"/>
                  </a:lnTo>
                  <a:lnTo>
                    <a:pt x="7437" y="3344"/>
                  </a:lnTo>
                  <a:lnTo>
                    <a:pt x="7437" y="3312"/>
                  </a:lnTo>
                  <a:lnTo>
                    <a:pt x="7437" y="3312"/>
                  </a:lnTo>
                  <a:lnTo>
                    <a:pt x="7468" y="3312"/>
                  </a:lnTo>
                  <a:lnTo>
                    <a:pt x="7468" y="3312"/>
                  </a:lnTo>
                  <a:lnTo>
                    <a:pt x="7468" y="3312"/>
                  </a:lnTo>
                  <a:lnTo>
                    <a:pt x="7468" y="3312"/>
                  </a:lnTo>
                  <a:lnTo>
                    <a:pt x="7468" y="3312"/>
                  </a:lnTo>
                  <a:lnTo>
                    <a:pt x="7468" y="3312"/>
                  </a:lnTo>
                  <a:lnTo>
                    <a:pt x="7468" y="3312"/>
                  </a:lnTo>
                  <a:lnTo>
                    <a:pt x="7468" y="3312"/>
                  </a:lnTo>
                  <a:lnTo>
                    <a:pt x="7468" y="3312"/>
                  </a:lnTo>
                  <a:lnTo>
                    <a:pt x="7468" y="3312"/>
                  </a:lnTo>
                  <a:lnTo>
                    <a:pt x="7468" y="3312"/>
                  </a:lnTo>
                  <a:lnTo>
                    <a:pt x="7468" y="3312"/>
                  </a:lnTo>
                  <a:lnTo>
                    <a:pt x="7468" y="3312"/>
                  </a:lnTo>
                  <a:lnTo>
                    <a:pt x="7468" y="3312"/>
                  </a:lnTo>
                  <a:lnTo>
                    <a:pt x="7437" y="3312"/>
                  </a:lnTo>
                  <a:lnTo>
                    <a:pt x="7437" y="3312"/>
                  </a:lnTo>
                  <a:lnTo>
                    <a:pt x="7437" y="3312"/>
                  </a:lnTo>
                  <a:lnTo>
                    <a:pt x="7437" y="3312"/>
                  </a:lnTo>
                  <a:lnTo>
                    <a:pt x="7468" y="3312"/>
                  </a:lnTo>
                  <a:lnTo>
                    <a:pt x="7468" y="3312"/>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37" y="3281"/>
                  </a:lnTo>
                  <a:lnTo>
                    <a:pt x="7468" y="3281"/>
                  </a:lnTo>
                  <a:lnTo>
                    <a:pt x="7468" y="3281"/>
                  </a:lnTo>
                  <a:lnTo>
                    <a:pt x="7468" y="3281"/>
                  </a:lnTo>
                  <a:lnTo>
                    <a:pt x="7468" y="3281"/>
                  </a:lnTo>
                  <a:lnTo>
                    <a:pt x="7468" y="3281"/>
                  </a:lnTo>
                  <a:lnTo>
                    <a:pt x="7468" y="3281"/>
                  </a:lnTo>
                  <a:lnTo>
                    <a:pt x="7468" y="3281"/>
                  </a:lnTo>
                  <a:lnTo>
                    <a:pt x="7468" y="3312"/>
                  </a:lnTo>
                  <a:lnTo>
                    <a:pt x="7468" y="3312"/>
                  </a:lnTo>
                  <a:lnTo>
                    <a:pt x="7468" y="3312"/>
                  </a:lnTo>
                  <a:lnTo>
                    <a:pt x="7468" y="3312"/>
                  </a:lnTo>
                  <a:lnTo>
                    <a:pt x="7468" y="3312"/>
                  </a:lnTo>
                  <a:lnTo>
                    <a:pt x="7468" y="3312"/>
                  </a:lnTo>
                  <a:lnTo>
                    <a:pt x="7468" y="3281"/>
                  </a:lnTo>
                  <a:lnTo>
                    <a:pt x="7468" y="3281"/>
                  </a:lnTo>
                  <a:lnTo>
                    <a:pt x="7468" y="3281"/>
                  </a:lnTo>
                  <a:lnTo>
                    <a:pt x="7499" y="3281"/>
                  </a:lnTo>
                  <a:lnTo>
                    <a:pt x="7499" y="3281"/>
                  </a:lnTo>
                  <a:lnTo>
                    <a:pt x="7499" y="3250"/>
                  </a:lnTo>
                  <a:lnTo>
                    <a:pt x="7499" y="3250"/>
                  </a:lnTo>
                  <a:lnTo>
                    <a:pt x="7499" y="3250"/>
                  </a:lnTo>
                  <a:lnTo>
                    <a:pt x="7499" y="3219"/>
                  </a:lnTo>
                  <a:lnTo>
                    <a:pt x="7530" y="3219"/>
                  </a:lnTo>
                  <a:lnTo>
                    <a:pt x="7562" y="3187"/>
                  </a:lnTo>
                  <a:lnTo>
                    <a:pt x="7562" y="3187"/>
                  </a:lnTo>
                  <a:lnTo>
                    <a:pt x="7562" y="3187"/>
                  </a:lnTo>
                  <a:lnTo>
                    <a:pt x="7562" y="3187"/>
                  </a:lnTo>
                  <a:lnTo>
                    <a:pt x="7593" y="3187"/>
                  </a:lnTo>
                  <a:lnTo>
                    <a:pt x="7593" y="3187"/>
                  </a:lnTo>
                  <a:lnTo>
                    <a:pt x="7593" y="3187"/>
                  </a:lnTo>
                  <a:lnTo>
                    <a:pt x="7593" y="3187"/>
                  </a:lnTo>
                  <a:lnTo>
                    <a:pt x="7593" y="3187"/>
                  </a:lnTo>
                  <a:lnTo>
                    <a:pt x="7593" y="3187"/>
                  </a:lnTo>
                  <a:lnTo>
                    <a:pt x="7624" y="3187"/>
                  </a:lnTo>
                  <a:lnTo>
                    <a:pt x="7624" y="3187"/>
                  </a:lnTo>
                  <a:lnTo>
                    <a:pt x="7624" y="3156"/>
                  </a:lnTo>
                  <a:lnTo>
                    <a:pt x="7624" y="3156"/>
                  </a:lnTo>
                  <a:lnTo>
                    <a:pt x="7624" y="3156"/>
                  </a:lnTo>
                  <a:lnTo>
                    <a:pt x="7624" y="3156"/>
                  </a:lnTo>
                  <a:lnTo>
                    <a:pt x="7624" y="3125"/>
                  </a:lnTo>
                  <a:lnTo>
                    <a:pt x="7624" y="3125"/>
                  </a:lnTo>
                  <a:lnTo>
                    <a:pt x="7624" y="3125"/>
                  </a:lnTo>
                  <a:lnTo>
                    <a:pt x="7655" y="3125"/>
                  </a:lnTo>
                  <a:lnTo>
                    <a:pt x="7655" y="3094"/>
                  </a:lnTo>
                  <a:lnTo>
                    <a:pt x="7687" y="3094"/>
                  </a:lnTo>
                  <a:lnTo>
                    <a:pt x="7687" y="3094"/>
                  </a:lnTo>
                  <a:lnTo>
                    <a:pt x="7687" y="3094"/>
                  </a:lnTo>
                  <a:lnTo>
                    <a:pt x="7687" y="3062"/>
                  </a:lnTo>
                  <a:lnTo>
                    <a:pt x="7687" y="3062"/>
                  </a:lnTo>
                  <a:lnTo>
                    <a:pt x="7687" y="3062"/>
                  </a:lnTo>
                  <a:lnTo>
                    <a:pt x="7687" y="3062"/>
                  </a:lnTo>
                  <a:lnTo>
                    <a:pt x="7718" y="3062"/>
                  </a:lnTo>
                  <a:lnTo>
                    <a:pt x="7718" y="3062"/>
                  </a:lnTo>
                  <a:lnTo>
                    <a:pt x="7718" y="3031"/>
                  </a:lnTo>
                  <a:lnTo>
                    <a:pt x="7718" y="3031"/>
                  </a:lnTo>
                  <a:lnTo>
                    <a:pt x="7718" y="3031"/>
                  </a:lnTo>
                  <a:lnTo>
                    <a:pt x="7749" y="3031"/>
                  </a:lnTo>
                  <a:lnTo>
                    <a:pt x="7749" y="3031"/>
                  </a:lnTo>
                  <a:lnTo>
                    <a:pt x="7718" y="3031"/>
                  </a:lnTo>
                  <a:lnTo>
                    <a:pt x="7718" y="3031"/>
                  </a:lnTo>
                  <a:lnTo>
                    <a:pt x="7718" y="3031"/>
                  </a:lnTo>
                  <a:lnTo>
                    <a:pt x="7718" y="3031"/>
                  </a:lnTo>
                  <a:lnTo>
                    <a:pt x="7718" y="3031"/>
                  </a:lnTo>
                  <a:lnTo>
                    <a:pt x="7718" y="3031"/>
                  </a:lnTo>
                  <a:lnTo>
                    <a:pt x="7718" y="3031"/>
                  </a:lnTo>
                  <a:lnTo>
                    <a:pt x="7718" y="3000"/>
                  </a:lnTo>
                  <a:lnTo>
                    <a:pt x="7718" y="3000"/>
                  </a:lnTo>
                  <a:lnTo>
                    <a:pt x="7718" y="3000"/>
                  </a:lnTo>
                  <a:lnTo>
                    <a:pt x="7718" y="3000"/>
                  </a:lnTo>
                  <a:lnTo>
                    <a:pt x="7687" y="3000"/>
                  </a:lnTo>
                  <a:lnTo>
                    <a:pt x="7718" y="3000"/>
                  </a:lnTo>
                  <a:lnTo>
                    <a:pt x="7718" y="3000"/>
                  </a:lnTo>
                  <a:lnTo>
                    <a:pt x="7718" y="3000"/>
                  </a:lnTo>
                  <a:lnTo>
                    <a:pt x="7718" y="3000"/>
                  </a:lnTo>
                  <a:lnTo>
                    <a:pt x="7718" y="3000"/>
                  </a:lnTo>
                  <a:lnTo>
                    <a:pt x="7718" y="3000"/>
                  </a:lnTo>
                  <a:lnTo>
                    <a:pt x="7718" y="3031"/>
                  </a:lnTo>
                  <a:lnTo>
                    <a:pt x="7718" y="3031"/>
                  </a:lnTo>
                  <a:lnTo>
                    <a:pt x="7718" y="3031"/>
                  </a:lnTo>
                  <a:lnTo>
                    <a:pt x="7718" y="3000"/>
                  </a:lnTo>
                  <a:lnTo>
                    <a:pt x="7749" y="3000"/>
                  </a:lnTo>
                  <a:lnTo>
                    <a:pt x="7749" y="3000"/>
                  </a:lnTo>
                  <a:lnTo>
                    <a:pt x="7749" y="3000"/>
                  </a:lnTo>
                  <a:lnTo>
                    <a:pt x="7749" y="3000"/>
                  </a:lnTo>
                  <a:lnTo>
                    <a:pt x="7749" y="3000"/>
                  </a:lnTo>
                  <a:lnTo>
                    <a:pt x="7718" y="3000"/>
                  </a:lnTo>
                  <a:lnTo>
                    <a:pt x="7718" y="3000"/>
                  </a:lnTo>
                  <a:lnTo>
                    <a:pt x="7749" y="3000"/>
                  </a:lnTo>
                  <a:lnTo>
                    <a:pt x="7749" y="3000"/>
                  </a:lnTo>
                  <a:lnTo>
                    <a:pt x="7749" y="3000"/>
                  </a:lnTo>
                  <a:lnTo>
                    <a:pt x="7749" y="3000"/>
                  </a:lnTo>
                  <a:lnTo>
                    <a:pt x="7749" y="3000"/>
                  </a:lnTo>
                  <a:lnTo>
                    <a:pt x="7749" y="3000"/>
                  </a:lnTo>
                  <a:lnTo>
                    <a:pt x="7749" y="3000"/>
                  </a:lnTo>
                  <a:lnTo>
                    <a:pt x="7749" y="3000"/>
                  </a:lnTo>
                  <a:lnTo>
                    <a:pt x="7749" y="3000"/>
                  </a:lnTo>
                  <a:lnTo>
                    <a:pt x="7749" y="3000"/>
                  </a:lnTo>
                  <a:lnTo>
                    <a:pt x="7749" y="3000"/>
                  </a:lnTo>
                  <a:lnTo>
                    <a:pt x="7749" y="3000"/>
                  </a:lnTo>
                  <a:lnTo>
                    <a:pt x="7749" y="3000"/>
                  </a:lnTo>
                  <a:lnTo>
                    <a:pt x="7749" y="3000"/>
                  </a:lnTo>
                  <a:lnTo>
                    <a:pt x="7749" y="3000"/>
                  </a:lnTo>
                  <a:lnTo>
                    <a:pt x="7749" y="3000"/>
                  </a:lnTo>
                  <a:lnTo>
                    <a:pt x="7780" y="3000"/>
                  </a:lnTo>
                  <a:lnTo>
                    <a:pt x="7780" y="2969"/>
                  </a:lnTo>
                  <a:lnTo>
                    <a:pt x="7780" y="2969"/>
                  </a:lnTo>
                  <a:lnTo>
                    <a:pt x="7812" y="2937"/>
                  </a:lnTo>
                  <a:lnTo>
                    <a:pt x="7812" y="2937"/>
                  </a:lnTo>
                  <a:lnTo>
                    <a:pt x="7812" y="2937"/>
                  </a:lnTo>
                  <a:lnTo>
                    <a:pt x="7812" y="2937"/>
                  </a:lnTo>
                  <a:lnTo>
                    <a:pt x="7812" y="2937"/>
                  </a:lnTo>
                  <a:lnTo>
                    <a:pt x="7812" y="2937"/>
                  </a:lnTo>
                  <a:lnTo>
                    <a:pt x="7812" y="2937"/>
                  </a:lnTo>
                  <a:lnTo>
                    <a:pt x="7812" y="2937"/>
                  </a:lnTo>
                  <a:lnTo>
                    <a:pt x="7843" y="2906"/>
                  </a:lnTo>
                  <a:lnTo>
                    <a:pt x="7843" y="2906"/>
                  </a:lnTo>
                  <a:lnTo>
                    <a:pt x="7843" y="2906"/>
                  </a:lnTo>
                  <a:lnTo>
                    <a:pt x="7843" y="2875"/>
                  </a:lnTo>
                  <a:lnTo>
                    <a:pt x="7843" y="2875"/>
                  </a:lnTo>
                  <a:lnTo>
                    <a:pt x="7874" y="2844"/>
                  </a:lnTo>
                  <a:lnTo>
                    <a:pt x="7874" y="2844"/>
                  </a:lnTo>
                  <a:lnTo>
                    <a:pt x="7874" y="2844"/>
                  </a:lnTo>
                  <a:lnTo>
                    <a:pt x="7874" y="2844"/>
                  </a:lnTo>
                  <a:lnTo>
                    <a:pt x="7874" y="2812"/>
                  </a:lnTo>
                  <a:lnTo>
                    <a:pt x="7874" y="2812"/>
                  </a:lnTo>
                  <a:lnTo>
                    <a:pt x="7874" y="2812"/>
                  </a:lnTo>
                  <a:lnTo>
                    <a:pt x="7874" y="2812"/>
                  </a:lnTo>
                  <a:lnTo>
                    <a:pt x="7874" y="2812"/>
                  </a:lnTo>
                  <a:lnTo>
                    <a:pt x="7874" y="2812"/>
                  </a:lnTo>
                  <a:lnTo>
                    <a:pt x="7905" y="2781"/>
                  </a:lnTo>
                  <a:lnTo>
                    <a:pt x="7905" y="2750"/>
                  </a:lnTo>
                  <a:lnTo>
                    <a:pt x="7905" y="2750"/>
                  </a:lnTo>
                  <a:lnTo>
                    <a:pt x="7905" y="2750"/>
                  </a:lnTo>
                  <a:lnTo>
                    <a:pt x="7905" y="2750"/>
                  </a:lnTo>
                  <a:lnTo>
                    <a:pt x="7905" y="2750"/>
                  </a:lnTo>
                  <a:lnTo>
                    <a:pt x="7905" y="2750"/>
                  </a:lnTo>
                  <a:lnTo>
                    <a:pt x="7905" y="2750"/>
                  </a:lnTo>
                  <a:lnTo>
                    <a:pt x="7905" y="2719"/>
                  </a:lnTo>
                  <a:lnTo>
                    <a:pt x="7905" y="2719"/>
                  </a:lnTo>
                  <a:lnTo>
                    <a:pt x="7905" y="2719"/>
                  </a:lnTo>
                  <a:lnTo>
                    <a:pt x="7905" y="2719"/>
                  </a:lnTo>
                  <a:lnTo>
                    <a:pt x="7905" y="2719"/>
                  </a:lnTo>
                  <a:lnTo>
                    <a:pt x="7905" y="2719"/>
                  </a:lnTo>
                  <a:lnTo>
                    <a:pt x="7905" y="2687"/>
                  </a:lnTo>
                  <a:lnTo>
                    <a:pt x="7905" y="2687"/>
                  </a:lnTo>
                  <a:lnTo>
                    <a:pt x="7905" y="2687"/>
                  </a:lnTo>
                  <a:lnTo>
                    <a:pt x="7905" y="2687"/>
                  </a:lnTo>
                  <a:lnTo>
                    <a:pt x="7905" y="2687"/>
                  </a:lnTo>
                  <a:lnTo>
                    <a:pt x="7905" y="2687"/>
                  </a:lnTo>
                  <a:lnTo>
                    <a:pt x="7905" y="2687"/>
                  </a:lnTo>
                  <a:lnTo>
                    <a:pt x="7905" y="2687"/>
                  </a:lnTo>
                  <a:lnTo>
                    <a:pt x="7905" y="2687"/>
                  </a:lnTo>
                  <a:lnTo>
                    <a:pt x="7905" y="2687"/>
                  </a:lnTo>
                  <a:lnTo>
                    <a:pt x="7905" y="2687"/>
                  </a:lnTo>
                  <a:lnTo>
                    <a:pt x="7905" y="2687"/>
                  </a:lnTo>
                  <a:lnTo>
                    <a:pt x="7905" y="2687"/>
                  </a:lnTo>
                  <a:lnTo>
                    <a:pt x="7905" y="2687"/>
                  </a:lnTo>
                  <a:lnTo>
                    <a:pt x="7905" y="2687"/>
                  </a:lnTo>
                  <a:lnTo>
                    <a:pt x="7937" y="2687"/>
                  </a:lnTo>
                  <a:lnTo>
                    <a:pt x="7937" y="2687"/>
                  </a:lnTo>
                  <a:lnTo>
                    <a:pt x="7937" y="2687"/>
                  </a:lnTo>
                  <a:lnTo>
                    <a:pt x="7937" y="2687"/>
                  </a:lnTo>
                  <a:lnTo>
                    <a:pt x="7937" y="2656"/>
                  </a:lnTo>
                  <a:lnTo>
                    <a:pt x="7937" y="2656"/>
                  </a:lnTo>
                  <a:lnTo>
                    <a:pt x="7937" y="2656"/>
                  </a:lnTo>
                  <a:lnTo>
                    <a:pt x="7937" y="2656"/>
                  </a:lnTo>
                  <a:lnTo>
                    <a:pt x="7937" y="2656"/>
                  </a:lnTo>
                  <a:lnTo>
                    <a:pt x="7937" y="2656"/>
                  </a:lnTo>
                  <a:lnTo>
                    <a:pt x="7937" y="2656"/>
                  </a:lnTo>
                  <a:lnTo>
                    <a:pt x="7937" y="2656"/>
                  </a:lnTo>
                  <a:lnTo>
                    <a:pt x="7937" y="2625"/>
                  </a:lnTo>
                  <a:lnTo>
                    <a:pt x="7937" y="2656"/>
                  </a:lnTo>
                  <a:lnTo>
                    <a:pt x="7937" y="2625"/>
                  </a:lnTo>
                  <a:lnTo>
                    <a:pt x="7937" y="2625"/>
                  </a:lnTo>
                  <a:lnTo>
                    <a:pt x="7937" y="2625"/>
                  </a:lnTo>
                  <a:lnTo>
                    <a:pt x="7905" y="2625"/>
                  </a:lnTo>
                  <a:lnTo>
                    <a:pt x="7905" y="2625"/>
                  </a:lnTo>
                  <a:lnTo>
                    <a:pt x="7905" y="2625"/>
                  </a:lnTo>
                  <a:lnTo>
                    <a:pt x="7905" y="2625"/>
                  </a:lnTo>
                  <a:lnTo>
                    <a:pt x="7937" y="2625"/>
                  </a:lnTo>
                  <a:lnTo>
                    <a:pt x="7937" y="2625"/>
                  </a:lnTo>
                  <a:lnTo>
                    <a:pt x="7937" y="2625"/>
                  </a:lnTo>
                  <a:lnTo>
                    <a:pt x="7937" y="2625"/>
                  </a:lnTo>
                  <a:lnTo>
                    <a:pt x="7937" y="2625"/>
                  </a:lnTo>
                  <a:lnTo>
                    <a:pt x="7905" y="2625"/>
                  </a:lnTo>
                  <a:lnTo>
                    <a:pt x="7905" y="2625"/>
                  </a:lnTo>
                  <a:lnTo>
                    <a:pt x="7905" y="2625"/>
                  </a:lnTo>
                  <a:lnTo>
                    <a:pt x="7905" y="2625"/>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94"/>
                  </a:lnTo>
                  <a:lnTo>
                    <a:pt x="7937" y="2562"/>
                  </a:lnTo>
                  <a:lnTo>
                    <a:pt x="7905" y="2562"/>
                  </a:lnTo>
                  <a:lnTo>
                    <a:pt x="7905" y="2562"/>
                  </a:lnTo>
                  <a:lnTo>
                    <a:pt x="7905" y="2562"/>
                  </a:lnTo>
                  <a:lnTo>
                    <a:pt x="7905" y="2562"/>
                  </a:lnTo>
                  <a:lnTo>
                    <a:pt x="7937" y="2562"/>
                  </a:lnTo>
                  <a:lnTo>
                    <a:pt x="7937" y="2562"/>
                  </a:lnTo>
                  <a:lnTo>
                    <a:pt x="7937" y="2562"/>
                  </a:lnTo>
                  <a:lnTo>
                    <a:pt x="7937" y="2562"/>
                  </a:lnTo>
                  <a:lnTo>
                    <a:pt x="7937" y="2562"/>
                  </a:lnTo>
                  <a:lnTo>
                    <a:pt x="7937" y="2562"/>
                  </a:lnTo>
                  <a:lnTo>
                    <a:pt x="7937" y="2562"/>
                  </a:lnTo>
                  <a:lnTo>
                    <a:pt x="7937" y="2562"/>
                  </a:lnTo>
                  <a:lnTo>
                    <a:pt x="7937" y="2531"/>
                  </a:lnTo>
                  <a:lnTo>
                    <a:pt x="7937" y="2500"/>
                  </a:lnTo>
                  <a:close/>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65" name="Freeform 19">
              <a:extLst>
                <a:ext uri="{FF2B5EF4-FFF2-40B4-BE49-F238E27FC236}">
                  <a16:creationId xmlns:a16="http://schemas.microsoft.com/office/drawing/2014/main" id="{5041BE89-5C67-D346-AD9E-79B2315F8E1E}"/>
                </a:ext>
              </a:extLst>
            </p:cNvPr>
            <p:cNvSpPr>
              <a:spLocks noChangeArrowheads="1"/>
            </p:cNvSpPr>
            <p:nvPr/>
          </p:nvSpPr>
          <p:spPr bwMode="auto">
            <a:xfrm>
              <a:off x="16666972" y="4832909"/>
              <a:ext cx="889000" cy="1001712"/>
            </a:xfrm>
            <a:custGeom>
              <a:avLst/>
              <a:gdLst>
                <a:gd name="T0" fmla="*/ 2405 w 2469"/>
                <a:gd name="T1" fmla="*/ 1625 h 2782"/>
                <a:gd name="T2" fmla="*/ 2312 w 2469"/>
                <a:gd name="T3" fmla="*/ 1594 h 2782"/>
                <a:gd name="T4" fmla="*/ 2280 w 2469"/>
                <a:gd name="T5" fmla="*/ 1469 h 2782"/>
                <a:gd name="T6" fmla="*/ 2030 w 2469"/>
                <a:gd name="T7" fmla="*/ 1375 h 2782"/>
                <a:gd name="T8" fmla="*/ 1905 w 2469"/>
                <a:gd name="T9" fmla="*/ 1031 h 2782"/>
                <a:gd name="T10" fmla="*/ 1874 w 2469"/>
                <a:gd name="T11" fmla="*/ 906 h 2782"/>
                <a:gd name="T12" fmla="*/ 1843 w 2469"/>
                <a:gd name="T13" fmla="*/ 844 h 2782"/>
                <a:gd name="T14" fmla="*/ 1718 w 2469"/>
                <a:gd name="T15" fmla="*/ 812 h 2782"/>
                <a:gd name="T16" fmla="*/ 1593 w 2469"/>
                <a:gd name="T17" fmla="*/ 781 h 2782"/>
                <a:gd name="T18" fmla="*/ 1530 w 2469"/>
                <a:gd name="T19" fmla="*/ 719 h 2782"/>
                <a:gd name="T20" fmla="*/ 1437 w 2469"/>
                <a:gd name="T21" fmla="*/ 687 h 2782"/>
                <a:gd name="T22" fmla="*/ 1374 w 2469"/>
                <a:gd name="T23" fmla="*/ 656 h 2782"/>
                <a:gd name="T24" fmla="*/ 1343 w 2469"/>
                <a:gd name="T25" fmla="*/ 625 h 2782"/>
                <a:gd name="T26" fmla="*/ 1280 w 2469"/>
                <a:gd name="T27" fmla="*/ 625 h 2782"/>
                <a:gd name="T28" fmla="*/ 1187 w 2469"/>
                <a:gd name="T29" fmla="*/ 594 h 2782"/>
                <a:gd name="T30" fmla="*/ 1093 w 2469"/>
                <a:gd name="T31" fmla="*/ 594 h 2782"/>
                <a:gd name="T32" fmla="*/ 1062 w 2469"/>
                <a:gd name="T33" fmla="*/ 531 h 2782"/>
                <a:gd name="T34" fmla="*/ 999 w 2469"/>
                <a:gd name="T35" fmla="*/ 500 h 2782"/>
                <a:gd name="T36" fmla="*/ 968 w 2469"/>
                <a:gd name="T37" fmla="*/ 469 h 2782"/>
                <a:gd name="T38" fmla="*/ 937 w 2469"/>
                <a:gd name="T39" fmla="*/ 437 h 2782"/>
                <a:gd name="T40" fmla="*/ 905 w 2469"/>
                <a:gd name="T41" fmla="*/ 375 h 2782"/>
                <a:gd name="T42" fmla="*/ 874 w 2469"/>
                <a:gd name="T43" fmla="*/ 312 h 2782"/>
                <a:gd name="T44" fmla="*/ 874 w 2469"/>
                <a:gd name="T45" fmla="*/ 219 h 2782"/>
                <a:gd name="T46" fmla="*/ 874 w 2469"/>
                <a:gd name="T47" fmla="*/ 156 h 2782"/>
                <a:gd name="T48" fmla="*/ 874 w 2469"/>
                <a:gd name="T49" fmla="*/ 31 h 2782"/>
                <a:gd name="T50" fmla="*/ 843 w 2469"/>
                <a:gd name="T51" fmla="*/ 31 h 2782"/>
                <a:gd name="T52" fmla="*/ 780 w 2469"/>
                <a:gd name="T53" fmla="*/ 31 h 2782"/>
                <a:gd name="T54" fmla="*/ 718 w 2469"/>
                <a:gd name="T55" fmla="*/ 31 h 2782"/>
                <a:gd name="T56" fmla="*/ 624 w 2469"/>
                <a:gd name="T57" fmla="*/ 62 h 2782"/>
                <a:gd name="T58" fmla="*/ 468 w 2469"/>
                <a:gd name="T59" fmla="*/ 156 h 2782"/>
                <a:gd name="T60" fmla="*/ 405 w 2469"/>
                <a:gd name="T61" fmla="*/ 219 h 2782"/>
                <a:gd name="T62" fmla="*/ 280 w 2469"/>
                <a:gd name="T63" fmla="*/ 281 h 2782"/>
                <a:gd name="T64" fmla="*/ 155 w 2469"/>
                <a:gd name="T65" fmla="*/ 281 h 2782"/>
                <a:gd name="T66" fmla="*/ 155 w 2469"/>
                <a:gd name="T67" fmla="*/ 500 h 2782"/>
                <a:gd name="T68" fmla="*/ 155 w 2469"/>
                <a:gd name="T69" fmla="*/ 656 h 2782"/>
                <a:gd name="T70" fmla="*/ 124 w 2469"/>
                <a:gd name="T71" fmla="*/ 812 h 2782"/>
                <a:gd name="T72" fmla="*/ 155 w 2469"/>
                <a:gd name="T73" fmla="*/ 937 h 2782"/>
                <a:gd name="T74" fmla="*/ 94 w 2469"/>
                <a:gd name="T75" fmla="*/ 1062 h 2782"/>
                <a:gd name="T76" fmla="*/ 94 w 2469"/>
                <a:gd name="T77" fmla="*/ 1156 h 2782"/>
                <a:gd name="T78" fmla="*/ 124 w 2469"/>
                <a:gd name="T79" fmla="*/ 1344 h 2782"/>
                <a:gd name="T80" fmla="*/ 124 w 2469"/>
                <a:gd name="T81" fmla="*/ 1437 h 2782"/>
                <a:gd name="T82" fmla="*/ 63 w 2469"/>
                <a:gd name="T83" fmla="*/ 1531 h 2782"/>
                <a:gd name="T84" fmla="*/ 63 w 2469"/>
                <a:gd name="T85" fmla="*/ 1687 h 2782"/>
                <a:gd name="T86" fmla="*/ 124 w 2469"/>
                <a:gd name="T87" fmla="*/ 1750 h 2782"/>
                <a:gd name="T88" fmla="*/ 155 w 2469"/>
                <a:gd name="T89" fmla="*/ 1875 h 2782"/>
                <a:gd name="T90" fmla="*/ 249 w 2469"/>
                <a:gd name="T91" fmla="*/ 2031 h 2782"/>
                <a:gd name="T92" fmla="*/ 249 w 2469"/>
                <a:gd name="T93" fmla="*/ 2156 h 2782"/>
                <a:gd name="T94" fmla="*/ 187 w 2469"/>
                <a:gd name="T95" fmla="*/ 2250 h 2782"/>
                <a:gd name="T96" fmla="*/ 312 w 2469"/>
                <a:gd name="T97" fmla="*/ 2500 h 2782"/>
                <a:gd name="T98" fmla="*/ 374 w 2469"/>
                <a:gd name="T99" fmla="*/ 2687 h 2782"/>
                <a:gd name="T100" fmla="*/ 562 w 2469"/>
                <a:gd name="T101" fmla="*/ 2687 h 2782"/>
                <a:gd name="T102" fmla="*/ 624 w 2469"/>
                <a:gd name="T103" fmla="*/ 2625 h 2782"/>
                <a:gd name="T104" fmla="*/ 749 w 2469"/>
                <a:gd name="T105" fmla="*/ 2562 h 2782"/>
                <a:gd name="T106" fmla="*/ 1030 w 2469"/>
                <a:gd name="T107" fmla="*/ 2625 h 2782"/>
                <a:gd name="T108" fmla="*/ 1062 w 2469"/>
                <a:gd name="T109" fmla="*/ 2719 h 2782"/>
                <a:gd name="T110" fmla="*/ 1093 w 2469"/>
                <a:gd name="T111" fmla="*/ 2719 h 2782"/>
                <a:gd name="T112" fmla="*/ 1187 w 2469"/>
                <a:gd name="T113" fmla="*/ 2594 h 2782"/>
                <a:gd name="T114" fmla="*/ 1437 w 2469"/>
                <a:gd name="T115" fmla="*/ 2625 h 2782"/>
                <a:gd name="T116" fmla="*/ 1530 w 2469"/>
                <a:gd name="T117" fmla="*/ 2219 h 2782"/>
                <a:gd name="T118" fmla="*/ 1874 w 2469"/>
                <a:gd name="T119" fmla="*/ 2031 h 2782"/>
                <a:gd name="T120" fmla="*/ 2343 w 2469"/>
                <a:gd name="T121" fmla="*/ 2156 h 2782"/>
                <a:gd name="T122" fmla="*/ 2405 w 2469"/>
                <a:gd name="T123" fmla="*/ 2156 h 2782"/>
                <a:gd name="T124" fmla="*/ 2405 w 2469"/>
                <a:gd name="T125" fmla="*/ 1937 h 2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69" h="2782">
                  <a:moveTo>
                    <a:pt x="2468" y="1781"/>
                  </a:moveTo>
                  <a:lnTo>
                    <a:pt x="2468" y="1781"/>
                  </a:lnTo>
                  <a:lnTo>
                    <a:pt x="2468" y="1781"/>
                  </a:lnTo>
                  <a:lnTo>
                    <a:pt x="2468" y="1781"/>
                  </a:lnTo>
                  <a:lnTo>
                    <a:pt x="2468" y="1750"/>
                  </a:lnTo>
                  <a:lnTo>
                    <a:pt x="2437" y="1719"/>
                  </a:lnTo>
                  <a:lnTo>
                    <a:pt x="2437" y="1687"/>
                  </a:lnTo>
                  <a:lnTo>
                    <a:pt x="2437" y="1687"/>
                  </a:lnTo>
                  <a:lnTo>
                    <a:pt x="2437" y="1687"/>
                  </a:lnTo>
                  <a:lnTo>
                    <a:pt x="2437" y="1687"/>
                  </a:lnTo>
                  <a:lnTo>
                    <a:pt x="2437" y="1687"/>
                  </a:lnTo>
                  <a:lnTo>
                    <a:pt x="2437" y="1687"/>
                  </a:lnTo>
                  <a:lnTo>
                    <a:pt x="2437" y="1687"/>
                  </a:lnTo>
                  <a:lnTo>
                    <a:pt x="2437" y="1687"/>
                  </a:lnTo>
                  <a:lnTo>
                    <a:pt x="2405" y="1687"/>
                  </a:lnTo>
                  <a:lnTo>
                    <a:pt x="2405" y="1656"/>
                  </a:lnTo>
                  <a:lnTo>
                    <a:pt x="2405" y="1656"/>
                  </a:lnTo>
                  <a:lnTo>
                    <a:pt x="2405" y="1656"/>
                  </a:lnTo>
                  <a:lnTo>
                    <a:pt x="2405" y="1656"/>
                  </a:lnTo>
                  <a:lnTo>
                    <a:pt x="2405" y="1656"/>
                  </a:lnTo>
                  <a:lnTo>
                    <a:pt x="2405" y="1656"/>
                  </a:lnTo>
                  <a:lnTo>
                    <a:pt x="2405" y="1656"/>
                  </a:lnTo>
                  <a:lnTo>
                    <a:pt x="2405" y="1625"/>
                  </a:lnTo>
                  <a:lnTo>
                    <a:pt x="2405" y="1625"/>
                  </a:lnTo>
                  <a:lnTo>
                    <a:pt x="2405" y="1625"/>
                  </a:lnTo>
                  <a:lnTo>
                    <a:pt x="2405" y="1625"/>
                  </a:lnTo>
                  <a:lnTo>
                    <a:pt x="2405" y="1625"/>
                  </a:lnTo>
                  <a:lnTo>
                    <a:pt x="2405" y="1625"/>
                  </a:lnTo>
                  <a:lnTo>
                    <a:pt x="2405" y="1625"/>
                  </a:lnTo>
                  <a:lnTo>
                    <a:pt x="2374" y="1625"/>
                  </a:lnTo>
                  <a:lnTo>
                    <a:pt x="2374" y="1625"/>
                  </a:lnTo>
                  <a:lnTo>
                    <a:pt x="2374" y="1625"/>
                  </a:lnTo>
                  <a:lnTo>
                    <a:pt x="2374" y="1625"/>
                  </a:lnTo>
                  <a:lnTo>
                    <a:pt x="2343" y="1625"/>
                  </a:lnTo>
                  <a:lnTo>
                    <a:pt x="2343" y="1625"/>
                  </a:lnTo>
                  <a:lnTo>
                    <a:pt x="2343" y="1625"/>
                  </a:lnTo>
                  <a:lnTo>
                    <a:pt x="2343" y="1594"/>
                  </a:lnTo>
                  <a:lnTo>
                    <a:pt x="2343" y="1594"/>
                  </a:lnTo>
                  <a:lnTo>
                    <a:pt x="2343" y="1594"/>
                  </a:lnTo>
                  <a:lnTo>
                    <a:pt x="2343" y="1594"/>
                  </a:lnTo>
                  <a:lnTo>
                    <a:pt x="2343" y="1594"/>
                  </a:lnTo>
                  <a:lnTo>
                    <a:pt x="2343" y="1594"/>
                  </a:lnTo>
                  <a:lnTo>
                    <a:pt x="2312" y="1594"/>
                  </a:lnTo>
                  <a:lnTo>
                    <a:pt x="2312" y="1594"/>
                  </a:lnTo>
                  <a:lnTo>
                    <a:pt x="2312" y="1594"/>
                  </a:lnTo>
                  <a:lnTo>
                    <a:pt x="2312" y="1594"/>
                  </a:lnTo>
                  <a:lnTo>
                    <a:pt x="2312" y="1594"/>
                  </a:lnTo>
                  <a:lnTo>
                    <a:pt x="2312" y="1594"/>
                  </a:lnTo>
                  <a:lnTo>
                    <a:pt x="2312" y="1594"/>
                  </a:lnTo>
                  <a:lnTo>
                    <a:pt x="2312" y="1594"/>
                  </a:lnTo>
                  <a:lnTo>
                    <a:pt x="2312" y="1594"/>
                  </a:lnTo>
                  <a:lnTo>
                    <a:pt x="2312" y="1594"/>
                  </a:lnTo>
                  <a:lnTo>
                    <a:pt x="2280" y="1562"/>
                  </a:lnTo>
                  <a:lnTo>
                    <a:pt x="2280" y="1562"/>
                  </a:lnTo>
                  <a:lnTo>
                    <a:pt x="2280" y="1562"/>
                  </a:lnTo>
                  <a:lnTo>
                    <a:pt x="2280" y="1531"/>
                  </a:lnTo>
                  <a:lnTo>
                    <a:pt x="2280" y="1531"/>
                  </a:lnTo>
                  <a:lnTo>
                    <a:pt x="2280" y="1531"/>
                  </a:lnTo>
                  <a:lnTo>
                    <a:pt x="2280" y="1531"/>
                  </a:lnTo>
                  <a:lnTo>
                    <a:pt x="2280" y="1531"/>
                  </a:lnTo>
                  <a:lnTo>
                    <a:pt x="2280" y="1500"/>
                  </a:lnTo>
                  <a:lnTo>
                    <a:pt x="2280" y="1500"/>
                  </a:lnTo>
                  <a:lnTo>
                    <a:pt x="2280" y="1500"/>
                  </a:lnTo>
                  <a:lnTo>
                    <a:pt x="2280" y="1500"/>
                  </a:lnTo>
                  <a:lnTo>
                    <a:pt x="2280" y="1500"/>
                  </a:lnTo>
                  <a:lnTo>
                    <a:pt x="2280" y="1500"/>
                  </a:lnTo>
                  <a:lnTo>
                    <a:pt x="2280" y="1500"/>
                  </a:lnTo>
                  <a:lnTo>
                    <a:pt x="2280" y="1469"/>
                  </a:lnTo>
                  <a:lnTo>
                    <a:pt x="2280" y="1469"/>
                  </a:lnTo>
                  <a:lnTo>
                    <a:pt x="2280" y="1469"/>
                  </a:lnTo>
                  <a:lnTo>
                    <a:pt x="2280" y="1437"/>
                  </a:lnTo>
                  <a:lnTo>
                    <a:pt x="2280" y="1437"/>
                  </a:lnTo>
                  <a:lnTo>
                    <a:pt x="2312" y="1406"/>
                  </a:lnTo>
                  <a:lnTo>
                    <a:pt x="2312" y="1406"/>
                  </a:lnTo>
                  <a:lnTo>
                    <a:pt x="2312" y="1406"/>
                  </a:lnTo>
                  <a:lnTo>
                    <a:pt x="2312" y="1406"/>
                  </a:lnTo>
                  <a:lnTo>
                    <a:pt x="2312" y="1406"/>
                  </a:lnTo>
                  <a:lnTo>
                    <a:pt x="2312" y="1406"/>
                  </a:lnTo>
                  <a:lnTo>
                    <a:pt x="2312" y="1375"/>
                  </a:lnTo>
                  <a:lnTo>
                    <a:pt x="2312" y="1375"/>
                  </a:lnTo>
                  <a:lnTo>
                    <a:pt x="2280" y="1375"/>
                  </a:lnTo>
                  <a:lnTo>
                    <a:pt x="2280" y="1375"/>
                  </a:lnTo>
                  <a:lnTo>
                    <a:pt x="2280" y="1375"/>
                  </a:lnTo>
                  <a:lnTo>
                    <a:pt x="2280" y="1375"/>
                  </a:lnTo>
                  <a:lnTo>
                    <a:pt x="2280" y="1375"/>
                  </a:lnTo>
                  <a:lnTo>
                    <a:pt x="2280" y="1375"/>
                  </a:lnTo>
                  <a:lnTo>
                    <a:pt x="2249" y="1375"/>
                  </a:lnTo>
                  <a:lnTo>
                    <a:pt x="2218" y="1375"/>
                  </a:lnTo>
                  <a:lnTo>
                    <a:pt x="2187" y="1375"/>
                  </a:lnTo>
                  <a:lnTo>
                    <a:pt x="2155" y="1375"/>
                  </a:lnTo>
                  <a:lnTo>
                    <a:pt x="2093" y="1375"/>
                  </a:lnTo>
                  <a:lnTo>
                    <a:pt x="2030" y="1375"/>
                  </a:lnTo>
                  <a:lnTo>
                    <a:pt x="1999" y="1375"/>
                  </a:lnTo>
                  <a:lnTo>
                    <a:pt x="1968" y="1375"/>
                  </a:lnTo>
                  <a:lnTo>
                    <a:pt x="1937" y="1375"/>
                  </a:lnTo>
                  <a:lnTo>
                    <a:pt x="1937" y="1375"/>
                  </a:lnTo>
                  <a:lnTo>
                    <a:pt x="1937" y="1344"/>
                  </a:lnTo>
                  <a:lnTo>
                    <a:pt x="1937" y="1344"/>
                  </a:lnTo>
                  <a:lnTo>
                    <a:pt x="1937" y="1312"/>
                  </a:lnTo>
                  <a:lnTo>
                    <a:pt x="1937" y="1281"/>
                  </a:lnTo>
                  <a:lnTo>
                    <a:pt x="1937" y="1250"/>
                  </a:lnTo>
                  <a:lnTo>
                    <a:pt x="1905" y="1219"/>
                  </a:lnTo>
                  <a:lnTo>
                    <a:pt x="1905" y="1219"/>
                  </a:lnTo>
                  <a:lnTo>
                    <a:pt x="1905" y="1187"/>
                  </a:lnTo>
                  <a:lnTo>
                    <a:pt x="1905" y="1187"/>
                  </a:lnTo>
                  <a:lnTo>
                    <a:pt x="1874" y="1156"/>
                  </a:lnTo>
                  <a:lnTo>
                    <a:pt x="1874" y="1125"/>
                  </a:lnTo>
                  <a:lnTo>
                    <a:pt x="1843" y="1125"/>
                  </a:lnTo>
                  <a:lnTo>
                    <a:pt x="1874" y="1125"/>
                  </a:lnTo>
                  <a:lnTo>
                    <a:pt x="1905" y="1125"/>
                  </a:lnTo>
                  <a:lnTo>
                    <a:pt x="1905" y="1125"/>
                  </a:lnTo>
                  <a:lnTo>
                    <a:pt x="1905" y="1094"/>
                  </a:lnTo>
                  <a:lnTo>
                    <a:pt x="1905" y="1062"/>
                  </a:lnTo>
                  <a:lnTo>
                    <a:pt x="1905" y="1062"/>
                  </a:lnTo>
                  <a:lnTo>
                    <a:pt x="1905" y="1031"/>
                  </a:lnTo>
                  <a:lnTo>
                    <a:pt x="1905" y="1031"/>
                  </a:lnTo>
                  <a:lnTo>
                    <a:pt x="1905" y="1031"/>
                  </a:lnTo>
                  <a:lnTo>
                    <a:pt x="1905" y="1000"/>
                  </a:lnTo>
                  <a:lnTo>
                    <a:pt x="1905" y="1000"/>
                  </a:lnTo>
                  <a:lnTo>
                    <a:pt x="1905" y="1000"/>
                  </a:lnTo>
                  <a:lnTo>
                    <a:pt x="1905" y="1000"/>
                  </a:lnTo>
                  <a:lnTo>
                    <a:pt x="1905" y="969"/>
                  </a:lnTo>
                  <a:lnTo>
                    <a:pt x="1874" y="969"/>
                  </a:lnTo>
                  <a:lnTo>
                    <a:pt x="1874" y="969"/>
                  </a:lnTo>
                  <a:lnTo>
                    <a:pt x="1874" y="969"/>
                  </a:lnTo>
                  <a:lnTo>
                    <a:pt x="1874" y="969"/>
                  </a:lnTo>
                  <a:lnTo>
                    <a:pt x="1874" y="937"/>
                  </a:lnTo>
                  <a:lnTo>
                    <a:pt x="1874" y="937"/>
                  </a:lnTo>
                  <a:lnTo>
                    <a:pt x="1874" y="937"/>
                  </a:lnTo>
                  <a:lnTo>
                    <a:pt x="1874" y="937"/>
                  </a:lnTo>
                  <a:lnTo>
                    <a:pt x="1874" y="937"/>
                  </a:lnTo>
                  <a:lnTo>
                    <a:pt x="1874" y="937"/>
                  </a:lnTo>
                  <a:lnTo>
                    <a:pt x="1874" y="906"/>
                  </a:lnTo>
                  <a:lnTo>
                    <a:pt x="1874" y="906"/>
                  </a:lnTo>
                  <a:lnTo>
                    <a:pt x="1874" y="906"/>
                  </a:lnTo>
                  <a:lnTo>
                    <a:pt x="1874" y="906"/>
                  </a:lnTo>
                  <a:lnTo>
                    <a:pt x="1874" y="906"/>
                  </a:lnTo>
                  <a:lnTo>
                    <a:pt x="1874" y="906"/>
                  </a:lnTo>
                  <a:lnTo>
                    <a:pt x="1874" y="906"/>
                  </a:lnTo>
                  <a:lnTo>
                    <a:pt x="1874" y="906"/>
                  </a:lnTo>
                  <a:lnTo>
                    <a:pt x="1874" y="906"/>
                  </a:lnTo>
                  <a:lnTo>
                    <a:pt x="1874" y="906"/>
                  </a:lnTo>
                  <a:lnTo>
                    <a:pt x="1874" y="875"/>
                  </a:lnTo>
                  <a:lnTo>
                    <a:pt x="1874" y="875"/>
                  </a:lnTo>
                  <a:lnTo>
                    <a:pt x="1874" y="875"/>
                  </a:lnTo>
                  <a:lnTo>
                    <a:pt x="1874" y="875"/>
                  </a:lnTo>
                  <a:lnTo>
                    <a:pt x="1874" y="875"/>
                  </a:lnTo>
                  <a:lnTo>
                    <a:pt x="1874" y="875"/>
                  </a:lnTo>
                  <a:lnTo>
                    <a:pt x="1874" y="875"/>
                  </a:lnTo>
                  <a:lnTo>
                    <a:pt x="1874" y="875"/>
                  </a:lnTo>
                  <a:lnTo>
                    <a:pt x="1874" y="875"/>
                  </a:lnTo>
                  <a:lnTo>
                    <a:pt x="1874" y="875"/>
                  </a:lnTo>
                  <a:lnTo>
                    <a:pt x="1874" y="844"/>
                  </a:lnTo>
                  <a:lnTo>
                    <a:pt x="1874" y="844"/>
                  </a:lnTo>
                  <a:lnTo>
                    <a:pt x="1874" y="844"/>
                  </a:lnTo>
                  <a:lnTo>
                    <a:pt x="1843" y="844"/>
                  </a:lnTo>
                  <a:lnTo>
                    <a:pt x="1843" y="844"/>
                  </a:lnTo>
                  <a:lnTo>
                    <a:pt x="1843" y="844"/>
                  </a:lnTo>
                  <a:lnTo>
                    <a:pt x="1843" y="844"/>
                  </a:lnTo>
                  <a:lnTo>
                    <a:pt x="1843" y="844"/>
                  </a:lnTo>
                  <a:lnTo>
                    <a:pt x="1843" y="844"/>
                  </a:lnTo>
                  <a:lnTo>
                    <a:pt x="1843" y="844"/>
                  </a:lnTo>
                  <a:lnTo>
                    <a:pt x="1843" y="844"/>
                  </a:lnTo>
                  <a:lnTo>
                    <a:pt x="1812" y="812"/>
                  </a:lnTo>
                  <a:lnTo>
                    <a:pt x="1780" y="812"/>
                  </a:lnTo>
                  <a:lnTo>
                    <a:pt x="1780" y="812"/>
                  </a:lnTo>
                  <a:lnTo>
                    <a:pt x="1780" y="812"/>
                  </a:lnTo>
                  <a:lnTo>
                    <a:pt x="1780" y="812"/>
                  </a:lnTo>
                  <a:lnTo>
                    <a:pt x="1780" y="812"/>
                  </a:lnTo>
                  <a:lnTo>
                    <a:pt x="1749" y="812"/>
                  </a:lnTo>
                  <a:lnTo>
                    <a:pt x="1749" y="781"/>
                  </a:lnTo>
                  <a:lnTo>
                    <a:pt x="1749" y="781"/>
                  </a:lnTo>
                  <a:lnTo>
                    <a:pt x="1749" y="781"/>
                  </a:lnTo>
                  <a:lnTo>
                    <a:pt x="1749" y="781"/>
                  </a:lnTo>
                  <a:lnTo>
                    <a:pt x="1749" y="781"/>
                  </a:lnTo>
                  <a:lnTo>
                    <a:pt x="1749" y="781"/>
                  </a:lnTo>
                  <a:lnTo>
                    <a:pt x="1749" y="781"/>
                  </a:lnTo>
                  <a:lnTo>
                    <a:pt x="1749" y="781"/>
                  </a:lnTo>
                  <a:lnTo>
                    <a:pt x="1749" y="781"/>
                  </a:lnTo>
                  <a:lnTo>
                    <a:pt x="1749" y="812"/>
                  </a:lnTo>
                  <a:lnTo>
                    <a:pt x="1718" y="781"/>
                  </a:lnTo>
                  <a:lnTo>
                    <a:pt x="1718" y="812"/>
                  </a:lnTo>
                  <a:lnTo>
                    <a:pt x="1718" y="812"/>
                  </a:lnTo>
                  <a:lnTo>
                    <a:pt x="1718" y="812"/>
                  </a:lnTo>
                  <a:lnTo>
                    <a:pt x="1718" y="781"/>
                  </a:lnTo>
                  <a:lnTo>
                    <a:pt x="1687" y="781"/>
                  </a:lnTo>
                  <a:lnTo>
                    <a:pt x="1687" y="781"/>
                  </a:lnTo>
                  <a:lnTo>
                    <a:pt x="1687" y="781"/>
                  </a:lnTo>
                  <a:lnTo>
                    <a:pt x="1687" y="812"/>
                  </a:lnTo>
                  <a:lnTo>
                    <a:pt x="1687" y="812"/>
                  </a:lnTo>
                  <a:lnTo>
                    <a:pt x="1655" y="812"/>
                  </a:lnTo>
                  <a:lnTo>
                    <a:pt x="1655" y="812"/>
                  </a:lnTo>
                  <a:lnTo>
                    <a:pt x="1655" y="812"/>
                  </a:lnTo>
                  <a:lnTo>
                    <a:pt x="1655" y="781"/>
                  </a:lnTo>
                  <a:lnTo>
                    <a:pt x="1655" y="781"/>
                  </a:lnTo>
                  <a:lnTo>
                    <a:pt x="1624" y="781"/>
                  </a:lnTo>
                  <a:lnTo>
                    <a:pt x="1624" y="781"/>
                  </a:lnTo>
                  <a:lnTo>
                    <a:pt x="1624" y="812"/>
                  </a:lnTo>
                  <a:lnTo>
                    <a:pt x="1624" y="812"/>
                  </a:lnTo>
                  <a:lnTo>
                    <a:pt x="1624" y="812"/>
                  </a:lnTo>
                  <a:lnTo>
                    <a:pt x="1593" y="812"/>
                  </a:lnTo>
                  <a:lnTo>
                    <a:pt x="1593" y="812"/>
                  </a:lnTo>
                  <a:lnTo>
                    <a:pt x="1593" y="812"/>
                  </a:lnTo>
                  <a:lnTo>
                    <a:pt x="1593" y="812"/>
                  </a:lnTo>
                  <a:lnTo>
                    <a:pt x="1593" y="812"/>
                  </a:lnTo>
                  <a:lnTo>
                    <a:pt x="1593" y="781"/>
                  </a:lnTo>
                  <a:lnTo>
                    <a:pt x="1593" y="781"/>
                  </a:lnTo>
                  <a:lnTo>
                    <a:pt x="1593" y="781"/>
                  </a:lnTo>
                  <a:lnTo>
                    <a:pt x="1593" y="781"/>
                  </a:lnTo>
                  <a:lnTo>
                    <a:pt x="1593" y="781"/>
                  </a:lnTo>
                  <a:lnTo>
                    <a:pt x="1562" y="781"/>
                  </a:lnTo>
                  <a:lnTo>
                    <a:pt x="1562" y="781"/>
                  </a:lnTo>
                  <a:lnTo>
                    <a:pt x="1562" y="750"/>
                  </a:lnTo>
                  <a:lnTo>
                    <a:pt x="1562" y="750"/>
                  </a:lnTo>
                  <a:lnTo>
                    <a:pt x="1562" y="750"/>
                  </a:lnTo>
                  <a:lnTo>
                    <a:pt x="1562" y="750"/>
                  </a:lnTo>
                  <a:lnTo>
                    <a:pt x="1562" y="750"/>
                  </a:lnTo>
                  <a:lnTo>
                    <a:pt x="1562" y="750"/>
                  </a:lnTo>
                  <a:lnTo>
                    <a:pt x="1530" y="750"/>
                  </a:lnTo>
                  <a:lnTo>
                    <a:pt x="1530" y="750"/>
                  </a:lnTo>
                  <a:lnTo>
                    <a:pt x="1530" y="750"/>
                  </a:lnTo>
                  <a:lnTo>
                    <a:pt x="1530" y="719"/>
                  </a:lnTo>
                  <a:lnTo>
                    <a:pt x="1530" y="719"/>
                  </a:lnTo>
                  <a:lnTo>
                    <a:pt x="1530" y="719"/>
                  </a:lnTo>
                  <a:lnTo>
                    <a:pt x="1530" y="719"/>
                  </a:lnTo>
                  <a:lnTo>
                    <a:pt x="1530" y="719"/>
                  </a:lnTo>
                  <a:lnTo>
                    <a:pt x="1530" y="719"/>
                  </a:lnTo>
                  <a:lnTo>
                    <a:pt x="1530" y="719"/>
                  </a:lnTo>
                  <a:lnTo>
                    <a:pt x="1530" y="719"/>
                  </a:lnTo>
                  <a:lnTo>
                    <a:pt x="1530" y="719"/>
                  </a:lnTo>
                  <a:lnTo>
                    <a:pt x="1530" y="719"/>
                  </a:lnTo>
                  <a:lnTo>
                    <a:pt x="1530" y="719"/>
                  </a:lnTo>
                  <a:lnTo>
                    <a:pt x="1499" y="719"/>
                  </a:lnTo>
                  <a:lnTo>
                    <a:pt x="1499" y="719"/>
                  </a:lnTo>
                  <a:lnTo>
                    <a:pt x="1499" y="719"/>
                  </a:lnTo>
                  <a:lnTo>
                    <a:pt x="1499" y="719"/>
                  </a:lnTo>
                  <a:lnTo>
                    <a:pt x="1499" y="719"/>
                  </a:lnTo>
                  <a:lnTo>
                    <a:pt x="1499" y="719"/>
                  </a:lnTo>
                  <a:lnTo>
                    <a:pt x="1499" y="719"/>
                  </a:lnTo>
                  <a:lnTo>
                    <a:pt x="1468" y="719"/>
                  </a:lnTo>
                  <a:lnTo>
                    <a:pt x="1468" y="719"/>
                  </a:lnTo>
                  <a:lnTo>
                    <a:pt x="1468" y="719"/>
                  </a:lnTo>
                  <a:lnTo>
                    <a:pt x="1468" y="719"/>
                  </a:lnTo>
                  <a:lnTo>
                    <a:pt x="1468" y="719"/>
                  </a:lnTo>
                  <a:lnTo>
                    <a:pt x="1468" y="719"/>
                  </a:lnTo>
                  <a:lnTo>
                    <a:pt x="1468" y="719"/>
                  </a:lnTo>
                  <a:lnTo>
                    <a:pt x="1468" y="719"/>
                  </a:lnTo>
                  <a:lnTo>
                    <a:pt x="1468" y="719"/>
                  </a:lnTo>
                  <a:lnTo>
                    <a:pt x="1468" y="687"/>
                  </a:lnTo>
                  <a:lnTo>
                    <a:pt x="1437" y="719"/>
                  </a:lnTo>
                  <a:lnTo>
                    <a:pt x="1437" y="687"/>
                  </a:lnTo>
                  <a:lnTo>
                    <a:pt x="1437" y="687"/>
                  </a:lnTo>
                  <a:lnTo>
                    <a:pt x="1437" y="687"/>
                  </a:lnTo>
                  <a:lnTo>
                    <a:pt x="1437" y="687"/>
                  </a:lnTo>
                  <a:lnTo>
                    <a:pt x="1437" y="687"/>
                  </a:lnTo>
                  <a:lnTo>
                    <a:pt x="1437" y="687"/>
                  </a:lnTo>
                  <a:lnTo>
                    <a:pt x="1437" y="687"/>
                  </a:lnTo>
                  <a:lnTo>
                    <a:pt x="1405" y="687"/>
                  </a:lnTo>
                  <a:lnTo>
                    <a:pt x="1405" y="687"/>
                  </a:lnTo>
                  <a:lnTo>
                    <a:pt x="1405" y="687"/>
                  </a:lnTo>
                  <a:lnTo>
                    <a:pt x="1405" y="687"/>
                  </a:lnTo>
                  <a:lnTo>
                    <a:pt x="1405" y="687"/>
                  </a:lnTo>
                  <a:lnTo>
                    <a:pt x="1405" y="687"/>
                  </a:lnTo>
                  <a:lnTo>
                    <a:pt x="1405" y="687"/>
                  </a:lnTo>
                  <a:lnTo>
                    <a:pt x="1405" y="687"/>
                  </a:lnTo>
                  <a:lnTo>
                    <a:pt x="1405" y="687"/>
                  </a:lnTo>
                  <a:lnTo>
                    <a:pt x="1405" y="687"/>
                  </a:lnTo>
                  <a:lnTo>
                    <a:pt x="1405" y="687"/>
                  </a:lnTo>
                  <a:lnTo>
                    <a:pt x="1405" y="687"/>
                  </a:lnTo>
                  <a:lnTo>
                    <a:pt x="1405" y="687"/>
                  </a:lnTo>
                  <a:lnTo>
                    <a:pt x="1405" y="687"/>
                  </a:lnTo>
                  <a:lnTo>
                    <a:pt x="1405" y="687"/>
                  </a:lnTo>
                  <a:lnTo>
                    <a:pt x="1374" y="687"/>
                  </a:lnTo>
                  <a:lnTo>
                    <a:pt x="1374" y="687"/>
                  </a:lnTo>
                  <a:lnTo>
                    <a:pt x="1374" y="687"/>
                  </a:lnTo>
                  <a:lnTo>
                    <a:pt x="1374" y="656"/>
                  </a:lnTo>
                  <a:lnTo>
                    <a:pt x="1374" y="656"/>
                  </a:lnTo>
                  <a:lnTo>
                    <a:pt x="1374" y="656"/>
                  </a:lnTo>
                  <a:lnTo>
                    <a:pt x="1374" y="656"/>
                  </a:lnTo>
                  <a:lnTo>
                    <a:pt x="1374" y="656"/>
                  </a:lnTo>
                  <a:lnTo>
                    <a:pt x="1374" y="656"/>
                  </a:lnTo>
                  <a:lnTo>
                    <a:pt x="1374" y="656"/>
                  </a:lnTo>
                  <a:lnTo>
                    <a:pt x="1374" y="656"/>
                  </a:lnTo>
                  <a:lnTo>
                    <a:pt x="1374" y="656"/>
                  </a:lnTo>
                  <a:lnTo>
                    <a:pt x="1374" y="656"/>
                  </a:lnTo>
                  <a:lnTo>
                    <a:pt x="1374" y="656"/>
                  </a:lnTo>
                  <a:lnTo>
                    <a:pt x="1343" y="656"/>
                  </a:lnTo>
                  <a:lnTo>
                    <a:pt x="1343" y="656"/>
                  </a:lnTo>
                  <a:lnTo>
                    <a:pt x="1343" y="656"/>
                  </a:lnTo>
                  <a:lnTo>
                    <a:pt x="1343" y="625"/>
                  </a:lnTo>
                  <a:lnTo>
                    <a:pt x="1343" y="625"/>
                  </a:lnTo>
                  <a:lnTo>
                    <a:pt x="1343" y="625"/>
                  </a:lnTo>
                  <a:lnTo>
                    <a:pt x="1343" y="625"/>
                  </a:lnTo>
                  <a:lnTo>
                    <a:pt x="1343" y="625"/>
                  </a:lnTo>
                  <a:lnTo>
                    <a:pt x="1343" y="625"/>
                  </a:lnTo>
                  <a:lnTo>
                    <a:pt x="1343" y="625"/>
                  </a:lnTo>
                  <a:lnTo>
                    <a:pt x="1343" y="625"/>
                  </a:lnTo>
                  <a:lnTo>
                    <a:pt x="1343" y="625"/>
                  </a:lnTo>
                  <a:lnTo>
                    <a:pt x="1343" y="625"/>
                  </a:lnTo>
                  <a:lnTo>
                    <a:pt x="1343" y="625"/>
                  </a:lnTo>
                  <a:lnTo>
                    <a:pt x="1343" y="625"/>
                  </a:lnTo>
                  <a:lnTo>
                    <a:pt x="1343" y="625"/>
                  </a:lnTo>
                  <a:lnTo>
                    <a:pt x="1343" y="625"/>
                  </a:lnTo>
                  <a:lnTo>
                    <a:pt x="1312" y="625"/>
                  </a:lnTo>
                  <a:lnTo>
                    <a:pt x="1312" y="625"/>
                  </a:lnTo>
                  <a:lnTo>
                    <a:pt x="1312" y="625"/>
                  </a:lnTo>
                  <a:lnTo>
                    <a:pt x="1312" y="625"/>
                  </a:lnTo>
                  <a:lnTo>
                    <a:pt x="1312" y="625"/>
                  </a:lnTo>
                  <a:lnTo>
                    <a:pt x="1312" y="625"/>
                  </a:lnTo>
                  <a:lnTo>
                    <a:pt x="1312" y="625"/>
                  </a:lnTo>
                  <a:lnTo>
                    <a:pt x="1312" y="625"/>
                  </a:lnTo>
                  <a:lnTo>
                    <a:pt x="1312" y="625"/>
                  </a:lnTo>
                  <a:lnTo>
                    <a:pt x="1312" y="625"/>
                  </a:lnTo>
                  <a:lnTo>
                    <a:pt x="1312" y="625"/>
                  </a:lnTo>
                  <a:lnTo>
                    <a:pt x="1280" y="625"/>
                  </a:lnTo>
                  <a:lnTo>
                    <a:pt x="1280" y="625"/>
                  </a:lnTo>
                  <a:lnTo>
                    <a:pt x="1280" y="625"/>
                  </a:lnTo>
                  <a:lnTo>
                    <a:pt x="1280" y="625"/>
                  </a:lnTo>
                  <a:lnTo>
                    <a:pt x="1280" y="625"/>
                  </a:lnTo>
                  <a:lnTo>
                    <a:pt x="1280" y="625"/>
                  </a:lnTo>
                  <a:lnTo>
                    <a:pt x="1280" y="625"/>
                  </a:lnTo>
                  <a:lnTo>
                    <a:pt x="1280" y="625"/>
                  </a:lnTo>
                  <a:lnTo>
                    <a:pt x="1280" y="625"/>
                  </a:lnTo>
                  <a:lnTo>
                    <a:pt x="1280" y="625"/>
                  </a:lnTo>
                  <a:lnTo>
                    <a:pt x="1280" y="594"/>
                  </a:lnTo>
                  <a:lnTo>
                    <a:pt x="1280" y="594"/>
                  </a:lnTo>
                  <a:lnTo>
                    <a:pt x="1280" y="594"/>
                  </a:lnTo>
                  <a:lnTo>
                    <a:pt x="1280" y="594"/>
                  </a:lnTo>
                  <a:lnTo>
                    <a:pt x="1249" y="594"/>
                  </a:lnTo>
                  <a:lnTo>
                    <a:pt x="1249" y="594"/>
                  </a:lnTo>
                  <a:lnTo>
                    <a:pt x="1249" y="594"/>
                  </a:lnTo>
                  <a:lnTo>
                    <a:pt x="1249" y="594"/>
                  </a:lnTo>
                  <a:lnTo>
                    <a:pt x="1249" y="594"/>
                  </a:lnTo>
                  <a:lnTo>
                    <a:pt x="1249" y="594"/>
                  </a:lnTo>
                  <a:lnTo>
                    <a:pt x="1249" y="594"/>
                  </a:lnTo>
                  <a:lnTo>
                    <a:pt x="1249" y="594"/>
                  </a:lnTo>
                  <a:lnTo>
                    <a:pt x="1218" y="594"/>
                  </a:lnTo>
                  <a:lnTo>
                    <a:pt x="1218" y="594"/>
                  </a:lnTo>
                  <a:lnTo>
                    <a:pt x="1187" y="562"/>
                  </a:lnTo>
                  <a:lnTo>
                    <a:pt x="1187" y="562"/>
                  </a:lnTo>
                  <a:lnTo>
                    <a:pt x="1187" y="594"/>
                  </a:lnTo>
                  <a:lnTo>
                    <a:pt x="1187" y="594"/>
                  </a:lnTo>
                  <a:lnTo>
                    <a:pt x="1187" y="594"/>
                  </a:lnTo>
                  <a:lnTo>
                    <a:pt x="1187" y="594"/>
                  </a:lnTo>
                  <a:lnTo>
                    <a:pt x="1187" y="594"/>
                  </a:lnTo>
                  <a:lnTo>
                    <a:pt x="1187" y="594"/>
                  </a:lnTo>
                  <a:lnTo>
                    <a:pt x="1187" y="594"/>
                  </a:lnTo>
                  <a:lnTo>
                    <a:pt x="1155" y="594"/>
                  </a:lnTo>
                  <a:lnTo>
                    <a:pt x="1155" y="594"/>
                  </a:lnTo>
                  <a:lnTo>
                    <a:pt x="1155" y="594"/>
                  </a:lnTo>
                  <a:lnTo>
                    <a:pt x="1155" y="594"/>
                  </a:lnTo>
                  <a:lnTo>
                    <a:pt x="1155" y="594"/>
                  </a:lnTo>
                  <a:lnTo>
                    <a:pt x="1155" y="594"/>
                  </a:lnTo>
                  <a:lnTo>
                    <a:pt x="1155" y="594"/>
                  </a:lnTo>
                  <a:lnTo>
                    <a:pt x="1124" y="594"/>
                  </a:lnTo>
                  <a:lnTo>
                    <a:pt x="1124" y="594"/>
                  </a:lnTo>
                  <a:lnTo>
                    <a:pt x="1124" y="594"/>
                  </a:lnTo>
                  <a:lnTo>
                    <a:pt x="1124" y="594"/>
                  </a:lnTo>
                  <a:lnTo>
                    <a:pt x="1124" y="594"/>
                  </a:lnTo>
                  <a:lnTo>
                    <a:pt x="1124" y="594"/>
                  </a:lnTo>
                  <a:lnTo>
                    <a:pt x="1124" y="594"/>
                  </a:lnTo>
                  <a:lnTo>
                    <a:pt x="1124" y="594"/>
                  </a:lnTo>
                  <a:lnTo>
                    <a:pt x="1124" y="594"/>
                  </a:lnTo>
                  <a:lnTo>
                    <a:pt x="1093" y="594"/>
                  </a:lnTo>
                  <a:lnTo>
                    <a:pt x="1093" y="594"/>
                  </a:lnTo>
                  <a:lnTo>
                    <a:pt x="1093" y="594"/>
                  </a:lnTo>
                  <a:lnTo>
                    <a:pt x="1093" y="594"/>
                  </a:lnTo>
                  <a:lnTo>
                    <a:pt x="1093" y="594"/>
                  </a:lnTo>
                  <a:lnTo>
                    <a:pt x="1093" y="594"/>
                  </a:lnTo>
                  <a:lnTo>
                    <a:pt x="1093" y="594"/>
                  </a:lnTo>
                  <a:lnTo>
                    <a:pt x="1093" y="594"/>
                  </a:lnTo>
                  <a:lnTo>
                    <a:pt x="1093" y="594"/>
                  </a:lnTo>
                  <a:lnTo>
                    <a:pt x="1093" y="594"/>
                  </a:lnTo>
                  <a:lnTo>
                    <a:pt x="1093" y="562"/>
                  </a:lnTo>
                  <a:lnTo>
                    <a:pt x="1062" y="562"/>
                  </a:lnTo>
                  <a:lnTo>
                    <a:pt x="1062" y="562"/>
                  </a:lnTo>
                  <a:lnTo>
                    <a:pt x="1062" y="562"/>
                  </a:lnTo>
                  <a:lnTo>
                    <a:pt x="1062" y="562"/>
                  </a:lnTo>
                  <a:lnTo>
                    <a:pt x="1062" y="562"/>
                  </a:lnTo>
                  <a:lnTo>
                    <a:pt x="1062" y="562"/>
                  </a:lnTo>
                  <a:lnTo>
                    <a:pt x="1062" y="562"/>
                  </a:lnTo>
                  <a:lnTo>
                    <a:pt x="1062" y="562"/>
                  </a:lnTo>
                  <a:lnTo>
                    <a:pt x="1062" y="562"/>
                  </a:lnTo>
                  <a:lnTo>
                    <a:pt x="1062" y="562"/>
                  </a:lnTo>
                  <a:lnTo>
                    <a:pt x="1062" y="531"/>
                  </a:lnTo>
                  <a:lnTo>
                    <a:pt x="1062" y="531"/>
                  </a:lnTo>
                  <a:lnTo>
                    <a:pt x="1062" y="531"/>
                  </a:lnTo>
                  <a:lnTo>
                    <a:pt x="1062" y="531"/>
                  </a:lnTo>
                  <a:lnTo>
                    <a:pt x="1062" y="531"/>
                  </a:lnTo>
                  <a:lnTo>
                    <a:pt x="1062" y="531"/>
                  </a:lnTo>
                  <a:lnTo>
                    <a:pt x="1062" y="531"/>
                  </a:lnTo>
                  <a:lnTo>
                    <a:pt x="1062" y="531"/>
                  </a:lnTo>
                  <a:lnTo>
                    <a:pt x="1062" y="531"/>
                  </a:lnTo>
                  <a:lnTo>
                    <a:pt x="1062" y="531"/>
                  </a:lnTo>
                  <a:lnTo>
                    <a:pt x="1062" y="531"/>
                  </a:lnTo>
                  <a:lnTo>
                    <a:pt x="1062" y="531"/>
                  </a:lnTo>
                  <a:lnTo>
                    <a:pt x="1030" y="531"/>
                  </a:lnTo>
                  <a:lnTo>
                    <a:pt x="1030" y="531"/>
                  </a:lnTo>
                  <a:lnTo>
                    <a:pt x="1030" y="531"/>
                  </a:lnTo>
                  <a:lnTo>
                    <a:pt x="1030" y="531"/>
                  </a:lnTo>
                  <a:lnTo>
                    <a:pt x="1030" y="531"/>
                  </a:lnTo>
                  <a:lnTo>
                    <a:pt x="1030" y="531"/>
                  </a:lnTo>
                  <a:lnTo>
                    <a:pt x="1030" y="531"/>
                  </a:lnTo>
                  <a:lnTo>
                    <a:pt x="1030" y="531"/>
                  </a:lnTo>
                  <a:lnTo>
                    <a:pt x="1030" y="500"/>
                  </a:lnTo>
                  <a:lnTo>
                    <a:pt x="1030" y="500"/>
                  </a:lnTo>
                  <a:lnTo>
                    <a:pt x="1030" y="500"/>
                  </a:lnTo>
                  <a:lnTo>
                    <a:pt x="1030" y="500"/>
                  </a:lnTo>
                  <a:lnTo>
                    <a:pt x="1030" y="500"/>
                  </a:lnTo>
                  <a:lnTo>
                    <a:pt x="1030" y="500"/>
                  </a:lnTo>
                  <a:lnTo>
                    <a:pt x="1030" y="500"/>
                  </a:lnTo>
                  <a:lnTo>
                    <a:pt x="999" y="500"/>
                  </a:lnTo>
                  <a:lnTo>
                    <a:pt x="999" y="500"/>
                  </a:lnTo>
                  <a:lnTo>
                    <a:pt x="999" y="500"/>
                  </a:lnTo>
                  <a:lnTo>
                    <a:pt x="999" y="500"/>
                  </a:lnTo>
                  <a:lnTo>
                    <a:pt x="999" y="500"/>
                  </a:lnTo>
                  <a:lnTo>
                    <a:pt x="999" y="500"/>
                  </a:lnTo>
                  <a:lnTo>
                    <a:pt x="999" y="500"/>
                  </a:lnTo>
                  <a:lnTo>
                    <a:pt x="999" y="500"/>
                  </a:lnTo>
                  <a:lnTo>
                    <a:pt x="999" y="500"/>
                  </a:lnTo>
                  <a:lnTo>
                    <a:pt x="999" y="500"/>
                  </a:lnTo>
                  <a:lnTo>
                    <a:pt x="999" y="500"/>
                  </a:lnTo>
                  <a:lnTo>
                    <a:pt x="999" y="500"/>
                  </a:lnTo>
                  <a:lnTo>
                    <a:pt x="999" y="500"/>
                  </a:lnTo>
                  <a:lnTo>
                    <a:pt x="999" y="500"/>
                  </a:lnTo>
                  <a:lnTo>
                    <a:pt x="968" y="500"/>
                  </a:lnTo>
                  <a:lnTo>
                    <a:pt x="968" y="500"/>
                  </a:lnTo>
                  <a:lnTo>
                    <a:pt x="968" y="500"/>
                  </a:lnTo>
                  <a:lnTo>
                    <a:pt x="968" y="500"/>
                  </a:lnTo>
                  <a:lnTo>
                    <a:pt x="968" y="500"/>
                  </a:lnTo>
                  <a:lnTo>
                    <a:pt x="968" y="500"/>
                  </a:lnTo>
                  <a:lnTo>
                    <a:pt x="968" y="469"/>
                  </a:lnTo>
                  <a:lnTo>
                    <a:pt x="968" y="469"/>
                  </a:lnTo>
                  <a:lnTo>
                    <a:pt x="968" y="469"/>
                  </a:lnTo>
                  <a:lnTo>
                    <a:pt x="968" y="469"/>
                  </a:lnTo>
                  <a:lnTo>
                    <a:pt x="968" y="469"/>
                  </a:lnTo>
                  <a:lnTo>
                    <a:pt x="968" y="469"/>
                  </a:lnTo>
                  <a:lnTo>
                    <a:pt x="968" y="469"/>
                  </a:lnTo>
                  <a:lnTo>
                    <a:pt x="968" y="469"/>
                  </a:lnTo>
                  <a:lnTo>
                    <a:pt x="968" y="469"/>
                  </a:lnTo>
                  <a:lnTo>
                    <a:pt x="937" y="469"/>
                  </a:lnTo>
                  <a:lnTo>
                    <a:pt x="937" y="469"/>
                  </a:lnTo>
                  <a:lnTo>
                    <a:pt x="937" y="469"/>
                  </a:lnTo>
                  <a:lnTo>
                    <a:pt x="937" y="469"/>
                  </a:lnTo>
                  <a:lnTo>
                    <a:pt x="937" y="437"/>
                  </a:lnTo>
                  <a:lnTo>
                    <a:pt x="937" y="437"/>
                  </a:lnTo>
                  <a:lnTo>
                    <a:pt x="937" y="437"/>
                  </a:lnTo>
                  <a:lnTo>
                    <a:pt x="937" y="437"/>
                  </a:lnTo>
                  <a:lnTo>
                    <a:pt x="937" y="437"/>
                  </a:lnTo>
                  <a:lnTo>
                    <a:pt x="937" y="437"/>
                  </a:lnTo>
                  <a:lnTo>
                    <a:pt x="937" y="437"/>
                  </a:lnTo>
                  <a:lnTo>
                    <a:pt x="937" y="437"/>
                  </a:lnTo>
                  <a:lnTo>
                    <a:pt x="937" y="437"/>
                  </a:lnTo>
                  <a:lnTo>
                    <a:pt x="937" y="437"/>
                  </a:lnTo>
                  <a:lnTo>
                    <a:pt x="937" y="406"/>
                  </a:lnTo>
                  <a:lnTo>
                    <a:pt x="937" y="406"/>
                  </a:lnTo>
                  <a:lnTo>
                    <a:pt x="937" y="437"/>
                  </a:lnTo>
                  <a:lnTo>
                    <a:pt x="937" y="437"/>
                  </a:lnTo>
                  <a:lnTo>
                    <a:pt x="937" y="437"/>
                  </a:lnTo>
                  <a:lnTo>
                    <a:pt x="937" y="437"/>
                  </a:lnTo>
                  <a:lnTo>
                    <a:pt x="937" y="437"/>
                  </a:lnTo>
                  <a:lnTo>
                    <a:pt x="905" y="437"/>
                  </a:lnTo>
                  <a:lnTo>
                    <a:pt x="905" y="437"/>
                  </a:lnTo>
                  <a:lnTo>
                    <a:pt x="905" y="437"/>
                  </a:lnTo>
                  <a:lnTo>
                    <a:pt x="905" y="406"/>
                  </a:lnTo>
                  <a:lnTo>
                    <a:pt x="905" y="406"/>
                  </a:lnTo>
                  <a:lnTo>
                    <a:pt x="905" y="406"/>
                  </a:lnTo>
                  <a:lnTo>
                    <a:pt x="905" y="406"/>
                  </a:lnTo>
                  <a:lnTo>
                    <a:pt x="905" y="406"/>
                  </a:lnTo>
                  <a:lnTo>
                    <a:pt x="905" y="406"/>
                  </a:lnTo>
                  <a:lnTo>
                    <a:pt x="937" y="406"/>
                  </a:lnTo>
                  <a:lnTo>
                    <a:pt x="905" y="406"/>
                  </a:lnTo>
                  <a:lnTo>
                    <a:pt x="905" y="406"/>
                  </a:lnTo>
                  <a:lnTo>
                    <a:pt x="905" y="406"/>
                  </a:lnTo>
                  <a:lnTo>
                    <a:pt x="905" y="406"/>
                  </a:lnTo>
                  <a:lnTo>
                    <a:pt x="905" y="406"/>
                  </a:lnTo>
                  <a:lnTo>
                    <a:pt x="905" y="406"/>
                  </a:lnTo>
                  <a:lnTo>
                    <a:pt x="905" y="406"/>
                  </a:lnTo>
                  <a:lnTo>
                    <a:pt x="905" y="375"/>
                  </a:lnTo>
                  <a:lnTo>
                    <a:pt x="905" y="375"/>
                  </a:lnTo>
                  <a:lnTo>
                    <a:pt x="905" y="375"/>
                  </a:lnTo>
                  <a:lnTo>
                    <a:pt x="905" y="375"/>
                  </a:lnTo>
                  <a:lnTo>
                    <a:pt x="905" y="375"/>
                  </a:lnTo>
                  <a:lnTo>
                    <a:pt x="905" y="375"/>
                  </a:lnTo>
                  <a:lnTo>
                    <a:pt x="905" y="375"/>
                  </a:lnTo>
                  <a:lnTo>
                    <a:pt x="874" y="344"/>
                  </a:lnTo>
                  <a:lnTo>
                    <a:pt x="874" y="344"/>
                  </a:lnTo>
                  <a:lnTo>
                    <a:pt x="874" y="344"/>
                  </a:lnTo>
                  <a:lnTo>
                    <a:pt x="874" y="344"/>
                  </a:lnTo>
                  <a:lnTo>
                    <a:pt x="874" y="344"/>
                  </a:lnTo>
                  <a:lnTo>
                    <a:pt x="874" y="344"/>
                  </a:lnTo>
                  <a:lnTo>
                    <a:pt x="874" y="344"/>
                  </a:lnTo>
                  <a:lnTo>
                    <a:pt x="874" y="344"/>
                  </a:lnTo>
                  <a:lnTo>
                    <a:pt x="874" y="344"/>
                  </a:lnTo>
                  <a:lnTo>
                    <a:pt x="874" y="344"/>
                  </a:lnTo>
                  <a:lnTo>
                    <a:pt x="874" y="344"/>
                  </a:lnTo>
                  <a:lnTo>
                    <a:pt x="874" y="344"/>
                  </a:lnTo>
                  <a:lnTo>
                    <a:pt x="874" y="312"/>
                  </a:lnTo>
                  <a:lnTo>
                    <a:pt x="874" y="312"/>
                  </a:lnTo>
                  <a:lnTo>
                    <a:pt x="874" y="312"/>
                  </a:lnTo>
                  <a:lnTo>
                    <a:pt x="874" y="312"/>
                  </a:lnTo>
                  <a:lnTo>
                    <a:pt x="874" y="312"/>
                  </a:lnTo>
                  <a:lnTo>
                    <a:pt x="874" y="312"/>
                  </a:lnTo>
                  <a:lnTo>
                    <a:pt x="874" y="312"/>
                  </a:lnTo>
                  <a:lnTo>
                    <a:pt x="874" y="312"/>
                  </a:lnTo>
                  <a:lnTo>
                    <a:pt x="874" y="312"/>
                  </a:lnTo>
                  <a:lnTo>
                    <a:pt x="874" y="281"/>
                  </a:lnTo>
                  <a:lnTo>
                    <a:pt x="874" y="281"/>
                  </a:lnTo>
                  <a:lnTo>
                    <a:pt x="874" y="281"/>
                  </a:lnTo>
                  <a:lnTo>
                    <a:pt x="874" y="281"/>
                  </a:lnTo>
                  <a:lnTo>
                    <a:pt x="905" y="281"/>
                  </a:lnTo>
                  <a:lnTo>
                    <a:pt x="905" y="281"/>
                  </a:lnTo>
                  <a:lnTo>
                    <a:pt x="905" y="281"/>
                  </a:lnTo>
                  <a:lnTo>
                    <a:pt x="905" y="281"/>
                  </a:lnTo>
                  <a:lnTo>
                    <a:pt x="905" y="281"/>
                  </a:lnTo>
                  <a:lnTo>
                    <a:pt x="905" y="281"/>
                  </a:lnTo>
                  <a:lnTo>
                    <a:pt x="905" y="281"/>
                  </a:lnTo>
                  <a:lnTo>
                    <a:pt x="905" y="281"/>
                  </a:lnTo>
                  <a:lnTo>
                    <a:pt x="905" y="250"/>
                  </a:lnTo>
                  <a:lnTo>
                    <a:pt x="874" y="250"/>
                  </a:lnTo>
                  <a:lnTo>
                    <a:pt x="874" y="250"/>
                  </a:lnTo>
                  <a:lnTo>
                    <a:pt x="874" y="250"/>
                  </a:lnTo>
                  <a:lnTo>
                    <a:pt x="874" y="250"/>
                  </a:lnTo>
                  <a:lnTo>
                    <a:pt x="874" y="250"/>
                  </a:lnTo>
                  <a:lnTo>
                    <a:pt x="874" y="219"/>
                  </a:lnTo>
                  <a:lnTo>
                    <a:pt x="874" y="219"/>
                  </a:lnTo>
                  <a:lnTo>
                    <a:pt x="874" y="219"/>
                  </a:lnTo>
                  <a:lnTo>
                    <a:pt x="874" y="219"/>
                  </a:lnTo>
                  <a:lnTo>
                    <a:pt x="874" y="219"/>
                  </a:lnTo>
                  <a:lnTo>
                    <a:pt x="874" y="219"/>
                  </a:lnTo>
                  <a:lnTo>
                    <a:pt x="874" y="187"/>
                  </a:lnTo>
                  <a:lnTo>
                    <a:pt x="874" y="187"/>
                  </a:lnTo>
                  <a:lnTo>
                    <a:pt x="874" y="187"/>
                  </a:lnTo>
                  <a:lnTo>
                    <a:pt x="874" y="187"/>
                  </a:lnTo>
                  <a:lnTo>
                    <a:pt x="874" y="187"/>
                  </a:lnTo>
                  <a:lnTo>
                    <a:pt x="874" y="187"/>
                  </a:lnTo>
                  <a:lnTo>
                    <a:pt x="874" y="187"/>
                  </a:lnTo>
                  <a:lnTo>
                    <a:pt x="874" y="187"/>
                  </a:lnTo>
                  <a:lnTo>
                    <a:pt x="874" y="187"/>
                  </a:lnTo>
                  <a:lnTo>
                    <a:pt x="874" y="187"/>
                  </a:lnTo>
                  <a:lnTo>
                    <a:pt x="874" y="187"/>
                  </a:lnTo>
                  <a:lnTo>
                    <a:pt x="874" y="187"/>
                  </a:lnTo>
                  <a:lnTo>
                    <a:pt x="874" y="156"/>
                  </a:lnTo>
                  <a:lnTo>
                    <a:pt x="874" y="156"/>
                  </a:lnTo>
                  <a:lnTo>
                    <a:pt x="874" y="156"/>
                  </a:lnTo>
                  <a:lnTo>
                    <a:pt x="874" y="156"/>
                  </a:lnTo>
                  <a:lnTo>
                    <a:pt x="874" y="156"/>
                  </a:lnTo>
                  <a:lnTo>
                    <a:pt x="874" y="156"/>
                  </a:lnTo>
                  <a:lnTo>
                    <a:pt x="874" y="156"/>
                  </a:lnTo>
                  <a:lnTo>
                    <a:pt x="874" y="156"/>
                  </a:lnTo>
                  <a:lnTo>
                    <a:pt x="874" y="156"/>
                  </a:lnTo>
                  <a:lnTo>
                    <a:pt x="874" y="156"/>
                  </a:lnTo>
                  <a:lnTo>
                    <a:pt x="874" y="156"/>
                  </a:lnTo>
                  <a:lnTo>
                    <a:pt x="874" y="125"/>
                  </a:lnTo>
                  <a:lnTo>
                    <a:pt x="905" y="125"/>
                  </a:lnTo>
                  <a:lnTo>
                    <a:pt x="905" y="125"/>
                  </a:lnTo>
                  <a:lnTo>
                    <a:pt x="905" y="125"/>
                  </a:lnTo>
                  <a:lnTo>
                    <a:pt x="905" y="125"/>
                  </a:lnTo>
                  <a:lnTo>
                    <a:pt x="905" y="125"/>
                  </a:lnTo>
                  <a:lnTo>
                    <a:pt x="905" y="125"/>
                  </a:lnTo>
                  <a:lnTo>
                    <a:pt x="905" y="94"/>
                  </a:lnTo>
                  <a:lnTo>
                    <a:pt x="905" y="94"/>
                  </a:lnTo>
                  <a:lnTo>
                    <a:pt x="905" y="94"/>
                  </a:lnTo>
                  <a:lnTo>
                    <a:pt x="905" y="94"/>
                  </a:lnTo>
                  <a:lnTo>
                    <a:pt x="874" y="62"/>
                  </a:lnTo>
                  <a:lnTo>
                    <a:pt x="874" y="62"/>
                  </a:lnTo>
                  <a:lnTo>
                    <a:pt x="874" y="62"/>
                  </a:lnTo>
                  <a:lnTo>
                    <a:pt x="905" y="62"/>
                  </a:lnTo>
                  <a:lnTo>
                    <a:pt x="905" y="62"/>
                  </a:lnTo>
                  <a:lnTo>
                    <a:pt x="905" y="31"/>
                  </a:lnTo>
                  <a:lnTo>
                    <a:pt x="905" y="31"/>
                  </a:lnTo>
                  <a:lnTo>
                    <a:pt x="905" y="31"/>
                  </a:lnTo>
                  <a:lnTo>
                    <a:pt x="874" y="31"/>
                  </a:lnTo>
                  <a:lnTo>
                    <a:pt x="874" y="31"/>
                  </a:lnTo>
                  <a:lnTo>
                    <a:pt x="874" y="31"/>
                  </a:lnTo>
                  <a:lnTo>
                    <a:pt x="874" y="31"/>
                  </a:lnTo>
                  <a:lnTo>
                    <a:pt x="874" y="0"/>
                  </a:lnTo>
                  <a:lnTo>
                    <a:pt x="874" y="0"/>
                  </a:lnTo>
                  <a:lnTo>
                    <a:pt x="874" y="0"/>
                  </a:lnTo>
                  <a:lnTo>
                    <a:pt x="874" y="0"/>
                  </a:lnTo>
                  <a:lnTo>
                    <a:pt x="874" y="0"/>
                  </a:lnTo>
                  <a:lnTo>
                    <a:pt x="874" y="0"/>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43"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812" y="31"/>
                  </a:lnTo>
                  <a:lnTo>
                    <a:pt x="780" y="31"/>
                  </a:lnTo>
                  <a:lnTo>
                    <a:pt x="780" y="31"/>
                  </a:lnTo>
                  <a:lnTo>
                    <a:pt x="780" y="31"/>
                  </a:lnTo>
                  <a:lnTo>
                    <a:pt x="780" y="31"/>
                  </a:lnTo>
                  <a:lnTo>
                    <a:pt x="780" y="31"/>
                  </a:lnTo>
                  <a:lnTo>
                    <a:pt x="780" y="31"/>
                  </a:lnTo>
                  <a:lnTo>
                    <a:pt x="780" y="31"/>
                  </a:lnTo>
                  <a:lnTo>
                    <a:pt x="780" y="31"/>
                  </a:lnTo>
                  <a:lnTo>
                    <a:pt x="780" y="31"/>
                  </a:lnTo>
                  <a:lnTo>
                    <a:pt x="780" y="31"/>
                  </a:lnTo>
                  <a:lnTo>
                    <a:pt x="780" y="31"/>
                  </a:lnTo>
                  <a:lnTo>
                    <a:pt x="780" y="31"/>
                  </a:lnTo>
                  <a:lnTo>
                    <a:pt x="780" y="31"/>
                  </a:lnTo>
                  <a:lnTo>
                    <a:pt x="780" y="31"/>
                  </a:lnTo>
                  <a:lnTo>
                    <a:pt x="780" y="31"/>
                  </a:lnTo>
                  <a:lnTo>
                    <a:pt x="749" y="31"/>
                  </a:lnTo>
                  <a:lnTo>
                    <a:pt x="749" y="31"/>
                  </a:lnTo>
                  <a:lnTo>
                    <a:pt x="749" y="31"/>
                  </a:lnTo>
                  <a:lnTo>
                    <a:pt x="749" y="31"/>
                  </a:lnTo>
                  <a:lnTo>
                    <a:pt x="749" y="31"/>
                  </a:lnTo>
                  <a:lnTo>
                    <a:pt x="749" y="31"/>
                  </a:lnTo>
                  <a:lnTo>
                    <a:pt x="749" y="31"/>
                  </a:lnTo>
                  <a:lnTo>
                    <a:pt x="749" y="31"/>
                  </a:lnTo>
                  <a:lnTo>
                    <a:pt x="718" y="31"/>
                  </a:lnTo>
                  <a:lnTo>
                    <a:pt x="718" y="31"/>
                  </a:lnTo>
                  <a:lnTo>
                    <a:pt x="718" y="31"/>
                  </a:lnTo>
                  <a:lnTo>
                    <a:pt x="718" y="31"/>
                  </a:lnTo>
                  <a:lnTo>
                    <a:pt x="718" y="31"/>
                  </a:lnTo>
                  <a:lnTo>
                    <a:pt x="718" y="31"/>
                  </a:lnTo>
                  <a:lnTo>
                    <a:pt x="718" y="31"/>
                  </a:lnTo>
                  <a:lnTo>
                    <a:pt x="718" y="31"/>
                  </a:lnTo>
                  <a:lnTo>
                    <a:pt x="718" y="31"/>
                  </a:lnTo>
                  <a:lnTo>
                    <a:pt x="718" y="31"/>
                  </a:lnTo>
                  <a:lnTo>
                    <a:pt x="718" y="31"/>
                  </a:lnTo>
                  <a:lnTo>
                    <a:pt x="687" y="31"/>
                  </a:lnTo>
                  <a:lnTo>
                    <a:pt x="687" y="31"/>
                  </a:lnTo>
                  <a:lnTo>
                    <a:pt x="687" y="31"/>
                  </a:lnTo>
                  <a:lnTo>
                    <a:pt x="655" y="62"/>
                  </a:lnTo>
                  <a:lnTo>
                    <a:pt x="655" y="62"/>
                  </a:lnTo>
                  <a:lnTo>
                    <a:pt x="655" y="62"/>
                  </a:lnTo>
                  <a:lnTo>
                    <a:pt x="655" y="62"/>
                  </a:lnTo>
                  <a:lnTo>
                    <a:pt x="624" y="62"/>
                  </a:lnTo>
                  <a:lnTo>
                    <a:pt x="624" y="62"/>
                  </a:lnTo>
                  <a:lnTo>
                    <a:pt x="624" y="62"/>
                  </a:lnTo>
                  <a:lnTo>
                    <a:pt x="624" y="62"/>
                  </a:lnTo>
                  <a:lnTo>
                    <a:pt x="624" y="62"/>
                  </a:lnTo>
                  <a:lnTo>
                    <a:pt x="624" y="62"/>
                  </a:lnTo>
                  <a:lnTo>
                    <a:pt x="624" y="62"/>
                  </a:lnTo>
                  <a:lnTo>
                    <a:pt x="593" y="62"/>
                  </a:lnTo>
                  <a:lnTo>
                    <a:pt x="593" y="62"/>
                  </a:lnTo>
                  <a:lnTo>
                    <a:pt x="562" y="94"/>
                  </a:lnTo>
                  <a:lnTo>
                    <a:pt x="530" y="125"/>
                  </a:lnTo>
                  <a:lnTo>
                    <a:pt x="530" y="125"/>
                  </a:lnTo>
                  <a:lnTo>
                    <a:pt x="530" y="125"/>
                  </a:lnTo>
                  <a:lnTo>
                    <a:pt x="530" y="125"/>
                  </a:lnTo>
                  <a:lnTo>
                    <a:pt x="530" y="125"/>
                  </a:lnTo>
                  <a:lnTo>
                    <a:pt x="530" y="125"/>
                  </a:lnTo>
                  <a:lnTo>
                    <a:pt x="530" y="125"/>
                  </a:lnTo>
                  <a:lnTo>
                    <a:pt x="530" y="125"/>
                  </a:lnTo>
                  <a:lnTo>
                    <a:pt x="499" y="156"/>
                  </a:lnTo>
                  <a:lnTo>
                    <a:pt x="499" y="156"/>
                  </a:lnTo>
                  <a:lnTo>
                    <a:pt x="499" y="125"/>
                  </a:lnTo>
                  <a:lnTo>
                    <a:pt x="499" y="125"/>
                  </a:lnTo>
                  <a:lnTo>
                    <a:pt x="499" y="125"/>
                  </a:lnTo>
                  <a:lnTo>
                    <a:pt x="499" y="125"/>
                  </a:lnTo>
                  <a:lnTo>
                    <a:pt x="468" y="156"/>
                  </a:lnTo>
                  <a:lnTo>
                    <a:pt x="468" y="156"/>
                  </a:lnTo>
                  <a:lnTo>
                    <a:pt x="499" y="156"/>
                  </a:lnTo>
                  <a:lnTo>
                    <a:pt x="468" y="156"/>
                  </a:lnTo>
                  <a:lnTo>
                    <a:pt x="468" y="156"/>
                  </a:lnTo>
                  <a:lnTo>
                    <a:pt x="468" y="156"/>
                  </a:lnTo>
                  <a:lnTo>
                    <a:pt x="468" y="156"/>
                  </a:lnTo>
                  <a:lnTo>
                    <a:pt x="468" y="156"/>
                  </a:lnTo>
                  <a:lnTo>
                    <a:pt x="468" y="156"/>
                  </a:lnTo>
                  <a:lnTo>
                    <a:pt x="468" y="156"/>
                  </a:lnTo>
                  <a:lnTo>
                    <a:pt x="468" y="156"/>
                  </a:lnTo>
                  <a:lnTo>
                    <a:pt x="468" y="156"/>
                  </a:lnTo>
                  <a:lnTo>
                    <a:pt x="468" y="156"/>
                  </a:lnTo>
                  <a:lnTo>
                    <a:pt x="468" y="156"/>
                  </a:lnTo>
                  <a:lnTo>
                    <a:pt x="468" y="156"/>
                  </a:lnTo>
                  <a:lnTo>
                    <a:pt x="468" y="156"/>
                  </a:lnTo>
                  <a:lnTo>
                    <a:pt x="437" y="187"/>
                  </a:lnTo>
                  <a:lnTo>
                    <a:pt x="437" y="187"/>
                  </a:lnTo>
                  <a:lnTo>
                    <a:pt x="437" y="187"/>
                  </a:lnTo>
                  <a:lnTo>
                    <a:pt x="437" y="187"/>
                  </a:lnTo>
                  <a:lnTo>
                    <a:pt x="437" y="187"/>
                  </a:lnTo>
                  <a:lnTo>
                    <a:pt x="437" y="187"/>
                  </a:lnTo>
                  <a:lnTo>
                    <a:pt x="437" y="187"/>
                  </a:lnTo>
                  <a:lnTo>
                    <a:pt x="405" y="187"/>
                  </a:lnTo>
                  <a:lnTo>
                    <a:pt x="405" y="187"/>
                  </a:lnTo>
                  <a:lnTo>
                    <a:pt x="405" y="219"/>
                  </a:lnTo>
                  <a:lnTo>
                    <a:pt x="405" y="219"/>
                  </a:lnTo>
                  <a:lnTo>
                    <a:pt x="405" y="219"/>
                  </a:lnTo>
                  <a:lnTo>
                    <a:pt x="405" y="219"/>
                  </a:lnTo>
                  <a:lnTo>
                    <a:pt x="405" y="219"/>
                  </a:lnTo>
                  <a:lnTo>
                    <a:pt x="374" y="219"/>
                  </a:lnTo>
                  <a:lnTo>
                    <a:pt x="374" y="219"/>
                  </a:lnTo>
                  <a:lnTo>
                    <a:pt x="374" y="219"/>
                  </a:lnTo>
                  <a:lnTo>
                    <a:pt x="374" y="219"/>
                  </a:lnTo>
                  <a:lnTo>
                    <a:pt x="343" y="219"/>
                  </a:lnTo>
                  <a:lnTo>
                    <a:pt x="343" y="219"/>
                  </a:lnTo>
                  <a:lnTo>
                    <a:pt x="343" y="219"/>
                  </a:lnTo>
                  <a:lnTo>
                    <a:pt x="343" y="219"/>
                  </a:lnTo>
                  <a:lnTo>
                    <a:pt x="343" y="219"/>
                  </a:lnTo>
                  <a:lnTo>
                    <a:pt x="343" y="219"/>
                  </a:lnTo>
                  <a:lnTo>
                    <a:pt x="312" y="219"/>
                  </a:lnTo>
                  <a:lnTo>
                    <a:pt x="312" y="219"/>
                  </a:lnTo>
                  <a:lnTo>
                    <a:pt x="312" y="250"/>
                  </a:lnTo>
                  <a:lnTo>
                    <a:pt x="312" y="250"/>
                  </a:lnTo>
                  <a:lnTo>
                    <a:pt x="312" y="250"/>
                  </a:lnTo>
                  <a:lnTo>
                    <a:pt x="312" y="281"/>
                  </a:lnTo>
                  <a:lnTo>
                    <a:pt x="280" y="281"/>
                  </a:lnTo>
                  <a:lnTo>
                    <a:pt x="280" y="281"/>
                  </a:lnTo>
                  <a:lnTo>
                    <a:pt x="280" y="281"/>
                  </a:lnTo>
                  <a:lnTo>
                    <a:pt x="280" y="281"/>
                  </a:lnTo>
                  <a:lnTo>
                    <a:pt x="280" y="281"/>
                  </a:lnTo>
                  <a:lnTo>
                    <a:pt x="280" y="281"/>
                  </a:lnTo>
                  <a:lnTo>
                    <a:pt x="249" y="281"/>
                  </a:lnTo>
                  <a:lnTo>
                    <a:pt x="249" y="281"/>
                  </a:lnTo>
                  <a:lnTo>
                    <a:pt x="249" y="281"/>
                  </a:lnTo>
                  <a:lnTo>
                    <a:pt x="249" y="281"/>
                  </a:lnTo>
                  <a:lnTo>
                    <a:pt x="249" y="281"/>
                  </a:lnTo>
                  <a:lnTo>
                    <a:pt x="249" y="281"/>
                  </a:lnTo>
                  <a:lnTo>
                    <a:pt x="218" y="312"/>
                  </a:lnTo>
                  <a:lnTo>
                    <a:pt x="218" y="312"/>
                  </a:lnTo>
                  <a:lnTo>
                    <a:pt x="187" y="312"/>
                  </a:lnTo>
                  <a:lnTo>
                    <a:pt x="187" y="312"/>
                  </a:lnTo>
                  <a:lnTo>
                    <a:pt x="187" y="312"/>
                  </a:lnTo>
                  <a:lnTo>
                    <a:pt x="187" y="312"/>
                  </a:lnTo>
                  <a:lnTo>
                    <a:pt x="187" y="281"/>
                  </a:lnTo>
                  <a:lnTo>
                    <a:pt x="187" y="281"/>
                  </a:lnTo>
                  <a:lnTo>
                    <a:pt x="187" y="281"/>
                  </a:lnTo>
                  <a:lnTo>
                    <a:pt x="187" y="281"/>
                  </a:lnTo>
                  <a:lnTo>
                    <a:pt x="187" y="281"/>
                  </a:lnTo>
                  <a:lnTo>
                    <a:pt x="187" y="281"/>
                  </a:lnTo>
                  <a:lnTo>
                    <a:pt x="187" y="281"/>
                  </a:lnTo>
                  <a:lnTo>
                    <a:pt x="187" y="281"/>
                  </a:lnTo>
                  <a:lnTo>
                    <a:pt x="155" y="281"/>
                  </a:lnTo>
                  <a:lnTo>
                    <a:pt x="155" y="281"/>
                  </a:lnTo>
                  <a:lnTo>
                    <a:pt x="155" y="281"/>
                  </a:lnTo>
                  <a:lnTo>
                    <a:pt x="155" y="281"/>
                  </a:lnTo>
                  <a:lnTo>
                    <a:pt x="155" y="281"/>
                  </a:lnTo>
                  <a:lnTo>
                    <a:pt x="155" y="281"/>
                  </a:lnTo>
                  <a:lnTo>
                    <a:pt x="155" y="281"/>
                  </a:lnTo>
                  <a:lnTo>
                    <a:pt x="124" y="281"/>
                  </a:lnTo>
                  <a:lnTo>
                    <a:pt x="124" y="281"/>
                  </a:lnTo>
                  <a:lnTo>
                    <a:pt x="124" y="281"/>
                  </a:lnTo>
                  <a:lnTo>
                    <a:pt x="124" y="281"/>
                  </a:lnTo>
                  <a:lnTo>
                    <a:pt x="94" y="281"/>
                  </a:lnTo>
                  <a:lnTo>
                    <a:pt x="94" y="281"/>
                  </a:lnTo>
                  <a:lnTo>
                    <a:pt x="94" y="281"/>
                  </a:lnTo>
                  <a:lnTo>
                    <a:pt x="63" y="281"/>
                  </a:lnTo>
                  <a:lnTo>
                    <a:pt x="63" y="250"/>
                  </a:lnTo>
                  <a:lnTo>
                    <a:pt x="63" y="281"/>
                  </a:lnTo>
                  <a:lnTo>
                    <a:pt x="31" y="281"/>
                  </a:lnTo>
                  <a:lnTo>
                    <a:pt x="31" y="281"/>
                  </a:lnTo>
                  <a:lnTo>
                    <a:pt x="31" y="281"/>
                  </a:lnTo>
                  <a:lnTo>
                    <a:pt x="63" y="312"/>
                  </a:lnTo>
                  <a:lnTo>
                    <a:pt x="94" y="344"/>
                  </a:lnTo>
                  <a:lnTo>
                    <a:pt x="94" y="375"/>
                  </a:lnTo>
                  <a:lnTo>
                    <a:pt x="124" y="437"/>
                  </a:lnTo>
                  <a:lnTo>
                    <a:pt x="155" y="469"/>
                  </a:lnTo>
                  <a:lnTo>
                    <a:pt x="155" y="500"/>
                  </a:lnTo>
                  <a:lnTo>
                    <a:pt x="187" y="531"/>
                  </a:lnTo>
                  <a:lnTo>
                    <a:pt x="218" y="562"/>
                  </a:lnTo>
                  <a:lnTo>
                    <a:pt x="218" y="594"/>
                  </a:lnTo>
                  <a:lnTo>
                    <a:pt x="218" y="594"/>
                  </a:lnTo>
                  <a:lnTo>
                    <a:pt x="218" y="594"/>
                  </a:lnTo>
                  <a:lnTo>
                    <a:pt x="218" y="594"/>
                  </a:lnTo>
                  <a:lnTo>
                    <a:pt x="218" y="594"/>
                  </a:lnTo>
                  <a:lnTo>
                    <a:pt x="187" y="594"/>
                  </a:lnTo>
                  <a:lnTo>
                    <a:pt x="187" y="594"/>
                  </a:lnTo>
                  <a:lnTo>
                    <a:pt x="187" y="594"/>
                  </a:lnTo>
                  <a:lnTo>
                    <a:pt x="187" y="594"/>
                  </a:lnTo>
                  <a:lnTo>
                    <a:pt x="187" y="625"/>
                  </a:lnTo>
                  <a:lnTo>
                    <a:pt x="187" y="625"/>
                  </a:lnTo>
                  <a:lnTo>
                    <a:pt x="187" y="625"/>
                  </a:lnTo>
                  <a:lnTo>
                    <a:pt x="187" y="625"/>
                  </a:lnTo>
                  <a:lnTo>
                    <a:pt x="187" y="625"/>
                  </a:lnTo>
                  <a:lnTo>
                    <a:pt x="187" y="625"/>
                  </a:lnTo>
                  <a:lnTo>
                    <a:pt x="187" y="625"/>
                  </a:lnTo>
                  <a:lnTo>
                    <a:pt x="187" y="625"/>
                  </a:lnTo>
                  <a:lnTo>
                    <a:pt x="187" y="625"/>
                  </a:lnTo>
                  <a:lnTo>
                    <a:pt x="155" y="656"/>
                  </a:lnTo>
                  <a:lnTo>
                    <a:pt x="155" y="656"/>
                  </a:lnTo>
                  <a:lnTo>
                    <a:pt x="155" y="656"/>
                  </a:lnTo>
                  <a:lnTo>
                    <a:pt x="155" y="656"/>
                  </a:lnTo>
                  <a:lnTo>
                    <a:pt x="155" y="656"/>
                  </a:lnTo>
                  <a:lnTo>
                    <a:pt x="155" y="656"/>
                  </a:lnTo>
                  <a:lnTo>
                    <a:pt x="155" y="656"/>
                  </a:lnTo>
                  <a:lnTo>
                    <a:pt x="155" y="687"/>
                  </a:lnTo>
                  <a:lnTo>
                    <a:pt x="155" y="687"/>
                  </a:lnTo>
                  <a:lnTo>
                    <a:pt x="155" y="719"/>
                  </a:lnTo>
                  <a:lnTo>
                    <a:pt x="155" y="719"/>
                  </a:lnTo>
                  <a:lnTo>
                    <a:pt x="155" y="750"/>
                  </a:lnTo>
                  <a:lnTo>
                    <a:pt x="155" y="781"/>
                  </a:lnTo>
                  <a:lnTo>
                    <a:pt x="155" y="781"/>
                  </a:lnTo>
                  <a:lnTo>
                    <a:pt x="155" y="812"/>
                  </a:lnTo>
                  <a:lnTo>
                    <a:pt x="155" y="812"/>
                  </a:lnTo>
                  <a:lnTo>
                    <a:pt x="155" y="812"/>
                  </a:lnTo>
                  <a:lnTo>
                    <a:pt x="155" y="812"/>
                  </a:lnTo>
                  <a:lnTo>
                    <a:pt x="155" y="812"/>
                  </a:lnTo>
                  <a:lnTo>
                    <a:pt x="155" y="812"/>
                  </a:lnTo>
                  <a:lnTo>
                    <a:pt x="155" y="812"/>
                  </a:lnTo>
                  <a:lnTo>
                    <a:pt x="155" y="812"/>
                  </a:lnTo>
                  <a:lnTo>
                    <a:pt x="155" y="812"/>
                  </a:lnTo>
                  <a:lnTo>
                    <a:pt x="124" y="812"/>
                  </a:lnTo>
                  <a:lnTo>
                    <a:pt x="124" y="812"/>
                  </a:lnTo>
                  <a:lnTo>
                    <a:pt x="124" y="812"/>
                  </a:lnTo>
                  <a:lnTo>
                    <a:pt x="124" y="812"/>
                  </a:lnTo>
                  <a:lnTo>
                    <a:pt x="124" y="844"/>
                  </a:lnTo>
                  <a:lnTo>
                    <a:pt x="155" y="844"/>
                  </a:lnTo>
                  <a:lnTo>
                    <a:pt x="155" y="844"/>
                  </a:lnTo>
                  <a:lnTo>
                    <a:pt x="155" y="844"/>
                  </a:lnTo>
                  <a:lnTo>
                    <a:pt x="155" y="844"/>
                  </a:lnTo>
                  <a:lnTo>
                    <a:pt x="155" y="844"/>
                  </a:lnTo>
                  <a:lnTo>
                    <a:pt x="155" y="844"/>
                  </a:lnTo>
                  <a:lnTo>
                    <a:pt x="155" y="875"/>
                  </a:lnTo>
                  <a:lnTo>
                    <a:pt x="155" y="875"/>
                  </a:lnTo>
                  <a:lnTo>
                    <a:pt x="155" y="875"/>
                  </a:lnTo>
                  <a:lnTo>
                    <a:pt x="155" y="875"/>
                  </a:lnTo>
                  <a:lnTo>
                    <a:pt x="155" y="875"/>
                  </a:lnTo>
                  <a:lnTo>
                    <a:pt x="155" y="906"/>
                  </a:lnTo>
                  <a:lnTo>
                    <a:pt x="155" y="906"/>
                  </a:lnTo>
                  <a:lnTo>
                    <a:pt x="155" y="906"/>
                  </a:lnTo>
                  <a:lnTo>
                    <a:pt x="155" y="906"/>
                  </a:lnTo>
                  <a:lnTo>
                    <a:pt x="155" y="906"/>
                  </a:lnTo>
                  <a:lnTo>
                    <a:pt x="187" y="937"/>
                  </a:lnTo>
                  <a:lnTo>
                    <a:pt x="187" y="937"/>
                  </a:lnTo>
                  <a:lnTo>
                    <a:pt x="155" y="937"/>
                  </a:lnTo>
                  <a:lnTo>
                    <a:pt x="155" y="937"/>
                  </a:lnTo>
                  <a:lnTo>
                    <a:pt x="155" y="937"/>
                  </a:lnTo>
                  <a:lnTo>
                    <a:pt x="155" y="937"/>
                  </a:lnTo>
                  <a:lnTo>
                    <a:pt x="155" y="937"/>
                  </a:lnTo>
                  <a:lnTo>
                    <a:pt x="155" y="969"/>
                  </a:lnTo>
                  <a:lnTo>
                    <a:pt x="155" y="969"/>
                  </a:lnTo>
                  <a:lnTo>
                    <a:pt x="155" y="969"/>
                  </a:lnTo>
                  <a:lnTo>
                    <a:pt x="155" y="969"/>
                  </a:lnTo>
                  <a:lnTo>
                    <a:pt x="155" y="969"/>
                  </a:lnTo>
                  <a:lnTo>
                    <a:pt x="155" y="969"/>
                  </a:lnTo>
                  <a:lnTo>
                    <a:pt x="124" y="1000"/>
                  </a:lnTo>
                  <a:lnTo>
                    <a:pt x="124" y="1000"/>
                  </a:lnTo>
                  <a:lnTo>
                    <a:pt x="124" y="1000"/>
                  </a:lnTo>
                  <a:lnTo>
                    <a:pt x="124" y="1000"/>
                  </a:lnTo>
                  <a:lnTo>
                    <a:pt x="124" y="1000"/>
                  </a:lnTo>
                  <a:lnTo>
                    <a:pt x="124" y="1000"/>
                  </a:lnTo>
                  <a:lnTo>
                    <a:pt x="124" y="1000"/>
                  </a:lnTo>
                  <a:lnTo>
                    <a:pt x="124" y="1000"/>
                  </a:lnTo>
                  <a:lnTo>
                    <a:pt x="124" y="1031"/>
                  </a:lnTo>
                  <a:lnTo>
                    <a:pt x="94" y="1031"/>
                  </a:lnTo>
                  <a:lnTo>
                    <a:pt x="94" y="1000"/>
                  </a:lnTo>
                  <a:lnTo>
                    <a:pt x="94" y="1000"/>
                  </a:lnTo>
                  <a:lnTo>
                    <a:pt x="94" y="1031"/>
                  </a:lnTo>
                  <a:lnTo>
                    <a:pt x="94" y="1031"/>
                  </a:lnTo>
                  <a:lnTo>
                    <a:pt x="94" y="1062"/>
                  </a:lnTo>
                  <a:lnTo>
                    <a:pt x="94" y="1062"/>
                  </a:lnTo>
                  <a:lnTo>
                    <a:pt x="94" y="1062"/>
                  </a:lnTo>
                  <a:lnTo>
                    <a:pt x="63" y="1062"/>
                  </a:lnTo>
                  <a:lnTo>
                    <a:pt x="63" y="1062"/>
                  </a:lnTo>
                  <a:lnTo>
                    <a:pt x="63" y="1062"/>
                  </a:lnTo>
                  <a:lnTo>
                    <a:pt x="63" y="1094"/>
                  </a:lnTo>
                  <a:lnTo>
                    <a:pt x="63" y="1094"/>
                  </a:lnTo>
                  <a:lnTo>
                    <a:pt x="63" y="1094"/>
                  </a:lnTo>
                  <a:lnTo>
                    <a:pt x="63" y="1094"/>
                  </a:lnTo>
                  <a:lnTo>
                    <a:pt x="63" y="1094"/>
                  </a:lnTo>
                  <a:lnTo>
                    <a:pt x="63" y="1094"/>
                  </a:lnTo>
                  <a:lnTo>
                    <a:pt x="63" y="1094"/>
                  </a:lnTo>
                  <a:lnTo>
                    <a:pt x="94" y="1125"/>
                  </a:lnTo>
                  <a:lnTo>
                    <a:pt x="94" y="1125"/>
                  </a:lnTo>
                  <a:lnTo>
                    <a:pt x="94" y="1125"/>
                  </a:lnTo>
                  <a:lnTo>
                    <a:pt x="94" y="1125"/>
                  </a:lnTo>
                  <a:lnTo>
                    <a:pt x="124" y="1156"/>
                  </a:lnTo>
                  <a:lnTo>
                    <a:pt x="124" y="1156"/>
                  </a:lnTo>
                  <a:lnTo>
                    <a:pt x="124" y="1156"/>
                  </a:lnTo>
                  <a:lnTo>
                    <a:pt x="124" y="1156"/>
                  </a:lnTo>
                  <a:lnTo>
                    <a:pt x="94" y="1156"/>
                  </a:lnTo>
                  <a:lnTo>
                    <a:pt x="94" y="1156"/>
                  </a:lnTo>
                  <a:lnTo>
                    <a:pt x="94" y="1156"/>
                  </a:lnTo>
                  <a:lnTo>
                    <a:pt x="94" y="1156"/>
                  </a:lnTo>
                  <a:lnTo>
                    <a:pt x="94" y="1187"/>
                  </a:lnTo>
                  <a:lnTo>
                    <a:pt x="94" y="1187"/>
                  </a:lnTo>
                  <a:lnTo>
                    <a:pt x="94" y="1187"/>
                  </a:lnTo>
                  <a:lnTo>
                    <a:pt x="94" y="1187"/>
                  </a:lnTo>
                  <a:lnTo>
                    <a:pt x="94" y="1187"/>
                  </a:lnTo>
                  <a:lnTo>
                    <a:pt x="94" y="1187"/>
                  </a:lnTo>
                  <a:lnTo>
                    <a:pt x="94" y="1187"/>
                  </a:lnTo>
                  <a:lnTo>
                    <a:pt x="94" y="1187"/>
                  </a:lnTo>
                  <a:lnTo>
                    <a:pt x="94" y="1187"/>
                  </a:lnTo>
                  <a:lnTo>
                    <a:pt x="63" y="1187"/>
                  </a:lnTo>
                  <a:lnTo>
                    <a:pt x="63" y="1219"/>
                  </a:lnTo>
                  <a:lnTo>
                    <a:pt x="63" y="1219"/>
                  </a:lnTo>
                  <a:lnTo>
                    <a:pt x="63" y="1219"/>
                  </a:lnTo>
                  <a:lnTo>
                    <a:pt x="63" y="1219"/>
                  </a:lnTo>
                  <a:lnTo>
                    <a:pt x="63" y="1250"/>
                  </a:lnTo>
                  <a:lnTo>
                    <a:pt x="63" y="1250"/>
                  </a:lnTo>
                  <a:lnTo>
                    <a:pt x="63" y="1281"/>
                  </a:lnTo>
                  <a:lnTo>
                    <a:pt x="94" y="1312"/>
                  </a:lnTo>
                  <a:lnTo>
                    <a:pt x="94" y="1344"/>
                  </a:lnTo>
                  <a:lnTo>
                    <a:pt x="94" y="1344"/>
                  </a:lnTo>
                  <a:lnTo>
                    <a:pt x="124" y="1344"/>
                  </a:lnTo>
                  <a:lnTo>
                    <a:pt x="124" y="1344"/>
                  </a:lnTo>
                  <a:lnTo>
                    <a:pt x="124" y="1344"/>
                  </a:lnTo>
                  <a:lnTo>
                    <a:pt x="124" y="1375"/>
                  </a:lnTo>
                  <a:lnTo>
                    <a:pt x="124" y="1375"/>
                  </a:lnTo>
                  <a:lnTo>
                    <a:pt x="124" y="1375"/>
                  </a:lnTo>
                  <a:lnTo>
                    <a:pt x="124" y="1344"/>
                  </a:lnTo>
                  <a:lnTo>
                    <a:pt x="124" y="1344"/>
                  </a:lnTo>
                  <a:lnTo>
                    <a:pt x="124" y="1344"/>
                  </a:lnTo>
                  <a:lnTo>
                    <a:pt x="155" y="1344"/>
                  </a:lnTo>
                  <a:lnTo>
                    <a:pt x="155" y="1344"/>
                  </a:lnTo>
                  <a:lnTo>
                    <a:pt x="155" y="1344"/>
                  </a:lnTo>
                  <a:lnTo>
                    <a:pt x="155" y="1375"/>
                  </a:lnTo>
                  <a:lnTo>
                    <a:pt x="187" y="1375"/>
                  </a:lnTo>
                  <a:lnTo>
                    <a:pt x="187" y="1375"/>
                  </a:lnTo>
                  <a:lnTo>
                    <a:pt x="187" y="1375"/>
                  </a:lnTo>
                  <a:lnTo>
                    <a:pt x="187" y="1375"/>
                  </a:lnTo>
                  <a:lnTo>
                    <a:pt x="155" y="1406"/>
                  </a:lnTo>
                  <a:lnTo>
                    <a:pt x="155" y="1406"/>
                  </a:lnTo>
                  <a:lnTo>
                    <a:pt x="155" y="1406"/>
                  </a:lnTo>
                  <a:lnTo>
                    <a:pt x="124" y="1406"/>
                  </a:lnTo>
                  <a:lnTo>
                    <a:pt x="124" y="1406"/>
                  </a:lnTo>
                  <a:lnTo>
                    <a:pt x="124" y="1437"/>
                  </a:lnTo>
                  <a:lnTo>
                    <a:pt x="124" y="1437"/>
                  </a:lnTo>
                  <a:lnTo>
                    <a:pt x="124" y="1437"/>
                  </a:lnTo>
                  <a:lnTo>
                    <a:pt x="155" y="1437"/>
                  </a:lnTo>
                  <a:lnTo>
                    <a:pt x="155" y="1437"/>
                  </a:lnTo>
                  <a:lnTo>
                    <a:pt x="124" y="1437"/>
                  </a:lnTo>
                  <a:lnTo>
                    <a:pt x="124" y="1469"/>
                  </a:lnTo>
                  <a:lnTo>
                    <a:pt x="124" y="1469"/>
                  </a:lnTo>
                  <a:lnTo>
                    <a:pt x="124" y="1469"/>
                  </a:lnTo>
                  <a:lnTo>
                    <a:pt x="124" y="1469"/>
                  </a:lnTo>
                  <a:lnTo>
                    <a:pt x="124" y="1469"/>
                  </a:lnTo>
                  <a:lnTo>
                    <a:pt x="94" y="1469"/>
                  </a:lnTo>
                  <a:lnTo>
                    <a:pt x="94" y="1469"/>
                  </a:lnTo>
                  <a:lnTo>
                    <a:pt x="94" y="1469"/>
                  </a:lnTo>
                  <a:lnTo>
                    <a:pt x="94" y="1500"/>
                  </a:lnTo>
                  <a:lnTo>
                    <a:pt x="63" y="1531"/>
                  </a:lnTo>
                  <a:lnTo>
                    <a:pt x="63" y="1531"/>
                  </a:lnTo>
                  <a:lnTo>
                    <a:pt x="63" y="1531"/>
                  </a:lnTo>
                  <a:lnTo>
                    <a:pt x="63" y="1531"/>
                  </a:lnTo>
                  <a:lnTo>
                    <a:pt x="63" y="1531"/>
                  </a:lnTo>
                  <a:lnTo>
                    <a:pt x="63" y="1531"/>
                  </a:lnTo>
                  <a:lnTo>
                    <a:pt x="63" y="1531"/>
                  </a:lnTo>
                  <a:lnTo>
                    <a:pt x="63" y="1531"/>
                  </a:lnTo>
                  <a:lnTo>
                    <a:pt x="63" y="1531"/>
                  </a:lnTo>
                  <a:lnTo>
                    <a:pt x="63" y="1531"/>
                  </a:lnTo>
                  <a:lnTo>
                    <a:pt x="63" y="1531"/>
                  </a:lnTo>
                  <a:lnTo>
                    <a:pt x="63" y="1531"/>
                  </a:lnTo>
                  <a:lnTo>
                    <a:pt x="31" y="1531"/>
                  </a:lnTo>
                  <a:lnTo>
                    <a:pt x="31" y="1562"/>
                  </a:lnTo>
                  <a:lnTo>
                    <a:pt x="31" y="1562"/>
                  </a:lnTo>
                  <a:lnTo>
                    <a:pt x="31" y="1562"/>
                  </a:lnTo>
                  <a:lnTo>
                    <a:pt x="31" y="1562"/>
                  </a:lnTo>
                  <a:lnTo>
                    <a:pt x="31" y="1562"/>
                  </a:lnTo>
                  <a:lnTo>
                    <a:pt x="31" y="1562"/>
                  </a:lnTo>
                  <a:lnTo>
                    <a:pt x="31" y="1562"/>
                  </a:lnTo>
                  <a:lnTo>
                    <a:pt x="0" y="1594"/>
                  </a:lnTo>
                  <a:lnTo>
                    <a:pt x="31" y="1594"/>
                  </a:lnTo>
                  <a:lnTo>
                    <a:pt x="31" y="1594"/>
                  </a:lnTo>
                  <a:lnTo>
                    <a:pt x="31" y="1594"/>
                  </a:lnTo>
                  <a:lnTo>
                    <a:pt x="31" y="1594"/>
                  </a:lnTo>
                  <a:lnTo>
                    <a:pt x="31" y="1594"/>
                  </a:lnTo>
                  <a:lnTo>
                    <a:pt x="31" y="1594"/>
                  </a:lnTo>
                  <a:lnTo>
                    <a:pt x="31" y="1625"/>
                  </a:lnTo>
                  <a:lnTo>
                    <a:pt x="31" y="1625"/>
                  </a:lnTo>
                  <a:lnTo>
                    <a:pt x="31" y="1625"/>
                  </a:lnTo>
                  <a:lnTo>
                    <a:pt x="31" y="1656"/>
                  </a:lnTo>
                  <a:lnTo>
                    <a:pt x="63" y="1656"/>
                  </a:lnTo>
                  <a:lnTo>
                    <a:pt x="63" y="1656"/>
                  </a:lnTo>
                  <a:lnTo>
                    <a:pt x="63" y="1687"/>
                  </a:lnTo>
                  <a:lnTo>
                    <a:pt x="63" y="1687"/>
                  </a:lnTo>
                  <a:lnTo>
                    <a:pt x="94" y="1687"/>
                  </a:lnTo>
                  <a:lnTo>
                    <a:pt x="94" y="1687"/>
                  </a:lnTo>
                  <a:lnTo>
                    <a:pt x="94" y="1719"/>
                  </a:lnTo>
                  <a:lnTo>
                    <a:pt x="94" y="1719"/>
                  </a:lnTo>
                  <a:lnTo>
                    <a:pt x="94" y="1719"/>
                  </a:lnTo>
                  <a:lnTo>
                    <a:pt x="94" y="1719"/>
                  </a:lnTo>
                  <a:lnTo>
                    <a:pt x="94" y="1719"/>
                  </a:lnTo>
                  <a:lnTo>
                    <a:pt x="94" y="1719"/>
                  </a:lnTo>
                  <a:lnTo>
                    <a:pt x="94" y="1719"/>
                  </a:lnTo>
                  <a:lnTo>
                    <a:pt x="94" y="1719"/>
                  </a:lnTo>
                  <a:lnTo>
                    <a:pt x="94" y="1719"/>
                  </a:lnTo>
                  <a:lnTo>
                    <a:pt x="94" y="1719"/>
                  </a:lnTo>
                  <a:lnTo>
                    <a:pt x="124" y="1750"/>
                  </a:lnTo>
                  <a:lnTo>
                    <a:pt x="124" y="1750"/>
                  </a:lnTo>
                  <a:lnTo>
                    <a:pt x="124" y="1750"/>
                  </a:lnTo>
                  <a:lnTo>
                    <a:pt x="124" y="1750"/>
                  </a:lnTo>
                  <a:lnTo>
                    <a:pt x="124" y="1750"/>
                  </a:lnTo>
                  <a:lnTo>
                    <a:pt x="124" y="1750"/>
                  </a:lnTo>
                  <a:lnTo>
                    <a:pt x="124" y="1750"/>
                  </a:lnTo>
                  <a:lnTo>
                    <a:pt x="124" y="1750"/>
                  </a:lnTo>
                  <a:lnTo>
                    <a:pt x="124" y="1750"/>
                  </a:lnTo>
                  <a:lnTo>
                    <a:pt x="124" y="1750"/>
                  </a:lnTo>
                  <a:lnTo>
                    <a:pt x="124" y="1781"/>
                  </a:lnTo>
                  <a:lnTo>
                    <a:pt x="124" y="1781"/>
                  </a:lnTo>
                  <a:lnTo>
                    <a:pt x="124" y="1781"/>
                  </a:lnTo>
                  <a:lnTo>
                    <a:pt x="124" y="1781"/>
                  </a:lnTo>
                  <a:lnTo>
                    <a:pt x="124" y="1781"/>
                  </a:lnTo>
                  <a:lnTo>
                    <a:pt x="124" y="1781"/>
                  </a:lnTo>
                  <a:lnTo>
                    <a:pt x="124" y="1812"/>
                  </a:lnTo>
                  <a:lnTo>
                    <a:pt x="124" y="1812"/>
                  </a:lnTo>
                  <a:lnTo>
                    <a:pt x="124" y="1812"/>
                  </a:lnTo>
                  <a:lnTo>
                    <a:pt x="124" y="1812"/>
                  </a:lnTo>
                  <a:lnTo>
                    <a:pt x="124" y="1844"/>
                  </a:lnTo>
                  <a:lnTo>
                    <a:pt x="155" y="1844"/>
                  </a:lnTo>
                  <a:lnTo>
                    <a:pt x="124" y="1844"/>
                  </a:lnTo>
                  <a:lnTo>
                    <a:pt x="124" y="1844"/>
                  </a:lnTo>
                  <a:lnTo>
                    <a:pt x="124" y="1875"/>
                  </a:lnTo>
                  <a:lnTo>
                    <a:pt x="155" y="1875"/>
                  </a:lnTo>
                  <a:lnTo>
                    <a:pt x="155" y="1875"/>
                  </a:lnTo>
                  <a:lnTo>
                    <a:pt x="155" y="1875"/>
                  </a:lnTo>
                  <a:lnTo>
                    <a:pt x="155" y="1875"/>
                  </a:lnTo>
                  <a:lnTo>
                    <a:pt x="155" y="1875"/>
                  </a:lnTo>
                  <a:lnTo>
                    <a:pt x="155" y="1875"/>
                  </a:lnTo>
                  <a:lnTo>
                    <a:pt x="155" y="1875"/>
                  </a:lnTo>
                  <a:lnTo>
                    <a:pt x="155" y="1875"/>
                  </a:lnTo>
                  <a:lnTo>
                    <a:pt x="155" y="1875"/>
                  </a:lnTo>
                  <a:lnTo>
                    <a:pt x="155" y="1906"/>
                  </a:lnTo>
                  <a:lnTo>
                    <a:pt x="155" y="1906"/>
                  </a:lnTo>
                  <a:lnTo>
                    <a:pt x="155" y="1906"/>
                  </a:lnTo>
                  <a:lnTo>
                    <a:pt x="155" y="1937"/>
                  </a:lnTo>
                  <a:lnTo>
                    <a:pt x="155" y="1937"/>
                  </a:lnTo>
                  <a:lnTo>
                    <a:pt x="155" y="1937"/>
                  </a:lnTo>
                  <a:lnTo>
                    <a:pt x="155" y="1937"/>
                  </a:lnTo>
                  <a:lnTo>
                    <a:pt x="155" y="1937"/>
                  </a:lnTo>
                  <a:lnTo>
                    <a:pt x="155" y="1969"/>
                  </a:lnTo>
                  <a:lnTo>
                    <a:pt x="155" y="1969"/>
                  </a:lnTo>
                  <a:lnTo>
                    <a:pt x="155" y="1969"/>
                  </a:lnTo>
                  <a:lnTo>
                    <a:pt x="187" y="1969"/>
                  </a:lnTo>
                  <a:lnTo>
                    <a:pt x="187" y="1969"/>
                  </a:lnTo>
                  <a:lnTo>
                    <a:pt x="218" y="2000"/>
                  </a:lnTo>
                  <a:lnTo>
                    <a:pt x="218" y="2000"/>
                  </a:lnTo>
                  <a:lnTo>
                    <a:pt x="218" y="2000"/>
                  </a:lnTo>
                  <a:lnTo>
                    <a:pt x="218" y="2000"/>
                  </a:lnTo>
                  <a:lnTo>
                    <a:pt x="218" y="2000"/>
                  </a:lnTo>
                  <a:lnTo>
                    <a:pt x="249" y="2031"/>
                  </a:lnTo>
                  <a:lnTo>
                    <a:pt x="249" y="2031"/>
                  </a:lnTo>
                  <a:lnTo>
                    <a:pt x="249" y="2031"/>
                  </a:lnTo>
                  <a:lnTo>
                    <a:pt x="249" y="2031"/>
                  </a:lnTo>
                  <a:lnTo>
                    <a:pt x="249" y="2031"/>
                  </a:lnTo>
                  <a:lnTo>
                    <a:pt x="249" y="2031"/>
                  </a:lnTo>
                  <a:lnTo>
                    <a:pt x="249" y="2031"/>
                  </a:lnTo>
                  <a:lnTo>
                    <a:pt x="249" y="2062"/>
                  </a:lnTo>
                  <a:lnTo>
                    <a:pt x="249" y="2062"/>
                  </a:lnTo>
                  <a:lnTo>
                    <a:pt x="218" y="2094"/>
                  </a:lnTo>
                  <a:lnTo>
                    <a:pt x="218" y="2094"/>
                  </a:lnTo>
                  <a:lnTo>
                    <a:pt x="218" y="2094"/>
                  </a:lnTo>
                  <a:lnTo>
                    <a:pt x="218" y="2094"/>
                  </a:lnTo>
                  <a:lnTo>
                    <a:pt x="218" y="2094"/>
                  </a:lnTo>
                  <a:lnTo>
                    <a:pt x="218" y="2094"/>
                  </a:lnTo>
                  <a:lnTo>
                    <a:pt x="218" y="2125"/>
                  </a:lnTo>
                  <a:lnTo>
                    <a:pt x="218" y="2125"/>
                  </a:lnTo>
                  <a:lnTo>
                    <a:pt x="218" y="2125"/>
                  </a:lnTo>
                  <a:lnTo>
                    <a:pt x="249" y="2125"/>
                  </a:lnTo>
                  <a:lnTo>
                    <a:pt x="249" y="2125"/>
                  </a:lnTo>
                  <a:lnTo>
                    <a:pt x="249" y="2125"/>
                  </a:lnTo>
                  <a:lnTo>
                    <a:pt x="249" y="2125"/>
                  </a:lnTo>
                  <a:lnTo>
                    <a:pt x="249" y="2125"/>
                  </a:lnTo>
                  <a:lnTo>
                    <a:pt x="249" y="2125"/>
                  </a:lnTo>
                  <a:lnTo>
                    <a:pt x="249" y="2125"/>
                  </a:lnTo>
                  <a:lnTo>
                    <a:pt x="249" y="2156"/>
                  </a:lnTo>
                  <a:lnTo>
                    <a:pt x="249" y="2156"/>
                  </a:lnTo>
                  <a:lnTo>
                    <a:pt x="249" y="2156"/>
                  </a:lnTo>
                  <a:lnTo>
                    <a:pt x="249" y="2156"/>
                  </a:lnTo>
                  <a:lnTo>
                    <a:pt x="218" y="2156"/>
                  </a:lnTo>
                  <a:lnTo>
                    <a:pt x="218" y="2156"/>
                  </a:lnTo>
                  <a:lnTo>
                    <a:pt x="218" y="2156"/>
                  </a:lnTo>
                  <a:lnTo>
                    <a:pt x="218" y="2156"/>
                  </a:lnTo>
                  <a:lnTo>
                    <a:pt x="218" y="2156"/>
                  </a:lnTo>
                  <a:lnTo>
                    <a:pt x="218" y="2156"/>
                  </a:lnTo>
                  <a:lnTo>
                    <a:pt x="218" y="2156"/>
                  </a:lnTo>
                  <a:lnTo>
                    <a:pt x="187" y="2187"/>
                  </a:lnTo>
                  <a:lnTo>
                    <a:pt x="187" y="2187"/>
                  </a:lnTo>
                  <a:lnTo>
                    <a:pt x="187" y="2187"/>
                  </a:lnTo>
                  <a:lnTo>
                    <a:pt x="187" y="2187"/>
                  </a:lnTo>
                  <a:lnTo>
                    <a:pt x="187" y="2187"/>
                  </a:lnTo>
                  <a:lnTo>
                    <a:pt x="218" y="2187"/>
                  </a:lnTo>
                  <a:lnTo>
                    <a:pt x="187" y="2187"/>
                  </a:lnTo>
                  <a:lnTo>
                    <a:pt x="187" y="2219"/>
                  </a:lnTo>
                  <a:lnTo>
                    <a:pt x="218" y="2219"/>
                  </a:lnTo>
                  <a:lnTo>
                    <a:pt x="218" y="2219"/>
                  </a:lnTo>
                  <a:lnTo>
                    <a:pt x="187" y="2219"/>
                  </a:lnTo>
                  <a:lnTo>
                    <a:pt x="187" y="2250"/>
                  </a:lnTo>
                  <a:lnTo>
                    <a:pt x="187" y="2250"/>
                  </a:lnTo>
                  <a:lnTo>
                    <a:pt x="187" y="2250"/>
                  </a:lnTo>
                  <a:lnTo>
                    <a:pt x="187" y="2250"/>
                  </a:lnTo>
                  <a:lnTo>
                    <a:pt x="187" y="2250"/>
                  </a:lnTo>
                  <a:lnTo>
                    <a:pt x="218" y="2250"/>
                  </a:lnTo>
                  <a:lnTo>
                    <a:pt x="218" y="2281"/>
                  </a:lnTo>
                  <a:lnTo>
                    <a:pt x="218" y="2281"/>
                  </a:lnTo>
                  <a:lnTo>
                    <a:pt x="249" y="2281"/>
                  </a:lnTo>
                  <a:lnTo>
                    <a:pt x="249" y="2281"/>
                  </a:lnTo>
                  <a:lnTo>
                    <a:pt x="249" y="2281"/>
                  </a:lnTo>
                  <a:lnTo>
                    <a:pt x="249" y="2281"/>
                  </a:lnTo>
                  <a:lnTo>
                    <a:pt x="249" y="2312"/>
                  </a:lnTo>
                  <a:lnTo>
                    <a:pt x="249" y="2312"/>
                  </a:lnTo>
                  <a:lnTo>
                    <a:pt x="218" y="2312"/>
                  </a:lnTo>
                  <a:lnTo>
                    <a:pt x="218" y="2344"/>
                  </a:lnTo>
                  <a:lnTo>
                    <a:pt x="249" y="2344"/>
                  </a:lnTo>
                  <a:lnTo>
                    <a:pt x="249" y="2375"/>
                  </a:lnTo>
                  <a:lnTo>
                    <a:pt x="249" y="2375"/>
                  </a:lnTo>
                  <a:lnTo>
                    <a:pt x="249" y="2375"/>
                  </a:lnTo>
                  <a:lnTo>
                    <a:pt x="249" y="2375"/>
                  </a:lnTo>
                  <a:lnTo>
                    <a:pt x="280" y="2375"/>
                  </a:lnTo>
                  <a:lnTo>
                    <a:pt x="312" y="2437"/>
                  </a:lnTo>
                  <a:lnTo>
                    <a:pt x="312" y="2437"/>
                  </a:lnTo>
                  <a:lnTo>
                    <a:pt x="312" y="2500"/>
                  </a:lnTo>
                  <a:lnTo>
                    <a:pt x="312" y="2500"/>
                  </a:lnTo>
                  <a:lnTo>
                    <a:pt x="312" y="2531"/>
                  </a:lnTo>
                  <a:lnTo>
                    <a:pt x="312" y="2531"/>
                  </a:lnTo>
                  <a:lnTo>
                    <a:pt x="343" y="2594"/>
                  </a:lnTo>
                  <a:lnTo>
                    <a:pt x="343" y="2594"/>
                  </a:lnTo>
                  <a:lnTo>
                    <a:pt x="343" y="2594"/>
                  </a:lnTo>
                  <a:lnTo>
                    <a:pt x="343" y="2594"/>
                  </a:lnTo>
                  <a:lnTo>
                    <a:pt x="343" y="2594"/>
                  </a:lnTo>
                  <a:lnTo>
                    <a:pt x="343" y="2594"/>
                  </a:lnTo>
                  <a:lnTo>
                    <a:pt x="343" y="2594"/>
                  </a:lnTo>
                  <a:lnTo>
                    <a:pt x="343" y="2625"/>
                  </a:lnTo>
                  <a:lnTo>
                    <a:pt x="343" y="2625"/>
                  </a:lnTo>
                  <a:lnTo>
                    <a:pt x="343" y="2625"/>
                  </a:lnTo>
                  <a:lnTo>
                    <a:pt x="343" y="2625"/>
                  </a:lnTo>
                  <a:lnTo>
                    <a:pt x="343" y="2625"/>
                  </a:lnTo>
                  <a:lnTo>
                    <a:pt x="343" y="2625"/>
                  </a:lnTo>
                  <a:lnTo>
                    <a:pt x="374" y="2625"/>
                  </a:lnTo>
                  <a:lnTo>
                    <a:pt x="374" y="2625"/>
                  </a:lnTo>
                  <a:lnTo>
                    <a:pt x="374" y="2656"/>
                  </a:lnTo>
                  <a:lnTo>
                    <a:pt x="374" y="2656"/>
                  </a:lnTo>
                  <a:lnTo>
                    <a:pt x="374" y="2656"/>
                  </a:lnTo>
                  <a:lnTo>
                    <a:pt x="374" y="2656"/>
                  </a:lnTo>
                  <a:lnTo>
                    <a:pt x="374" y="2687"/>
                  </a:lnTo>
                  <a:lnTo>
                    <a:pt x="374" y="2687"/>
                  </a:lnTo>
                  <a:lnTo>
                    <a:pt x="374" y="2687"/>
                  </a:lnTo>
                  <a:lnTo>
                    <a:pt x="374" y="2719"/>
                  </a:lnTo>
                  <a:lnTo>
                    <a:pt x="374" y="2719"/>
                  </a:lnTo>
                  <a:lnTo>
                    <a:pt x="374" y="2750"/>
                  </a:lnTo>
                  <a:lnTo>
                    <a:pt x="374" y="2750"/>
                  </a:lnTo>
                  <a:lnTo>
                    <a:pt x="374" y="2781"/>
                  </a:lnTo>
                  <a:lnTo>
                    <a:pt x="374" y="2781"/>
                  </a:lnTo>
                  <a:lnTo>
                    <a:pt x="374" y="2781"/>
                  </a:lnTo>
                  <a:lnTo>
                    <a:pt x="374" y="2781"/>
                  </a:lnTo>
                  <a:lnTo>
                    <a:pt x="374" y="2781"/>
                  </a:lnTo>
                  <a:lnTo>
                    <a:pt x="374" y="2781"/>
                  </a:lnTo>
                  <a:lnTo>
                    <a:pt x="405" y="2781"/>
                  </a:lnTo>
                  <a:lnTo>
                    <a:pt x="437" y="2781"/>
                  </a:lnTo>
                  <a:lnTo>
                    <a:pt x="437" y="2781"/>
                  </a:lnTo>
                  <a:lnTo>
                    <a:pt x="437" y="2781"/>
                  </a:lnTo>
                  <a:lnTo>
                    <a:pt x="499" y="2781"/>
                  </a:lnTo>
                  <a:lnTo>
                    <a:pt x="530" y="2750"/>
                  </a:lnTo>
                  <a:lnTo>
                    <a:pt x="530" y="2750"/>
                  </a:lnTo>
                  <a:lnTo>
                    <a:pt x="530" y="2719"/>
                  </a:lnTo>
                  <a:lnTo>
                    <a:pt x="530" y="2719"/>
                  </a:lnTo>
                  <a:lnTo>
                    <a:pt x="562" y="2719"/>
                  </a:lnTo>
                  <a:lnTo>
                    <a:pt x="530" y="2687"/>
                  </a:lnTo>
                  <a:lnTo>
                    <a:pt x="562" y="2687"/>
                  </a:lnTo>
                  <a:lnTo>
                    <a:pt x="562" y="2687"/>
                  </a:lnTo>
                  <a:lnTo>
                    <a:pt x="562" y="2687"/>
                  </a:lnTo>
                  <a:lnTo>
                    <a:pt x="562" y="2687"/>
                  </a:lnTo>
                  <a:lnTo>
                    <a:pt x="562" y="2687"/>
                  </a:lnTo>
                  <a:lnTo>
                    <a:pt x="562" y="2687"/>
                  </a:lnTo>
                  <a:lnTo>
                    <a:pt x="562" y="2687"/>
                  </a:lnTo>
                  <a:lnTo>
                    <a:pt x="593" y="2687"/>
                  </a:lnTo>
                  <a:lnTo>
                    <a:pt x="593" y="2687"/>
                  </a:lnTo>
                  <a:lnTo>
                    <a:pt x="593" y="2687"/>
                  </a:lnTo>
                  <a:lnTo>
                    <a:pt x="593" y="2687"/>
                  </a:lnTo>
                  <a:lnTo>
                    <a:pt x="593" y="2656"/>
                  </a:lnTo>
                  <a:lnTo>
                    <a:pt x="593" y="2656"/>
                  </a:lnTo>
                  <a:lnTo>
                    <a:pt x="593" y="2656"/>
                  </a:lnTo>
                  <a:lnTo>
                    <a:pt x="593" y="2656"/>
                  </a:lnTo>
                  <a:lnTo>
                    <a:pt x="593" y="2656"/>
                  </a:lnTo>
                  <a:lnTo>
                    <a:pt x="593" y="2625"/>
                  </a:lnTo>
                  <a:lnTo>
                    <a:pt x="624" y="2625"/>
                  </a:lnTo>
                  <a:lnTo>
                    <a:pt x="624" y="2625"/>
                  </a:lnTo>
                  <a:lnTo>
                    <a:pt x="624" y="2625"/>
                  </a:lnTo>
                  <a:lnTo>
                    <a:pt x="624" y="2625"/>
                  </a:lnTo>
                  <a:lnTo>
                    <a:pt x="624" y="2625"/>
                  </a:lnTo>
                  <a:lnTo>
                    <a:pt x="624" y="2625"/>
                  </a:lnTo>
                  <a:lnTo>
                    <a:pt x="624" y="2625"/>
                  </a:lnTo>
                  <a:lnTo>
                    <a:pt x="624" y="2625"/>
                  </a:lnTo>
                  <a:lnTo>
                    <a:pt x="624" y="2625"/>
                  </a:lnTo>
                  <a:lnTo>
                    <a:pt x="624" y="2625"/>
                  </a:lnTo>
                  <a:lnTo>
                    <a:pt x="655" y="2625"/>
                  </a:lnTo>
                  <a:lnTo>
                    <a:pt x="687" y="2625"/>
                  </a:lnTo>
                  <a:lnTo>
                    <a:pt x="687" y="2625"/>
                  </a:lnTo>
                  <a:lnTo>
                    <a:pt x="687" y="2625"/>
                  </a:lnTo>
                  <a:lnTo>
                    <a:pt x="687" y="2594"/>
                  </a:lnTo>
                  <a:lnTo>
                    <a:pt x="687" y="2594"/>
                  </a:lnTo>
                  <a:lnTo>
                    <a:pt x="687" y="2594"/>
                  </a:lnTo>
                  <a:lnTo>
                    <a:pt x="687" y="2594"/>
                  </a:lnTo>
                  <a:lnTo>
                    <a:pt x="687" y="2594"/>
                  </a:lnTo>
                  <a:lnTo>
                    <a:pt x="687" y="2594"/>
                  </a:lnTo>
                  <a:lnTo>
                    <a:pt x="687" y="2594"/>
                  </a:lnTo>
                  <a:lnTo>
                    <a:pt x="687" y="2594"/>
                  </a:lnTo>
                  <a:lnTo>
                    <a:pt x="687" y="2594"/>
                  </a:lnTo>
                  <a:lnTo>
                    <a:pt x="718" y="2531"/>
                  </a:lnTo>
                  <a:lnTo>
                    <a:pt x="718" y="2531"/>
                  </a:lnTo>
                  <a:lnTo>
                    <a:pt x="718" y="2562"/>
                  </a:lnTo>
                  <a:lnTo>
                    <a:pt x="749" y="2562"/>
                  </a:lnTo>
                  <a:lnTo>
                    <a:pt x="749" y="2562"/>
                  </a:lnTo>
                  <a:lnTo>
                    <a:pt x="749" y="2562"/>
                  </a:lnTo>
                  <a:lnTo>
                    <a:pt x="749" y="2562"/>
                  </a:lnTo>
                  <a:lnTo>
                    <a:pt x="749" y="2562"/>
                  </a:lnTo>
                  <a:lnTo>
                    <a:pt x="780" y="2562"/>
                  </a:lnTo>
                  <a:lnTo>
                    <a:pt x="780" y="2594"/>
                  </a:lnTo>
                  <a:lnTo>
                    <a:pt x="812" y="2625"/>
                  </a:lnTo>
                  <a:lnTo>
                    <a:pt x="812" y="2625"/>
                  </a:lnTo>
                  <a:lnTo>
                    <a:pt x="843" y="2625"/>
                  </a:lnTo>
                  <a:lnTo>
                    <a:pt x="843" y="2594"/>
                  </a:lnTo>
                  <a:lnTo>
                    <a:pt x="843" y="2594"/>
                  </a:lnTo>
                  <a:lnTo>
                    <a:pt x="843" y="2594"/>
                  </a:lnTo>
                  <a:lnTo>
                    <a:pt x="843" y="2594"/>
                  </a:lnTo>
                  <a:lnTo>
                    <a:pt x="843" y="2594"/>
                  </a:lnTo>
                  <a:lnTo>
                    <a:pt x="874" y="2625"/>
                  </a:lnTo>
                  <a:lnTo>
                    <a:pt x="937" y="2625"/>
                  </a:lnTo>
                  <a:lnTo>
                    <a:pt x="999" y="2625"/>
                  </a:lnTo>
                  <a:lnTo>
                    <a:pt x="999" y="2625"/>
                  </a:lnTo>
                  <a:lnTo>
                    <a:pt x="999" y="2625"/>
                  </a:lnTo>
                  <a:lnTo>
                    <a:pt x="999" y="2625"/>
                  </a:lnTo>
                  <a:lnTo>
                    <a:pt x="1030" y="2625"/>
                  </a:lnTo>
                  <a:lnTo>
                    <a:pt x="1030" y="2625"/>
                  </a:lnTo>
                  <a:lnTo>
                    <a:pt x="1030" y="2625"/>
                  </a:lnTo>
                  <a:lnTo>
                    <a:pt x="1030" y="2625"/>
                  </a:lnTo>
                  <a:lnTo>
                    <a:pt x="1030" y="2625"/>
                  </a:lnTo>
                  <a:lnTo>
                    <a:pt x="1030" y="2625"/>
                  </a:lnTo>
                  <a:lnTo>
                    <a:pt x="1030" y="2625"/>
                  </a:lnTo>
                  <a:lnTo>
                    <a:pt x="1030" y="2625"/>
                  </a:lnTo>
                  <a:lnTo>
                    <a:pt x="1030" y="2656"/>
                  </a:lnTo>
                  <a:lnTo>
                    <a:pt x="1062" y="2656"/>
                  </a:lnTo>
                  <a:lnTo>
                    <a:pt x="1062" y="2656"/>
                  </a:lnTo>
                  <a:lnTo>
                    <a:pt x="1062" y="2656"/>
                  </a:lnTo>
                  <a:lnTo>
                    <a:pt x="1062" y="2656"/>
                  </a:lnTo>
                  <a:lnTo>
                    <a:pt x="1030" y="2656"/>
                  </a:lnTo>
                  <a:lnTo>
                    <a:pt x="1030" y="2656"/>
                  </a:lnTo>
                  <a:lnTo>
                    <a:pt x="1030" y="2656"/>
                  </a:lnTo>
                  <a:lnTo>
                    <a:pt x="1062" y="2656"/>
                  </a:lnTo>
                  <a:lnTo>
                    <a:pt x="1062" y="2687"/>
                  </a:lnTo>
                  <a:lnTo>
                    <a:pt x="1062" y="2687"/>
                  </a:lnTo>
                  <a:lnTo>
                    <a:pt x="1062" y="2687"/>
                  </a:lnTo>
                  <a:lnTo>
                    <a:pt x="1062" y="2687"/>
                  </a:lnTo>
                  <a:lnTo>
                    <a:pt x="1062" y="2687"/>
                  </a:lnTo>
                  <a:lnTo>
                    <a:pt x="1062" y="2687"/>
                  </a:lnTo>
                  <a:lnTo>
                    <a:pt x="1062" y="2687"/>
                  </a:lnTo>
                  <a:lnTo>
                    <a:pt x="1062" y="2687"/>
                  </a:lnTo>
                  <a:lnTo>
                    <a:pt x="1062" y="2687"/>
                  </a:lnTo>
                  <a:lnTo>
                    <a:pt x="1062" y="2719"/>
                  </a:lnTo>
                  <a:lnTo>
                    <a:pt x="1062" y="2719"/>
                  </a:lnTo>
                  <a:lnTo>
                    <a:pt x="1062" y="2719"/>
                  </a:lnTo>
                  <a:lnTo>
                    <a:pt x="1062" y="2719"/>
                  </a:lnTo>
                  <a:lnTo>
                    <a:pt x="1062" y="2719"/>
                  </a:lnTo>
                  <a:lnTo>
                    <a:pt x="1062" y="2719"/>
                  </a:lnTo>
                  <a:lnTo>
                    <a:pt x="1062" y="2719"/>
                  </a:lnTo>
                  <a:lnTo>
                    <a:pt x="1062" y="2719"/>
                  </a:lnTo>
                  <a:lnTo>
                    <a:pt x="1062" y="2719"/>
                  </a:lnTo>
                  <a:lnTo>
                    <a:pt x="1062" y="2719"/>
                  </a:lnTo>
                  <a:lnTo>
                    <a:pt x="1062" y="2719"/>
                  </a:lnTo>
                  <a:lnTo>
                    <a:pt x="1062" y="2719"/>
                  </a:lnTo>
                  <a:lnTo>
                    <a:pt x="1062" y="2750"/>
                  </a:lnTo>
                  <a:lnTo>
                    <a:pt x="1093" y="2750"/>
                  </a:lnTo>
                  <a:lnTo>
                    <a:pt x="1093" y="2750"/>
                  </a:lnTo>
                  <a:lnTo>
                    <a:pt x="1093" y="2750"/>
                  </a:lnTo>
                  <a:lnTo>
                    <a:pt x="1093" y="2750"/>
                  </a:lnTo>
                  <a:lnTo>
                    <a:pt x="1093" y="2750"/>
                  </a:lnTo>
                  <a:lnTo>
                    <a:pt x="1093" y="2781"/>
                  </a:lnTo>
                  <a:lnTo>
                    <a:pt x="1093" y="2781"/>
                  </a:lnTo>
                  <a:lnTo>
                    <a:pt x="1093" y="2781"/>
                  </a:lnTo>
                  <a:lnTo>
                    <a:pt x="1093" y="2781"/>
                  </a:lnTo>
                  <a:lnTo>
                    <a:pt x="1093" y="2750"/>
                  </a:lnTo>
                  <a:lnTo>
                    <a:pt x="1093" y="2750"/>
                  </a:lnTo>
                  <a:lnTo>
                    <a:pt x="1093" y="2750"/>
                  </a:lnTo>
                  <a:lnTo>
                    <a:pt x="1093" y="2719"/>
                  </a:lnTo>
                  <a:lnTo>
                    <a:pt x="1124" y="2687"/>
                  </a:lnTo>
                  <a:lnTo>
                    <a:pt x="1124" y="2687"/>
                  </a:lnTo>
                  <a:lnTo>
                    <a:pt x="1124" y="2687"/>
                  </a:lnTo>
                  <a:lnTo>
                    <a:pt x="1155" y="2656"/>
                  </a:lnTo>
                  <a:lnTo>
                    <a:pt x="1155" y="2656"/>
                  </a:lnTo>
                  <a:lnTo>
                    <a:pt x="1155" y="2625"/>
                  </a:lnTo>
                  <a:lnTo>
                    <a:pt x="1155" y="2625"/>
                  </a:lnTo>
                  <a:lnTo>
                    <a:pt x="1155" y="2625"/>
                  </a:lnTo>
                  <a:lnTo>
                    <a:pt x="1155" y="2625"/>
                  </a:lnTo>
                  <a:lnTo>
                    <a:pt x="1155" y="2594"/>
                  </a:lnTo>
                  <a:lnTo>
                    <a:pt x="1155" y="2594"/>
                  </a:lnTo>
                  <a:lnTo>
                    <a:pt x="1155" y="2594"/>
                  </a:lnTo>
                  <a:lnTo>
                    <a:pt x="1155" y="2594"/>
                  </a:lnTo>
                  <a:lnTo>
                    <a:pt x="1155" y="2594"/>
                  </a:lnTo>
                  <a:lnTo>
                    <a:pt x="1155" y="2594"/>
                  </a:lnTo>
                  <a:lnTo>
                    <a:pt x="1155" y="2594"/>
                  </a:lnTo>
                  <a:lnTo>
                    <a:pt x="1155" y="2594"/>
                  </a:lnTo>
                  <a:lnTo>
                    <a:pt x="1155" y="2594"/>
                  </a:lnTo>
                  <a:lnTo>
                    <a:pt x="1155" y="2594"/>
                  </a:lnTo>
                  <a:lnTo>
                    <a:pt x="1187" y="2594"/>
                  </a:lnTo>
                  <a:lnTo>
                    <a:pt x="1187" y="2594"/>
                  </a:lnTo>
                  <a:lnTo>
                    <a:pt x="1187" y="2594"/>
                  </a:lnTo>
                  <a:lnTo>
                    <a:pt x="1187" y="2594"/>
                  </a:lnTo>
                  <a:lnTo>
                    <a:pt x="1218" y="2594"/>
                  </a:lnTo>
                  <a:lnTo>
                    <a:pt x="1218" y="2594"/>
                  </a:lnTo>
                  <a:lnTo>
                    <a:pt x="1218" y="2594"/>
                  </a:lnTo>
                  <a:lnTo>
                    <a:pt x="1218" y="2594"/>
                  </a:lnTo>
                  <a:lnTo>
                    <a:pt x="1218" y="2594"/>
                  </a:lnTo>
                  <a:lnTo>
                    <a:pt x="1343" y="2594"/>
                  </a:lnTo>
                  <a:lnTo>
                    <a:pt x="1343" y="2594"/>
                  </a:lnTo>
                  <a:lnTo>
                    <a:pt x="1374" y="2594"/>
                  </a:lnTo>
                  <a:lnTo>
                    <a:pt x="1405" y="2594"/>
                  </a:lnTo>
                  <a:lnTo>
                    <a:pt x="1405" y="2594"/>
                  </a:lnTo>
                  <a:lnTo>
                    <a:pt x="1405" y="2594"/>
                  </a:lnTo>
                  <a:lnTo>
                    <a:pt x="1405" y="2594"/>
                  </a:lnTo>
                  <a:lnTo>
                    <a:pt x="1405" y="2594"/>
                  </a:lnTo>
                  <a:lnTo>
                    <a:pt x="1405" y="2594"/>
                  </a:lnTo>
                  <a:lnTo>
                    <a:pt x="1405" y="2594"/>
                  </a:lnTo>
                  <a:lnTo>
                    <a:pt x="1405" y="2625"/>
                  </a:lnTo>
                  <a:lnTo>
                    <a:pt x="1405" y="2625"/>
                  </a:lnTo>
                  <a:lnTo>
                    <a:pt x="1405" y="2625"/>
                  </a:lnTo>
                  <a:lnTo>
                    <a:pt x="1405" y="2625"/>
                  </a:lnTo>
                  <a:lnTo>
                    <a:pt x="1437" y="2625"/>
                  </a:lnTo>
                  <a:lnTo>
                    <a:pt x="1437" y="2625"/>
                  </a:lnTo>
                  <a:lnTo>
                    <a:pt x="1437" y="2625"/>
                  </a:lnTo>
                  <a:lnTo>
                    <a:pt x="1437" y="2625"/>
                  </a:lnTo>
                  <a:lnTo>
                    <a:pt x="1437" y="2625"/>
                  </a:lnTo>
                  <a:lnTo>
                    <a:pt x="1437" y="2625"/>
                  </a:lnTo>
                  <a:lnTo>
                    <a:pt x="1437" y="2625"/>
                  </a:lnTo>
                  <a:lnTo>
                    <a:pt x="1437" y="2594"/>
                  </a:lnTo>
                  <a:lnTo>
                    <a:pt x="1437" y="2594"/>
                  </a:lnTo>
                  <a:lnTo>
                    <a:pt x="1468" y="2562"/>
                  </a:lnTo>
                  <a:lnTo>
                    <a:pt x="1468" y="2531"/>
                  </a:lnTo>
                  <a:lnTo>
                    <a:pt x="1468" y="2500"/>
                  </a:lnTo>
                  <a:lnTo>
                    <a:pt x="1468" y="2469"/>
                  </a:lnTo>
                  <a:lnTo>
                    <a:pt x="1499" y="2469"/>
                  </a:lnTo>
                  <a:lnTo>
                    <a:pt x="1499" y="2437"/>
                  </a:lnTo>
                  <a:lnTo>
                    <a:pt x="1499" y="2406"/>
                  </a:lnTo>
                  <a:lnTo>
                    <a:pt x="1499" y="2375"/>
                  </a:lnTo>
                  <a:lnTo>
                    <a:pt x="1499" y="2375"/>
                  </a:lnTo>
                  <a:lnTo>
                    <a:pt x="1499" y="2344"/>
                  </a:lnTo>
                  <a:lnTo>
                    <a:pt x="1499" y="2312"/>
                  </a:lnTo>
                  <a:lnTo>
                    <a:pt x="1499" y="2312"/>
                  </a:lnTo>
                  <a:lnTo>
                    <a:pt x="1499" y="2281"/>
                  </a:lnTo>
                  <a:lnTo>
                    <a:pt x="1499" y="2281"/>
                  </a:lnTo>
                  <a:lnTo>
                    <a:pt x="1530" y="2250"/>
                  </a:lnTo>
                  <a:lnTo>
                    <a:pt x="1530" y="2250"/>
                  </a:lnTo>
                  <a:lnTo>
                    <a:pt x="1530" y="2250"/>
                  </a:lnTo>
                  <a:lnTo>
                    <a:pt x="1530" y="2219"/>
                  </a:lnTo>
                  <a:lnTo>
                    <a:pt x="1562" y="2219"/>
                  </a:lnTo>
                  <a:lnTo>
                    <a:pt x="1562" y="2187"/>
                  </a:lnTo>
                  <a:lnTo>
                    <a:pt x="1562" y="2187"/>
                  </a:lnTo>
                  <a:lnTo>
                    <a:pt x="1562" y="2187"/>
                  </a:lnTo>
                  <a:lnTo>
                    <a:pt x="1562" y="2187"/>
                  </a:lnTo>
                  <a:lnTo>
                    <a:pt x="1562" y="2187"/>
                  </a:lnTo>
                  <a:lnTo>
                    <a:pt x="1562" y="2187"/>
                  </a:lnTo>
                  <a:lnTo>
                    <a:pt x="1593" y="2156"/>
                  </a:lnTo>
                  <a:lnTo>
                    <a:pt x="1593" y="2156"/>
                  </a:lnTo>
                  <a:lnTo>
                    <a:pt x="1593" y="2156"/>
                  </a:lnTo>
                  <a:lnTo>
                    <a:pt x="1593" y="2125"/>
                  </a:lnTo>
                  <a:lnTo>
                    <a:pt x="1593" y="2094"/>
                  </a:lnTo>
                  <a:lnTo>
                    <a:pt x="1624" y="2094"/>
                  </a:lnTo>
                  <a:lnTo>
                    <a:pt x="1624" y="2094"/>
                  </a:lnTo>
                  <a:lnTo>
                    <a:pt x="1624" y="2094"/>
                  </a:lnTo>
                  <a:lnTo>
                    <a:pt x="1624" y="2062"/>
                  </a:lnTo>
                  <a:lnTo>
                    <a:pt x="1624" y="2062"/>
                  </a:lnTo>
                  <a:lnTo>
                    <a:pt x="1655" y="2062"/>
                  </a:lnTo>
                  <a:lnTo>
                    <a:pt x="1655" y="2062"/>
                  </a:lnTo>
                  <a:lnTo>
                    <a:pt x="1655" y="2062"/>
                  </a:lnTo>
                  <a:lnTo>
                    <a:pt x="1718" y="2062"/>
                  </a:lnTo>
                  <a:lnTo>
                    <a:pt x="1812" y="2031"/>
                  </a:lnTo>
                  <a:lnTo>
                    <a:pt x="1874" y="2031"/>
                  </a:lnTo>
                  <a:lnTo>
                    <a:pt x="1937" y="2000"/>
                  </a:lnTo>
                  <a:lnTo>
                    <a:pt x="1968" y="2000"/>
                  </a:lnTo>
                  <a:lnTo>
                    <a:pt x="1968" y="2000"/>
                  </a:lnTo>
                  <a:lnTo>
                    <a:pt x="2030" y="2000"/>
                  </a:lnTo>
                  <a:lnTo>
                    <a:pt x="2062" y="2000"/>
                  </a:lnTo>
                  <a:lnTo>
                    <a:pt x="2093" y="2000"/>
                  </a:lnTo>
                  <a:lnTo>
                    <a:pt x="2124" y="2000"/>
                  </a:lnTo>
                  <a:lnTo>
                    <a:pt x="2155" y="2000"/>
                  </a:lnTo>
                  <a:lnTo>
                    <a:pt x="2155" y="2000"/>
                  </a:lnTo>
                  <a:lnTo>
                    <a:pt x="2155" y="2000"/>
                  </a:lnTo>
                  <a:lnTo>
                    <a:pt x="2155" y="2000"/>
                  </a:lnTo>
                  <a:lnTo>
                    <a:pt x="2187" y="2031"/>
                  </a:lnTo>
                  <a:lnTo>
                    <a:pt x="2187" y="2031"/>
                  </a:lnTo>
                  <a:lnTo>
                    <a:pt x="2218" y="2031"/>
                  </a:lnTo>
                  <a:lnTo>
                    <a:pt x="2249" y="2062"/>
                  </a:lnTo>
                  <a:lnTo>
                    <a:pt x="2280" y="2094"/>
                  </a:lnTo>
                  <a:lnTo>
                    <a:pt x="2343" y="2125"/>
                  </a:lnTo>
                  <a:lnTo>
                    <a:pt x="2343" y="2125"/>
                  </a:lnTo>
                  <a:lnTo>
                    <a:pt x="2343" y="2125"/>
                  </a:lnTo>
                  <a:lnTo>
                    <a:pt x="2343" y="2125"/>
                  </a:lnTo>
                  <a:lnTo>
                    <a:pt x="2343" y="2125"/>
                  </a:lnTo>
                  <a:lnTo>
                    <a:pt x="2343" y="2125"/>
                  </a:lnTo>
                  <a:lnTo>
                    <a:pt x="2343" y="2156"/>
                  </a:lnTo>
                  <a:lnTo>
                    <a:pt x="2343" y="2156"/>
                  </a:lnTo>
                  <a:lnTo>
                    <a:pt x="2343" y="2156"/>
                  </a:lnTo>
                  <a:lnTo>
                    <a:pt x="2343" y="2156"/>
                  </a:lnTo>
                  <a:lnTo>
                    <a:pt x="2343" y="2187"/>
                  </a:lnTo>
                  <a:lnTo>
                    <a:pt x="2343" y="2187"/>
                  </a:lnTo>
                  <a:lnTo>
                    <a:pt x="2343" y="2187"/>
                  </a:lnTo>
                  <a:lnTo>
                    <a:pt x="2343" y="2187"/>
                  </a:lnTo>
                  <a:lnTo>
                    <a:pt x="2343" y="2187"/>
                  </a:lnTo>
                  <a:lnTo>
                    <a:pt x="2343" y="2187"/>
                  </a:lnTo>
                  <a:lnTo>
                    <a:pt x="2343" y="2187"/>
                  </a:lnTo>
                  <a:lnTo>
                    <a:pt x="2343" y="2187"/>
                  </a:lnTo>
                  <a:lnTo>
                    <a:pt x="2374" y="2187"/>
                  </a:lnTo>
                  <a:lnTo>
                    <a:pt x="2374" y="2156"/>
                  </a:lnTo>
                  <a:lnTo>
                    <a:pt x="2374" y="2156"/>
                  </a:lnTo>
                  <a:lnTo>
                    <a:pt x="2374" y="2156"/>
                  </a:lnTo>
                  <a:lnTo>
                    <a:pt x="2374" y="2156"/>
                  </a:lnTo>
                  <a:lnTo>
                    <a:pt x="2374" y="2156"/>
                  </a:lnTo>
                  <a:lnTo>
                    <a:pt x="2374" y="2156"/>
                  </a:lnTo>
                  <a:lnTo>
                    <a:pt x="2374" y="2156"/>
                  </a:lnTo>
                  <a:lnTo>
                    <a:pt x="2374" y="2156"/>
                  </a:lnTo>
                  <a:lnTo>
                    <a:pt x="2374" y="2156"/>
                  </a:lnTo>
                  <a:lnTo>
                    <a:pt x="2405" y="2156"/>
                  </a:lnTo>
                  <a:lnTo>
                    <a:pt x="2405" y="2156"/>
                  </a:lnTo>
                  <a:lnTo>
                    <a:pt x="2405" y="2156"/>
                  </a:lnTo>
                  <a:lnTo>
                    <a:pt x="2405" y="2156"/>
                  </a:lnTo>
                  <a:lnTo>
                    <a:pt x="2374" y="2125"/>
                  </a:lnTo>
                  <a:lnTo>
                    <a:pt x="2343" y="2094"/>
                  </a:lnTo>
                  <a:lnTo>
                    <a:pt x="2343" y="2094"/>
                  </a:lnTo>
                  <a:lnTo>
                    <a:pt x="2343" y="2094"/>
                  </a:lnTo>
                  <a:lnTo>
                    <a:pt x="2343" y="2094"/>
                  </a:lnTo>
                  <a:lnTo>
                    <a:pt x="2374" y="2062"/>
                  </a:lnTo>
                  <a:lnTo>
                    <a:pt x="2374" y="2062"/>
                  </a:lnTo>
                  <a:lnTo>
                    <a:pt x="2374" y="2062"/>
                  </a:lnTo>
                  <a:lnTo>
                    <a:pt x="2374" y="2062"/>
                  </a:lnTo>
                  <a:lnTo>
                    <a:pt x="2374" y="2031"/>
                  </a:lnTo>
                  <a:lnTo>
                    <a:pt x="2374" y="2000"/>
                  </a:lnTo>
                  <a:lnTo>
                    <a:pt x="2405" y="1969"/>
                  </a:lnTo>
                  <a:lnTo>
                    <a:pt x="2405" y="1969"/>
                  </a:lnTo>
                  <a:lnTo>
                    <a:pt x="2405" y="1969"/>
                  </a:lnTo>
                  <a:lnTo>
                    <a:pt x="2405" y="1969"/>
                  </a:lnTo>
                  <a:lnTo>
                    <a:pt x="2437" y="1969"/>
                  </a:lnTo>
                  <a:lnTo>
                    <a:pt x="2437" y="1937"/>
                  </a:lnTo>
                  <a:lnTo>
                    <a:pt x="2437" y="1937"/>
                  </a:lnTo>
                  <a:lnTo>
                    <a:pt x="2437" y="1937"/>
                  </a:lnTo>
                  <a:lnTo>
                    <a:pt x="2437" y="1937"/>
                  </a:lnTo>
                  <a:lnTo>
                    <a:pt x="2405" y="1937"/>
                  </a:lnTo>
                  <a:lnTo>
                    <a:pt x="2405" y="1906"/>
                  </a:lnTo>
                  <a:lnTo>
                    <a:pt x="2437" y="1875"/>
                  </a:lnTo>
                  <a:lnTo>
                    <a:pt x="2437" y="1844"/>
                  </a:lnTo>
                  <a:lnTo>
                    <a:pt x="2468" y="1812"/>
                  </a:lnTo>
                  <a:lnTo>
                    <a:pt x="2468" y="1781"/>
                  </a:lnTo>
                </a:path>
              </a:pathLst>
            </a:custGeom>
            <a:grpFill/>
            <a:ln w="9525" cap="flat">
              <a:solidFill>
                <a:srgbClr val="FFFFFF"/>
              </a:solidFill>
              <a:bevel/>
              <a:headEnd/>
              <a:tailEnd/>
            </a:ln>
            <a:effectLst/>
          </p:spPr>
          <p:txBody>
            <a:bodyPr wrap="none" anchor="ctr"/>
            <a:lstStyle/>
            <a:p>
              <a:endParaRPr lang="en-US"/>
            </a:p>
          </p:txBody>
        </p:sp>
        <p:sp>
          <p:nvSpPr>
            <p:cNvPr id="66" name="Freeform 20">
              <a:extLst>
                <a:ext uri="{FF2B5EF4-FFF2-40B4-BE49-F238E27FC236}">
                  <a16:creationId xmlns:a16="http://schemas.microsoft.com/office/drawing/2014/main" id="{3F9E5467-FDD5-374A-8C17-4277C569D9D8}"/>
                </a:ext>
              </a:extLst>
            </p:cNvPr>
            <p:cNvSpPr>
              <a:spLocks noChangeArrowheads="1"/>
            </p:cNvSpPr>
            <p:nvPr/>
          </p:nvSpPr>
          <p:spPr bwMode="auto">
            <a:xfrm>
              <a:off x="16385985" y="5744134"/>
              <a:ext cx="1450975" cy="3184525"/>
            </a:xfrm>
            <a:custGeom>
              <a:avLst/>
              <a:gdLst>
                <a:gd name="T0" fmla="*/ 1780 w 4031"/>
                <a:gd name="T1" fmla="*/ 8749 h 8844"/>
                <a:gd name="T2" fmla="*/ 1968 w 4031"/>
                <a:gd name="T3" fmla="*/ 8749 h 8844"/>
                <a:gd name="T4" fmla="*/ 3999 w 4031"/>
                <a:gd name="T5" fmla="*/ 938 h 8844"/>
                <a:gd name="T6" fmla="*/ 3874 w 4031"/>
                <a:gd name="T7" fmla="*/ 844 h 8844"/>
                <a:gd name="T8" fmla="*/ 3811 w 4031"/>
                <a:gd name="T9" fmla="*/ 1031 h 8844"/>
                <a:gd name="T10" fmla="*/ 3593 w 4031"/>
                <a:gd name="T11" fmla="*/ 1249 h 8844"/>
                <a:gd name="T12" fmla="*/ 3124 w 4031"/>
                <a:gd name="T13" fmla="*/ 1218 h 8844"/>
                <a:gd name="T14" fmla="*/ 3124 w 4031"/>
                <a:gd name="T15" fmla="*/ 1094 h 8844"/>
                <a:gd name="T16" fmla="*/ 3186 w 4031"/>
                <a:gd name="T17" fmla="*/ 875 h 8844"/>
                <a:gd name="T18" fmla="*/ 2999 w 4031"/>
                <a:gd name="T19" fmla="*/ 656 h 8844"/>
                <a:gd name="T20" fmla="*/ 2593 w 4031"/>
                <a:gd name="T21" fmla="*/ 469 h 8844"/>
                <a:gd name="T22" fmla="*/ 2374 w 4031"/>
                <a:gd name="T23" fmla="*/ 281 h 8844"/>
                <a:gd name="T24" fmla="*/ 2218 w 4031"/>
                <a:gd name="T25" fmla="*/ 125 h 8844"/>
                <a:gd name="T26" fmla="*/ 1843 w 4031"/>
                <a:gd name="T27" fmla="*/ 188 h 8844"/>
                <a:gd name="T28" fmla="*/ 1468 w 4031"/>
                <a:gd name="T29" fmla="*/ 94 h 8844"/>
                <a:gd name="T30" fmla="*/ 1030 w 4031"/>
                <a:gd name="T31" fmla="*/ 625 h 8844"/>
                <a:gd name="T32" fmla="*/ 1030 w 4031"/>
                <a:gd name="T33" fmla="*/ 1063 h 8844"/>
                <a:gd name="T34" fmla="*/ 844 w 4031"/>
                <a:gd name="T35" fmla="*/ 1405 h 8844"/>
                <a:gd name="T36" fmla="*/ 719 w 4031"/>
                <a:gd name="T37" fmla="*/ 1718 h 8844"/>
                <a:gd name="T38" fmla="*/ 656 w 4031"/>
                <a:gd name="T39" fmla="*/ 2124 h 8844"/>
                <a:gd name="T40" fmla="*/ 656 w 4031"/>
                <a:gd name="T41" fmla="*/ 2374 h 8844"/>
                <a:gd name="T42" fmla="*/ 750 w 4031"/>
                <a:gd name="T43" fmla="*/ 2718 h 8844"/>
                <a:gd name="T44" fmla="*/ 625 w 4031"/>
                <a:gd name="T45" fmla="*/ 3155 h 8844"/>
                <a:gd name="T46" fmla="*/ 531 w 4031"/>
                <a:gd name="T47" fmla="*/ 3405 h 8844"/>
                <a:gd name="T48" fmla="*/ 500 w 4031"/>
                <a:gd name="T49" fmla="*/ 3687 h 8844"/>
                <a:gd name="T50" fmla="*/ 437 w 4031"/>
                <a:gd name="T51" fmla="*/ 4155 h 8844"/>
                <a:gd name="T52" fmla="*/ 375 w 4031"/>
                <a:gd name="T53" fmla="*/ 4374 h 8844"/>
                <a:gd name="T54" fmla="*/ 375 w 4031"/>
                <a:gd name="T55" fmla="*/ 4843 h 8844"/>
                <a:gd name="T56" fmla="*/ 344 w 4031"/>
                <a:gd name="T57" fmla="*/ 5218 h 8844"/>
                <a:gd name="T58" fmla="*/ 344 w 4031"/>
                <a:gd name="T59" fmla="*/ 5468 h 8844"/>
                <a:gd name="T60" fmla="*/ 375 w 4031"/>
                <a:gd name="T61" fmla="*/ 5655 h 8844"/>
                <a:gd name="T62" fmla="*/ 375 w 4031"/>
                <a:gd name="T63" fmla="*/ 5999 h 8844"/>
                <a:gd name="T64" fmla="*/ 281 w 4031"/>
                <a:gd name="T65" fmla="*/ 6374 h 8844"/>
                <a:gd name="T66" fmla="*/ 94 w 4031"/>
                <a:gd name="T67" fmla="*/ 6874 h 8844"/>
                <a:gd name="T68" fmla="*/ 62 w 4031"/>
                <a:gd name="T69" fmla="*/ 7343 h 8844"/>
                <a:gd name="T70" fmla="*/ 250 w 4031"/>
                <a:gd name="T71" fmla="*/ 7687 h 8844"/>
                <a:gd name="T72" fmla="*/ 844 w 4031"/>
                <a:gd name="T73" fmla="*/ 7687 h 8844"/>
                <a:gd name="T74" fmla="*/ 1030 w 4031"/>
                <a:gd name="T75" fmla="*/ 7187 h 8844"/>
                <a:gd name="T76" fmla="*/ 1218 w 4031"/>
                <a:gd name="T77" fmla="*/ 6937 h 8844"/>
                <a:gd name="T78" fmla="*/ 1436 w 4031"/>
                <a:gd name="T79" fmla="*/ 6655 h 8844"/>
                <a:gd name="T80" fmla="*/ 1561 w 4031"/>
                <a:gd name="T81" fmla="*/ 6437 h 8844"/>
                <a:gd name="T82" fmla="*/ 1218 w 4031"/>
                <a:gd name="T83" fmla="*/ 5937 h 8844"/>
                <a:gd name="T84" fmla="*/ 1561 w 4031"/>
                <a:gd name="T85" fmla="*/ 5687 h 8844"/>
                <a:gd name="T86" fmla="*/ 1655 w 4031"/>
                <a:gd name="T87" fmla="*/ 5530 h 8844"/>
                <a:gd name="T88" fmla="*/ 1686 w 4031"/>
                <a:gd name="T89" fmla="*/ 5280 h 8844"/>
                <a:gd name="T90" fmla="*/ 1874 w 4031"/>
                <a:gd name="T91" fmla="*/ 4999 h 8844"/>
                <a:gd name="T92" fmla="*/ 1936 w 4031"/>
                <a:gd name="T93" fmla="*/ 4937 h 8844"/>
                <a:gd name="T94" fmla="*/ 1718 w 4031"/>
                <a:gd name="T95" fmla="*/ 4530 h 8844"/>
                <a:gd name="T96" fmla="*/ 2186 w 4031"/>
                <a:gd name="T97" fmla="*/ 4593 h 8844"/>
                <a:gd name="T98" fmla="*/ 2280 w 4031"/>
                <a:gd name="T99" fmla="*/ 4312 h 8844"/>
                <a:gd name="T100" fmla="*/ 2280 w 4031"/>
                <a:gd name="T101" fmla="*/ 4124 h 8844"/>
                <a:gd name="T102" fmla="*/ 2530 w 4031"/>
                <a:gd name="T103" fmla="*/ 4030 h 8844"/>
                <a:gd name="T104" fmla="*/ 3405 w 4031"/>
                <a:gd name="T105" fmla="*/ 3374 h 8844"/>
                <a:gd name="T106" fmla="*/ 3061 w 4031"/>
                <a:gd name="T107" fmla="*/ 2937 h 8844"/>
                <a:gd name="T108" fmla="*/ 3061 w 4031"/>
                <a:gd name="T109" fmla="*/ 2593 h 8844"/>
                <a:gd name="T110" fmla="*/ 3186 w 4031"/>
                <a:gd name="T111" fmla="*/ 2093 h 8844"/>
                <a:gd name="T112" fmla="*/ 3436 w 4031"/>
                <a:gd name="T113" fmla="*/ 1687 h 8844"/>
                <a:gd name="T114" fmla="*/ 3655 w 4031"/>
                <a:gd name="T115" fmla="*/ 1437 h 8844"/>
                <a:gd name="T116" fmla="*/ 3811 w 4031"/>
                <a:gd name="T117" fmla="*/ 1280 h 8844"/>
                <a:gd name="T118" fmla="*/ 3936 w 4031"/>
                <a:gd name="T119" fmla="*/ 1218 h 8844"/>
                <a:gd name="T120" fmla="*/ 4030 w 4031"/>
                <a:gd name="T121" fmla="*/ 1063 h 8844"/>
                <a:gd name="T122" fmla="*/ 1030 w 4031"/>
                <a:gd name="T123" fmla="*/ 8187 h 8844"/>
                <a:gd name="T124" fmla="*/ 1499 w 4031"/>
                <a:gd name="T125" fmla="*/ 8812 h 8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31" h="8844">
                  <a:moveTo>
                    <a:pt x="1968" y="8749"/>
                  </a:moveTo>
                  <a:lnTo>
                    <a:pt x="1968" y="8749"/>
                  </a:lnTo>
                  <a:lnTo>
                    <a:pt x="1968" y="8749"/>
                  </a:lnTo>
                  <a:lnTo>
                    <a:pt x="1968" y="8749"/>
                  </a:lnTo>
                  <a:lnTo>
                    <a:pt x="1968" y="8718"/>
                  </a:lnTo>
                  <a:lnTo>
                    <a:pt x="1936" y="8749"/>
                  </a:lnTo>
                  <a:lnTo>
                    <a:pt x="1936" y="8749"/>
                  </a:lnTo>
                  <a:lnTo>
                    <a:pt x="1936" y="8749"/>
                  </a:lnTo>
                  <a:lnTo>
                    <a:pt x="1936" y="8749"/>
                  </a:lnTo>
                  <a:lnTo>
                    <a:pt x="1936" y="8749"/>
                  </a:lnTo>
                  <a:lnTo>
                    <a:pt x="1905" y="8718"/>
                  </a:lnTo>
                  <a:lnTo>
                    <a:pt x="1905" y="8718"/>
                  </a:lnTo>
                  <a:lnTo>
                    <a:pt x="1905" y="8749"/>
                  </a:lnTo>
                  <a:lnTo>
                    <a:pt x="1905" y="8749"/>
                  </a:lnTo>
                  <a:lnTo>
                    <a:pt x="1905" y="8749"/>
                  </a:lnTo>
                  <a:lnTo>
                    <a:pt x="1905" y="8749"/>
                  </a:lnTo>
                  <a:lnTo>
                    <a:pt x="1905" y="8718"/>
                  </a:lnTo>
                  <a:lnTo>
                    <a:pt x="1905" y="8718"/>
                  </a:lnTo>
                  <a:lnTo>
                    <a:pt x="1905" y="8718"/>
                  </a:lnTo>
                  <a:lnTo>
                    <a:pt x="1905" y="8749"/>
                  </a:lnTo>
                  <a:lnTo>
                    <a:pt x="1905" y="8749"/>
                  </a:lnTo>
                  <a:lnTo>
                    <a:pt x="1905" y="8749"/>
                  </a:lnTo>
                  <a:lnTo>
                    <a:pt x="1905" y="8749"/>
                  </a:lnTo>
                  <a:lnTo>
                    <a:pt x="1905" y="8749"/>
                  </a:lnTo>
                  <a:lnTo>
                    <a:pt x="1905" y="8749"/>
                  </a:lnTo>
                  <a:lnTo>
                    <a:pt x="1905" y="8749"/>
                  </a:lnTo>
                  <a:lnTo>
                    <a:pt x="1905" y="8749"/>
                  </a:lnTo>
                  <a:lnTo>
                    <a:pt x="1874" y="8749"/>
                  </a:lnTo>
                  <a:lnTo>
                    <a:pt x="1874" y="8749"/>
                  </a:lnTo>
                  <a:lnTo>
                    <a:pt x="1874" y="8749"/>
                  </a:lnTo>
                  <a:lnTo>
                    <a:pt x="1874" y="8749"/>
                  </a:lnTo>
                  <a:lnTo>
                    <a:pt x="1874" y="8749"/>
                  </a:lnTo>
                  <a:lnTo>
                    <a:pt x="1874" y="8718"/>
                  </a:lnTo>
                  <a:lnTo>
                    <a:pt x="1874" y="8749"/>
                  </a:lnTo>
                  <a:lnTo>
                    <a:pt x="1874" y="8718"/>
                  </a:lnTo>
                  <a:lnTo>
                    <a:pt x="1874" y="8718"/>
                  </a:lnTo>
                  <a:lnTo>
                    <a:pt x="1874" y="8718"/>
                  </a:lnTo>
                  <a:lnTo>
                    <a:pt x="1874" y="8749"/>
                  </a:lnTo>
                  <a:lnTo>
                    <a:pt x="1874" y="8749"/>
                  </a:lnTo>
                  <a:lnTo>
                    <a:pt x="1874" y="8749"/>
                  </a:lnTo>
                  <a:lnTo>
                    <a:pt x="1874" y="8749"/>
                  </a:lnTo>
                  <a:lnTo>
                    <a:pt x="1874" y="8749"/>
                  </a:lnTo>
                  <a:lnTo>
                    <a:pt x="1874" y="8749"/>
                  </a:lnTo>
                  <a:lnTo>
                    <a:pt x="1874" y="8749"/>
                  </a:lnTo>
                  <a:lnTo>
                    <a:pt x="1874" y="8749"/>
                  </a:lnTo>
                  <a:lnTo>
                    <a:pt x="1874" y="8749"/>
                  </a:lnTo>
                  <a:lnTo>
                    <a:pt x="1874" y="8749"/>
                  </a:lnTo>
                  <a:lnTo>
                    <a:pt x="1874" y="8749"/>
                  </a:lnTo>
                  <a:lnTo>
                    <a:pt x="1874" y="8749"/>
                  </a:lnTo>
                  <a:lnTo>
                    <a:pt x="1843" y="8749"/>
                  </a:lnTo>
                  <a:lnTo>
                    <a:pt x="1843" y="8749"/>
                  </a:lnTo>
                  <a:lnTo>
                    <a:pt x="1843" y="8749"/>
                  </a:lnTo>
                  <a:lnTo>
                    <a:pt x="1843" y="8749"/>
                  </a:lnTo>
                  <a:lnTo>
                    <a:pt x="1843" y="8749"/>
                  </a:lnTo>
                  <a:lnTo>
                    <a:pt x="1843" y="8749"/>
                  </a:lnTo>
                  <a:lnTo>
                    <a:pt x="1843" y="8749"/>
                  </a:lnTo>
                  <a:lnTo>
                    <a:pt x="1843" y="8749"/>
                  </a:lnTo>
                  <a:lnTo>
                    <a:pt x="1843" y="8749"/>
                  </a:lnTo>
                  <a:lnTo>
                    <a:pt x="1843" y="8718"/>
                  </a:lnTo>
                  <a:lnTo>
                    <a:pt x="1811" y="8749"/>
                  </a:lnTo>
                  <a:lnTo>
                    <a:pt x="1811" y="8749"/>
                  </a:lnTo>
                  <a:lnTo>
                    <a:pt x="1843" y="8749"/>
                  </a:lnTo>
                  <a:lnTo>
                    <a:pt x="1843" y="8749"/>
                  </a:lnTo>
                  <a:lnTo>
                    <a:pt x="1811" y="8749"/>
                  </a:lnTo>
                  <a:lnTo>
                    <a:pt x="1811" y="8749"/>
                  </a:lnTo>
                  <a:lnTo>
                    <a:pt x="1811" y="8749"/>
                  </a:lnTo>
                  <a:lnTo>
                    <a:pt x="1811" y="8749"/>
                  </a:lnTo>
                  <a:lnTo>
                    <a:pt x="1811" y="8749"/>
                  </a:lnTo>
                  <a:lnTo>
                    <a:pt x="1811" y="8749"/>
                  </a:lnTo>
                  <a:lnTo>
                    <a:pt x="1780" y="8749"/>
                  </a:lnTo>
                  <a:lnTo>
                    <a:pt x="1780" y="8780"/>
                  </a:lnTo>
                  <a:lnTo>
                    <a:pt x="1780" y="8780"/>
                  </a:lnTo>
                  <a:lnTo>
                    <a:pt x="1811" y="8780"/>
                  </a:lnTo>
                  <a:lnTo>
                    <a:pt x="1811" y="8780"/>
                  </a:lnTo>
                  <a:lnTo>
                    <a:pt x="1811" y="8780"/>
                  </a:lnTo>
                  <a:lnTo>
                    <a:pt x="1811" y="8780"/>
                  </a:lnTo>
                  <a:lnTo>
                    <a:pt x="1811" y="8812"/>
                  </a:lnTo>
                  <a:lnTo>
                    <a:pt x="1811" y="8812"/>
                  </a:lnTo>
                  <a:lnTo>
                    <a:pt x="1811" y="8812"/>
                  </a:lnTo>
                  <a:lnTo>
                    <a:pt x="1811" y="8812"/>
                  </a:lnTo>
                  <a:lnTo>
                    <a:pt x="1811" y="8780"/>
                  </a:lnTo>
                  <a:lnTo>
                    <a:pt x="1811" y="8780"/>
                  </a:lnTo>
                  <a:lnTo>
                    <a:pt x="1811"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43" y="8780"/>
                  </a:lnTo>
                  <a:lnTo>
                    <a:pt x="1874" y="8780"/>
                  </a:lnTo>
                  <a:lnTo>
                    <a:pt x="1874" y="8780"/>
                  </a:lnTo>
                  <a:lnTo>
                    <a:pt x="1874" y="8749"/>
                  </a:lnTo>
                  <a:lnTo>
                    <a:pt x="1874" y="8749"/>
                  </a:lnTo>
                  <a:lnTo>
                    <a:pt x="1874" y="8749"/>
                  </a:lnTo>
                  <a:lnTo>
                    <a:pt x="1874" y="8749"/>
                  </a:lnTo>
                  <a:lnTo>
                    <a:pt x="1874" y="8749"/>
                  </a:lnTo>
                  <a:lnTo>
                    <a:pt x="1874" y="8749"/>
                  </a:lnTo>
                  <a:lnTo>
                    <a:pt x="1874" y="8749"/>
                  </a:lnTo>
                  <a:lnTo>
                    <a:pt x="1874" y="8749"/>
                  </a:lnTo>
                  <a:lnTo>
                    <a:pt x="1874" y="8780"/>
                  </a:lnTo>
                  <a:lnTo>
                    <a:pt x="1874" y="8780"/>
                  </a:lnTo>
                  <a:lnTo>
                    <a:pt x="1874" y="8780"/>
                  </a:lnTo>
                  <a:lnTo>
                    <a:pt x="1874" y="8780"/>
                  </a:lnTo>
                  <a:lnTo>
                    <a:pt x="1905" y="8780"/>
                  </a:lnTo>
                  <a:lnTo>
                    <a:pt x="1905" y="8780"/>
                  </a:lnTo>
                  <a:lnTo>
                    <a:pt x="1905" y="8780"/>
                  </a:lnTo>
                  <a:lnTo>
                    <a:pt x="1905" y="8749"/>
                  </a:lnTo>
                  <a:lnTo>
                    <a:pt x="1905" y="8749"/>
                  </a:lnTo>
                  <a:lnTo>
                    <a:pt x="1905" y="8749"/>
                  </a:lnTo>
                  <a:lnTo>
                    <a:pt x="1905" y="8749"/>
                  </a:lnTo>
                  <a:lnTo>
                    <a:pt x="1905" y="8749"/>
                  </a:lnTo>
                  <a:lnTo>
                    <a:pt x="1936" y="8749"/>
                  </a:lnTo>
                  <a:lnTo>
                    <a:pt x="1936" y="8749"/>
                  </a:lnTo>
                  <a:lnTo>
                    <a:pt x="1936" y="8749"/>
                  </a:lnTo>
                  <a:lnTo>
                    <a:pt x="1936" y="8749"/>
                  </a:lnTo>
                  <a:lnTo>
                    <a:pt x="1936" y="8749"/>
                  </a:lnTo>
                  <a:lnTo>
                    <a:pt x="1936" y="8749"/>
                  </a:lnTo>
                  <a:lnTo>
                    <a:pt x="1936" y="8749"/>
                  </a:lnTo>
                  <a:lnTo>
                    <a:pt x="1936" y="8749"/>
                  </a:lnTo>
                  <a:lnTo>
                    <a:pt x="1936" y="8749"/>
                  </a:lnTo>
                  <a:lnTo>
                    <a:pt x="1936" y="8749"/>
                  </a:lnTo>
                  <a:lnTo>
                    <a:pt x="1936" y="8749"/>
                  </a:lnTo>
                  <a:lnTo>
                    <a:pt x="1936" y="8749"/>
                  </a:lnTo>
                  <a:lnTo>
                    <a:pt x="1936" y="8780"/>
                  </a:lnTo>
                  <a:lnTo>
                    <a:pt x="1936" y="8780"/>
                  </a:lnTo>
                  <a:lnTo>
                    <a:pt x="1936" y="8780"/>
                  </a:lnTo>
                  <a:lnTo>
                    <a:pt x="1968" y="8749"/>
                  </a:lnTo>
                  <a:lnTo>
                    <a:pt x="1968" y="8749"/>
                  </a:lnTo>
                  <a:lnTo>
                    <a:pt x="1968" y="8749"/>
                  </a:lnTo>
                  <a:lnTo>
                    <a:pt x="1968" y="8749"/>
                  </a:lnTo>
                  <a:lnTo>
                    <a:pt x="1968" y="8749"/>
                  </a:lnTo>
                  <a:lnTo>
                    <a:pt x="1968" y="8749"/>
                  </a:lnTo>
                  <a:lnTo>
                    <a:pt x="1968" y="8749"/>
                  </a:lnTo>
                  <a:lnTo>
                    <a:pt x="1968" y="8749"/>
                  </a:lnTo>
                  <a:lnTo>
                    <a:pt x="1968" y="8749"/>
                  </a:lnTo>
                  <a:lnTo>
                    <a:pt x="1968" y="8718"/>
                  </a:lnTo>
                  <a:lnTo>
                    <a:pt x="1968" y="8749"/>
                  </a:lnTo>
                  <a:close/>
                  <a:moveTo>
                    <a:pt x="2374" y="4093"/>
                  </a:moveTo>
                  <a:lnTo>
                    <a:pt x="2374" y="4093"/>
                  </a:lnTo>
                  <a:lnTo>
                    <a:pt x="2374" y="4093"/>
                  </a:lnTo>
                  <a:lnTo>
                    <a:pt x="2374" y="4093"/>
                  </a:lnTo>
                  <a:lnTo>
                    <a:pt x="2374" y="4093"/>
                  </a:lnTo>
                  <a:lnTo>
                    <a:pt x="2374" y="4093"/>
                  </a:lnTo>
                  <a:lnTo>
                    <a:pt x="2374" y="4093"/>
                  </a:lnTo>
                  <a:lnTo>
                    <a:pt x="2374" y="4093"/>
                  </a:lnTo>
                  <a:lnTo>
                    <a:pt x="2343" y="4093"/>
                  </a:lnTo>
                  <a:lnTo>
                    <a:pt x="2343" y="4062"/>
                  </a:lnTo>
                  <a:lnTo>
                    <a:pt x="2343" y="4062"/>
                  </a:lnTo>
                  <a:lnTo>
                    <a:pt x="2311" y="4062"/>
                  </a:lnTo>
                  <a:lnTo>
                    <a:pt x="2311" y="4093"/>
                  </a:lnTo>
                  <a:lnTo>
                    <a:pt x="2311" y="4093"/>
                  </a:lnTo>
                  <a:lnTo>
                    <a:pt x="2343" y="4093"/>
                  </a:lnTo>
                  <a:lnTo>
                    <a:pt x="2343" y="4093"/>
                  </a:lnTo>
                  <a:lnTo>
                    <a:pt x="2343" y="4093"/>
                  </a:lnTo>
                  <a:lnTo>
                    <a:pt x="2343" y="4093"/>
                  </a:lnTo>
                  <a:lnTo>
                    <a:pt x="2374" y="4124"/>
                  </a:lnTo>
                  <a:lnTo>
                    <a:pt x="2374" y="4124"/>
                  </a:lnTo>
                  <a:lnTo>
                    <a:pt x="2374" y="4124"/>
                  </a:lnTo>
                  <a:lnTo>
                    <a:pt x="2374" y="4124"/>
                  </a:lnTo>
                  <a:lnTo>
                    <a:pt x="2374" y="4124"/>
                  </a:lnTo>
                  <a:lnTo>
                    <a:pt x="2374" y="4093"/>
                  </a:lnTo>
                  <a:close/>
                  <a:moveTo>
                    <a:pt x="2343" y="4062"/>
                  </a:moveTo>
                  <a:lnTo>
                    <a:pt x="2343" y="4062"/>
                  </a:lnTo>
                  <a:lnTo>
                    <a:pt x="2343" y="4062"/>
                  </a:lnTo>
                  <a:lnTo>
                    <a:pt x="2343" y="4062"/>
                  </a:lnTo>
                  <a:lnTo>
                    <a:pt x="2343" y="4062"/>
                  </a:lnTo>
                  <a:lnTo>
                    <a:pt x="2343" y="4062"/>
                  </a:lnTo>
                  <a:lnTo>
                    <a:pt x="2343" y="4062"/>
                  </a:lnTo>
                  <a:lnTo>
                    <a:pt x="2311" y="4062"/>
                  </a:lnTo>
                  <a:lnTo>
                    <a:pt x="2311" y="4062"/>
                  </a:lnTo>
                  <a:lnTo>
                    <a:pt x="2311" y="4062"/>
                  </a:lnTo>
                  <a:lnTo>
                    <a:pt x="2311" y="4062"/>
                  </a:lnTo>
                  <a:lnTo>
                    <a:pt x="2311" y="4062"/>
                  </a:lnTo>
                  <a:lnTo>
                    <a:pt x="2343" y="4062"/>
                  </a:lnTo>
                  <a:close/>
                  <a:moveTo>
                    <a:pt x="999" y="8780"/>
                  </a:moveTo>
                  <a:lnTo>
                    <a:pt x="999" y="8780"/>
                  </a:lnTo>
                  <a:lnTo>
                    <a:pt x="999" y="8780"/>
                  </a:lnTo>
                  <a:lnTo>
                    <a:pt x="999" y="8749"/>
                  </a:lnTo>
                  <a:lnTo>
                    <a:pt x="999" y="8749"/>
                  </a:lnTo>
                  <a:lnTo>
                    <a:pt x="999" y="8780"/>
                  </a:lnTo>
                  <a:lnTo>
                    <a:pt x="999" y="8780"/>
                  </a:lnTo>
                  <a:lnTo>
                    <a:pt x="999" y="8780"/>
                  </a:lnTo>
                  <a:lnTo>
                    <a:pt x="1030" y="8780"/>
                  </a:lnTo>
                  <a:lnTo>
                    <a:pt x="1030" y="8780"/>
                  </a:lnTo>
                  <a:lnTo>
                    <a:pt x="999" y="8780"/>
                  </a:lnTo>
                  <a:close/>
                  <a:moveTo>
                    <a:pt x="4030" y="1000"/>
                  </a:moveTo>
                  <a:lnTo>
                    <a:pt x="4030" y="1000"/>
                  </a:lnTo>
                  <a:lnTo>
                    <a:pt x="4030" y="1000"/>
                  </a:lnTo>
                  <a:lnTo>
                    <a:pt x="4030" y="969"/>
                  </a:lnTo>
                  <a:lnTo>
                    <a:pt x="4030" y="969"/>
                  </a:lnTo>
                  <a:lnTo>
                    <a:pt x="3999" y="969"/>
                  </a:lnTo>
                  <a:lnTo>
                    <a:pt x="3999" y="938"/>
                  </a:lnTo>
                  <a:lnTo>
                    <a:pt x="3999" y="938"/>
                  </a:lnTo>
                  <a:lnTo>
                    <a:pt x="3999" y="938"/>
                  </a:lnTo>
                  <a:lnTo>
                    <a:pt x="3999" y="938"/>
                  </a:lnTo>
                  <a:lnTo>
                    <a:pt x="3999" y="938"/>
                  </a:lnTo>
                  <a:lnTo>
                    <a:pt x="3999" y="938"/>
                  </a:lnTo>
                  <a:lnTo>
                    <a:pt x="3999" y="938"/>
                  </a:lnTo>
                  <a:lnTo>
                    <a:pt x="3999" y="938"/>
                  </a:lnTo>
                  <a:lnTo>
                    <a:pt x="3999" y="938"/>
                  </a:lnTo>
                  <a:lnTo>
                    <a:pt x="3999" y="906"/>
                  </a:lnTo>
                  <a:lnTo>
                    <a:pt x="3999" y="906"/>
                  </a:lnTo>
                  <a:lnTo>
                    <a:pt x="3999" y="906"/>
                  </a:lnTo>
                  <a:lnTo>
                    <a:pt x="3999" y="906"/>
                  </a:lnTo>
                  <a:lnTo>
                    <a:pt x="3999" y="875"/>
                  </a:lnTo>
                  <a:lnTo>
                    <a:pt x="3999" y="875"/>
                  </a:lnTo>
                  <a:lnTo>
                    <a:pt x="3999" y="875"/>
                  </a:lnTo>
                  <a:lnTo>
                    <a:pt x="3999" y="875"/>
                  </a:lnTo>
                  <a:lnTo>
                    <a:pt x="3999" y="875"/>
                  </a:lnTo>
                  <a:lnTo>
                    <a:pt x="3999" y="875"/>
                  </a:lnTo>
                  <a:lnTo>
                    <a:pt x="3999" y="875"/>
                  </a:lnTo>
                  <a:lnTo>
                    <a:pt x="3999" y="875"/>
                  </a:lnTo>
                  <a:lnTo>
                    <a:pt x="3999" y="875"/>
                  </a:lnTo>
                  <a:lnTo>
                    <a:pt x="3968" y="844"/>
                  </a:lnTo>
                  <a:lnTo>
                    <a:pt x="3968" y="844"/>
                  </a:lnTo>
                  <a:lnTo>
                    <a:pt x="3968" y="875"/>
                  </a:lnTo>
                  <a:lnTo>
                    <a:pt x="3968" y="875"/>
                  </a:lnTo>
                  <a:lnTo>
                    <a:pt x="3968" y="844"/>
                  </a:lnTo>
                  <a:lnTo>
                    <a:pt x="3968" y="844"/>
                  </a:lnTo>
                  <a:lnTo>
                    <a:pt x="3968" y="844"/>
                  </a:lnTo>
                  <a:lnTo>
                    <a:pt x="3968" y="844"/>
                  </a:lnTo>
                  <a:lnTo>
                    <a:pt x="3968" y="844"/>
                  </a:lnTo>
                  <a:lnTo>
                    <a:pt x="3968" y="844"/>
                  </a:lnTo>
                  <a:lnTo>
                    <a:pt x="3968" y="844"/>
                  </a:lnTo>
                  <a:lnTo>
                    <a:pt x="3968" y="844"/>
                  </a:lnTo>
                  <a:lnTo>
                    <a:pt x="3936" y="844"/>
                  </a:lnTo>
                  <a:lnTo>
                    <a:pt x="3936" y="844"/>
                  </a:lnTo>
                  <a:lnTo>
                    <a:pt x="3936" y="844"/>
                  </a:lnTo>
                  <a:lnTo>
                    <a:pt x="3936" y="844"/>
                  </a:lnTo>
                  <a:lnTo>
                    <a:pt x="3936" y="844"/>
                  </a:lnTo>
                  <a:lnTo>
                    <a:pt x="3936" y="844"/>
                  </a:lnTo>
                  <a:lnTo>
                    <a:pt x="3936" y="844"/>
                  </a:lnTo>
                  <a:lnTo>
                    <a:pt x="3936" y="844"/>
                  </a:lnTo>
                  <a:lnTo>
                    <a:pt x="3936" y="844"/>
                  </a:lnTo>
                  <a:lnTo>
                    <a:pt x="3936" y="844"/>
                  </a:lnTo>
                  <a:lnTo>
                    <a:pt x="3936" y="844"/>
                  </a:lnTo>
                  <a:lnTo>
                    <a:pt x="3936" y="844"/>
                  </a:lnTo>
                  <a:lnTo>
                    <a:pt x="3936" y="844"/>
                  </a:lnTo>
                  <a:lnTo>
                    <a:pt x="3936" y="844"/>
                  </a:lnTo>
                  <a:lnTo>
                    <a:pt x="3936" y="844"/>
                  </a:lnTo>
                  <a:lnTo>
                    <a:pt x="3936" y="813"/>
                  </a:lnTo>
                  <a:lnTo>
                    <a:pt x="3936" y="813"/>
                  </a:lnTo>
                  <a:lnTo>
                    <a:pt x="3936" y="813"/>
                  </a:lnTo>
                  <a:lnTo>
                    <a:pt x="3936" y="813"/>
                  </a:lnTo>
                  <a:lnTo>
                    <a:pt x="3936" y="813"/>
                  </a:lnTo>
                  <a:lnTo>
                    <a:pt x="3936" y="844"/>
                  </a:lnTo>
                  <a:lnTo>
                    <a:pt x="3936" y="844"/>
                  </a:lnTo>
                  <a:lnTo>
                    <a:pt x="3936" y="844"/>
                  </a:lnTo>
                  <a:lnTo>
                    <a:pt x="3936" y="844"/>
                  </a:lnTo>
                  <a:lnTo>
                    <a:pt x="3905" y="844"/>
                  </a:lnTo>
                  <a:lnTo>
                    <a:pt x="3905" y="844"/>
                  </a:lnTo>
                  <a:lnTo>
                    <a:pt x="3936" y="844"/>
                  </a:lnTo>
                  <a:lnTo>
                    <a:pt x="3936" y="844"/>
                  </a:lnTo>
                  <a:lnTo>
                    <a:pt x="3905" y="844"/>
                  </a:lnTo>
                  <a:lnTo>
                    <a:pt x="3905" y="844"/>
                  </a:lnTo>
                  <a:lnTo>
                    <a:pt x="3905" y="844"/>
                  </a:lnTo>
                  <a:lnTo>
                    <a:pt x="3905" y="844"/>
                  </a:lnTo>
                  <a:lnTo>
                    <a:pt x="3905" y="844"/>
                  </a:lnTo>
                  <a:lnTo>
                    <a:pt x="3905" y="844"/>
                  </a:lnTo>
                  <a:lnTo>
                    <a:pt x="3905" y="844"/>
                  </a:lnTo>
                  <a:lnTo>
                    <a:pt x="3905" y="844"/>
                  </a:lnTo>
                  <a:lnTo>
                    <a:pt x="3905" y="844"/>
                  </a:lnTo>
                  <a:lnTo>
                    <a:pt x="3905" y="844"/>
                  </a:lnTo>
                  <a:lnTo>
                    <a:pt x="3905" y="844"/>
                  </a:lnTo>
                  <a:lnTo>
                    <a:pt x="3905" y="844"/>
                  </a:lnTo>
                  <a:lnTo>
                    <a:pt x="3905" y="844"/>
                  </a:lnTo>
                  <a:lnTo>
                    <a:pt x="3874" y="844"/>
                  </a:lnTo>
                  <a:lnTo>
                    <a:pt x="3874" y="844"/>
                  </a:lnTo>
                  <a:lnTo>
                    <a:pt x="3874" y="844"/>
                  </a:lnTo>
                  <a:lnTo>
                    <a:pt x="3874" y="844"/>
                  </a:lnTo>
                  <a:lnTo>
                    <a:pt x="3874" y="844"/>
                  </a:lnTo>
                  <a:lnTo>
                    <a:pt x="3874" y="844"/>
                  </a:lnTo>
                  <a:lnTo>
                    <a:pt x="3874" y="844"/>
                  </a:lnTo>
                  <a:lnTo>
                    <a:pt x="3874" y="844"/>
                  </a:lnTo>
                  <a:lnTo>
                    <a:pt x="3874" y="844"/>
                  </a:lnTo>
                  <a:lnTo>
                    <a:pt x="3874" y="844"/>
                  </a:lnTo>
                  <a:lnTo>
                    <a:pt x="3874" y="844"/>
                  </a:lnTo>
                  <a:lnTo>
                    <a:pt x="3874" y="875"/>
                  </a:lnTo>
                  <a:lnTo>
                    <a:pt x="3874" y="875"/>
                  </a:lnTo>
                  <a:lnTo>
                    <a:pt x="3874" y="875"/>
                  </a:lnTo>
                  <a:lnTo>
                    <a:pt x="3874" y="875"/>
                  </a:lnTo>
                  <a:lnTo>
                    <a:pt x="3874" y="875"/>
                  </a:lnTo>
                  <a:lnTo>
                    <a:pt x="3874" y="875"/>
                  </a:lnTo>
                  <a:lnTo>
                    <a:pt x="3874" y="875"/>
                  </a:lnTo>
                  <a:lnTo>
                    <a:pt x="3874" y="844"/>
                  </a:lnTo>
                  <a:lnTo>
                    <a:pt x="3874" y="844"/>
                  </a:lnTo>
                  <a:lnTo>
                    <a:pt x="3874" y="844"/>
                  </a:lnTo>
                  <a:lnTo>
                    <a:pt x="3843" y="844"/>
                  </a:lnTo>
                  <a:lnTo>
                    <a:pt x="3843" y="844"/>
                  </a:lnTo>
                  <a:lnTo>
                    <a:pt x="3843" y="844"/>
                  </a:lnTo>
                  <a:lnTo>
                    <a:pt x="3843" y="844"/>
                  </a:lnTo>
                  <a:lnTo>
                    <a:pt x="3843" y="844"/>
                  </a:lnTo>
                  <a:lnTo>
                    <a:pt x="3843" y="844"/>
                  </a:lnTo>
                  <a:lnTo>
                    <a:pt x="3843" y="844"/>
                  </a:lnTo>
                  <a:lnTo>
                    <a:pt x="3843" y="844"/>
                  </a:lnTo>
                  <a:lnTo>
                    <a:pt x="3843" y="844"/>
                  </a:lnTo>
                  <a:lnTo>
                    <a:pt x="3843" y="844"/>
                  </a:lnTo>
                  <a:lnTo>
                    <a:pt x="3843" y="875"/>
                  </a:lnTo>
                  <a:lnTo>
                    <a:pt x="3843" y="875"/>
                  </a:lnTo>
                  <a:lnTo>
                    <a:pt x="3843" y="875"/>
                  </a:lnTo>
                  <a:lnTo>
                    <a:pt x="3843" y="875"/>
                  </a:lnTo>
                  <a:lnTo>
                    <a:pt x="3843" y="875"/>
                  </a:lnTo>
                  <a:lnTo>
                    <a:pt x="3843" y="875"/>
                  </a:lnTo>
                  <a:lnTo>
                    <a:pt x="3843" y="875"/>
                  </a:lnTo>
                  <a:lnTo>
                    <a:pt x="3843" y="906"/>
                  </a:lnTo>
                  <a:lnTo>
                    <a:pt x="3843" y="906"/>
                  </a:lnTo>
                  <a:lnTo>
                    <a:pt x="3843" y="906"/>
                  </a:lnTo>
                  <a:lnTo>
                    <a:pt x="3843" y="906"/>
                  </a:lnTo>
                  <a:lnTo>
                    <a:pt x="3843" y="906"/>
                  </a:lnTo>
                  <a:lnTo>
                    <a:pt x="3843" y="906"/>
                  </a:lnTo>
                  <a:lnTo>
                    <a:pt x="3843" y="906"/>
                  </a:lnTo>
                  <a:lnTo>
                    <a:pt x="3843" y="938"/>
                  </a:lnTo>
                  <a:lnTo>
                    <a:pt x="3843" y="938"/>
                  </a:lnTo>
                  <a:lnTo>
                    <a:pt x="3843" y="938"/>
                  </a:lnTo>
                  <a:lnTo>
                    <a:pt x="3843" y="938"/>
                  </a:lnTo>
                  <a:lnTo>
                    <a:pt x="3843" y="938"/>
                  </a:lnTo>
                  <a:lnTo>
                    <a:pt x="3811" y="938"/>
                  </a:lnTo>
                  <a:lnTo>
                    <a:pt x="3811" y="938"/>
                  </a:lnTo>
                  <a:lnTo>
                    <a:pt x="3843" y="938"/>
                  </a:lnTo>
                  <a:lnTo>
                    <a:pt x="3843" y="938"/>
                  </a:lnTo>
                  <a:lnTo>
                    <a:pt x="3843" y="938"/>
                  </a:lnTo>
                  <a:lnTo>
                    <a:pt x="3843" y="969"/>
                  </a:lnTo>
                  <a:lnTo>
                    <a:pt x="3811" y="969"/>
                  </a:lnTo>
                  <a:lnTo>
                    <a:pt x="3843" y="969"/>
                  </a:lnTo>
                  <a:lnTo>
                    <a:pt x="3843" y="969"/>
                  </a:lnTo>
                  <a:lnTo>
                    <a:pt x="3843" y="969"/>
                  </a:lnTo>
                  <a:lnTo>
                    <a:pt x="3843" y="1000"/>
                  </a:lnTo>
                  <a:lnTo>
                    <a:pt x="3843" y="1000"/>
                  </a:lnTo>
                  <a:lnTo>
                    <a:pt x="3811" y="1000"/>
                  </a:lnTo>
                  <a:lnTo>
                    <a:pt x="3811" y="1000"/>
                  </a:lnTo>
                  <a:lnTo>
                    <a:pt x="3811" y="1000"/>
                  </a:lnTo>
                  <a:lnTo>
                    <a:pt x="3811" y="1000"/>
                  </a:lnTo>
                  <a:lnTo>
                    <a:pt x="3811" y="1000"/>
                  </a:lnTo>
                  <a:lnTo>
                    <a:pt x="3811" y="1000"/>
                  </a:lnTo>
                  <a:lnTo>
                    <a:pt x="3811" y="1031"/>
                  </a:lnTo>
                  <a:lnTo>
                    <a:pt x="3811" y="1031"/>
                  </a:lnTo>
                  <a:lnTo>
                    <a:pt x="3811" y="1031"/>
                  </a:lnTo>
                  <a:lnTo>
                    <a:pt x="3811" y="1031"/>
                  </a:lnTo>
                  <a:lnTo>
                    <a:pt x="3811" y="1031"/>
                  </a:lnTo>
                  <a:lnTo>
                    <a:pt x="3811" y="1063"/>
                  </a:lnTo>
                  <a:lnTo>
                    <a:pt x="3811" y="1063"/>
                  </a:lnTo>
                  <a:lnTo>
                    <a:pt x="3811" y="1063"/>
                  </a:lnTo>
                  <a:lnTo>
                    <a:pt x="3811" y="1063"/>
                  </a:lnTo>
                  <a:lnTo>
                    <a:pt x="3811" y="1063"/>
                  </a:lnTo>
                  <a:lnTo>
                    <a:pt x="3811" y="1063"/>
                  </a:lnTo>
                  <a:lnTo>
                    <a:pt x="3811" y="1063"/>
                  </a:lnTo>
                  <a:lnTo>
                    <a:pt x="3811" y="1063"/>
                  </a:lnTo>
                  <a:lnTo>
                    <a:pt x="3811" y="1094"/>
                  </a:lnTo>
                  <a:lnTo>
                    <a:pt x="3811" y="1094"/>
                  </a:lnTo>
                  <a:lnTo>
                    <a:pt x="3780" y="1094"/>
                  </a:lnTo>
                  <a:lnTo>
                    <a:pt x="3780" y="1094"/>
                  </a:lnTo>
                  <a:lnTo>
                    <a:pt x="3780" y="1094"/>
                  </a:lnTo>
                  <a:lnTo>
                    <a:pt x="3780" y="1094"/>
                  </a:lnTo>
                  <a:lnTo>
                    <a:pt x="3780" y="1094"/>
                  </a:lnTo>
                  <a:lnTo>
                    <a:pt x="3780" y="1094"/>
                  </a:lnTo>
                  <a:lnTo>
                    <a:pt x="3780" y="1094"/>
                  </a:lnTo>
                  <a:lnTo>
                    <a:pt x="3780" y="1094"/>
                  </a:lnTo>
                  <a:lnTo>
                    <a:pt x="3780" y="1094"/>
                  </a:lnTo>
                  <a:lnTo>
                    <a:pt x="3780" y="1094"/>
                  </a:lnTo>
                  <a:lnTo>
                    <a:pt x="3780" y="1125"/>
                  </a:lnTo>
                  <a:lnTo>
                    <a:pt x="3749" y="1125"/>
                  </a:lnTo>
                  <a:lnTo>
                    <a:pt x="3749" y="1125"/>
                  </a:lnTo>
                  <a:lnTo>
                    <a:pt x="3749" y="1125"/>
                  </a:lnTo>
                  <a:lnTo>
                    <a:pt x="3749" y="1125"/>
                  </a:lnTo>
                  <a:lnTo>
                    <a:pt x="3718" y="1125"/>
                  </a:lnTo>
                  <a:lnTo>
                    <a:pt x="3718" y="1125"/>
                  </a:lnTo>
                  <a:lnTo>
                    <a:pt x="3749" y="1156"/>
                  </a:lnTo>
                  <a:lnTo>
                    <a:pt x="3749" y="1156"/>
                  </a:lnTo>
                  <a:lnTo>
                    <a:pt x="3718" y="1156"/>
                  </a:lnTo>
                  <a:lnTo>
                    <a:pt x="3718" y="1156"/>
                  </a:lnTo>
                  <a:lnTo>
                    <a:pt x="3718" y="1156"/>
                  </a:lnTo>
                  <a:lnTo>
                    <a:pt x="3718" y="1156"/>
                  </a:lnTo>
                  <a:lnTo>
                    <a:pt x="3718" y="1156"/>
                  </a:lnTo>
                  <a:lnTo>
                    <a:pt x="3718" y="1156"/>
                  </a:lnTo>
                  <a:lnTo>
                    <a:pt x="3686" y="1156"/>
                  </a:lnTo>
                  <a:lnTo>
                    <a:pt x="3686" y="1156"/>
                  </a:lnTo>
                  <a:lnTo>
                    <a:pt x="3686" y="1156"/>
                  </a:lnTo>
                  <a:lnTo>
                    <a:pt x="3686" y="1156"/>
                  </a:lnTo>
                  <a:lnTo>
                    <a:pt x="3686" y="1156"/>
                  </a:lnTo>
                  <a:lnTo>
                    <a:pt x="3686" y="1156"/>
                  </a:lnTo>
                  <a:lnTo>
                    <a:pt x="3655" y="1156"/>
                  </a:lnTo>
                  <a:lnTo>
                    <a:pt x="3655" y="1156"/>
                  </a:lnTo>
                  <a:lnTo>
                    <a:pt x="3655" y="1188"/>
                  </a:lnTo>
                  <a:lnTo>
                    <a:pt x="3655" y="1188"/>
                  </a:lnTo>
                  <a:lnTo>
                    <a:pt x="3655" y="1188"/>
                  </a:lnTo>
                  <a:lnTo>
                    <a:pt x="3655" y="1188"/>
                  </a:lnTo>
                  <a:lnTo>
                    <a:pt x="3655" y="1188"/>
                  </a:lnTo>
                  <a:lnTo>
                    <a:pt x="3655" y="1188"/>
                  </a:lnTo>
                  <a:lnTo>
                    <a:pt x="3655" y="1188"/>
                  </a:lnTo>
                  <a:lnTo>
                    <a:pt x="3655" y="1188"/>
                  </a:lnTo>
                  <a:lnTo>
                    <a:pt x="3655" y="1188"/>
                  </a:lnTo>
                  <a:lnTo>
                    <a:pt x="3624" y="1188"/>
                  </a:lnTo>
                  <a:lnTo>
                    <a:pt x="3624" y="1218"/>
                  </a:lnTo>
                  <a:lnTo>
                    <a:pt x="3655" y="1218"/>
                  </a:lnTo>
                  <a:lnTo>
                    <a:pt x="3655" y="1218"/>
                  </a:lnTo>
                  <a:lnTo>
                    <a:pt x="3655" y="1218"/>
                  </a:lnTo>
                  <a:lnTo>
                    <a:pt x="3655" y="1218"/>
                  </a:lnTo>
                  <a:lnTo>
                    <a:pt x="3655" y="1218"/>
                  </a:lnTo>
                  <a:lnTo>
                    <a:pt x="3655" y="1218"/>
                  </a:lnTo>
                  <a:lnTo>
                    <a:pt x="3655" y="1218"/>
                  </a:lnTo>
                  <a:lnTo>
                    <a:pt x="3655" y="1218"/>
                  </a:lnTo>
                  <a:lnTo>
                    <a:pt x="3624" y="1249"/>
                  </a:lnTo>
                  <a:lnTo>
                    <a:pt x="3624" y="1249"/>
                  </a:lnTo>
                  <a:lnTo>
                    <a:pt x="3624" y="1249"/>
                  </a:lnTo>
                  <a:lnTo>
                    <a:pt x="3624" y="1249"/>
                  </a:lnTo>
                  <a:lnTo>
                    <a:pt x="3624" y="1249"/>
                  </a:lnTo>
                  <a:lnTo>
                    <a:pt x="3624" y="1249"/>
                  </a:lnTo>
                  <a:lnTo>
                    <a:pt x="3593" y="1249"/>
                  </a:lnTo>
                  <a:lnTo>
                    <a:pt x="3593" y="1249"/>
                  </a:lnTo>
                  <a:lnTo>
                    <a:pt x="3593" y="1249"/>
                  </a:lnTo>
                  <a:lnTo>
                    <a:pt x="3593" y="1249"/>
                  </a:lnTo>
                  <a:lnTo>
                    <a:pt x="3593" y="1249"/>
                  </a:lnTo>
                  <a:lnTo>
                    <a:pt x="3593" y="1249"/>
                  </a:lnTo>
                  <a:lnTo>
                    <a:pt x="3593" y="1249"/>
                  </a:lnTo>
                  <a:lnTo>
                    <a:pt x="3561" y="1249"/>
                  </a:lnTo>
                  <a:lnTo>
                    <a:pt x="3561" y="1249"/>
                  </a:lnTo>
                  <a:lnTo>
                    <a:pt x="3561" y="1249"/>
                  </a:lnTo>
                  <a:lnTo>
                    <a:pt x="3561" y="1249"/>
                  </a:lnTo>
                  <a:lnTo>
                    <a:pt x="3561" y="1249"/>
                  </a:lnTo>
                  <a:lnTo>
                    <a:pt x="3530" y="1218"/>
                  </a:lnTo>
                  <a:lnTo>
                    <a:pt x="3530" y="1218"/>
                  </a:lnTo>
                  <a:lnTo>
                    <a:pt x="3530" y="1218"/>
                  </a:lnTo>
                  <a:lnTo>
                    <a:pt x="3530" y="1218"/>
                  </a:lnTo>
                  <a:lnTo>
                    <a:pt x="3530" y="1249"/>
                  </a:lnTo>
                  <a:lnTo>
                    <a:pt x="3530" y="1249"/>
                  </a:lnTo>
                  <a:lnTo>
                    <a:pt x="3499" y="1249"/>
                  </a:lnTo>
                  <a:lnTo>
                    <a:pt x="3499" y="1249"/>
                  </a:lnTo>
                  <a:lnTo>
                    <a:pt x="3499" y="1249"/>
                  </a:lnTo>
                  <a:lnTo>
                    <a:pt x="3499" y="1249"/>
                  </a:lnTo>
                  <a:lnTo>
                    <a:pt x="3499" y="1249"/>
                  </a:lnTo>
                  <a:lnTo>
                    <a:pt x="3499" y="1280"/>
                  </a:lnTo>
                  <a:lnTo>
                    <a:pt x="3499" y="1280"/>
                  </a:lnTo>
                  <a:lnTo>
                    <a:pt x="3499" y="1280"/>
                  </a:lnTo>
                  <a:lnTo>
                    <a:pt x="3499" y="1280"/>
                  </a:lnTo>
                  <a:lnTo>
                    <a:pt x="3499" y="1280"/>
                  </a:lnTo>
                  <a:lnTo>
                    <a:pt x="3468" y="1280"/>
                  </a:lnTo>
                  <a:lnTo>
                    <a:pt x="3468" y="1280"/>
                  </a:lnTo>
                  <a:lnTo>
                    <a:pt x="3468" y="1280"/>
                  </a:lnTo>
                  <a:lnTo>
                    <a:pt x="3468" y="1280"/>
                  </a:lnTo>
                  <a:lnTo>
                    <a:pt x="3468" y="1280"/>
                  </a:lnTo>
                  <a:lnTo>
                    <a:pt x="3468" y="1280"/>
                  </a:lnTo>
                  <a:lnTo>
                    <a:pt x="3436" y="1249"/>
                  </a:lnTo>
                  <a:lnTo>
                    <a:pt x="3436" y="1249"/>
                  </a:lnTo>
                  <a:lnTo>
                    <a:pt x="3405" y="1280"/>
                  </a:lnTo>
                  <a:lnTo>
                    <a:pt x="3405" y="1280"/>
                  </a:lnTo>
                  <a:lnTo>
                    <a:pt x="3405" y="1280"/>
                  </a:lnTo>
                  <a:lnTo>
                    <a:pt x="3405" y="1280"/>
                  </a:lnTo>
                  <a:lnTo>
                    <a:pt x="3374" y="1249"/>
                  </a:lnTo>
                  <a:lnTo>
                    <a:pt x="3374" y="1249"/>
                  </a:lnTo>
                  <a:lnTo>
                    <a:pt x="3374" y="1249"/>
                  </a:lnTo>
                  <a:lnTo>
                    <a:pt x="3374" y="1249"/>
                  </a:lnTo>
                  <a:lnTo>
                    <a:pt x="3343" y="1280"/>
                  </a:lnTo>
                  <a:lnTo>
                    <a:pt x="3343" y="1280"/>
                  </a:lnTo>
                  <a:lnTo>
                    <a:pt x="3311" y="1280"/>
                  </a:lnTo>
                  <a:lnTo>
                    <a:pt x="3311" y="1280"/>
                  </a:lnTo>
                  <a:lnTo>
                    <a:pt x="3311" y="1280"/>
                  </a:lnTo>
                  <a:lnTo>
                    <a:pt x="3311" y="1280"/>
                  </a:lnTo>
                  <a:lnTo>
                    <a:pt x="3311" y="1280"/>
                  </a:lnTo>
                  <a:lnTo>
                    <a:pt x="3311" y="1280"/>
                  </a:lnTo>
                  <a:lnTo>
                    <a:pt x="3311" y="1249"/>
                  </a:lnTo>
                  <a:lnTo>
                    <a:pt x="3280" y="1249"/>
                  </a:lnTo>
                  <a:lnTo>
                    <a:pt x="3280" y="1249"/>
                  </a:lnTo>
                  <a:lnTo>
                    <a:pt x="3280" y="1249"/>
                  </a:lnTo>
                  <a:lnTo>
                    <a:pt x="3280" y="1249"/>
                  </a:lnTo>
                  <a:lnTo>
                    <a:pt x="3280" y="1249"/>
                  </a:lnTo>
                  <a:lnTo>
                    <a:pt x="3280" y="1249"/>
                  </a:lnTo>
                  <a:lnTo>
                    <a:pt x="3249" y="1249"/>
                  </a:lnTo>
                  <a:lnTo>
                    <a:pt x="3249" y="1249"/>
                  </a:lnTo>
                  <a:lnTo>
                    <a:pt x="3249" y="1249"/>
                  </a:lnTo>
                  <a:lnTo>
                    <a:pt x="3218" y="1249"/>
                  </a:lnTo>
                  <a:lnTo>
                    <a:pt x="3218" y="1249"/>
                  </a:lnTo>
                  <a:lnTo>
                    <a:pt x="3186" y="1218"/>
                  </a:lnTo>
                  <a:lnTo>
                    <a:pt x="3186" y="1218"/>
                  </a:lnTo>
                  <a:lnTo>
                    <a:pt x="3155" y="1218"/>
                  </a:lnTo>
                  <a:lnTo>
                    <a:pt x="3155" y="1218"/>
                  </a:lnTo>
                  <a:lnTo>
                    <a:pt x="3155" y="1218"/>
                  </a:lnTo>
                  <a:lnTo>
                    <a:pt x="3155" y="1218"/>
                  </a:lnTo>
                  <a:lnTo>
                    <a:pt x="3124" y="1218"/>
                  </a:lnTo>
                  <a:lnTo>
                    <a:pt x="3124" y="1218"/>
                  </a:lnTo>
                  <a:lnTo>
                    <a:pt x="3093" y="1218"/>
                  </a:lnTo>
                  <a:lnTo>
                    <a:pt x="3061" y="1218"/>
                  </a:lnTo>
                  <a:lnTo>
                    <a:pt x="3030" y="1218"/>
                  </a:lnTo>
                  <a:lnTo>
                    <a:pt x="3030" y="1218"/>
                  </a:lnTo>
                  <a:lnTo>
                    <a:pt x="3030" y="1218"/>
                  </a:lnTo>
                  <a:lnTo>
                    <a:pt x="3030" y="1218"/>
                  </a:lnTo>
                  <a:lnTo>
                    <a:pt x="3030" y="1218"/>
                  </a:lnTo>
                  <a:lnTo>
                    <a:pt x="3030" y="1218"/>
                  </a:lnTo>
                  <a:lnTo>
                    <a:pt x="3030" y="1218"/>
                  </a:lnTo>
                  <a:lnTo>
                    <a:pt x="3030" y="1218"/>
                  </a:lnTo>
                  <a:lnTo>
                    <a:pt x="3030" y="1188"/>
                  </a:lnTo>
                  <a:lnTo>
                    <a:pt x="3030" y="1188"/>
                  </a:lnTo>
                  <a:lnTo>
                    <a:pt x="3030" y="1188"/>
                  </a:lnTo>
                  <a:lnTo>
                    <a:pt x="3030" y="1188"/>
                  </a:lnTo>
                  <a:lnTo>
                    <a:pt x="3030" y="1188"/>
                  </a:lnTo>
                  <a:lnTo>
                    <a:pt x="3030" y="1188"/>
                  </a:lnTo>
                  <a:lnTo>
                    <a:pt x="3030" y="1188"/>
                  </a:lnTo>
                  <a:lnTo>
                    <a:pt x="3030" y="1188"/>
                  </a:lnTo>
                  <a:lnTo>
                    <a:pt x="3030" y="1188"/>
                  </a:lnTo>
                  <a:lnTo>
                    <a:pt x="3030" y="1188"/>
                  </a:lnTo>
                  <a:lnTo>
                    <a:pt x="3030" y="1156"/>
                  </a:lnTo>
                  <a:lnTo>
                    <a:pt x="3030" y="1156"/>
                  </a:lnTo>
                  <a:lnTo>
                    <a:pt x="3030" y="1156"/>
                  </a:lnTo>
                  <a:lnTo>
                    <a:pt x="3030" y="1188"/>
                  </a:lnTo>
                  <a:lnTo>
                    <a:pt x="3030" y="1188"/>
                  </a:lnTo>
                  <a:lnTo>
                    <a:pt x="3030" y="1188"/>
                  </a:lnTo>
                  <a:lnTo>
                    <a:pt x="3061" y="1188"/>
                  </a:lnTo>
                  <a:lnTo>
                    <a:pt x="3061" y="1188"/>
                  </a:lnTo>
                  <a:lnTo>
                    <a:pt x="3061" y="1188"/>
                  </a:lnTo>
                  <a:lnTo>
                    <a:pt x="3061" y="1156"/>
                  </a:lnTo>
                  <a:lnTo>
                    <a:pt x="3061" y="1156"/>
                  </a:lnTo>
                  <a:lnTo>
                    <a:pt x="3061" y="1156"/>
                  </a:lnTo>
                  <a:lnTo>
                    <a:pt x="3061" y="1156"/>
                  </a:lnTo>
                  <a:lnTo>
                    <a:pt x="3061" y="1156"/>
                  </a:lnTo>
                  <a:lnTo>
                    <a:pt x="3061" y="1156"/>
                  </a:lnTo>
                  <a:lnTo>
                    <a:pt x="3061" y="1156"/>
                  </a:lnTo>
                  <a:lnTo>
                    <a:pt x="3061" y="1156"/>
                  </a:lnTo>
                  <a:lnTo>
                    <a:pt x="3061" y="1156"/>
                  </a:lnTo>
                  <a:lnTo>
                    <a:pt x="3061" y="1156"/>
                  </a:lnTo>
                  <a:lnTo>
                    <a:pt x="3061" y="1156"/>
                  </a:lnTo>
                  <a:lnTo>
                    <a:pt x="3061" y="1156"/>
                  </a:lnTo>
                  <a:lnTo>
                    <a:pt x="3061" y="1125"/>
                  </a:lnTo>
                  <a:lnTo>
                    <a:pt x="3061" y="1125"/>
                  </a:lnTo>
                  <a:lnTo>
                    <a:pt x="3093" y="1125"/>
                  </a:lnTo>
                  <a:lnTo>
                    <a:pt x="3093" y="1125"/>
                  </a:lnTo>
                  <a:lnTo>
                    <a:pt x="3093" y="1125"/>
                  </a:lnTo>
                  <a:lnTo>
                    <a:pt x="3093" y="1125"/>
                  </a:lnTo>
                  <a:lnTo>
                    <a:pt x="3093" y="1125"/>
                  </a:lnTo>
                  <a:lnTo>
                    <a:pt x="3093" y="1125"/>
                  </a:lnTo>
                  <a:lnTo>
                    <a:pt x="3093" y="1125"/>
                  </a:lnTo>
                  <a:lnTo>
                    <a:pt x="3093" y="1125"/>
                  </a:lnTo>
                  <a:lnTo>
                    <a:pt x="3093" y="1125"/>
                  </a:lnTo>
                  <a:lnTo>
                    <a:pt x="3093" y="1125"/>
                  </a:lnTo>
                  <a:lnTo>
                    <a:pt x="3093" y="1125"/>
                  </a:lnTo>
                  <a:lnTo>
                    <a:pt x="3093" y="1125"/>
                  </a:lnTo>
                  <a:lnTo>
                    <a:pt x="3093" y="1125"/>
                  </a:lnTo>
                  <a:lnTo>
                    <a:pt x="3093" y="1125"/>
                  </a:lnTo>
                  <a:lnTo>
                    <a:pt x="3093" y="1125"/>
                  </a:lnTo>
                  <a:lnTo>
                    <a:pt x="3093" y="1094"/>
                  </a:lnTo>
                  <a:lnTo>
                    <a:pt x="3093" y="1094"/>
                  </a:lnTo>
                  <a:lnTo>
                    <a:pt x="3093" y="1094"/>
                  </a:lnTo>
                  <a:lnTo>
                    <a:pt x="3093" y="1094"/>
                  </a:lnTo>
                  <a:lnTo>
                    <a:pt x="3093" y="1094"/>
                  </a:lnTo>
                  <a:lnTo>
                    <a:pt x="3093" y="1094"/>
                  </a:lnTo>
                  <a:lnTo>
                    <a:pt x="3093" y="1094"/>
                  </a:lnTo>
                  <a:lnTo>
                    <a:pt x="3124" y="1094"/>
                  </a:lnTo>
                  <a:lnTo>
                    <a:pt x="3124" y="1094"/>
                  </a:lnTo>
                  <a:lnTo>
                    <a:pt x="3124" y="1094"/>
                  </a:lnTo>
                  <a:lnTo>
                    <a:pt x="3124" y="1094"/>
                  </a:lnTo>
                  <a:lnTo>
                    <a:pt x="3124" y="1094"/>
                  </a:lnTo>
                  <a:lnTo>
                    <a:pt x="3124" y="1063"/>
                  </a:lnTo>
                  <a:lnTo>
                    <a:pt x="3124" y="1063"/>
                  </a:lnTo>
                  <a:lnTo>
                    <a:pt x="3124" y="1063"/>
                  </a:lnTo>
                  <a:lnTo>
                    <a:pt x="3124" y="1063"/>
                  </a:lnTo>
                  <a:lnTo>
                    <a:pt x="3124" y="1063"/>
                  </a:lnTo>
                  <a:lnTo>
                    <a:pt x="3124" y="1063"/>
                  </a:lnTo>
                  <a:lnTo>
                    <a:pt x="3124" y="1063"/>
                  </a:lnTo>
                  <a:lnTo>
                    <a:pt x="3124" y="1063"/>
                  </a:lnTo>
                  <a:lnTo>
                    <a:pt x="3124" y="1063"/>
                  </a:lnTo>
                  <a:lnTo>
                    <a:pt x="3124" y="1063"/>
                  </a:lnTo>
                  <a:lnTo>
                    <a:pt x="3093" y="1063"/>
                  </a:lnTo>
                  <a:lnTo>
                    <a:pt x="3124" y="1063"/>
                  </a:lnTo>
                  <a:lnTo>
                    <a:pt x="3124" y="1063"/>
                  </a:lnTo>
                  <a:lnTo>
                    <a:pt x="3124" y="1031"/>
                  </a:lnTo>
                  <a:lnTo>
                    <a:pt x="3124" y="1031"/>
                  </a:lnTo>
                  <a:lnTo>
                    <a:pt x="3124" y="1031"/>
                  </a:lnTo>
                  <a:lnTo>
                    <a:pt x="3124" y="1031"/>
                  </a:lnTo>
                  <a:lnTo>
                    <a:pt x="3124" y="1031"/>
                  </a:lnTo>
                  <a:lnTo>
                    <a:pt x="3124" y="1031"/>
                  </a:lnTo>
                  <a:lnTo>
                    <a:pt x="3124" y="1031"/>
                  </a:lnTo>
                  <a:lnTo>
                    <a:pt x="3124" y="1031"/>
                  </a:lnTo>
                  <a:lnTo>
                    <a:pt x="3124" y="1000"/>
                  </a:lnTo>
                  <a:lnTo>
                    <a:pt x="3124" y="1000"/>
                  </a:lnTo>
                  <a:lnTo>
                    <a:pt x="3124" y="1000"/>
                  </a:lnTo>
                  <a:lnTo>
                    <a:pt x="3124" y="1000"/>
                  </a:lnTo>
                  <a:lnTo>
                    <a:pt x="3124" y="1000"/>
                  </a:lnTo>
                  <a:lnTo>
                    <a:pt x="3124" y="1000"/>
                  </a:lnTo>
                  <a:lnTo>
                    <a:pt x="3124" y="1000"/>
                  </a:lnTo>
                  <a:lnTo>
                    <a:pt x="3124" y="1000"/>
                  </a:lnTo>
                  <a:lnTo>
                    <a:pt x="3124" y="1000"/>
                  </a:lnTo>
                  <a:lnTo>
                    <a:pt x="3124" y="1000"/>
                  </a:lnTo>
                  <a:lnTo>
                    <a:pt x="3124" y="1000"/>
                  </a:lnTo>
                  <a:lnTo>
                    <a:pt x="3124" y="969"/>
                  </a:lnTo>
                  <a:lnTo>
                    <a:pt x="3124" y="969"/>
                  </a:lnTo>
                  <a:lnTo>
                    <a:pt x="3124" y="969"/>
                  </a:lnTo>
                  <a:lnTo>
                    <a:pt x="3124" y="969"/>
                  </a:lnTo>
                  <a:lnTo>
                    <a:pt x="3124" y="969"/>
                  </a:lnTo>
                  <a:lnTo>
                    <a:pt x="3124" y="969"/>
                  </a:lnTo>
                  <a:lnTo>
                    <a:pt x="3124" y="969"/>
                  </a:lnTo>
                  <a:lnTo>
                    <a:pt x="3124" y="969"/>
                  </a:lnTo>
                  <a:lnTo>
                    <a:pt x="3124" y="969"/>
                  </a:lnTo>
                  <a:lnTo>
                    <a:pt x="3124" y="969"/>
                  </a:lnTo>
                  <a:lnTo>
                    <a:pt x="3155" y="969"/>
                  </a:lnTo>
                  <a:lnTo>
                    <a:pt x="3155" y="969"/>
                  </a:lnTo>
                  <a:lnTo>
                    <a:pt x="3186" y="938"/>
                  </a:lnTo>
                  <a:lnTo>
                    <a:pt x="3186" y="938"/>
                  </a:lnTo>
                  <a:lnTo>
                    <a:pt x="3186" y="938"/>
                  </a:lnTo>
                  <a:lnTo>
                    <a:pt x="3186" y="938"/>
                  </a:lnTo>
                  <a:lnTo>
                    <a:pt x="3186" y="938"/>
                  </a:lnTo>
                  <a:lnTo>
                    <a:pt x="3186" y="906"/>
                  </a:lnTo>
                  <a:lnTo>
                    <a:pt x="3186" y="906"/>
                  </a:lnTo>
                  <a:lnTo>
                    <a:pt x="3186" y="906"/>
                  </a:lnTo>
                  <a:lnTo>
                    <a:pt x="3186" y="906"/>
                  </a:lnTo>
                  <a:lnTo>
                    <a:pt x="3186" y="906"/>
                  </a:lnTo>
                  <a:lnTo>
                    <a:pt x="3186" y="906"/>
                  </a:lnTo>
                  <a:lnTo>
                    <a:pt x="3186" y="906"/>
                  </a:lnTo>
                  <a:lnTo>
                    <a:pt x="3186" y="906"/>
                  </a:lnTo>
                  <a:lnTo>
                    <a:pt x="3186" y="906"/>
                  </a:lnTo>
                  <a:lnTo>
                    <a:pt x="3186" y="906"/>
                  </a:lnTo>
                  <a:lnTo>
                    <a:pt x="3186" y="906"/>
                  </a:lnTo>
                  <a:lnTo>
                    <a:pt x="3186" y="906"/>
                  </a:lnTo>
                  <a:lnTo>
                    <a:pt x="3186" y="875"/>
                  </a:lnTo>
                  <a:lnTo>
                    <a:pt x="3186" y="875"/>
                  </a:lnTo>
                  <a:lnTo>
                    <a:pt x="3186" y="875"/>
                  </a:lnTo>
                  <a:lnTo>
                    <a:pt x="3186" y="875"/>
                  </a:lnTo>
                  <a:lnTo>
                    <a:pt x="3218" y="875"/>
                  </a:lnTo>
                  <a:lnTo>
                    <a:pt x="3218" y="875"/>
                  </a:lnTo>
                  <a:lnTo>
                    <a:pt x="3218" y="875"/>
                  </a:lnTo>
                  <a:lnTo>
                    <a:pt x="3186" y="875"/>
                  </a:lnTo>
                  <a:lnTo>
                    <a:pt x="3186" y="875"/>
                  </a:lnTo>
                  <a:lnTo>
                    <a:pt x="3186" y="875"/>
                  </a:lnTo>
                  <a:lnTo>
                    <a:pt x="3186" y="875"/>
                  </a:lnTo>
                  <a:lnTo>
                    <a:pt x="3218" y="875"/>
                  </a:lnTo>
                  <a:lnTo>
                    <a:pt x="3218" y="875"/>
                  </a:lnTo>
                  <a:lnTo>
                    <a:pt x="3218" y="875"/>
                  </a:lnTo>
                  <a:lnTo>
                    <a:pt x="3218" y="875"/>
                  </a:lnTo>
                  <a:lnTo>
                    <a:pt x="3218" y="875"/>
                  </a:lnTo>
                  <a:lnTo>
                    <a:pt x="3218" y="844"/>
                  </a:lnTo>
                  <a:lnTo>
                    <a:pt x="3218" y="844"/>
                  </a:lnTo>
                  <a:lnTo>
                    <a:pt x="3218" y="844"/>
                  </a:lnTo>
                  <a:lnTo>
                    <a:pt x="3218" y="844"/>
                  </a:lnTo>
                  <a:lnTo>
                    <a:pt x="3218" y="844"/>
                  </a:lnTo>
                  <a:lnTo>
                    <a:pt x="3218" y="844"/>
                  </a:lnTo>
                  <a:lnTo>
                    <a:pt x="3218" y="844"/>
                  </a:lnTo>
                  <a:lnTo>
                    <a:pt x="3218" y="844"/>
                  </a:lnTo>
                  <a:lnTo>
                    <a:pt x="3218" y="844"/>
                  </a:lnTo>
                  <a:lnTo>
                    <a:pt x="3249" y="844"/>
                  </a:lnTo>
                  <a:lnTo>
                    <a:pt x="3249" y="844"/>
                  </a:lnTo>
                  <a:lnTo>
                    <a:pt x="3249" y="844"/>
                  </a:lnTo>
                  <a:lnTo>
                    <a:pt x="3249" y="813"/>
                  </a:lnTo>
                  <a:lnTo>
                    <a:pt x="3249" y="813"/>
                  </a:lnTo>
                  <a:lnTo>
                    <a:pt x="3249" y="813"/>
                  </a:lnTo>
                  <a:lnTo>
                    <a:pt x="3249" y="813"/>
                  </a:lnTo>
                  <a:lnTo>
                    <a:pt x="3218" y="813"/>
                  </a:lnTo>
                  <a:lnTo>
                    <a:pt x="3218" y="781"/>
                  </a:lnTo>
                  <a:lnTo>
                    <a:pt x="3218" y="781"/>
                  </a:lnTo>
                  <a:lnTo>
                    <a:pt x="3218" y="781"/>
                  </a:lnTo>
                  <a:lnTo>
                    <a:pt x="3218" y="781"/>
                  </a:lnTo>
                  <a:lnTo>
                    <a:pt x="3186" y="750"/>
                  </a:lnTo>
                  <a:lnTo>
                    <a:pt x="3186" y="750"/>
                  </a:lnTo>
                  <a:lnTo>
                    <a:pt x="3186" y="750"/>
                  </a:lnTo>
                  <a:lnTo>
                    <a:pt x="3186" y="750"/>
                  </a:lnTo>
                  <a:lnTo>
                    <a:pt x="3186" y="750"/>
                  </a:lnTo>
                  <a:lnTo>
                    <a:pt x="3186" y="719"/>
                  </a:lnTo>
                  <a:lnTo>
                    <a:pt x="3186" y="719"/>
                  </a:lnTo>
                  <a:lnTo>
                    <a:pt x="3155" y="719"/>
                  </a:lnTo>
                  <a:lnTo>
                    <a:pt x="3155" y="719"/>
                  </a:lnTo>
                  <a:lnTo>
                    <a:pt x="3155" y="719"/>
                  </a:lnTo>
                  <a:lnTo>
                    <a:pt x="3155" y="719"/>
                  </a:lnTo>
                  <a:lnTo>
                    <a:pt x="3155" y="719"/>
                  </a:lnTo>
                  <a:lnTo>
                    <a:pt x="3155" y="719"/>
                  </a:lnTo>
                  <a:lnTo>
                    <a:pt x="3155" y="719"/>
                  </a:lnTo>
                  <a:lnTo>
                    <a:pt x="3155" y="719"/>
                  </a:lnTo>
                  <a:lnTo>
                    <a:pt x="3124" y="719"/>
                  </a:lnTo>
                  <a:lnTo>
                    <a:pt x="3124" y="719"/>
                  </a:lnTo>
                  <a:lnTo>
                    <a:pt x="3124" y="719"/>
                  </a:lnTo>
                  <a:lnTo>
                    <a:pt x="3093" y="688"/>
                  </a:lnTo>
                  <a:lnTo>
                    <a:pt x="3093" y="688"/>
                  </a:lnTo>
                  <a:lnTo>
                    <a:pt x="3093" y="719"/>
                  </a:lnTo>
                  <a:lnTo>
                    <a:pt x="3093" y="719"/>
                  </a:lnTo>
                  <a:lnTo>
                    <a:pt x="3093" y="719"/>
                  </a:lnTo>
                  <a:lnTo>
                    <a:pt x="3093" y="719"/>
                  </a:lnTo>
                  <a:lnTo>
                    <a:pt x="3093" y="719"/>
                  </a:lnTo>
                  <a:lnTo>
                    <a:pt x="3093" y="719"/>
                  </a:lnTo>
                  <a:lnTo>
                    <a:pt x="3093" y="719"/>
                  </a:lnTo>
                  <a:lnTo>
                    <a:pt x="3093" y="719"/>
                  </a:lnTo>
                  <a:lnTo>
                    <a:pt x="3093" y="719"/>
                  </a:lnTo>
                  <a:lnTo>
                    <a:pt x="3061" y="688"/>
                  </a:lnTo>
                  <a:lnTo>
                    <a:pt x="3061" y="688"/>
                  </a:lnTo>
                  <a:lnTo>
                    <a:pt x="3061" y="688"/>
                  </a:lnTo>
                  <a:lnTo>
                    <a:pt x="3061" y="688"/>
                  </a:lnTo>
                  <a:lnTo>
                    <a:pt x="2999" y="688"/>
                  </a:lnTo>
                  <a:lnTo>
                    <a:pt x="2999" y="688"/>
                  </a:lnTo>
                  <a:lnTo>
                    <a:pt x="2999" y="656"/>
                  </a:lnTo>
                  <a:lnTo>
                    <a:pt x="2999" y="656"/>
                  </a:lnTo>
                  <a:lnTo>
                    <a:pt x="2999" y="656"/>
                  </a:lnTo>
                  <a:lnTo>
                    <a:pt x="2999" y="656"/>
                  </a:lnTo>
                  <a:lnTo>
                    <a:pt x="2999" y="656"/>
                  </a:lnTo>
                  <a:lnTo>
                    <a:pt x="2999" y="656"/>
                  </a:lnTo>
                  <a:lnTo>
                    <a:pt x="2999" y="656"/>
                  </a:lnTo>
                  <a:lnTo>
                    <a:pt x="2936" y="625"/>
                  </a:lnTo>
                  <a:lnTo>
                    <a:pt x="2936" y="625"/>
                  </a:lnTo>
                  <a:lnTo>
                    <a:pt x="2936" y="625"/>
                  </a:lnTo>
                  <a:lnTo>
                    <a:pt x="2936" y="625"/>
                  </a:lnTo>
                  <a:lnTo>
                    <a:pt x="2936" y="625"/>
                  </a:lnTo>
                  <a:lnTo>
                    <a:pt x="2936" y="625"/>
                  </a:lnTo>
                  <a:lnTo>
                    <a:pt x="2936" y="625"/>
                  </a:lnTo>
                  <a:lnTo>
                    <a:pt x="2936" y="625"/>
                  </a:lnTo>
                  <a:lnTo>
                    <a:pt x="2905" y="625"/>
                  </a:lnTo>
                  <a:lnTo>
                    <a:pt x="2905" y="625"/>
                  </a:lnTo>
                  <a:lnTo>
                    <a:pt x="2905" y="625"/>
                  </a:lnTo>
                  <a:lnTo>
                    <a:pt x="2905" y="625"/>
                  </a:lnTo>
                  <a:lnTo>
                    <a:pt x="2905" y="625"/>
                  </a:lnTo>
                  <a:lnTo>
                    <a:pt x="2905" y="625"/>
                  </a:lnTo>
                  <a:lnTo>
                    <a:pt x="2905" y="594"/>
                  </a:lnTo>
                  <a:lnTo>
                    <a:pt x="2905" y="594"/>
                  </a:lnTo>
                  <a:lnTo>
                    <a:pt x="2905" y="594"/>
                  </a:lnTo>
                  <a:lnTo>
                    <a:pt x="2874" y="594"/>
                  </a:lnTo>
                  <a:lnTo>
                    <a:pt x="2874" y="594"/>
                  </a:lnTo>
                  <a:lnTo>
                    <a:pt x="2874" y="594"/>
                  </a:lnTo>
                  <a:lnTo>
                    <a:pt x="2874" y="594"/>
                  </a:lnTo>
                  <a:lnTo>
                    <a:pt x="2874" y="594"/>
                  </a:lnTo>
                  <a:lnTo>
                    <a:pt x="2874" y="594"/>
                  </a:lnTo>
                  <a:lnTo>
                    <a:pt x="2874" y="594"/>
                  </a:lnTo>
                  <a:lnTo>
                    <a:pt x="2843" y="563"/>
                  </a:lnTo>
                  <a:lnTo>
                    <a:pt x="2843" y="563"/>
                  </a:lnTo>
                  <a:lnTo>
                    <a:pt x="2843" y="563"/>
                  </a:lnTo>
                  <a:lnTo>
                    <a:pt x="2843" y="563"/>
                  </a:lnTo>
                  <a:lnTo>
                    <a:pt x="2843" y="563"/>
                  </a:lnTo>
                  <a:lnTo>
                    <a:pt x="2843" y="563"/>
                  </a:lnTo>
                  <a:lnTo>
                    <a:pt x="2843" y="563"/>
                  </a:lnTo>
                  <a:lnTo>
                    <a:pt x="2843" y="563"/>
                  </a:lnTo>
                  <a:lnTo>
                    <a:pt x="2843" y="563"/>
                  </a:lnTo>
                  <a:lnTo>
                    <a:pt x="2843" y="563"/>
                  </a:lnTo>
                  <a:lnTo>
                    <a:pt x="2843" y="563"/>
                  </a:lnTo>
                  <a:lnTo>
                    <a:pt x="2843" y="563"/>
                  </a:lnTo>
                  <a:lnTo>
                    <a:pt x="2811" y="563"/>
                  </a:lnTo>
                  <a:lnTo>
                    <a:pt x="2811" y="563"/>
                  </a:lnTo>
                  <a:lnTo>
                    <a:pt x="2811" y="563"/>
                  </a:lnTo>
                  <a:lnTo>
                    <a:pt x="2811" y="531"/>
                  </a:lnTo>
                  <a:lnTo>
                    <a:pt x="2749" y="500"/>
                  </a:lnTo>
                  <a:lnTo>
                    <a:pt x="2749" y="500"/>
                  </a:lnTo>
                  <a:lnTo>
                    <a:pt x="2718" y="500"/>
                  </a:lnTo>
                  <a:lnTo>
                    <a:pt x="2718" y="500"/>
                  </a:lnTo>
                  <a:lnTo>
                    <a:pt x="2718" y="500"/>
                  </a:lnTo>
                  <a:lnTo>
                    <a:pt x="2718" y="500"/>
                  </a:lnTo>
                  <a:lnTo>
                    <a:pt x="2686" y="500"/>
                  </a:lnTo>
                  <a:lnTo>
                    <a:pt x="2686" y="500"/>
                  </a:lnTo>
                  <a:lnTo>
                    <a:pt x="2686" y="500"/>
                  </a:lnTo>
                  <a:lnTo>
                    <a:pt x="2686" y="500"/>
                  </a:lnTo>
                  <a:lnTo>
                    <a:pt x="2686" y="500"/>
                  </a:lnTo>
                  <a:lnTo>
                    <a:pt x="2686" y="500"/>
                  </a:lnTo>
                  <a:lnTo>
                    <a:pt x="2655" y="500"/>
                  </a:lnTo>
                  <a:lnTo>
                    <a:pt x="2655" y="500"/>
                  </a:lnTo>
                  <a:lnTo>
                    <a:pt x="2655" y="500"/>
                  </a:lnTo>
                  <a:lnTo>
                    <a:pt x="2655" y="469"/>
                  </a:lnTo>
                  <a:lnTo>
                    <a:pt x="2624" y="469"/>
                  </a:lnTo>
                  <a:lnTo>
                    <a:pt x="2624" y="469"/>
                  </a:lnTo>
                  <a:lnTo>
                    <a:pt x="2624" y="469"/>
                  </a:lnTo>
                  <a:lnTo>
                    <a:pt x="2624" y="469"/>
                  </a:lnTo>
                  <a:lnTo>
                    <a:pt x="2624" y="469"/>
                  </a:lnTo>
                  <a:lnTo>
                    <a:pt x="2624" y="469"/>
                  </a:lnTo>
                  <a:lnTo>
                    <a:pt x="2624" y="469"/>
                  </a:lnTo>
                  <a:lnTo>
                    <a:pt x="2624" y="469"/>
                  </a:lnTo>
                  <a:lnTo>
                    <a:pt x="2624" y="469"/>
                  </a:lnTo>
                  <a:lnTo>
                    <a:pt x="2593" y="469"/>
                  </a:lnTo>
                  <a:lnTo>
                    <a:pt x="2593" y="469"/>
                  </a:lnTo>
                  <a:lnTo>
                    <a:pt x="2593" y="469"/>
                  </a:lnTo>
                  <a:lnTo>
                    <a:pt x="2593" y="469"/>
                  </a:lnTo>
                  <a:lnTo>
                    <a:pt x="2593" y="469"/>
                  </a:lnTo>
                  <a:lnTo>
                    <a:pt x="2593" y="469"/>
                  </a:lnTo>
                  <a:lnTo>
                    <a:pt x="2561" y="469"/>
                  </a:lnTo>
                  <a:lnTo>
                    <a:pt x="2561" y="469"/>
                  </a:lnTo>
                  <a:lnTo>
                    <a:pt x="2561" y="438"/>
                  </a:lnTo>
                  <a:lnTo>
                    <a:pt x="2561" y="469"/>
                  </a:lnTo>
                  <a:lnTo>
                    <a:pt x="2530" y="438"/>
                  </a:lnTo>
                  <a:lnTo>
                    <a:pt x="2530" y="438"/>
                  </a:lnTo>
                  <a:lnTo>
                    <a:pt x="2530" y="438"/>
                  </a:lnTo>
                  <a:lnTo>
                    <a:pt x="2530" y="438"/>
                  </a:lnTo>
                  <a:lnTo>
                    <a:pt x="2530" y="438"/>
                  </a:lnTo>
                  <a:lnTo>
                    <a:pt x="2530" y="438"/>
                  </a:lnTo>
                  <a:lnTo>
                    <a:pt x="2530" y="438"/>
                  </a:lnTo>
                  <a:lnTo>
                    <a:pt x="2530" y="438"/>
                  </a:lnTo>
                  <a:lnTo>
                    <a:pt x="2530" y="438"/>
                  </a:lnTo>
                  <a:lnTo>
                    <a:pt x="2530" y="406"/>
                  </a:lnTo>
                  <a:lnTo>
                    <a:pt x="2530" y="406"/>
                  </a:lnTo>
                  <a:lnTo>
                    <a:pt x="2530" y="406"/>
                  </a:lnTo>
                  <a:lnTo>
                    <a:pt x="2530" y="406"/>
                  </a:lnTo>
                  <a:lnTo>
                    <a:pt x="2530" y="406"/>
                  </a:lnTo>
                  <a:lnTo>
                    <a:pt x="2530" y="406"/>
                  </a:lnTo>
                  <a:lnTo>
                    <a:pt x="2499" y="406"/>
                  </a:lnTo>
                  <a:lnTo>
                    <a:pt x="2499" y="406"/>
                  </a:lnTo>
                  <a:lnTo>
                    <a:pt x="2499" y="406"/>
                  </a:lnTo>
                  <a:lnTo>
                    <a:pt x="2499" y="406"/>
                  </a:lnTo>
                  <a:lnTo>
                    <a:pt x="2499" y="406"/>
                  </a:lnTo>
                  <a:lnTo>
                    <a:pt x="2499" y="406"/>
                  </a:lnTo>
                  <a:lnTo>
                    <a:pt x="2499" y="406"/>
                  </a:lnTo>
                  <a:lnTo>
                    <a:pt x="2499" y="406"/>
                  </a:lnTo>
                  <a:lnTo>
                    <a:pt x="2499" y="406"/>
                  </a:lnTo>
                  <a:lnTo>
                    <a:pt x="2499" y="375"/>
                  </a:lnTo>
                  <a:lnTo>
                    <a:pt x="2499" y="375"/>
                  </a:lnTo>
                  <a:lnTo>
                    <a:pt x="2499" y="375"/>
                  </a:lnTo>
                  <a:lnTo>
                    <a:pt x="2499" y="375"/>
                  </a:lnTo>
                  <a:lnTo>
                    <a:pt x="2468" y="375"/>
                  </a:lnTo>
                  <a:lnTo>
                    <a:pt x="2468" y="375"/>
                  </a:lnTo>
                  <a:lnTo>
                    <a:pt x="2468" y="375"/>
                  </a:lnTo>
                  <a:lnTo>
                    <a:pt x="2468" y="375"/>
                  </a:lnTo>
                  <a:lnTo>
                    <a:pt x="2468" y="375"/>
                  </a:lnTo>
                  <a:lnTo>
                    <a:pt x="2468" y="375"/>
                  </a:lnTo>
                  <a:lnTo>
                    <a:pt x="2468" y="375"/>
                  </a:lnTo>
                  <a:lnTo>
                    <a:pt x="2436" y="375"/>
                  </a:lnTo>
                  <a:lnTo>
                    <a:pt x="2436" y="375"/>
                  </a:lnTo>
                  <a:lnTo>
                    <a:pt x="2436" y="375"/>
                  </a:lnTo>
                  <a:lnTo>
                    <a:pt x="2436" y="344"/>
                  </a:lnTo>
                  <a:lnTo>
                    <a:pt x="2436" y="344"/>
                  </a:lnTo>
                  <a:lnTo>
                    <a:pt x="2436" y="344"/>
                  </a:lnTo>
                  <a:lnTo>
                    <a:pt x="2436" y="344"/>
                  </a:lnTo>
                  <a:lnTo>
                    <a:pt x="2436" y="344"/>
                  </a:lnTo>
                  <a:lnTo>
                    <a:pt x="2436" y="344"/>
                  </a:lnTo>
                  <a:lnTo>
                    <a:pt x="2436" y="344"/>
                  </a:lnTo>
                  <a:lnTo>
                    <a:pt x="2436" y="344"/>
                  </a:lnTo>
                  <a:lnTo>
                    <a:pt x="2436" y="344"/>
                  </a:lnTo>
                  <a:lnTo>
                    <a:pt x="2405" y="344"/>
                  </a:lnTo>
                  <a:lnTo>
                    <a:pt x="2405" y="344"/>
                  </a:lnTo>
                  <a:lnTo>
                    <a:pt x="2405" y="344"/>
                  </a:lnTo>
                  <a:lnTo>
                    <a:pt x="2405" y="344"/>
                  </a:lnTo>
                  <a:lnTo>
                    <a:pt x="2405" y="344"/>
                  </a:lnTo>
                  <a:lnTo>
                    <a:pt x="2405" y="344"/>
                  </a:lnTo>
                  <a:lnTo>
                    <a:pt x="2405" y="313"/>
                  </a:lnTo>
                  <a:lnTo>
                    <a:pt x="2405" y="313"/>
                  </a:lnTo>
                  <a:lnTo>
                    <a:pt x="2405" y="313"/>
                  </a:lnTo>
                  <a:lnTo>
                    <a:pt x="2405" y="313"/>
                  </a:lnTo>
                  <a:lnTo>
                    <a:pt x="2405" y="313"/>
                  </a:lnTo>
                  <a:lnTo>
                    <a:pt x="2405" y="313"/>
                  </a:lnTo>
                  <a:lnTo>
                    <a:pt x="2405" y="313"/>
                  </a:lnTo>
                  <a:lnTo>
                    <a:pt x="2374" y="313"/>
                  </a:lnTo>
                  <a:lnTo>
                    <a:pt x="2374" y="313"/>
                  </a:lnTo>
                  <a:lnTo>
                    <a:pt x="2374" y="313"/>
                  </a:lnTo>
                  <a:lnTo>
                    <a:pt x="2374" y="313"/>
                  </a:lnTo>
                  <a:lnTo>
                    <a:pt x="2374" y="281"/>
                  </a:lnTo>
                  <a:lnTo>
                    <a:pt x="2343" y="281"/>
                  </a:lnTo>
                  <a:lnTo>
                    <a:pt x="2343" y="281"/>
                  </a:lnTo>
                  <a:lnTo>
                    <a:pt x="2343" y="281"/>
                  </a:lnTo>
                  <a:lnTo>
                    <a:pt x="2343" y="281"/>
                  </a:lnTo>
                  <a:lnTo>
                    <a:pt x="2343" y="281"/>
                  </a:lnTo>
                  <a:lnTo>
                    <a:pt x="2343" y="250"/>
                  </a:lnTo>
                  <a:lnTo>
                    <a:pt x="2343" y="250"/>
                  </a:lnTo>
                  <a:lnTo>
                    <a:pt x="2343" y="250"/>
                  </a:lnTo>
                  <a:lnTo>
                    <a:pt x="2343" y="250"/>
                  </a:lnTo>
                  <a:lnTo>
                    <a:pt x="2343" y="250"/>
                  </a:lnTo>
                  <a:lnTo>
                    <a:pt x="2343" y="250"/>
                  </a:lnTo>
                  <a:lnTo>
                    <a:pt x="2311" y="250"/>
                  </a:lnTo>
                  <a:lnTo>
                    <a:pt x="2311" y="250"/>
                  </a:lnTo>
                  <a:lnTo>
                    <a:pt x="2311" y="250"/>
                  </a:lnTo>
                  <a:lnTo>
                    <a:pt x="2311" y="219"/>
                  </a:lnTo>
                  <a:lnTo>
                    <a:pt x="2311" y="219"/>
                  </a:lnTo>
                  <a:lnTo>
                    <a:pt x="2311" y="219"/>
                  </a:lnTo>
                  <a:lnTo>
                    <a:pt x="2311" y="219"/>
                  </a:lnTo>
                  <a:lnTo>
                    <a:pt x="2311" y="219"/>
                  </a:lnTo>
                  <a:lnTo>
                    <a:pt x="2311" y="219"/>
                  </a:lnTo>
                  <a:lnTo>
                    <a:pt x="2311" y="219"/>
                  </a:lnTo>
                  <a:lnTo>
                    <a:pt x="2311" y="219"/>
                  </a:lnTo>
                  <a:lnTo>
                    <a:pt x="2311" y="219"/>
                  </a:lnTo>
                  <a:lnTo>
                    <a:pt x="2311" y="219"/>
                  </a:lnTo>
                  <a:lnTo>
                    <a:pt x="2311" y="219"/>
                  </a:lnTo>
                  <a:lnTo>
                    <a:pt x="2311" y="219"/>
                  </a:lnTo>
                  <a:lnTo>
                    <a:pt x="2311" y="219"/>
                  </a:lnTo>
                  <a:lnTo>
                    <a:pt x="2311" y="219"/>
                  </a:lnTo>
                  <a:lnTo>
                    <a:pt x="2311" y="219"/>
                  </a:lnTo>
                  <a:lnTo>
                    <a:pt x="2311" y="188"/>
                  </a:lnTo>
                  <a:lnTo>
                    <a:pt x="2311" y="188"/>
                  </a:lnTo>
                  <a:lnTo>
                    <a:pt x="2311" y="188"/>
                  </a:lnTo>
                  <a:lnTo>
                    <a:pt x="2311" y="188"/>
                  </a:lnTo>
                  <a:lnTo>
                    <a:pt x="2311" y="188"/>
                  </a:lnTo>
                  <a:lnTo>
                    <a:pt x="2311" y="188"/>
                  </a:lnTo>
                  <a:lnTo>
                    <a:pt x="2280" y="188"/>
                  </a:lnTo>
                  <a:lnTo>
                    <a:pt x="2280" y="188"/>
                  </a:lnTo>
                  <a:lnTo>
                    <a:pt x="2280" y="188"/>
                  </a:lnTo>
                  <a:lnTo>
                    <a:pt x="2280" y="188"/>
                  </a:lnTo>
                  <a:lnTo>
                    <a:pt x="2311" y="188"/>
                  </a:lnTo>
                  <a:lnTo>
                    <a:pt x="2280" y="188"/>
                  </a:lnTo>
                  <a:lnTo>
                    <a:pt x="2280" y="156"/>
                  </a:lnTo>
                  <a:lnTo>
                    <a:pt x="2280" y="156"/>
                  </a:lnTo>
                  <a:lnTo>
                    <a:pt x="2280" y="156"/>
                  </a:lnTo>
                  <a:lnTo>
                    <a:pt x="2280" y="156"/>
                  </a:lnTo>
                  <a:lnTo>
                    <a:pt x="2280" y="156"/>
                  </a:lnTo>
                  <a:lnTo>
                    <a:pt x="2280" y="156"/>
                  </a:lnTo>
                  <a:lnTo>
                    <a:pt x="2280" y="156"/>
                  </a:lnTo>
                  <a:lnTo>
                    <a:pt x="2280" y="156"/>
                  </a:lnTo>
                  <a:lnTo>
                    <a:pt x="2280" y="156"/>
                  </a:lnTo>
                  <a:lnTo>
                    <a:pt x="2280" y="156"/>
                  </a:lnTo>
                  <a:lnTo>
                    <a:pt x="2280" y="156"/>
                  </a:lnTo>
                  <a:lnTo>
                    <a:pt x="2280" y="156"/>
                  </a:lnTo>
                  <a:lnTo>
                    <a:pt x="2249" y="156"/>
                  </a:lnTo>
                  <a:lnTo>
                    <a:pt x="2249" y="156"/>
                  </a:lnTo>
                  <a:lnTo>
                    <a:pt x="2249" y="156"/>
                  </a:lnTo>
                  <a:lnTo>
                    <a:pt x="2249" y="125"/>
                  </a:lnTo>
                  <a:lnTo>
                    <a:pt x="2249" y="125"/>
                  </a:lnTo>
                  <a:lnTo>
                    <a:pt x="2249" y="125"/>
                  </a:lnTo>
                  <a:lnTo>
                    <a:pt x="2218" y="125"/>
                  </a:lnTo>
                  <a:lnTo>
                    <a:pt x="2218" y="125"/>
                  </a:lnTo>
                  <a:lnTo>
                    <a:pt x="2218" y="125"/>
                  </a:lnTo>
                  <a:lnTo>
                    <a:pt x="2218" y="125"/>
                  </a:lnTo>
                  <a:lnTo>
                    <a:pt x="2218" y="125"/>
                  </a:lnTo>
                  <a:lnTo>
                    <a:pt x="2218" y="125"/>
                  </a:lnTo>
                  <a:lnTo>
                    <a:pt x="2218" y="125"/>
                  </a:lnTo>
                  <a:lnTo>
                    <a:pt x="2218" y="125"/>
                  </a:lnTo>
                  <a:lnTo>
                    <a:pt x="2218" y="125"/>
                  </a:lnTo>
                  <a:lnTo>
                    <a:pt x="2218" y="125"/>
                  </a:lnTo>
                  <a:lnTo>
                    <a:pt x="2218" y="125"/>
                  </a:lnTo>
                  <a:lnTo>
                    <a:pt x="2218" y="125"/>
                  </a:lnTo>
                  <a:lnTo>
                    <a:pt x="2218" y="125"/>
                  </a:lnTo>
                  <a:lnTo>
                    <a:pt x="2218" y="125"/>
                  </a:lnTo>
                  <a:lnTo>
                    <a:pt x="2218" y="94"/>
                  </a:lnTo>
                  <a:lnTo>
                    <a:pt x="2218" y="94"/>
                  </a:lnTo>
                  <a:lnTo>
                    <a:pt x="2218" y="94"/>
                  </a:lnTo>
                  <a:lnTo>
                    <a:pt x="2218" y="94"/>
                  </a:lnTo>
                  <a:lnTo>
                    <a:pt x="2218" y="94"/>
                  </a:lnTo>
                  <a:lnTo>
                    <a:pt x="2218" y="94"/>
                  </a:lnTo>
                  <a:lnTo>
                    <a:pt x="2218" y="94"/>
                  </a:lnTo>
                  <a:lnTo>
                    <a:pt x="2186" y="94"/>
                  </a:lnTo>
                  <a:lnTo>
                    <a:pt x="2186" y="94"/>
                  </a:lnTo>
                  <a:lnTo>
                    <a:pt x="2186" y="94"/>
                  </a:lnTo>
                  <a:lnTo>
                    <a:pt x="2186" y="94"/>
                  </a:lnTo>
                  <a:lnTo>
                    <a:pt x="2186" y="63"/>
                  </a:lnTo>
                  <a:lnTo>
                    <a:pt x="2186" y="63"/>
                  </a:lnTo>
                  <a:lnTo>
                    <a:pt x="2186" y="63"/>
                  </a:lnTo>
                  <a:lnTo>
                    <a:pt x="2186" y="63"/>
                  </a:lnTo>
                  <a:lnTo>
                    <a:pt x="2186" y="63"/>
                  </a:lnTo>
                  <a:lnTo>
                    <a:pt x="2186" y="63"/>
                  </a:lnTo>
                  <a:lnTo>
                    <a:pt x="2186" y="63"/>
                  </a:lnTo>
                  <a:lnTo>
                    <a:pt x="2155" y="63"/>
                  </a:lnTo>
                  <a:lnTo>
                    <a:pt x="2124" y="63"/>
                  </a:lnTo>
                  <a:lnTo>
                    <a:pt x="2124" y="63"/>
                  </a:lnTo>
                  <a:lnTo>
                    <a:pt x="1999" y="63"/>
                  </a:lnTo>
                  <a:lnTo>
                    <a:pt x="1999" y="63"/>
                  </a:lnTo>
                  <a:lnTo>
                    <a:pt x="1999" y="63"/>
                  </a:lnTo>
                  <a:lnTo>
                    <a:pt x="1999" y="63"/>
                  </a:lnTo>
                  <a:lnTo>
                    <a:pt x="1999" y="63"/>
                  </a:lnTo>
                  <a:lnTo>
                    <a:pt x="1968" y="63"/>
                  </a:lnTo>
                  <a:lnTo>
                    <a:pt x="1968" y="63"/>
                  </a:lnTo>
                  <a:lnTo>
                    <a:pt x="1968" y="63"/>
                  </a:lnTo>
                  <a:lnTo>
                    <a:pt x="1968" y="63"/>
                  </a:lnTo>
                  <a:lnTo>
                    <a:pt x="1936" y="63"/>
                  </a:lnTo>
                  <a:lnTo>
                    <a:pt x="1936" y="63"/>
                  </a:lnTo>
                  <a:lnTo>
                    <a:pt x="1936" y="63"/>
                  </a:lnTo>
                  <a:lnTo>
                    <a:pt x="1936" y="63"/>
                  </a:lnTo>
                  <a:lnTo>
                    <a:pt x="1936" y="63"/>
                  </a:lnTo>
                  <a:lnTo>
                    <a:pt x="1936" y="63"/>
                  </a:lnTo>
                  <a:lnTo>
                    <a:pt x="1936" y="63"/>
                  </a:lnTo>
                  <a:lnTo>
                    <a:pt x="1936" y="63"/>
                  </a:lnTo>
                  <a:lnTo>
                    <a:pt x="1936" y="63"/>
                  </a:lnTo>
                  <a:lnTo>
                    <a:pt x="1936" y="63"/>
                  </a:lnTo>
                  <a:lnTo>
                    <a:pt x="1936" y="94"/>
                  </a:lnTo>
                  <a:lnTo>
                    <a:pt x="1936" y="94"/>
                  </a:lnTo>
                  <a:lnTo>
                    <a:pt x="1936" y="94"/>
                  </a:lnTo>
                  <a:lnTo>
                    <a:pt x="1936" y="94"/>
                  </a:lnTo>
                  <a:lnTo>
                    <a:pt x="1936" y="125"/>
                  </a:lnTo>
                  <a:lnTo>
                    <a:pt x="1936" y="125"/>
                  </a:lnTo>
                  <a:lnTo>
                    <a:pt x="1905" y="156"/>
                  </a:lnTo>
                  <a:lnTo>
                    <a:pt x="1905" y="156"/>
                  </a:lnTo>
                  <a:lnTo>
                    <a:pt x="1905" y="156"/>
                  </a:lnTo>
                  <a:lnTo>
                    <a:pt x="1874" y="188"/>
                  </a:lnTo>
                  <a:lnTo>
                    <a:pt x="1874" y="219"/>
                  </a:lnTo>
                  <a:lnTo>
                    <a:pt x="1874" y="219"/>
                  </a:lnTo>
                  <a:lnTo>
                    <a:pt x="1874" y="219"/>
                  </a:lnTo>
                  <a:lnTo>
                    <a:pt x="1874" y="250"/>
                  </a:lnTo>
                  <a:lnTo>
                    <a:pt x="1874" y="250"/>
                  </a:lnTo>
                  <a:lnTo>
                    <a:pt x="1874" y="250"/>
                  </a:lnTo>
                  <a:lnTo>
                    <a:pt x="1874" y="250"/>
                  </a:lnTo>
                  <a:lnTo>
                    <a:pt x="1874" y="219"/>
                  </a:lnTo>
                  <a:lnTo>
                    <a:pt x="1874" y="219"/>
                  </a:lnTo>
                  <a:lnTo>
                    <a:pt x="1874" y="219"/>
                  </a:lnTo>
                  <a:lnTo>
                    <a:pt x="1874" y="219"/>
                  </a:lnTo>
                  <a:lnTo>
                    <a:pt x="1874" y="219"/>
                  </a:lnTo>
                  <a:lnTo>
                    <a:pt x="1843" y="219"/>
                  </a:lnTo>
                  <a:lnTo>
                    <a:pt x="1843" y="188"/>
                  </a:lnTo>
                  <a:lnTo>
                    <a:pt x="1843" y="188"/>
                  </a:lnTo>
                  <a:lnTo>
                    <a:pt x="1843" y="188"/>
                  </a:lnTo>
                  <a:lnTo>
                    <a:pt x="1843" y="188"/>
                  </a:lnTo>
                  <a:lnTo>
                    <a:pt x="1843" y="188"/>
                  </a:lnTo>
                  <a:lnTo>
                    <a:pt x="1843" y="188"/>
                  </a:lnTo>
                  <a:lnTo>
                    <a:pt x="1843" y="188"/>
                  </a:lnTo>
                  <a:lnTo>
                    <a:pt x="1843" y="188"/>
                  </a:lnTo>
                  <a:lnTo>
                    <a:pt x="1843" y="188"/>
                  </a:lnTo>
                  <a:lnTo>
                    <a:pt x="1843" y="188"/>
                  </a:lnTo>
                  <a:lnTo>
                    <a:pt x="1843" y="188"/>
                  </a:lnTo>
                  <a:lnTo>
                    <a:pt x="1843" y="188"/>
                  </a:lnTo>
                  <a:lnTo>
                    <a:pt x="1843" y="156"/>
                  </a:lnTo>
                  <a:lnTo>
                    <a:pt x="1843" y="156"/>
                  </a:lnTo>
                  <a:lnTo>
                    <a:pt x="1843" y="156"/>
                  </a:lnTo>
                  <a:lnTo>
                    <a:pt x="1843" y="156"/>
                  </a:lnTo>
                  <a:lnTo>
                    <a:pt x="1843" y="156"/>
                  </a:lnTo>
                  <a:lnTo>
                    <a:pt x="1843" y="156"/>
                  </a:lnTo>
                  <a:lnTo>
                    <a:pt x="1843" y="156"/>
                  </a:lnTo>
                  <a:lnTo>
                    <a:pt x="1843" y="156"/>
                  </a:lnTo>
                  <a:lnTo>
                    <a:pt x="1843" y="156"/>
                  </a:lnTo>
                  <a:lnTo>
                    <a:pt x="1843" y="125"/>
                  </a:lnTo>
                  <a:lnTo>
                    <a:pt x="1811" y="125"/>
                  </a:lnTo>
                  <a:lnTo>
                    <a:pt x="1811" y="125"/>
                  </a:lnTo>
                  <a:lnTo>
                    <a:pt x="1811" y="125"/>
                  </a:lnTo>
                  <a:lnTo>
                    <a:pt x="1843" y="125"/>
                  </a:lnTo>
                  <a:lnTo>
                    <a:pt x="1843" y="125"/>
                  </a:lnTo>
                  <a:lnTo>
                    <a:pt x="1843" y="125"/>
                  </a:lnTo>
                  <a:lnTo>
                    <a:pt x="1843" y="125"/>
                  </a:lnTo>
                  <a:lnTo>
                    <a:pt x="1811" y="125"/>
                  </a:lnTo>
                  <a:lnTo>
                    <a:pt x="1811" y="94"/>
                  </a:lnTo>
                  <a:lnTo>
                    <a:pt x="1811" y="94"/>
                  </a:lnTo>
                  <a:lnTo>
                    <a:pt x="1811" y="94"/>
                  </a:lnTo>
                  <a:lnTo>
                    <a:pt x="1811" y="94"/>
                  </a:lnTo>
                  <a:lnTo>
                    <a:pt x="1811" y="94"/>
                  </a:lnTo>
                  <a:lnTo>
                    <a:pt x="1811" y="94"/>
                  </a:lnTo>
                  <a:lnTo>
                    <a:pt x="1811" y="94"/>
                  </a:lnTo>
                  <a:lnTo>
                    <a:pt x="1811" y="94"/>
                  </a:lnTo>
                  <a:lnTo>
                    <a:pt x="1780" y="94"/>
                  </a:lnTo>
                  <a:lnTo>
                    <a:pt x="1780" y="94"/>
                  </a:lnTo>
                  <a:lnTo>
                    <a:pt x="1780" y="94"/>
                  </a:lnTo>
                  <a:lnTo>
                    <a:pt x="1780" y="94"/>
                  </a:lnTo>
                  <a:lnTo>
                    <a:pt x="1718" y="94"/>
                  </a:lnTo>
                  <a:lnTo>
                    <a:pt x="1655" y="94"/>
                  </a:lnTo>
                  <a:lnTo>
                    <a:pt x="1624" y="63"/>
                  </a:lnTo>
                  <a:lnTo>
                    <a:pt x="1624" y="63"/>
                  </a:lnTo>
                  <a:lnTo>
                    <a:pt x="1624" y="63"/>
                  </a:lnTo>
                  <a:lnTo>
                    <a:pt x="1624" y="63"/>
                  </a:lnTo>
                  <a:lnTo>
                    <a:pt x="1624" y="63"/>
                  </a:lnTo>
                  <a:lnTo>
                    <a:pt x="1624" y="94"/>
                  </a:lnTo>
                  <a:lnTo>
                    <a:pt x="1593" y="94"/>
                  </a:lnTo>
                  <a:lnTo>
                    <a:pt x="1593" y="94"/>
                  </a:lnTo>
                  <a:lnTo>
                    <a:pt x="1561" y="63"/>
                  </a:lnTo>
                  <a:lnTo>
                    <a:pt x="1561" y="31"/>
                  </a:lnTo>
                  <a:lnTo>
                    <a:pt x="1530" y="31"/>
                  </a:lnTo>
                  <a:lnTo>
                    <a:pt x="1530" y="31"/>
                  </a:lnTo>
                  <a:lnTo>
                    <a:pt x="1530" y="31"/>
                  </a:lnTo>
                  <a:lnTo>
                    <a:pt x="1530" y="31"/>
                  </a:lnTo>
                  <a:lnTo>
                    <a:pt x="1530" y="31"/>
                  </a:lnTo>
                  <a:lnTo>
                    <a:pt x="1499" y="31"/>
                  </a:lnTo>
                  <a:lnTo>
                    <a:pt x="1499" y="0"/>
                  </a:lnTo>
                  <a:lnTo>
                    <a:pt x="1499" y="0"/>
                  </a:lnTo>
                  <a:lnTo>
                    <a:pt x="1468" y="63"/>
                  </a:lnTo>
                  <a:lnTo>
                    <a:pt x="1468" y="63"/>
                  </a:lnTo>
                  <a:lnTo>
                    <a:pt x="1468" y="63"/>
                  </a:lnTo>
                  <a:lnTo>
                    <a:pt x="1468" y="63"/>
                  </a:lnTo>
                  <a:lnTo>
                    <a:pt x="1468" y="63"/>
                  </a:lnTo>
                  <a:lnTo>
                    <a:pt x="1468" y="63"/>
                  </a:lnTo>
                  <a:lnTo>
                    <a:pt x="1468" y="63"/>
                  </a:lnTo>
                  <a:lnTo>
                    <a:pt x="1468" y="63"/>
                  </a:lnTo>
                  <a:lnTo>
                    <a:pt x="1468" y="63"/>
                  </a:lnTo>
                  <a:lnTo>
                    <a:pt x="1468" y="94"/>
                  </a:lnTo>
                  <a:lnTo>
                    <a:pt x="1468" y="94"/>
                  </a:lnTo>
                  <a:lnTo>
                    <a:pt x="1468" y="94"/>
                  </a:lnTo>
                  <a:lnTo>
                    <a:pt x="1436" y="94"/>
                  </a:lnTo>
                  <a:lnTo>
                    <a:pt x="1405" y="94"/>
                  </a:lnTo>
                  <a:lnTo>
                    <a:pt x="1405" y="94"/>
                  </a:lnTo>
                  <a:lnTo>
                    <a:pt x="1405" y="94"/>
                  </a:lnTo>
                  <a:lnTo>
                    <a:pt x="1405" y="94"/>
                  </a:lnTo>
                  <a:lnTo>
                    <a:pt x="1405" y="94"/>
                  </a:lnTo>
                  <a:lnTo>
                    <a:pt x="1405" y="94"/>
                  </a:lnTo>
                  <a:lnTo>
                    <a:pt x="1405" y="94"/>
                  </a:lnTo>
                  <a:lnTo>
                    <a:pt x="1405" y="94"/>
                  </a:lnTo>
                  <a:lnTo>
                    <a:pt x="1405" y="94"/>
                  </a:lnTo>
                  <a:lnTo>
                    <a:pt x="1405" y="94"/>
                  </a:lnTo>
                  <a:lnTo>
                    <a:pt x="1374" y="94"/>
                  </a:lnTo>
                  <a:lnTo>
                    <a:pt x="1374" y="125"/>
                  </a:lnTo>
                  <a:lnTo>
                    <a:pt x="1374" y="125"/>
                  </a:lnTo>
                  <a:lnTo>
                    <a:pt x="1374" y="125"/>
                  </a:lnTo>
                  <a:lnTo>
                    <a:pt x="1374" y="125"/>
                  </a:lnTo>
                  <a:lnTo>
                    <a:pt x="1374" y="125"/>
                  </a:lnTo>
                  <a:lnTo>
                    <a:pt x="1374" y="156"/>
                  </a:lnTo>
                  <a:lnTo>
                    <a:pt x="1374" y="156"/>
                  </a:lnTo>
                  <a:lnTo>
                    <a:pt x="1374" y="156"/>
                  </a:lnTo>
                  <a:lnTo>
                    <a:pt x="1374" y="156"/>
                  </a:lnTo>
                  <a:lnTo>
                    <a:pt x="1343" y="156"/>
                  </a:lnTo>
                  <a:lnTo>
                    <a:pt x="1343" y="156"/>
                  </a:lnTo>
                  <a:lnTo>
                    <a:pt x="1343" y="156"/>
                  </a:lnTo>
                  <a:lnTo>
                    <a:pt x="1343" y="156"/>
                  </a:lnTo>
                  <a:lnTo>
                    <a:pt x="1343" y="156"/>
                  </a:lnTo>
                  <a:lnTo>
                    <a:pt x="1343" y="156"/>
                  </a:lnTo>
                  <a:lnTo>
                    <a:pt x="1343" y="156"/>
                  </a:lnTo>
                  <a:lnTo>
                    <a:pt x="1311" y="156"/>
                  </a:lnTo>
                  <a:lnTo>
                    <a:pt x="1343" y="188"/>
                  </a:lnTo>
                  <a:lnTo>
                    <a:pt x="1311" y="188"/>
                  </a:lnTo>
                  <a:lnTo>
                    <a:pt x="1311" y="188"/>
                  </a:lnTo>
                  <a:lnTo>
                    <a:pt x="1311" y="219"/>
                  </a:lnTo>
                  <a:lnTo>
                    <a:pt x="1311" y="219"/>
                  </a:lnTo>
                  <a:lnTo>
                    <a:pt x="1280" y="250"/>
                  </a:lnTo>
                  <a:lnTo>
                    <a:pt x="1343" y="281"/>
                  </a:lnTo>
                  <a:lnTo>
                    <a:pt x="1343" y="281"/>
                  </a:lnTo>
                  <a:lnTo>
                    <a:pt x="1311" y="281"/>
                  </a:lnTo>
                  <a:lnTo>
                    <a:pt x="1311" y="344"/>
                  </a:lnTo>
                  <a:lnTo>
                    <a:pt x="1311" y="375"/>
                  </a:lnTo>
                  <a:lnTo>
                    <a:pt x="1280" y="438"/>
                  </a:lnTo>
                  <a:lnTo>
                    <a:pt x="1280" y="469"/>
                  </a:lnTo>
                  <a:lnTo>
                    <a:pt x="1249" y="500"/>
                  </a:lnTo>
                  <a:lnTo>
                    <a:pt x="1249" y="500"/>
                  </a:lnTo>
                  <a:lnTo>
                    <a:pt x="1249" y="500"/>
                  </a:lnTo>
                  <a:lnTo>
                    <a:pt x="1249" y="500"/>
                  </a:lnTo>
                  <a:lnTo>
                    <a:pt x="1249" y="500"/>
                  </a:lnTo>
                  <a:lnTo>
                    <a:pt x="1249" y="500"/>
                  </a:lnTo>
                  <a:lnTo>
                    <a:pt x="1218" y="500"/>
                  </a:lnTo>
                  <a:lnTo>
                    <a:pt x="1218" y="500"/>
                  </a:lnTo>
                  <a:lnTo>
                    <a:pt x="1218" y="531"/>
                  </a:lnTo>
                  <a:lnTo>
                    <a:pt x="1186" y="531"/>
                  </a:lnTo>
                  <a:lnTo>
                    <a:pt x="1155" y="563"/>
                  </a:lnTo>
                  <a:lnTo>
                    <a:pt x="1124" y="563"/>
                  </a:lnTo>
                  <a:lnTo>
                    <a:pt x="1124" y="563"/>
                  </a:lnTo>
                  <a:lnTo>
                    <a:pt x="1093" y="563"/>
                  </a:lnTo>
                  <a:lnTo>
                    <a:pt x="1093" y="563"/>
                  </a:lnTo>
                  <a:lnTo>
                    <a:pt x="1093" y="563"/>
                  </a:lnTo>
                  <a:lnTo>
                    <a:pt x="1093" y="594"/>
                  </a:lnTo>
                  <a:lnTo>
                    <a:pt x="1061" y="594"/>
                  </a:lnTo>
                  <a:lnTo>
                    <a:pt x="1061" y="594"/>
                  </a:lnTo>
                  <a:lnTo>
                    <a:pt x="1061" y="594"/>
                  </a:lnTo>
                  <a:lnTo>
                    <a:pt x="1061" y="594"/>
                  </a:lnTo>
                  <a:lnTo>
                    <a:pt x="1061" y="594"/>
                  </a:lnTo>
                  <a:lnTo>
                    <a:pt x="1061" y="594"/>
                  </a:lnTo>
                  <a:lnTo>
                    <a:pt x="1061" y="594"/>
                  </a:lnTo>
                  <a:lnTo>
                    <a:pt x="1061" y="594"/>
                  </a:lnTo>
                  <a:lnTo>
                    <a:pt x="1061" y="594"/>
                  </a:lnTo>
                  <a:lnTo>
                    <a:pt x="1030" y="625"/>
                  </a:lnTo>
                  <a:lnTo>
                    <a:pt x="1030" y="625"/>
                  </a:lnTo>
                  <a:lnTo>
                    <a:pt x="1030" y="625"/>
                  </a:lnTo>
                  <a:lnTo>
                    <a:pt x="1030" y="625"/>
                  </a:lnTo>
                  <a:lnTo>
                    <a:pt x="1030" y="625"/>
                  </a:lnTo>
                  <a:lnTo>
                    <a:pt x="1030" y="625"/>
                  </a:lnTo>
                  <a:lnTo>
                    <a:pt x="1030" y="625"/>
                  </a:lnTo>
                  <a:lnTo>
                    <a:pt x="1030" y="625"/>
                  </a:lnTo>
                  <a:lnTo>
                    <a:pt x="1030" y="625"/>
                  </a:lnTo>
                  <a:lnTo>
                    <a:pt x="1030" y="656"/>
                  </a:lnTo>
                  <a:lnTo>
                    <a:pt x="999" y="656"/>
                  </a:lnTo>
                  <a:lnTo>
                    <a:pt x="999" y="656"/>
                  </a:lnTo>
                  <a:lnTo>
                    <a:pt x="999" y="688"/>
                  </a:lnTo>
                  <a:lnTo>
                    <a:pt x="1030" y="688"/>
                  </a:lnTo>
                  <a:lnTo>
                    <a:pt x="1030" y="688"/>
                  </a:lnTo>
                  <a:lnTo>
                    <a:pt x="1030" y="688"/>
                  </a:lnTo>
                  <a:lnTo>
                    <a:pt x="1030" y="688"/>
                  </a:lnTo>
                  <a:lnTo>
                    <a:pt x="1030" y="688"/>
                  </a:lnTo>
                  <a:lnTo>
                    <a:pt x="1030" y="688"/>
                  </a:lnTo>
                  <a:lnTo>
                    <a:pt x="1030" y="688"/>
                  </a:lnTo>
                  <a:lnTo>
                    <a:pt x="1030" y="688"/>
                  </a:lnTo>
                  <a:lnTo>
                    <a:pt x="1030" y="688"/>
                  </a:lnTo>
                  <a:lnTo>
                    <a:pt x="1030" y="688"/>
                  </a:lnTo>
                  <a:lnTo>
                    <a:pt x="1030" y="688"/>
                  </a:lnTo>
                  <a:lnTo>
                    <a:pt x="1030" y="688"/>
                  </a:lnTo>
                  <a:lnTo>
                    <a:pt x="1030" y="688"/>
                  </a:lnTo>
                  <a:lnTo>
                    <a:pt x="1030" y="688"/>
                  </a:lnTo>
                  <a:lnTo>
                    <a:pt x="1030" y="719"/>
                  </a:lnTo>
                  <a:lnTo>
                    <a:pt x="1030" y="719"/>
                  </a:lnTo>
                  <a:lnTo>
                    <a:pt x="1030" y="719"/>
                  </a:lnTo>
                  <a:lnTo>
                    <a:pt x="1030" y="719"/>
                  </a:lnTo>
                  <a:lnTo>
                    <a:pt x="1030" y="719"/>
                  </a:lnTo>
                  <a:lnTo>
                    <a:pt x="1030" y="719"/>
                  </a:lnTo>
                  <a:lnTo>
                    <a:pt x="1030" y="719"/>
                  </a:lnTo>
                  <a:lnTo>
                    <a:pt x="1030" y="719"/>
                  </a:lnTo>
                  <a:lnTo>
                    <a:pt x="1061" y="719"/>
                  </a:lnTo>
                  <a:lnTo>
                    <a:pt x="1061" y="750"/>
                  </a:lnTo>
                  <a:lnTo>
                    <a:pt x="1061" y="750"/>
                  </a:lnTo>
                  <a:lnTo>
                    <a:pt x="1061" y="750"/>
                  </a:lnTo>
                  <a:lnTo>
                    <a:pt x="1061" y="750"/>
                  </a:lnTo>
                  <a:lnTo>
                    <a:pt x="1030" y="750"/>
                  </a:lnTo>
                  <a:lnTo>
                    <a:pt x="1030" y="750"/>
                  </a:lnTo>
                  <a:lnTo>
                    <a:pt x="1030" y="750"/>
                  </a:lnTo>
                  <a:lnTo>
                    <a:pt x="1030" y="750"/>
                  </a:lnTo>
                  <a:lnTo>
                    <a:pt x="1030" y="750"/>
                  </a:lnTo>
                  <a:lnTo>
                    <a:pt x="1030" y="750"/>
                  </a:lnTo>
                  <a:lnTo>
                    <a:pt x="999" y="813"/>
                  </a:lnTo>
                  <a:lnTo>
                    <a:pt x="999" y="813"/>
                  </a:lnTo>
                  <a:lnTo>
                    <a:pt x="999" y="813"/>
                  </a:lnTo>
                  <a:lnTo>
                    <a:pt x="999" y="844"/>
                  </a:lnTo>
                  <a:lnTo>
                    <a:pt x="1030" y="844"/>
                  </a:lnTo>
                  <a:lnTo>
                    <a:pt x="1030" y="844"/>
                  </a:lnTo>
                  <a:lnTo>
                    <a:pt x="1030" y="844"/>
                  </a:lnTo>
                  <a:lnTo>
                    <a:pt x="1030" y="844"/>
                  </a:lnTo>
                  <a:lnTo>
                    <a:pt x="1030" y="844"/>
                  </a:lnTo>
                  <a:lnTo>
                    <a:pt x="1030" y="875"/>
                  </a:lnTo>
                  <a:lnTo>
                    <a:pt x="1030" y="875"/>
                  </a:lnTo>
                  <a:lnTo>
                    <a:pt x="1030" y="875"/>
                  </a:lnTo>
                  <a:lnTo>
                    <a:pt x="1030" y="875"/>
                  </a:lnTo>
                  <a:lnTo>
                    <a:pt x="1030" y="875"/>
                  </a:lnTo>
                  <a:lnTo>
                    <a:pt x="1030" y="906"/>
                  </a:lnTo>
                  <a:lnTo>
                    <a:pt x="1030" y="969"/>
                  </a:lnTo>
                  <a:lnTo>
                    <a:pt x="1061" y="969"/>
                  </a:lnTo>
                  <a:lnTo>
                    <a:pt x="1030" y="969"/>
                  </a:lnTo>
                  <a:lnTo>
                    <a:pt x="1030" y="1000"/>
                  </a:lnTo>
                  <a:lnTo>
                    <a:pt x="999" y="1000"/>
                  </a:lnTo>
                  <a:lnTo>
                    <a:pt x="999" y="1000"/>
                  </a:lnTo>
                  <a:lnTo>
                    <a:pt x="999" y="1031"/>
                  </a:lnTo>
                  <a:lnTo>
                    <a:pt x="999" y="1031"/>
                  </a:lnTo>
                  <a:lnTo>
                    <a:pt x="999" y="1063"/>
                  </a:lnTo>
                  <a:lnTo>
                    <a:pt x="1030" y="1063"/>
                  </a:lnTo>
                  <a:lnTo>
                    <a:pt x="1030" y="1063"/>
                  </a:lnTo>
                  <a:lnTo>
                    <a:pt x="1030" y="1094"/>
                  </a:lnTo>
                  <a:lnTo>
                    <a:pt x="1061" y="1125"/>
                  </a:lnTo>
                  <a:lnTo>
                    <a:pt x="1061" y="1125"/>
                  </a:lnTo>
                  <a:lnTo>
                    <a:pt x="1061" y="1156"/>
                  </a:lnTo>
                  <a:lnTo>
                    <a:pt x="1061" y="1156"/>
                  </a:lnTo>
                  <a:lnTo>
                    <a:pt x="1061" y="1156"/>
                  </a:lnTo>
                  <a:lnTo>
                    <a:pt x="1061" y="1156"/>
                  </a:lnTo>
                  <a:lnTo>
                    <a:pt x="1061" y="1156"/>
                  </a:lnTo>
                  <a:lnTo>
                    <a:pt x="1061" y="1156"/>
                  </a:lnTo>
                  <a:lnTo>
                    <a:pt x="1061" y="1188"/>
                  </a:lnTo>
                  <a:lnTo>
                    <a:pt x="1061" y="1188"/>
                  </a:lnTo>
                  <a:lnTo>
                    <a:pt x="1061" y="1188"/>
                  </a:lnTo>
                  <a:lnTo>
                    <a:pt x="1061" y="1188"/>
                  </a:lnTo>
                  <a:lnTo>
                    <a:pt x="1030" y="1188"/>
                  </a:lnTo>
                  <a:lnTo>
                    <a:pt x="1030" y="1188"/>
                  </a:lnTo>
                  <a:lnTo>
                    <a:pt x="1030" y="1188"/>
                  </a:lnTo>
                  <a:lnTo>
                    <a:pt x="1030" y="1188"/>
                  </a:lnTo>
                  <a:lnTo>
                    <a:pt x="1030" y="1188"/>
                  </a:lnTo>
                  <a:lnTo>
                    <a:pt x="1030" y="1188"/>
                  </a:lnTo>
                  <a:lnTo>
                    <a:pt x="1030" y="1188"/>
                  </a:lnTo>
                  <a:lnTo>
                    <a:pt x="999" y="1188"/>
                  </a:lnTo>
                  <a:lnTo>
                    <a:pt x="999" y="1188"/>
                  </a:lnTo>
                  <a:lnTo>
                    <a:pt x="999" y="1188"/>
                  </a:lnTo>
                  <a:lnTo>
                    <a:pt x="999" y="1188"/>
                  </a:lnTo>
                  <a:lnTo>
                    <a:pt x="999" y="1188"/>
                  </a:lnTo>
                  <a:lnTo>
                    <a:pt x="999" y="1188"/>
                  </a:lnTo>
                  <a:lnTo>
                    <a:pt x="968" y="1188"/>
                  </a:lnTo>
                  <a:lnTo>
                    <a:pt x="968" y="1188"/>
                  </a:lnTo>
                  <a:lnTo>
                    <a:pt x="968" y="1188"/>
                  </a:lnTo>
                  <a:lnTo>
                    <a:pt x="968" y="1188"/>
                  </a:lnTo>
                  <a:lnTo>
                    <a:pt x="968" y="1218"/>
                  </a:lnTo>
                  <a:lnTo>
                    <a:pt x="968" y="1218"/>
                  </a:lnTo>
                  <a:lnTo>
                    <a:pt x="936" y="1218"/>
                  </a:lnTo>
                  <a:lnTo>
                    <a:pt x="968" y="1218"/>
                  </a:lnTo>
                  <a:lnTo>
                    <a:pt x="936" y="1218"/>
                  </a:lnTo>
                  <a:lnTo>
                    <a:pt x="936" y="1249"/>
                  </a:lnTo>
                  <a:lnTo>
                    <a:pt x="936" y="1249"/>
                  </a:lnTo>
                  <a:lnTo>
                    <a:pt x="936" y="1249"/>
                  </a:lnTo>
                  <a:lnTo>
                    <a:pt x="936" y="1249"/>
                  </a:lnTo>
                  <a:lnTo>
                    <a:pt x="936" y="1249"/>
                  </a:lnTo>
                  <a:lnTo>
                    <a:pt x="936" y="1280"/>
                  </a:lnTo>
                  <a:lnTo>
                    <a:pt x="936" y="1280"/>
                  </a:lnTo>
                  <a:lnTo>
                    <a:pt x="936" y="1280"/>
                  </a:lnTo>
                  <a:lnTo>
                    <a:pt x="936" y="1280"/>
                  </a:lnTo>
                  <a:lnTo>
                    <a:pt x="936" y="1280"/>
                  </a:lnTo>
                  <a:lnTo>
                    <a:pt x="936" y="1280"/>
                  </a:lnTo>
                  <a:lnTo>
                    <a:pt x="905" y="1312"/>
                  </a:lnTo>
                  <a:lnTo>
                    <a:pt x="905" y="1312"/>
                  </a:lnTo>
                  <a:lnTo>
                    <a:pt x="905" y="1312"/>
                  </a:lnTo>
                  <a:lnTo>
                    <a:pt x="905" y="1312"/>
                  </a:lnTo>
                  <a:lnTo>
                    <a:pt x="905" y="1312"/>
                  </a:lnTo>
                  <a:lnTo>
                    <a:pt x="905" y="1312"/>
                  </a:lnTo>
                  <a:lnTo>
                    <a:pt x="905" y="1312"/>
                  </a:lnTo>
                  <a:lnTo>
                    <a:pt x="905" y="1312"/>
                  </a:lnTo>
                  <a:lnTo>
                    <a:pt x="905" y="1312"/>
                  </a:lnTo>
                  <a:lnTo>
                    <a:pt x="905" y="1312"/>
                  </a:lnTo>
                  <a:lnTo>
                    <a:pt x="905" y="1312"/>
                  </a:lnTo>
                  <a:lnTo>
                    <a:pt x="905" y="1343"/>
                  </a:lnTo>
                  <a:lnTo>
                    <a:pt x="905" y="1374"/>
                  </a:lnTo>
                  <a:lnTo>
                    <a:pt x="875" y="1374"/>
                  </a:lnTo>
                  <a:lnTo>
                    <a:pt x="875" y="1374"/>
                  </a:lnTo>
                  <a:lnTo>
                    <a:pt x="875" y="1374"/>
                  </a:lnTo>
                  <a:lnTo>
                    <a:pt x="875" y="1374"/>
                  </a:lnTo>
                  <a:lnTo>
                    <a:pt x="875" y="1374"/>
                  </a:lnTo>
                  <a:lnTo>
                    <a:pt x="875" y="1405"/>
                  </a:lnTo>
                  <a:lnTo>
                    <a:pt x="875" y="1405"/>
                  </a:lnTo>
                  <a:lnTo>
                    <a:pt x="875" y="1405"/>
                  </a:lnTo>
                  <a:lnTo>
                    <a:pt x="875" y="1405"/>
                  </a:lnTo>
                  <a:lnTo>
                    <a:pt x="875" y="1405"/>
                  </a:lnTo>
                  <a:lnTo>
                    <a:pt x="844" y="1405"/>
                  </a:lnTo>
                  <a:lnTo>
                    <a:pt x="844" y="1437"/>
                  </a:lnTo>
                  <a:lnTo>
                    <a:pt x="844" y="1437"/>
                  </a:lnTo>
                  <a:lnTo>
                    <a:pt x="844" y="1437"/>
                  </a:lnTo>
                  <a:lnTo>
                    <a:pt x="844" y="1437"/>
                  </a:lnTo>
                  <a:lnTo>
                    <a:pt x="844" y="1437"/>
                  </a:lnTo>
                  <a:lnTo>
                    <a:pt x="844" y="1437"/>
                  </a:lnTo>
                  <a:lnTo>
                    <a:pt x="844" y="1437"/>
                  </a:lnTo>
                  <a:lnTo>
                    <a:pt x="812" y="1437"/>
                  </a:lnTo>
                  <a:lnTo>
                    <a:pt x="812" y="1437"/>
                  </a:lnTo>
                  <a:lnTo>
                    <a:pt x="812" y="1468"/>
                  </a:lnTo>
                  <a:lnTo>
                    <a:pt x="812" y="1468"/>
                  </a:lnTo>
                  <a:lnTo>
                    <a:pt x="781" y="1468"/>
                  </a:lnTo>
                  <a:lnTo>
                    <a:pt x="781" y="1499"/>
                  </a:lnTo>
                  <a:lnTo>
                    <a:pt x="781" y="1530"/>
                  </a:lnTo>
                  <a:lnTo>
                    <a:pt x="781" y="1530"/>
                  </a:lnTo>
                  <a:lnTo>
                    <a:pt x="781" y="1530"/>
                  </a:lnTo>
                  <a:lnTo>
                    <a:pt x="781" y="1530"/>
                  </a:lnTo>
                  <a:lnTo>
                    <a:pt x="781" y="1530"/>
                  </a:lnTo>
                  <a:lnTo>
                    <a:pt x="781" y="1530"/>
                  </a:lnTo>
                  <a:lnTo>
                    <a:pt x="781" y="1530"/>
                  </a:lnTo>
                  <a:lnTo>
                    <a:pt x="781" y="1530"/>
                  </a:lnTo>
                  <a:lnTo>
                    <a:pt x="781" y="1562"/>
                  </a:lnTo>
                  <a:lnTo>
                    <a:pt x="781" y="1562"/>
                  </a:lnTo>
                  <a:lnTo>
                    <a:pt x="781" y="1562"/>
                  </a:lnTo>
                  <a:lnTo>
                    <a:pt x="781" y="1562"/>
                  </a:lnTo>
                  <a:lnTo>
                    <a:pt x="781" y="1562"/>
                  </a:lnTo>
                  <a:lnTo>
                    <a:pt x="781" y="1593"/>
                  </a:lnTo>
                  <a:lnTo>
                    <a:pt x="781" y="1593"/>
                  </a:lnTo>
                  <a:lnTo>
                    <a:pt x="781" y="1593"/>
                  </a:lnTo>
                  <a:lnTo>
                    <a:pt x="781" y="1593"/>
                  </a:lnTo>
                  <a:lnTo>
                    <a:pt x="781" y="1593"/>
                  </a:lnTo>
                  <a:lnTo>
                    <a:pt x="781" y="1593"/>
                  </a:lnTo>
                  <a:lnTo>
                    <a:pt x="781" y="1593"/>
                  </a:lnTo>
                  <a:lnTo>
                    <a:pt x="781" y="1593"/>
                  </a:lnTo>
                  <a:lnTo>
                    <a:pt x="781" y="1593"/>
                  </a:lnTo>
                  <a:lnTo>
                    <a:pt x="781" y="1624"/>
                  </a:lnTo>
                  <a:lnTo>
                    <a:pt x="781" y="1624"/>
                  </a:lnTo>
                  <a:lnTo>
                    <a:pt x="781" y="1624"/>
                  </a:lnTo>
                  <a:lnTo>
                    <a:pt x="781" y="1624"/>
                  </a:lnTo>
                  <a:lnTo>
                    <a:pt x="781" y="1655"/>
                  </a:lnTo>
                  <a:lnTo>
                    <a:pt x="750" y="1655"/>
                  </a:lnTo>
                  <a:lnTo>
                    <a:pt x="750" y="1655"/>
                  </a:lnTo>
                  <a:lnTo>
                    <a:pt x="750" y="1655"/>
                  </a:lnTo>
                  <a:lnTo>
                    <a:pt x="750" y="1655"/>
                  </a:lnTo>
                  <a:lnTo>
                    <a:pt x="750" y="1655"/>
                  </a:lnTo>
                  <a:lnTo>
                    <a:pt x="750" y="1655"/>
                  </a:lnTo>
                  <a:lnTo>
                    <a:pt x="750" y="1655"/>
                  </a:lnTo>
                  <a:lnTo>
                    <a:pt x="750" y="1655"/>
                  </a:lnTo>
                  <a:lnTo>
                    <a:pt x="750" y="1655"/>
                  </a:lnTo>
                  <a:lnTo>
                    <a:pt x="719" y="1655"/>
                  </a:lnTo>
                  <a:lnTo>
                    <a:pt x="719" y="1655"/>
                  </a:lnTo>
                  <a:lnTo>
                    <a:pt x="719" y="1655"/>
                  </a:lnTo>
                  <a:lnTo>
                    <a:pt x="719" y="1655"/>
                  </a:lnTo>
                  <a:lnTo>
                    <a:pt x="719" y="1655"/>
                  </a:lnTo>
                  <a:lnTo>
                    <a:pt x="719" y="1687"/>
                  </a:lnTo>
                  <a:lnTo>
                    <a:pt x="719" y="1687"/>
                  </a:lnTo>
                  <a:lnTo>
                    <a:pt x="719" y="1687"/>
                  </a:lnTo>
                  <a:lnTo>
                    <a:pt x="719" y="1687"/>
                  </a:lnTo>
                  <a:lnTo>
                    <a:pt x="719" y="1687"/>
                  </a:lnTo>
                  <a:lnTo>
                    <a:pt x="719" y="1687"/>
                  </a:lnTo>
                  <a:lnTo>
                    <a:pt x="719" y="1687"/>
                  </a:lnTo>
                  <a:lnTo>
                    <a:pt x="719" y="1687"/>
                  </a:lnTo>
                  <a:lnTo>
                    <a:pt x="719" y="1687"/>
                  </a:lnTo>
                  <a:lnTo>
                    <a:pt x="719" y="1687"/>
                  </a:lnTo>
                  <a:lnTo>
                    <a:pt x="719" y="1718"/>
                  </a:lnTo>
                  <a:lnTo>
                    <a:pt x="719" y="1718"/>
                  </a:lnTo>
                  <a:lnTo>
                    <a:pt x="719" y="1718"/>
                  </a:lnTo>
                  <a:lnTo>
                    <a:pt x="719" y="1718"/>
                  </a:lnTo>
                  <a:lnTo>
                    <a:pt x="719" y="1718"/>
                  </a:lnTo>
                  <a:lnTo>
                    <a:pt x="719" y="1718"/>
                  </a:lnTo>
                  <a:lnTo>
                    <a:pt x="719" y="1718"/>
                  </a:lnTo>
                  <a:lnTo>
                    <a:pt x="719" y="1749"/>
                  </a:lnTo>
                  <a:lnTo>
                    <a:pt x="719" y="1749"/>
                  </a:lnTo>
                  <a:lnTo>
                    <a:pt x="719" y="1780"/>
                  </a:lnTo>
                  <a:lnTo>
                    <a:pt x="719" y="1780"/>
                  </a:lnTo>
                  <a:lnTo>
                    <a:pt x="719" y="1780"/>
                  </a:lnTo>
                  <a:lnTo>
                    <a:pt x="750" y="1780"/>
                  </a:lnTo>
                  <a:lnTo>
                    <a:pt x="750" y="1780"/>
                  </a:lnTo>
                  <a:lnTo>
                    <a:pt x="750" y="1812"/>
                  </a:lnTo>
                  <a:lnTo>
                    <a:pt x="750" y="1843"/>
                  </a:lnTo>
                  <a:lnTo>
                    <a:pt x="750" y="1843"/>
                  </a:lnTo>
                  <a:lnTo>
                    <a:pt x="750" y="1843"/>
                  </a:lnTo>
                  <a:lnTo>
                    <a:pt x="719" y="1874"/>
                  </a:lnTo>
                  <a:lnTo>
                    <a:pt x="719" y="1874"/>
                  </a:lnTo>
                  <a:lnTo>
                    <a:pt x="719" y="1874"/>
                  </a:lnTo>
                  <a:lnTo>
                    <a:pt x="750" y="1874"/>
                  </a:lnTo>
                  <a:lnTo>
                    <a:pt x="750" y="1874"/>
                  </a:lnTo>
                  <a:lnTo>
                    <a:pt x="750" y="1874"/>
                  </a:lnTo>
                  <a:lnTo>
                    <a:pt x="750" y="1874"/>
                  </a:lnTo>
                  <a:lnTo>
                    <a:pt x="750" y="1874"/>
                  </a:lnTo>
                  <a:lnTo>
                    <a:pt x="750" y="1905"/>
                  </a:lnTo>
                  <a:lnTo>
                    <a:pt x="750" y="1905"/>
                  </a:lnTo>
                  <a:lnTo>
                    <a:pt x="750" y="1905"/>
                  </a:lnTo>
                  <a:lnTo>
                    <a:pt x="750" y="1905"/>
                  </a:lnTo>
                  <a:lnTo>
                    <a:pt x="750" y="1905"/>
                  </a:lnTo>
                  <a:lnTo>
                    <a:pt x="750" y="1905"/>
                  </a:lnTo>
                  <a:lnTo>
                    <a:pt x="750" y="1905"/>
                  </a:lnTo>
                  <a:lnTo>
                    <a:pt x="750" y="1905"/>
                  </a:lnTo>
                  <a:lnTo>
                    <a:pt x="750" y="1937"/>
                  </a:lnTo>
                  <a:lnTo>
                    <a:pt x="750" y="1937"/>
                  </a:lnTo>
                  <a:lnTo>
                    <a:pt x="750" y="1937"/>
                  </a:lnTo>
                  <a:lnTo>
                    <a:pt x="719" y="1937"/>
                  </a:lnTo>
                  <a:lnTo>
                    <a:pt x="719" y="1937"/>
                  </a:lnTo>
                  <a:lnTo>
                    <a:pt x="719" y="1937"/>
                  </a:lnTo>
                  <a:lnTo>
                    <a:pt x="719" y="1937"/>
                  </a:lnTo>
                  <a:lnTo>
                    <a:pt x="687" y="1937"/>
                  </a:lnTo>
                  <a:lnTo>
                    <a:pt x="687" y="1937"/>
                  </a:lnTo>
                  <a:lnTo>
                    <a:pt x="687" y="1937"/>
                  </a:lnTo>
                  <a:lnTo>
                    <a:pt x="687" y="1937"/>
                  </a:lnTo>
                  <a:lnTo>
                    <a:pt x="687" y="1937"/>
                  </a:lnTo>
                  <a:lnTo>
                    <a:pt x="687" y="1968"/>
                  </a:lnTo>
                  <a:lnTo>
                    <a:pt x="687" y="1968"/>
                  </a:lnTo>
                  <a:lnTo>
                    <a:pt x="687" y="1968"/>
                  </a:lnTo>
                  <a:lnTo>
                    <a:pt x="687" y="1968"/>
                  </a:lnTo>
                  <a:lnTo>
                    <a:pt x="687" y="1968"/>
                  </a:lnTo>
                  <a:lnTo>
                    <a:pt x="687" y="1999"/>
                  </a:lnTo>
                  <a:lnTo>
                    <a:pt x="687" y="1999"/>
                  </a:lnTo>
                  <a:lnTo>
                    <a:pt x="687" y="1999"/>
                  </a:lnTo>
                  <a:lnTo>
                    <a:pt x="656" y="1999"/>
                  </a:lnTo>
                  <a:lnTo>
                    <a:pt x="656" y="1999"/>
                  </a:lnTo>
                  <a:lnTo>
                    <a:pt x="656" y="1999"/>
                  </a:lnTo>
                  <a:lnTo>
                    <a:pt x="656" y="2030"/>
                  </a:lnTo>
                  <a:lnTo>
                    <a:pt x="656" y="2030"/>
                  </a:lnTo>
                  <a:lnTo>
                    <a:pt x="656" y="2030"/>
                  </a:lnTo>
                  <a:lnTo>
                    <a:pt x="656" y="2030"/>
                  </a:lnTo>
                  <a:lnTo>
                    <a:pt x="656" y="2030"/>
                  </a:lnTo>
                  <a:lnTo>
                    <a:pt x="656" y="2030"/>
                  </a:lnTo>
                  <a:lnTo>
                    <a:pt x="656" y="2062"/>
                  </a:lnTo>
                  <a:lnTo>
                    <a:pt x="656" y="2062"/>
                  </a:lnTo>
                  <a:lnTo>
                    <a:pt x="656" y="2062"/>
                  </a:lnTo>
                  <a:lnTo>
                    <a:pt x="656" y="2093"/>
                  </a:lnTo>
                  <a:lnTo>
                    <a:pt x="656" y="2093"/>
                  </a:lnTo>
                  <a:lnTo>
                    <a:pt x="687" y="2093"/>
                  </a:lnTo>
                  <a:lnTo>
                    <a:pt x="687" y="2093"/>
                  </a:lnTo>
                  <a:lnTo>
                    <a:pt x="656" y="2093"/>
                  </a:lnTo>
                  <a:lnTo>
                    <a:pt x="656" y="2093"/>
                  </a:lnTo>
                  <a:lnTo>
                    <a:pt x="656" y="2093"/>
                  </a:lnTo>
                  <a:lnTo>
                    <a:pt x="656" y="2093"/>
                  </a:lnTo>
                  <a:lnTo>
                    <a:pt x="656" y="2093"/>
                  </a:lnTo>
                  <a:lnTo>
                    <a:pt x="656" y="2124"/>
                  </a:lnTo>
                  <a:lnTo>
                    <a:pt x="656" y="2124"/>
                  </a:lnTo>
                  <a:lnTo>
                    <a:pt x="656" y="2124"/>
                  </a:lnTo>
                  <a:lnTo>
                    <a:pt x="656" y="2124"/>
                  </a:lnTo>
                  <a:lnTo>
                    <a:pt x="625" y="2124"/>
                  </a:lnTo>
                  <a:lnTo>
                    <a:pt x="625" y="2124"/>
                  </a:lnTo>
                  <a:lnTo>
                    <a:pt x="625" y="2093"/>
                  </a:lnTo>
                  <a:lnTo>
                    <a:pt x="625" y="2093"/>
                  </a:lnTo>
                  <a:lnTo>
                    <a:pt x="625" y="2093"/>
                  </a:lnTo>
                  <a:lnTo>
                    <a:pt x="625" y="2124"/>
                  </a:lnTo>
                  <a:lnTo>
                    <a:pt x="625" y="2124"/>
                  </a:lnTo>
                  <a:lnTo>
                    <a:pt x="625" y="2124"/>
                  </a:lnTo>
                  <a:lnTo>
                    <a:pt x="625" y="2155"/>
                  </a:lnTo>
                  <a:lnTo>
                    <a:pt x="625" y="2155"/>
                  </a:lnTo>
                  <a:lnTo>
                    <a:pt x="625" y="2155"/>
                  </a:lnTo>
                  <a:lnTo>
                    <a:pt x="625" y="2155"/>
                  </a:lnTo>
                  <a:lnTo>
                    <a:pt x="625" y="2155"/>
                  </a:lnTo>
                  <a:lnTo>
                    <a:pt x="625" y="2155"/>
                  </a:lnTo>
                  <a:lnTo>
                    <a:pt x="625" y="2187"/>
                  </a:lnTo>
                  <a:lnTo>
                    <a:pt x="625" y="2187"/>
                  </a:lnTo>
                  <a:lnTo>
                    <a:pt x="625" y="2187"/>
                  </a:lnTo>
                  <a:lnTo>
                    <a:pt x="625" y="2187"/>
                  </a:lnTo>
                  <a:lnTo>
                    <a:pt x="594" y="2187"/>
                  </a:lnTo>
                  <a:lnTo>
                    <a:pt x="594" y="2218"/>
                  </a:lnTo>
                  <a:lnTo>
                    <a:pt x="594" y="2218"/>
                  </a:lnTo>
                  <a:lnTo>
                    <a:pt x="594" y="2218"/>
                  </a:lnTo>
                  <a:lnTo>
                    <a:pt x="625" y="2249"/>
                  </a:lnTo>
                  <a:lnTo>
                    <a:pt x="625" y="2249"/>
                  </a:lnTo>
                  <a:lnTo>
                    <a:pt x="625" y="2249"/>
                  </a:lnTo>
                  <a:lnTo>
                    <a:pt x="625" y="2249"/>
                  </a:lnTo>
                  <a:lnTo>
                    <a:pt x="625" y="2280"/>
                  </a:lnTo>
                  <a:lnTo>
                    <a:pt x="625" y="2280"/>
                  </a:lnTo>
                  <a:lnTo>
                    <a:pt x="625" y="2280"/>
                  </a:lnTo>
                  <a:lnTo>
                    <a:pt x="625" y="2280"/>
                  </a:lnTo>
                  <a:lnTo>
                    <a:pt x="656" y="2280"/>
                  </a:lnTo>
                  <a:lnTo>
                    <a:pt x="656" y="2280"/>
                  </a:lnTo>
                  <a:lnTo>
                    <a:pt x="656" y="2280"/>
                  </a:lnTo>
                  <a:lnTo>
                    <a:pt x="656" y="2280"/>
                  </a:lnTo>
                  <a:lnTo>
                    <a:pt x="656" y="2280"/>
                  </a:lnTo>
                  <a:lnTo>
                    <a:pt x="687" y="2312"/>
                  </a:lnTo>
                  <a:lnTo>
                    <a:pt x="687" y="2312"/>
                  </a:lnTo>
                  <a:lnTo>
                    <a:pt x="687" y="2312"/>
                  </a:lnTo>
                  <a:lnTo>
                    <a:pt x="687" y="2312"/>
                  </a:lnTo>
                  <a:lnTo>
                    <a:pt x="687" y="2312"/>
                  </a:lnTo>
                  <a:lnTo>
                    <a:pt x="687" y="2312"/>
                  </a:lnTo>
                  <a:lnTo>
                    <a:pt x="656" y="2312"/>
                  </a:lnTo>
                  <a:lnTo>
                    <a:pt x="656" y="2343"/>
                  </a:lnTo>
                  <a:lnTo>
                    <a:pt x="656" y="2343"/>
                  </a:lnTo>
                  <a:lnTo>
                    <a:pt x="656" y="2312"/>
                  </a:lnTo>
                  <a:lnTo>
                    <a:pt x="656" y="2312"/>
                  </a:lnTo>
                  <a:lnTo>
                    <a:pt x="656" y="2343"/>
                  </a:lnTo>
                  <a:lnTo>
                    <a:pt x="656" y="2343"/>
                  </a:lnTo>
                  <a:lnTo>
                    <a:pt x="656" y="2343"/>
                  </a:lnTo>
                  <a:lnTo>
                    <a:pt x="656" y="2343"/>
                  </a:lnTo>
                  <a:lnTo>
                    <a:pt x="656" y="2343"/>
                  </a:lnTo>
                  <a:lnTo>
                    <a:pt x="656" y="2343"/>
                  </a:lnTo>
                  <a:lnTo>
                    <a:pt x="656" y="2343"/>
                  </a:lnTo>
                  <a:lnTo>
                    <a:pt x="656" y="2343"/>
                  </a:lnTo>
                  <a:lnTo>
                    <a:pt x="656" y="2343"/>
                  </a:lnTo>
                  <a:lnTo>
                    <a:pt x="656" y="2343"/>
                  </a:lnTo>
                  <a:lnTo>
                    <a:pt x="656" y="2343"/>
                  </a:lnTo>
                  <a:lnTo>
                    <a:pt x="656" y="2343"/>
                  </a:lnTo>
                  <a:lnTo>
                    <a:pt x="656" y="2374"/>
                  </a:lnTo>
                  <a:lnTo>
                    <a:pt x="656" y="2374"/>
                  </a:lnTo>
                  <a:lnTo>
                    <a:pt x="656" y="2374"/>
                  </a:lnTo>
                  <a:lnTo>
                    <a:pt x="656" y="2374"/>
                  </a:lnTo>
                  <a:lnTo>
                    <a:pt x="656" y="2374"/>
                  </a:lnTo>
                  <a:lnTo>
                    <a:pt x="656" y="2374"/>
                  </a:lnTo>
                  <a:lnTo>
                    <a:pt x="656" y="2374"/>
                  </a:lnTo>
                  <a:lnTo>
                    <a:pt x="656" y="2374"/>
                  </a:lnTo>
                  <a:lnTo>
                    <a:pt x="656" y="2374"/>
                  </a:lnTo>
                  <a:lnTo>
                    <a:pt x="656" y="2374"/>
                  </a:lnTo>
                  <a:lnTo>
                    <a:pt x="687" y="2374"/>
                  </a:lnTo>
                  <a:lnTo>
                    <a:pt x="687" y="2405"/>
                  </a:lnTo>
                  <a:lnTo>
                    <a:pt x="687" y="2405"/>
                  </a:lnTo>
                  <a:lnTo>
                    <a:pt x="687" y="2437"/>
                  </a:lnTo>
                  <a:lnTo>
                    <a:pt x="687" y="2437"/>
                  </a:lnTo>
                  <a:lnTo>
                    <a:pt x="687" y="2437"/>
                  </a:lnTo>
                  <a:lnTo>
                    <a:pt x="687" y="2437"/>
                  </a:lnTo>
                  <a:lnTo>
                    <a:pt x="687" y="2437"/>
                  </a:lnTo>
                  <a:lnTo>
                    <a:pt x="687" y="2437"/>
                  </a:lnTo>
                  <a:lnTo>
                    <a:pt x="687" y="2437"/>
                  </a:lnTo>
                  <a:lnTo>
                    <a:pt x="687" y="2468"/>
                  </a:lnTo>
                  <a:lnTo>
                    <a:pt x="687" y="2468"/>
                  </a:lnTo>
                  <a:lnTo>
                    <a:pt x="687" y="2468"/>
                  </a:lnTo>
                  <a:lnTo>
                    <a:pt x="687" y="2468"/>
                  </a:lnTo>
                  <a:lnTo>
                    <a:pt x="687" y="2468"/>
                  </a:lnTo>
                  <a:lnTo>
                    <a:pt x="687" y="2468"/>
                  </a:lnTo>
                  <a:lnTo>
                    <a:pt x="687" y="2468"/>
                  </a:lnTo>
                  <a:lnTo>
                    <a:pt x="687" y="2499"/>
                  </a:lnTo>
                  <a:lnTo>
                    <a:pt x="687" y="2499"/>
                  </a:lnTo>
                  <a:lnTo>
                    <a:pt x="719" y="2499"/>
                  </a:lnTo>
                  <a:lnTo>
                    <a:pt x="719" y="2530"/>
                  </a:lnTo>
                  <a:lnTo>
                    <a:pt x="719" y="2530"/>
                  </a:lnTo>
                  <a:lnTo>
                    <a:pt x="719" y="2530"/>
                  </a:lnTo>
                  <a:lnTo>
                    <a:pt x="719" y="2530"/>
                  </a:lnTo>
                  <a:lnTo>
                    <a:pt x="719" y="2530"/>
                  </a:lnTo>
                  <a:lnTo>
                    <a:pt x="719" y="2530"/>
                  </a:lnTo>
                  <a:lnTo>
                    <a:pt x="719" y="2530"/>
                  </a:lnTo>
                  <a:lnTo>
                    <a:pt x="719" y="2562"/>
                  </a:lnTo>
                  <a:lnTo>
                    <a:pt x="719" y="2562"/>
                  </a:lnTo>
                  <a:lnTo>
                    <a:pt x="719" y="2562"/>
                  </a:lnTo>
                  <a:lnTo>
                    <a:pt x="719" y="2562"/>
                  </a:lnTo>
                  <a:lnTo>
                    <a:pt x="719" y="2562"/>
                  </a:lnTo>
                  <a:lnTo>
                    <a:pt x="719" y="2562"/>
                  </a:lnTo>
                  <a:lnTo>
                    <a:pt x="719" y="2562"/>
                  </a:lnTo>
                  <a:lnTo>
                    <a:pt x="719" y="2562"/>
                  </a:lnTo>
                  <a:lnTo>
                    <a:pt x="719" y="2593"/>
                  </a:lnTo>
                  <a:lnTo>
                    <a:pt x="719" y="2593"/>
                  </a:lnTo>
                  <a:lnTo>
                    <a:pt x="719" y="2593"/>
                  </a:lnTo>
                  <a:lnTo>
                    <a:pt x="719" y="2593"/>
                  </a:lnTo>
                  <a:lnTo>
                    <a:pt x="719" y="2593"/>
                  </a:lnTo>
                  <a:lnTo>
                    <a:pt x="719" y="2624"/>
                  </a:lnTo>
                  <a:lnTo>
                    <a:pt x="719" y="2624"/>
                  </a:lnTo>
                  <a:lnTo>
                    <a:pt x="719" y="2624"/>
                  </a:lnTo>
                  <a:lnTo>
                    <a:pt x="719" y="2624"/>
                  </a:lnTo>
                  <a:lnTo>
                    <a:pt x="750" y="2624"/>
                  </a:lnTo>
                  <a:lnTo>
                    <a:pt x="750" y="2624"/>
                  </a:lnTo>
                  <a:lnTo>
                    <a:pt x="750" y="2624"/>
                  </a:lnTo>
                  <a:lnTo>
                    <a:pt x="750" y="2624"/>
                  </a:lnTo>
                  <a:lnTo>
                    <a:pt x="750" y="2624"/>
                  </a:lnTo>
                  <a:lnTo>
                    <a:pt x="781" y="2624"/>
                  </a:lnTo>
                  <a:lnTo>
                    <a:pt x="781" y="2655"/>
                  </a:lnTo>
                  <a:lnTo>
                    <a:pt x="781" y="2655"/>
                  </a:lnTo>
                  <a:lnTo>
                    <a:pt x="781" y="2655"/>
                  </a:lnTo>
                  <a:lnTo>
                    <a:pt x="750" y="2655"/>
                  </a:lnTo>
                  <a:lnTo>
                    <a:pt x="750" y="2655"/>
                  </a:lnTo>
                  <a:lnTo>
                    <a:pt x="750" y="2655"/>
                  </a:lnTo>
                  <a:lnTo>
                    <a:pt x="750" y="2687"/>
                  </a:lnTo>
                  <a:lnTo>
                    <a:pt x="750" y="2687"/>
                  </a:lnTo>
                  <a:lnTo>
                    <a:pt x="750" y="2687"/>
                  </a:lnTo>
                  <a:lnTo>
                    <a:pt x="750" y="2687"/>
                  </a:lnTo>
                  <a:lnTo>
                    <a:pt x="750" y="2687"/>
                  </a:lnTo>
                  <a:lnTo>
                    <a:pt x="750" y="2687"/>
                  </a:lnTo>
                  <a:lnTo>
                    <a:pt x="750" y="2687"/>
                  </a:lnTo>
                  <a:lnTo>
                    <a:pt x="750" y="2687"/>
                  </a:lnTo>
                  <a:lnTo>
                    <a:pt x="750" y="2687"/>
                  </a:lnTo>
                  <a:lnTo>
                    <a:pt x="750" y="2718"/>
                  </a:lnTo>
                  <a:lnTo>
                    <a:pt x="750" y="2718"/>
                  </a:lnTo>
                  <a:lnTo>
                    <a:pt x="750" y="2718"/>
                  </a:lnTo>
                  <a:lnTo>
                    <a:pt x="750" y="2718"/>
                  </a:lnTo>
                  <a:lnTo>
                    <a:pt x="750" y="2718"/>
                  </a:lnTo>
                  <a:lnTo>
                    <a:pt x="750" y="2749"/>
                  </a:lnTo>
                  <a:lnTo>
                    <a:pt x="750" y="2749"/>
                  </a:lnTo>
                  <a:lnTo>
                    <a:pt x="750" y="2749"/>
                  </a:lnTo>
                  <a:lnTo>
                    <a:pt x="750" y="2749"/>
                  </a:lnTo>
                  <a:lnTo>
                    <a:pt x="750" y="2780"/>
                  </a:lnTo>
                  <a:lnTo>
                    <a:pt x="750" y="2780"/>
                  </a:lnTo>
                  <a:lnTo>
                    <a:pt x="750" y="2780"/>
                  </a:lnTo>
                  <a:lnTo>
                    <a:pt x="750" y="2780"/>
                  </a:lnTo>
                  <a:lnTo>
                    <a:pt x="750" y="2780"/>
                  </a:lnTo>
                  <a:lnTo>
                    <a:pt x="750" y="2780"/>
                  </a:lnTo>
                  <a:lnTo>
                    <a:pt x="750" y="2780"/>
                  </a:lnTo>
                  <a:lnTo>
                    <a:pt x="750" y="2780"/>
                  </a:lnTo>
                  <a:lnTo>
                    <a:pt x="750" y="2812"/>
                  </a:lnTo>
                  <a:lnTo>
                    <a:pt x="750" y="2812"/>
                  </a:lnTo>
                  <a:lnTo>
                    <a:pt x="750" y="2843"/>
                  </a:lnTo>
                  <a:lnTo>
                    <a:pt x="750" y="2843"/>
                  </a:lnTo>
                  <a:lnTo>
                    <a:pt x="750" y="2843"/>
                  </a:lnTo>
                  <a:lnTo>
                    <a:pt x="750" y="2843"/>
                  </a:lnTo>
                  <a:lnTo>
                    <a:pt x="750" y="2843"/>
                  </a:lnTo>
                  <a:lnTo>
                    <a:pt x="750" y="2843"/>
                  </a:lnTo>
                  <a:lnTo>
                    <a:pt x="750" y="2843"/>
                  </a:lnTo>
                  <a:lnTo>
                    <a:pt x="750" y="2843"/>
                  </a:lnTo>
                  <a:lnTo>
                    <a:pt x="750" y="2874"/>
                  </a:lnTo>
                  <a:lnTo>
                    <a:pt x="750" y="2874"/>
                  </a:lnTo>
                  <a:lnTo>
                    <a:pt x="750" y="2874"/>
                  </a:lnTo>
                  <a:lnTo>
                    <a:pt x="750" y="2874"/>
                  </a:lnTo>
                  <a:lnTo>
                    <a:pt x="750" y="2874"/>
                  </a:lnTo>
                  <a:lnTo>
                    <a:pt x="719" y="2874"/>
                  </a:lnTo>
                  <a:lnTo>
                    <a:pt x="719" y="2874"/>
                  </a:lnTo>
                  <a:lnTo>
                    <a:pt x="719" y="2874"/>
                  </a:lnTo>
                  <a:lnTo>
                    <a:pt x="719" y="2874"/>
                  </a:lnTo>
                  <a:lnTo>
                    <a:pt x="719" y="2874"/>
                  </a:lnTo>
                  <a:lnTo>
                    <a:pt x="719" y="2874"/>
                  </a:lnTo>
                  <a:lnTo>
                    <a:pt x="719" y="2874"/>
                  </a:lnTo>
                  <a:lnTo>
                    <a:pt x="719" y="2905"/>
                  </a:lnTo>
                  <a:lnTo>
                    <a:pt x="719" y="2905"/>
                  </a:lnTo>
                  <a:lnTo>
                    <a:pt x="719" y="2905"/>
                  </a:lnTo>
                  <a:lnTo>
                    <a:pt x="687" y="2905"/>
                  </a:lnTo>
                  <a:lnTo>
                    <a:pt x="687" y="2937"/>
                  </a:lnTo>
                  <a:lnTo>
                    <a:pt x="687" y="2937"/>
                  </a:lnTo>
                  <a:lnTo>
                    <a:pt x="687" y="2937"/>
                  </a:lnTo>
                  <a:lnTo>
                    <a:pt x="687" y="2937"/>
                  </a:lnTo>
                  <a:lnTo>
                    <a:pt x="687" y="2937"/>
                  </a:lnTo>
                  <a:lnTo>
                    <a:pt x="687" y="2968"/>
                  </a:lnTo>
                  <a:lnTo>
                    <a:pt x="656" y="2968"/>
                  </a:lnTo>
                  <a:lnTo>
                    <a:pt x="656" y="2968"/>
                  </a:lnTo>
                  <a:lnTo>
                    <a:pt x="656" y="2968"/>
                  </a:lnTo>
                  <a:lnTo>
                    <a:pt x="656" y="2968"/>
                  </a:lnTo>
                  <a:lnTo>
                    <a:pt x="656" y="2999"/>
                  </a:lnTo>
                  <a:lnTo>
                    <a:pt x="656" y="2999"/>
                  </a:lnTo>
                  <a:lnTo>
                    <a:pt x="656" y="2999"/>
                  </a:lnTo>
                  <a:lnTo>
                    <a:pt x="656" y="2999"/>
                  </a:lnTo>
                  <a:lnTo>
                    <a:pt x="656" y="3030"/>
                  </a:lnTo>
                  <a:lnTo>
                    <a:pt x="656" y="3062"/>
                  </a:lnTo>
                  <a:lnTo>
                    <a:pt x="656" y="3062"/>
                  </a:lnTo>
                  <a:lnTo>
                    <a:pt x="656" y="3093"/>
                  </a:lnTo>
                  <a:lnTo>
                    <a:pt x="625" y="3093"/>
                  </a:lnTo>
                  <a:lnTo>
                    <a:pt x="625" y="3093"/>
                  </a:lnTo>
                  <a:lnTo>
                    <a:pt x="625" y="3124"/>
                  </a:lnTo>
                  <a:lnTo>
                    <a:pt x="625" y="3124"/>
                  </a:lnTo>
                  <a:lnTo>
                    <a:pt x="625" y="3124"/>
                  </a:lnTo>
                  <a:lnTo>
                    <a:pt x="625" y="3124"/>
                  </a:lnTo>
                  <a:lnTo>
                    <a:pt x="625" y="3124"/>
                  </a:lnTo>
                  <a:lnTo>
                    <a:pt x="625" y="3124"/>
                  </a:lnTo>
                  <a:lnTo>
                    <a:pt x="625" y="3124"/>
                  </a:lnTo>
                  <a:lnTo>
                    <a:pt x="625" y="3124"/>
                  </a:lnTo>
                  <a:lnTo>
                    <a:pt x="625" y="3124"/>
                  </a:lnTo>
                  <a:lnTo>
                    <a:pt x="625" y="3155"/>
                  </a:lnTo>
                  <a:lnTo>
                    <a:pt x="625" y="3155"/>
                  </a:lnTo>
                  <a:lnTo>
                    <a:pt x="656" y="3155"/>
                  </a:lnTo>
                  <a:lnTo>
                    <a:pt x="656" y="3155"/>
                  </a:lnTo>
                  <a:lnTo>
                    <a:pt x="656" y="3187"/>
                  </a:lnTo>
                  <a:lnTo>
                    <a:pt x="656" y="3187"/>
                  </a:lnTo>
                  <a:lnTo>
                    <a:pt x="656" y="3187"/>
                  </a:lnTo>
                  <a:lnTo>
                    <a:pt x="656" y="3187"/>
                  </a:lnTo>
                  <a:lnTo>
                    <a:pt x="656" y="3218"/>
                  </a:lnTo>
                  <a:lnTo>
                    <a:pt x="656" y="3218"/>
                  </a:lnTo>
                  <a:lnTo>
                    <a:pt x="656" y="3249"/>
                  </a:lnTo>
                  <a:lnTo>
                    <a:pt x="656" y="3249"/>
                  </a:lnTo>
                  <a:lnTo>
                    <a:pt x="656" y="3249"/>
                  </a:lnTo>
                  <a:lnTo>
                    <a:pt x="656" y="3280"/>
                  </a:lnTo>
                  <a:lnTo>
                    <a:pt x="656" y="3280"/>
                  </a:lnTo>
                  <a:lnTo>
                    <a:pt x="656" y="3280"/>
                  </a:lnTo>
                  <a:lnTo>
                    <a:pt x="656" y="3280"/>
                  </a:lnTo>
                  <a:lnTo>
                    <a:pt x="656" y="3280"/>
                  </a:lnTo>
                  <a:lnTo>
                    <a:pt x="656" y="3280"/>
                  </a:lnTo>
                  <a:lnTo>
                    <a:pt x="656" y="3280"/>
                  </a:lnTo>
                  <a:lnTo>
                    <a:pt x="656" y="3280"/>
                  </a:lnTo>
                  <a:lnTo>
                    <a:pt x="656" y="3280"/>
                  </a:lnTo>
                  <a:lnTo>
                    <a:pt x="656" y="3280"/>
                  </a:lnTo>
                  <a:lnTo>
                    <a:pt x="656" y="3312"/>
                  </a:lnTo>
                  <a:lnTo>
                    <a:pt x="656" y="3312"/>
                  </a:lnTo>
                  <a:lnTo>
                    <a:pt x="656" y="3312"/>
                  </a:lnTo>
                  <a:lnTo>
                    <a:pt x="656" y="3312"/>
                  </a:lnTo>
                  <a:lnTo>
                    <a:pt x="656" y="3312"/>
                  </a:lnTo>
                  <a:lnTo>
                    <a:pt x="656" y="3312"/>
                  </a:lnTo>
                  <a:lnTo>
                    <a:pt x="625" y="3312"/>
                  </a:lnTo>
                  <a:lnTo>
                    <a:pt x="625" y="3343"/>
                  </a:lnTo>
                  <a:lnTo>
                    <a:pt x="625" y="3343"/>
                  </a:lnTo>
                  <a:lnTo>
                    <a:pt x="625" y="3343"/>
                  </a:lnTo>
                  <a:lnTo>
                    <a:pt x="625" y="3312"/>
                  </a:lnTo>
                  <a:lnTo>
                    <a:pt x="625" y="3312"/>
                  </a:lnTo>
                  <a:lnTo>
                    <a:pt x="594" y="3312"/>
                  </a:lnTo>
                  <a:lnTo>
                    <a:pt x="594" y="3312"/>
                  </a:lnTo>
                  <a:lnTo>
                    <a:pt x="594" y="3343"/>
                  </a:lnTo>
                  <a:lnTo>
                    <a:pt x="594" y="3343"/>
                  </a:lnTo>
                  <a:lnTo>
                    <a:pt x="594" y="3343"/>
                  </a:lnTo>
                  <a:lnTo>
                    <a:pt x="594" y="3343"/>
                  </a:lnTo>
                  <a:lnTo>
                    <a:pt x="594" y="3343"/>
                  </a:lnTo>
                  <a:lnTo>
                    <a:pt x="594" y="3343"/>
                  </a:lnTo>
                  <a:lnTo>
                    <a:pt x="594" y="3343"/>
                  </a:lnTo>
                  <a:lnTo>
                    <a:pt x="594" y="3343"/>
                  </a:lnTo>
                  <a:lnTo>
                    <a:pt x="594" y="3343"/>
                  </a:lnTo>
                  <a:lnTo>
                    <a:pt x="594" y="3343"/>
                  </a:lnTo>
                  <a:lnTo>
                    <a:pt x="594" y="3343"/>
                  </a:lnTo>
                  <a:lnTo>
                    <a:pt x="594" y="3343"/>
                  </a:lnTo>
                  <a:lnTo>
                    <a:pt x="594" y="3343"/>
                  </a:lnTo>
                  <a:lnTo>
                    <a:pt x="594" y="3374"/>
                  </a:lnTo>
                  <a:lnTo>
                    <a:pt x="594" y="3374"/>
                  </a:lnTo>
                  <a:lnTo>
                    <a:pt x="594" y="3374"/>
                  </a:lnTo>
                  <a:lnTo>
                    <a:pt x="594" y="3374"/>
                  </a:lnTo>
                  <a:lnTo>
                    <a:pt x="594" y="3374"/>
                  </a:lnTo>
                  <a:lnTo>
                    <a:pt x="594" y="3374"/>
                  </a:lnTo>
                  <a:lnTo>
                    <a:pt x="594" y="3374"/>
                  </a:lnTo>
                  <a:lnTo>
                    <a:pt x="594" y="3374"/>
                  </a:lnTo>
                  <a:lnTo>
                    <a:pt x="594" y="3405"/>
                  </a:lnTo>
                  <a:lnTo>
                    <a:pt x="594" y="3405"/>
                  </a:lnTo>
                  <a:lnTo>
                    <a:pt x="562" y="3405"/>
                  </a:lnTo>
                  <a:lnTo>
                    <a:pt x="562" y="3405"/>
                  </a:lnTo>
                  <a:lnTo>
                    <a:pt x="562" y="3405"/>
                  </a:lnTo>
                  <a:lnTo>
                    <a:pt x="562" y="3405"/>
                  </a:lnTo>
                  <a:lnTo>
                    <a:pt x="562" y="3405"/>
                  </a:lnTo>
                  <a:lnTo>
                    <a:pt x="531" y="3374"/>
                  </a:lnTo>
                  <a:lnTo>
                    <a:pt x="531" y="3405"/>
                  </a:lnTo>
                  <a:lnTo>
                    <a:pt x="531" y="3405"/>
                  </a:lnTo>
                  <a:lnTo>
                    <a:pt x="531" y="3405"/>
                  </a:lnTo>
                  <a:lnTo>
                    <a:pt x="531" y="3405"/>
                  </a:lnTo>
                  <a:lnTo>
                    <a:pt x="531" y="3405"/>
                  </a:lnTo>
                  <a:lnTo>
                    <a:pt x="531" y="3405"/>
                  </a:lnTo>
                  <a:lnTo>
                    <a:pt x="531" y="3405"/>
                  </a:lnTo>
                  <a:lnTo>
                    <a:pt x="531" y="3405"/>
                  </a:lnTo>
                  <a:lnTo>
                    <a:pt x="531" y="3405"/>
                  </a:lnTo>
                  <a:lnTo>
                    <a:pt x="500" y="3405"/>
                  </a:lnTo>
                  <a:lnTo>
                    <a:pt x="500" y="3437"/>
                  </a:lnTo>
                  <a:lnTo>
                    <a:pt x="500" y="3437"/>
                  </a:lnTo>
                  <a:lnTo>
                    <a:pt x="500" y="3468"/>
                  </a:lnTo>
                  <a:lnTo>
                    <a:pt x="500" y="3468"/>
                  </a:lnTo>
                  <a:lnTo>
                    <a:pt x="500" y="3468"/>
                  </a:lnTo>
                  <a:lnTo>
                    <a:pt x="500" y="3468"/>
                  </a:lnTo>
                  <a:lnTo>
                    <a:pt x="500" y="3468"/>
                  </a:lnTo>
                  <a:lnTo>
                    <a:pt x="500" y="3468"/>
                  </a:lnTo>
                  <a:lnTo>
                    <a:pt x="500" y="3468"/>
                  </a:lnTo>
                  <a:lnTo>
                    <a:pt x="500" y="3468"/>
                  </a:lnTo>
                  <a:lnTo>
                    <a:pt x="500" y="3468"/>
                  </a:lnTo>
                  <a:lnTo>
                    <a:pt x="500" y="3468"/>
                  </a:lnTo>
                  <a:lnTo>
                    <a:pt x="500" y="3499"/>
                  </a:lnTo>
                  <a:lnTo>
                    <a:pt x="500" y="3499"/>
                  </a:lnTo>
                  <a:lnTo>
                    <a:pt x="500" y="3499"/>
                  </a:lnTo>
                  <a:lnTo>
                    <a:pt x="500" y="3499"/>
                  </a:lnTo>
                  <a:lnTo>
                    <a:pt x="500" y="3499"/>
                  </a:lnTo>
                  <a:lnTo>
                    <a:pt x="500" y="3499"/>
                  </a:lnTo>
                  <a:lnTo>
                    <a:pt x="500" y="3499"/>
                  </a:lnTo>
                  <a:lnTo>
                    <a:pt x="500" y="3499"/>
                  </a:lnTo>
                  <a:lnTo>
                    <a:pt x="500" y="3499"/>
                  </a:lnTo>
                  <a:lnTo>
                    <a:pt x="500" y="3499"/>
                  </a:lnTo>
                  <a:lnTo>
                    <a:pt x="500" y="3499"/>
                  </a:lnTo>
                  <a:lnTo>
                    <a:pt x="500" y="3499"/>
                  </a:lnTo>
                  <a:lnTo>
                    <a:pt x="500" y="3499"/>
                  </a:lnTo>
                  <a:lnTo>
                    <a:pt x="500" y="3530"/>
                  </a:lnTo>
                  <a:lnTo>
                    <a:pt x="500" y="3530"/>
                  </a:lnTo>
                  <a:lnTo>
                    <a:pt x="500" y="3530"/>
                  </a:lnTo>
                  <a:lnTo>
                    <a:pt x="500" y="3530"/>
                  </a:lnTo>
                  <a:lnTo>
                    <a:pt x="500" y="3530"/>
                  </a:lnTo>
                  <a:lnTo>
                    <a:pt x="500" y="3530"/>
                  </a:lnTo>
                  <a:lnTo>
                    <a:pt x="500" y="3530"/>
                  </a:lnTo>
                  <a:lnTo>
                    <a:pt x="500" y="3530"/>
                  </a:lnTo>
                  <a:lnTo>
                    <a:pt x="469" y="3530"/>
                  </a:lnTo>
                  <a:lnTo>
                    <a:pt x="469" y="3530"/>
                  </a:lnTo>
                  <a:lnTo>
                    <a:pt x="500" y="3530"/>
                  </a:lnTo>
                  <a:lnTo>
                    <a:pt x="500" y="3530"/>
                  </a:lnTo>
                  <a:lnTo>
                    <a:pt x="500" y="3530"/>
                  </a:lnTo>
                  <a:lnTo>
                    <a:pt x="500" y="3562"/>
                  </a:lnTo>
                  <a:lnTo>
                    <a:pt x="500" y="3562"/>
                  </a:lnTo>
                  <a:lnTo>
                    <a:pt x="500" y="3562"/>
                  </a:lnTo>
                  <a:lnTo>
                    <a:pt x="500" y="3562"/>
                  </a:lnTo>
                  <a:lnTo>
                    <a:pt x="500" y="3562"/>
                  </a:lnTo>
                  <a:lnTo>
                    <a:pt x="500" y="3593"/>
                  </a:lnTo>
                  <a:lnTo>
                    <a:pt x="500" y="3593"/>
                  </a:lnTo>
                  <a:lnTo>
                    <a:pt x="500" y="3593"/>
                  </a:lnTo>
                  <a:lnTo>
                    <a:pt x="500" y="3593"/>
                  </a:lnTo>
                  <a:lnTo>
                    <a:pt x="500" y="3593"/>
                  </a:lnTo>
                  <a:lnTo>
                    <a:pt x="500" y="3624"/>
                  </a:lnTo>
                  <a:lnTo>
                    <a:pt x="469" y="3624"/>
                  </a:lnTo>
                  <a:lnTo>
                    <a:pt x="469" y="3624"/>
                  </a:lnTo>
                  <a:lnTo>
                    <a:pt x="500" y="3624"/>
                  </a:lnTo>
                  <a:lnTo>
                    <a:pt x="500" y="3624"/>
                  </a:lnTo>
                  <a:lnTo>
                    <a:pt x="500" y="3655"/>
                  </a:lnTo>
                  <a:lnTo>
                    <a:pt x="500" y="3655"/>
                  </a:lnTo>
                  <a:lnTo>
                    <a:pt x="500" y="3655"/>
                  </a:lnTo>
                  <a:lnTo>
                    <a:pt x="500" y="3655"/>
                  </a:lnTo>
                  <a:lnTo>
                    <a:pt x="500" y="3687"/>
                  </a:lnTo>
                  <a:lnTo>
                    <a:pt x="500" y="3687"/>
                  </a:lnTo>
                  <a:lnTo>
                    <a:pt x="500" y="3687"/>
                  </a:lnTo>
                  <a:lnTo>
                    <a:pt x="500" y="3687"/>
                  </a:lnTo>
                  <a:lnTo>
                    <a:pt x="500" y="3687"/>
                  </a:lnTo>
                  <a:lnTo>
                    <a:pt x="500" y="3687"/>
                  </a:lnTo>
                  <a:lnTo>
                    <a:pt x="500" y="3687"/>
                  </a:lnTo>
                  <a:lnTo>
                    <a:pt x="500" y="3687"/>
                  </a:lnTo>
                  <a:lnTo>
                    <a:pt x="500" y="3687"/>
                  </a:lnTo>
                  <a:lnTo>
                    <a:pt x="500" y="3687"/>
                  </a:lnTo>
                  <a:lnTo>
                    <a:pt x="500" y="3718"/>
                  </a:lnTo>
                  <a:lnTo>
                    <a:pt x="500" y="3718"/>
                  </a:lnTo>
                  <a:lnTo>
                    <a:pt x="500" y="3749"/>
                  </a:lnTo>
                  <a:lnTo>
                    <a:pt x="500" y="3780"/>
                  </a:lnTo>
                  <a:lnTo>
                    <a:pt x="500" y="3780"/>
                  </a:lnTo>
                  <a:lnTo>
                    <a:pt x="500" y="3780"/>
                  </a:lnTo>
                  <a:lnTo>
                    <a:pt x="500" y="3780"/>
                  </a:lnTo>
                  <a:lnTo>
                    <a:pt x="500" y="3812"/>
                  </a:lnTo>
                  <a:lnTo>
                    <a:pt x="531" y="3812"/>
                  </a:lnTo>
                  <a:lnTo>
                    <a:pt x="531" y="3812"/>
                  </a:lnTo>
                  <a:lnTo>
                    <a:pt x="531" y="3812"/>
                  </a:lnTo>
                  <a:lnTo>
                    <a:pt x="531" y="3812"/>
                  </a:lnTo>
                  <a:lnTo>
                    <a:pt x="531" y="3812"/>
                  </a:lnTo>
                  <a:lnTo>
                    <a:pt x="531" y="3812"/>
                  </a:lnTo>
                  <a:lnTo>
                    <a:pt x="531" y="3812"/>
                  </a:lnTo>
                  <a:lnTo>
                    <a:pt x="531" y="3812"/>
                  </a:lnTo>
                  <a:lnTo>
                    <a:pt x="531" y="3843"/>
                  </a:lnTo>
                  <a:lnTo>
                    <a:pt x="531" y="3843"/>
                  </a:lnTo>
                  <a:lnTo>
                    <a:pt x="531" y="3843"/>
                  </a:lnTo>
                  <a:lnTo>
                    <a:pt x="531" y="3843"/>
                  </a:lnTo>
                  <a:lnTo>
                    <a:pt x="531" y="3843"/>
                  </a:lnTo>
                  <a:lnTo>
                    <a:pt x="531" y="3843"/>
                  </a:lnTo>
                  <a:lnTo>
                    <a:pt x="531" y="3874"/>
                  </a:lnTo>
                  <a:lnTo>
                    <a:pt x="531" y="3905"/>
                  </a:lnTo>
                  <a:lnTo>
                    <a:pt x="531" y="3905"/>
                  </a:lnTo>
                  <a:lnTo>
                    <a:pt x="531" y="3905"/>
                  </a:lnTo>
                  <a:lnTo>
                    <a:pt x="562" y="3937"/>
                  </a:lnTo>
                  <a:lnTo>
                    <a:pt x="562" y="3937"/>
                  </a:lnTo>
                  <a:lnTo>
                    <a:pt x="562" y="3937"/>
                  </a:lnTo>
                  <a:lnTo>
                    <a:pt x="562" y="3937"/>
                  </a:lnTo>
                  <a:lnTo>
                    <a:pt x="562" y="3937"/>
                  </a:lnTo>
                  <a:lnTo>
                    <a:pt x="562" y="3968"/>
                  </a:lnTo>
                  <a:lnTo>
                    <a:pt x="562" y="3968"/>
                  </a:lnTo>
                  <a:lnTo>
                    <a:pt x="562" y="3968"/>
                  </a:lnTo>
                  <a:lnTo>
                    <a:pt x="562" y="3968"/>
                  </a:lnTo>
                  <a:lnTo>
                    <a:pt x="562" y="3968"/>
                  </a:lnTo>
                  <a:lnTo>
                    <a:pt x="562" y="3968"/>
                  </a:lnTo>
                  <a:lnTo>
                    <a:pt x="562" y="3968"/>
                  </a:lnTo>
                  <a:lnTo>
                    <a:pt x="562" y="3968"/>
                  </a:lnTo>
                  <a:lnTo>
                    <a:pt x="562" y="3968"/>
                  </a:lnTo>
                  <a:lnTo>
                    <a:pt x="531" y="3968"/>
                  </a:lnTo>
                  <a:lnTo>
                    <a:pt x="531" y="3968"/>
                  </a:lnTo>
                  <a:lnTo>
                    <a:pt x="531" y="3968"/>
                  </a:lnTo>
                  <a:lnTo>
                    <a:pt x="531" y="3999"/>
                  </a:lnTo>
                  <a:lnTo>
                    <a:pt x="531" y="3999"/>
                  </a:lnTo>
                  <a:lnTo>
                    <a:pt x="531" y="3999"/>
                  </a:lnTo>
                  <a:lnTo>
                    <a:pt x="500" y="3999"/>
                  </a:lnTo>
                  <a:lnTo>
                    <a:pt x="500" y="3999"/>
                  </a:lnTo>
                  <a:lnTo>
                    <a:pt x="500" y="3999"/>
                  </a:lnTo>
                  <a:lnTo>
                    <a:pt x="500" y="3999"/>
                  </a:lnTo>
                  <a:lnTo>
                    <a:pt x="469" y="3999"/>
                  </a:lnTo>
                  <a:lnTo>
                    <a:pt x="469" y="3999"/>
                  </a:lnTo>
                  <a:lnTo>
                    <a:pt x="469" y="3999"/>
                  </a:lnTo>
                  <a:lnTo>
                    <a:pt x="469" y="3999"/>
                  </a:lnTo>
                  <a:lnTo>
                    <a:pt x="469" y="3999"/>
                  </a:lnTo>
                  <a:lnTo>
                    <a:pt x="437" y="4030"/>
                  </a:lnTo>
                  <a:lnTo>
                    <a:pt x="437" y="4030"/>
                  </a:lnTo>
                  <a:lnTo>
                    <a:pt x="437" y="4030"/>
                  </a:lnTo>
                  <a:lnTo>
                    <a:pt x="437" y="4062"/>
                  </a:lnTo>
                  <a:lnTo>
                    <a:pt x="437" y="4062"/>
                  </a:lnTo>
                  <a:lnTo>
                    <a:pt x="437" y="4062"/>
                  </a:lnTo>
                  <a:lnTo>
                    <a:pt x="437" y="4124"/>
                  </a:lnTo>
                  <a:lnTo>
                    <a:pt x="437" y="4124"/>
                  </a:lnTo>
                  <a:lnTo>
                    <a:pt x="437" y="4155"/>
                  </a:lnTo>
                  <a:lnTo>
                    <a:pt x="437" y="4155"/>
                  </a:lnTo>
                  <a:lnTo>
                    <a:pt x="437" y="4155"/>
                  </a:lnTo>
                  <a:lnTo>
                    <a:pt x="437" y="4155"/>
                  </a:lnTo>
                  <a:lnTo>
                    <a:pt x="437" y="4155"/>
                  </a:lnTo>
                  <a:lnTo>
                    <a:pt x="437" y="4155"/>
                  </a:lnTo>
                  <a:lnTo>
                    <a:pt x="437" y="4155"/>
                  </a:lnTo>
                  <a:lnTo>
                    <a:pt x="437" y="4155"/>
                  </a:lnTo>
                  <a:lnTo>
                    <a:pt x="437" y="4187"/>
                  </a:lnTo>
                  <a:lnTo>
                    <a:pt x="406" y="4187"/>
                  </a:lnTo>
                  <a:lnTo>
                    <a:pt x="406" y="4187"/>
                  </a:lnTo>
                  <a:lnTo>
                    <a:pt x="437" y="4187"/>
                  </a:lnTo>
                  <a:lnTo>
                    <a:pt x="437" y="4218"/>
                  </a:lnTo>
                  <a:lnTo>
                    <a:pt x="406" y="4218"/>
                  </a:lnTo>
                  <a:lnTo>
                    <a:pt x="406" y="4218"/>
                  </a:lnTo>
                  <a:lnTo>
                    <a:pt x="406" y="4218"/>
                  </a:lnTo>
                  <a:lnTo>
                    <a:pt x="406" y="4218"/>
                  </a:lnTo>
                  <a:lnTo>
                    <a:pt x="406" y="4218"/>
                  </a:lnTo>
                  <a:lnTo>
                    <a:pt x="406" y="4218"/>
                  </a:lnTo>
                  <a:lnTo>
                    <a:pt x="406" y="4218"/>
                  </a:lnTo>
                  <a:lnTo>
                    <a:pt x="375" y="4187"/>
                  </a:lnTo>
                  <a:lnTo>
                    <a:pt x="375" y="4187"/>
                  </a:lnTo>
                  <a:lnTo>
                    <a:pt x="375" y="4218"/>
                  </a:lnTo>
                  <a:lnTo>
                    <a:pt x="375" y="4218"/>
                  </a:lnTo>
                  <a:lnTo>
                    <a:pt x="375" y="4218"/>
                  </a:lnTo>
                  <a:lnTo>
                    <a:pt x="375" y="4218"/>
                  </a:lnTo>
                  <a:lnTo>
                    <a:pt x="375" y="4218"/>
                  </a:lnTo>
                  <a:lnTo>
                    <a:pt x="375" y="4218"/>
                  </a:lnTo>
                  <a:lnTo>
                    <a:pt x="375" y="4249"/>
                  </a:lnTo>
                  <a:lnTo>
                    <a:pt x="375" y="4249"/>
                  </a:lnTo>
                  <a:lnTo>
                    <a:pt x="375" y="4249"/>
                  </a:lnTo>
                  <a:lnTo>
                    <a:pt x="375" y="4249"/>
                  </a:lnTo>
                  <a:lnTo>
                    <a:pt x="375" y="4249"/>
                  </a:lnTo>
                  <a:lnTo>
                    <a:pt x="375" y="4280"/>
                  </a:lnTo>
                  <a:lnTo>
                    <a:pt x="375" y="4280"/>
                  </a:lnTo>
                  <a:lnTo>
                    <a:pt x="375" y="4280"/>
                  </a:lnTo>
                  <a:lnTo>
                    <a:pt x="406" y="4280"/>
                  </a:lnTo>
                  <a:lnTo>
                    <a:pt x="406" y="4280"/>
                  </a:lnTo>
                  <a:lnTo>
                    <a:pt x="406" y="4280"/>
                  </a:lnTo>
                  <a:lnTo>
                    <a:pt x="406" y="4280"/>
                  </a:lnTo>
                  <a:lnTo>
                    <a:pt x="406" y="4312"/>
                  </a:lnTo>
                  <a:lnTo>
                    <a:pt x="375" y="4312"/>
                  </a:lnTo>
                  <a:lnTo>
                    <a:pt x="375" y="4312"/>
                  </a:lnTo>
                  <a:lnTo>
                    <a:pt x="375" y="4312"/>
                  </a:lnTo>
                  <a:lnTo>
                    <a:pt x="375" y="4312"/>
                  </a:lnTo>
                  <a:lnTo>
                    <a:pt x="375" y="4312"/>
                  </a:lnTo>
                  <a:lnTo>
                    <a:pt x="375" y="4312"/>
                  </a:lnTo>
                  <a:lnTo>
                    <a:pt x="375" y="4343"/>
                  </a:lnTo>
                  <a:lnTo>
                    <a:pt x="375" y="4343"/>
                  </a:lnTo>
                  <a:lnTo>
                    <a:pt x="375" y="4343"/>
                  </a:lnTo>
                  <a:lnTo>
                    <a:pt x="375" y="4343"/>
                  </a:lnTo>
                  <a:lnTo>
                    <a:pt x="375" y="4343"/>
                  </a:lnTo>
                  <a:lnTo>
                    <a:pt x="375" y="4343"/>
                  </a:lnTo>
                  <a:lnTo>
                    <a:pt x="375" y="4343"/>
                  </a:lnTo>
                  <a:lnTo>
                    <a:pt x="375" y="4343"/>
                  </a:lnTo>
                  <a:lnTo>
                    <a:pt x="375" y="4343"/>
                  </a:lnTo>
                  <a:lnTo>
                    <a:pt x="375" y="4343"/>
                  </a:lnTo>
                  <a:lnTo>
                    <a:pt x="375" y="4343"/>
                  </a:lnTo>
                  <a:lnTo>
                    <a:pt x="375" y="4343"/>
                  </a:lnTo>
                  <a:lnTo>
                    <a:pt x="375" y="4343"/>
                  </a:lnTo>
                  <a:lnTo>
                    <a:pt x="375" y="4374"/>
                  </a:lnTo>
                  <a:lnTo>
                    <a:pt x="375" y="4374"/>
                  </a:lnTo>
                  <a:lnTo>
                    <a:pt x="344" y="4374"/>
                  </a:lnTo>
                  <a:lnTo>
                    <a:pt x="344" y="4374"/>
                  </a:lnTo>
                  <a:lnTo>
                    <a:pt x="375" y="4374"/>
                  </a:lnTo>
                  <a:lnTo>
                    <a:pt x="375" y="4374"/>
                  </a:lnTo>
                  <a:lnTo>
                    <a:pt x="375" y="4374"/>
                  </a:lnTo>
                  <a:lnTo>
                    <a:pt x="375" y="4374"/>
                  </a:lnTo>
                  <a:lnTo>
                    <a:pt x="375" y="4405"/>
                  </a:lnTo>
                  <a:lnTo>
                    <a:pt x="375" y="4405"/>
                  </a:lnTo>
                  <a:lnTo>
                    <a:pt x="375" y="4374"/>
                  </a:lnTo>
                  <a:lnTo>
                    <a:pt x="375" y="4374"/>
                  </a:lnTo>
                  <a:lnTo>
                    <a:pt x="375" y="4374"/>
                  </a:lnTo>
                  <a:lnTo>
                    <a:pt x="375" y="4374"/>
                  </a:lnTo>
                  <a:lnTo>
                    <a:pt x="375" y="4374"/>
                  </a:lnTo>
                  <a:lnTo>
                    <a:pt x="375" y="4374"/>
                  </a:lnTo>
                  <a:lnTo>
                    <a:pt x="375" y="4374"/>
                  </a:lnTo>
                  <a:lnTo>
                    <a:pt x="375" y="4405"/>
                  </a:lnTo>
                  <a:lnTo>
                    <a:pt x="375" y="4405"/>
                  </a:lnTo>
                  <a:lnTo>
                    <a:pt x="375" y="4405"/>
                  </a:lnTo>
                  <a:lnTo>
                    <a:pt x="375" y="4405"/>
                  </a:lnTo>
                  <a:lnTo>
                    <a:pt x="375" y="4405"/>
                  </a:lnTo>
                  <a:lnTo>
                    <a:pt x="375" y="4437"/>
                  </a:lnTo>
                  <a:lnTo>
                    <a:pt x="375" y="4437"/>
                  </a:lnTo>
                  <a:lnTo>
                    <a:pt x="375" y="4405"/>
                  </a:lnTo>
                  <a:lnTo>
                    <a:pt x="375" y="4437"/>
                  </a:lnTo>
                  <a:lnTo>
                    <a:pt x="375" y="4437"/>
                  </a:lnTo>
                  <a:lnTo>
                    <a:pt x="344" y="4437"/>
                  </a:lnTo>
                  <a:lnTo>
                    <a:pt x="344" y="4468"/>
                  </a:lnTo>
                  <a:lnTo>
                    <a:pt x="344" y="4468"/>
                  </a:lnTo>
                  <a:lnTo>
                    <a:pt x="344" y="4468"/>
                  </a:lnTo>
                  <a:lnTo>
                    <a:pt x="344" y="4468"/>
                  </a:lnTo>
                  <a:lnTo>
                    <a:pt x="344" y="4468"/>
                  </a:lnTo>
                  <a:lnTo>
                    <a:pt x="344" y="4468"/>
                  </a:lnTo>
                  <a:lnTo>
                    <a:pt x="344" y="4468"/>
                  </a:lnTo>
                  <a:lnTo>
                    <a:pt x="344" y="4499"/>
                  </a:lnTo>
                  <a:lnTo>
                    <a:pt x="344" y="4499"/>
                  </a:lnTo>
                  <a:lnTo>
                    <a:pt x="344" y="4530"/>
                  </a:lnTo>
                  <a:lnTo>
                    <a:pt x="344" y="4530"/>
                  </a:lnTo>
                  <a:lnTo>
                    <a:pt x="344" y="4562"/>
                  </a:lnTo>
                  <a:lnTo>
                    <a:pt x="344" y="4562"/>
                  </a:lnTo>
                  <a:lnTo>
                    <a:pt x="344" y="4562"/>
                  </a:lnTo>
                  <a:lnTo>
                    <a:pt x="344" y="4562"/>
                  </a:lnTo>
                  <a:lnTo>
                    <a:pt x="344" y="4562"/>
                  </a:lnTo>
                  <a:lnTo>
                    <a:pt x="344" y="4593"/>
                  </a:lnTo>
                  <a:lnTo>
                    <a:pt x="344" y="4593"/>
                  </a:lnTo>
                  <a:lnTo>
                    <a:pt x="344" y="4593"/>
                  </a:lnTo>
                  <a:lnTo>
                    <a:pt x="344" y="4593"/>
                  </a:lnTo>
                  <a:lnTo>
                    <a:pt x="344" y="4624"/>
                  </a:lnTo>
                  <a:lnTo>
                    <a:pt x="344" y="4624"/>
                  </a:lnTo>
                  <a:lnTo>
                    <a:pt x="344" y="4624"/>
                  </a:lnTo>
                  <a:lnTo>
                    <a:pt x="344" y="4624"/>
                  </a:lnTo>
                  <a:lnTo>
                    <a:pt x="344" y="4624"/>
                  </a:lnTo>
                  <a:lnTo>
                    <a:pt x="344" y="4624"/>
                  </a:lnTo>
                  <a:lnTo>
                    <a:pt x="344" y="4655"/>
                  </a:lnTo>
                  <a:lnTo>
                    <a:pt x="344" y="4655"/>
                  </a:lnTo>
                  <a:lnTo>
                    <a:pt x="344" y="4655"/>
                  </a:lnTo>
                  <a:lnTo>
                    <a:pt x="344" y="4687"/>
                  </a:lnTo>
                  <a:lnTo>
                    <a:pt x="344" y="4687"/>
                  </a:lnTo>
                  <a:lnTo>
                    <a:pt x="344" y="4687"/>
                  </a:lnTo>
                  <a:lnTo>
                    <a:pt x="344" y="4687"/>
                  </a:lnTo>
                  <a:lnTo>
                    <a:pt x="344" y="4687"/>
                  </a:lnTo>
                  <a:lnTo>
                    <a:pt x="344" y="4718"/>
                  </a:lnTo>
                  <a:lnTo>
                    <a:pt x="344" y="4718"/>
                  </a:lnTo>
                  <a:lnTo>
                    <a:pt x="344" y="4718"/>
                  </a:lnTo>
                  <a:lnTo>
                    <a:pt x="344" y="4718"/>
                  </a:lnTo>
                  <a:lnTo>
                    <a:pt x="344" y="4718"/>
                  </a:lnTo>
                  <a:lnTo>
                    <a:pt x="344" y="4718"/>
                  </a:lnTo>
                  <a:lnTo>
                    <a:pt x="344" y="4718"/>
                  </a:lnTo>
                  <a:lnTo>
                    <a:pt x="344" y="4749"/>
                  </a:lnTo>
                  <a:lnTo>
                    <a:pt x="344" y="4749"/>
                  </a:lnTo>
                  <a:lnTo>
                    <a:pt x="344" y="4749"/>
                  </a:lnTo>
                  <a:lnTo>
                    <a:pt x="344" y="4749"/>
                  </a:lnTo>
                  <a:lnTo>
                    <a:pt x="344" y="4749"/>
                  </a:lnTo>
                  <a:lnTo>
                    <a:pt x="344" y="4780"/>
                  </a:lnTo>
                  <a:lnTo>
                    <a:pt x="344" y="4780"/>
                  </a:lnTo>
                  <a:lnTo>
                    <a:pt x="344" y="4780"/>
                  </a:lnTo>
                  <a:lnTo>
                    <a:pt x="344" y="4780"/>
                  </a:lnTo>
                  <a:lnTo>
                    <a:pt x="375" y="4812"/>
                  </a:lnTo>
                  <a:lnTo>
                    <a:pt x="375" y="4812"/>
                  </a:lnTo>
                  <a:lnTo>
                    <a:pt x="375" y="4843"/>
                  </a:lnTo>
                  <a:lnTo>
                    <a:pt x="375" y="4843"/>
                  </a:lnTo>
                  <a:lnTo>
                    <a:pt x="375" y="4843"/>
                  </a:lnTo>
                  <a:lnTo>
                    <a:pt x="375" y="4843"/>
                  </a:lnTo>
                  <a:lnTo>
                    <a:pt x="375" y="4843"/>
                  </a:lnTo>
                  <a:lnTo>
                    <a:pt x="375" y="4843"/>
                  </a:lnTo>
                  <a:lnTo>
                    <a:pt x="375" y="4843"/>
                  </a:lnTo>
                  <a:lnTo>
                    <a:pt x="375" y="4874"/>
                  </a:lnTo>
                  <a:lnTo>
                    <a:pt x="375" y="4874"/>
                  </a:lnTo>
                  <a:lnTo>
                    <a:pt x="375" y="4874"/>
                  </a:lnTo>
                  <a:lnTo>
                    <a:pt x="375" y="4874"/>
                  </a:lnTo>
                  <a:lnTo>
                    <a:pt x="344" y="4874"/>
                  </a:lnTo>
                  <a:lnTo>
                    <a:pt x="344" y="4874"/>
                  </a:lnTo>
                  <a:lnTo>
                    <a:pt x="344" y="4874"/>
                  </a:lnTo>
                  <a:lnTo>
                    <a:pt x="344" y="4905"/>
                  </a:lnTo>
                  <a:lnTo>
                    <a:pt x="344" y="4905"/>
                  </a:lnTo>
                  <a:lnTo>
                    <a:pt x="344" y="4905"/>
                  </a:lnTo>
                  <a:lnTo>
                    <a:pt x="344" y="4905"/>
                  </a:lnTo>
                  <a:lnTo>
                    <a:pt x="344" y="4874"/>
                  </a:lnTo>
                  <a:lnTo>
                    <a:pt x="312" y="4874"/>
                  </a:lnTo>
                  <a:lnTo>
                    <a:pt x="312" y="4874"/>
                  </a:lnTo>
                  <a:lnTo>
                    <a:pt x="312" y="4874"/>
                  </a:lnTo>
                  <a:lnTo>
                    <a:pt x="312" y="4905"/>
                  </a:lnTo>
                  <a:lnTo>
                    <a:pt x="312" y="4905"/>
                  </a:lnTo>
                  <a:lnTo>
                    <a:pt x="312" y="4905"/>
                  </a:lnTo>
                  <a:lnTo>
                    <a:pt x="312" y="4905"/>
                  </a:lnTo>
                  <a:lnTo>
                    <a:pt x="312" y="4905"/>
                  </a:lnTo>
                  <a:lnTo>
                    <a:pt x="281" y="4937"/>
                  </a:lnTo>
                  <a:lnTo>
                    <a:pt x="312" y="4937"/>
                  </a:lnTo>
                  <a:lnTo>
                    <a:pt x="312" y="4937"/>
                  </a:lnTo>
                  <a:lnTo>
                    <a:pt x="312" y="4937"/>
                  </a:lnTo>
                  <a:lnTo>
                    <a:pt x="312" y="4968"/>
                  </a:lnTo>
                  <a:lnTo>
                    <a:pt x="312" y="4968"/>
                  </a:lnTo>
                  <a:lnTo>
                    <a:pt x="312" y="4968"/>
                  </a:lnTo>
                  <a:lnTo>
                    <a:pt x="312" y="4968"/>
                  </a:lnTo>
                  <a:lnTo>
                    <a:pt x="312" y="4968"/>
                  </a:lnTo>
                  <a:lnTo>
                    <a:pt x="312" y="4999"/>
                  </a:lnTo>
                  <a:lnTo>
                    <a:pt x="312" y="4999"/>
                  </a:lnTo>
                  <a:lnTo>
                    <a:pt x="281" y="4999"/>
                  </a:lnTo>
                  <a:lnTo>
                    <a:pt x="281" y="4999"/>
                  </a:lnTo>
                  <a:lnTo>
                    <a:pt x="281" y="4999"/>
                  </a:lnTo>
                  <a:lnTo>
                    <a:pt x="281" y="4999"/>
                  </a:lnTo>
                  <a:lnTo>
                    <a:pt x="281" y="5030"/>
                  </a:lnTo>
                  <a:lnTo>
                    <a:pt x="281" y="5030"/>
                  </a:lnTo>
                  <a:lnTo>
                    <a:pt x="281" y="5030"/>
                  </a:lnTo>
                  <a:lnTo>
                    <a:pt x="281" y="5030"/>
                  </a:lnTo>
                  <a:lnTo>
                    <a:pt x="312" y="5030"/>
                  </a:lnTo>
                  <a:lnTo>
                    <a:pt x="312" y="5030"/>
                  </a:lnTo>
                  <a:lnTo>
                    <a:pt x="312" y="5093"/>
                  </a:lnTo>
                  <a:lnTo>
                    <a:pt x="312" y="5093"/>
                  </a:lnTo>
                  <a:lnTo>
                    <a:pt x="281" y="5124"/>
                  </a:lnTo>
                  <a:lnTo>
                    <a:pt x="281" y="5124"/>
                  </a:lnTo>
                  <a:lnTo>
                    <a:pt x="281" y="5124"/>
                  </a:lnTo>
                  <a:lnTo>
                    <a:pt x="312" y="5155"/>
                  </a:lnTo>
                  <a:lnTo>
                    <a:pt x="312" y="5155"/>
                  </a:lnTo>
                  <a:lnTo>
                    <a:pt x="312" y="5155"/>
                  </a:lnTo>
                  <a:lnTo>
                    <a:pt x="344" y="5155"/>
                  </a:lnTo>
                  <a:lnTo>
                    <a:pt x="375" y="5155"/>
                  </a:lnTo>
                  <a:lnTo>
                    <a:pt x="375" y="5155"/>
                  </a:lnTo>
                  <a:lnTo>
                    <a:pt x="375" y="5187"/>
                  </a:lnTo>
                  <a:lnTo>
                    <a:pt x="375" y="5187"/>
                  </a:lnTo>
                  <a:lnTo>
                    <a:pt x="375" y="5187"/>
                  </a:lnTo>
                  <a:lnTo>
                    <a:pt x="375" y="5187"/>
                  </a:lnTo>
                  <a:lnTo>
                    <a:pt x="375" y="5187"/>
                  </a:lnTo>
                  <a:lnTo>
                    <a:pt x="375" y="5187"/>
                  </a:lnTo>
                  <a:lnTo>
                    <a:pt x="375" y="5187"/>
                  </a:lnTo>
                  <a:lnTo>
                    <a:pt x="375" y="5187"/>
                  </a:lnTo>
                  <a:lnTo>
                    <a:pt x="375" y="5187"/>
                  </a:lnTo>
                  <a:lnTo>
                    <a:pt x="375" y="5218"/>
                  </a:lnTo>
                  <a:lnTo>
                    <a:pt x="375" y="5187"/>
                  </a:lnTo>
                  <a:lnTo>
                    <a:pt x="344" y="5218"/>
                  </a:lnTo>
                  <a:lnTo>
                    <a:pt x="344" y="5218"/>
                  </a:lnTo>
                  <a:lnTo>
                    <a:pt x="344" y="5218"/>
                  </a:lnTo>
                  <a:lnTo>
                    <a:pt x="344" y="5218"/>
                  </a:lnTo>
                  <a:lnTo>
                    <a:pt x="344" y="5218"/>
                  </a:lnTo>
                  <a:lnTo>
                    <a:pt x="344" y="5218"/>
                  </a:lnTo>
                  <a:lnTo>
                    <a:pt x="344" y="5218"/>
                  </a:lnTo>
                  <a:lnTo>
                    <a:pt x="344" y="5218"/>
                  </a:lnTo>
                  <a:lnTo>
                    <a:pt x="344" y="5218"/>
                  </a:lnTo>
                  <a:lnTo>
                    <a:pt x="344" y="5218"/>
                  </a:lnTo>
                  <a:lnTo>
                    <a:pt x="344" y="5218"/>
                  </a:lnTo>
                  <a:lnTo>
                    <a:pt x="344" y="5218"/>
                  </a:lnTo>
                  <a:lnTo>
                    <a:pt x="344" y="5249"/>
                  </a:lnTo>
                  <a:lnTo>
                    <a:pt x="344" y="5249"/>
                  </a:lnTo>
                  <a:lnTo>
                    <a:pt x="344" y="5249"/>
                  </a:lnTo>
                  <a:lnTo>
                    <a:pt x="344" y="5249"/>
                  </a:lnTo>
                  <a:lnTo>
                    <a:pt x="344" y="5249"/>
                  </a:lnTo>
                  <a:lnTo>
                    <a:pt x="344" y="5249"/>
                  </a:lnTo>
                  <a:lnTo>
                    <a:pt x="344" y="5249"/>
                  </a:lnTo>
                  <a:lnTo>
                    <a:pt x="344" y="5249"/>
                  </a:lnTo>
                  <a:lnTo>
                    <a:pt x="344" y="5249"/>
                  </a:lnTo>
                  <a:lnTo>
                    <a:pt x="344" y="5249"/>
                  </a:lnTo>
                  <a:lnTo>
                    <a:pt x="344" y="5249"/>
                  </a:lnTo>
                  <a:lnTo>
                    <a:pt x="344" y="5249"/>
                  </a:lnTo>
                  <a:lnTo>
                    <a:pt x="344" y="5249"/>
                  </a:lnTo>
                  <a:lnTo>
                    <a:pt x="344" y="5249"/>
                  </a:lnTo>
                  <a:lnTo>
                    <a:pt x="344" y="5249"/>
                  </a:lnTo>
                  <a:lnTo>
                    <a:pt x="344" y="5249"/>
                  </a:lnTo>
                  <a:lnTo>
                    <a:pt x="344" y="5280"/>
                  </a:lnTo>
                  <a:lnTo>
                    <a:pt x="344" y="5280"/>
                  </a:lnTo>
                  <a:lnTo>
                    <a:pt x="344" y="5280"/>
                  </a:lnTo>
                  <a:lnTo>
                    <a:pt x="375" y="5280"/>
                  </a:lnTo>
                  <a:lnTo>
                    <a:pt x="375" y="5280"/>
                  </a:lnTo>
                  <a:lnTo>
                    <a:pt x="375" y="5280"/>
                  </a:lnTo>
                  <a:lnTo>
                    <a:pt x="375" y="5280"/>
                  </a:lnTo>
                  <a:lnTo>
                    <a:pt x="375" y="5280"/>
                  </a:lnTo>
                  <a:lnTo>
                    <a:pt x="375" y="5280"/>
                  </a:lnTo>
                  <a:lnTo>
                    <a:pt x="375" y="5280"/>
                  </a:lnTo>
                  <a:lnTo>
                    <a:pt x="375" y="5280"/>
                  </a:lnTo>
                  <a:lnTo>
                    <a:pt x="375" y="5280"/>
                  </a:lnTo>
                  <a:lnTo>
                    <a:pt x="375" y="5312"/>
                  </a:lnTo>
                  <a:lnTo>
                    <a:pt x="375" y="5312"/>
                  </a:lnTo>
                  <a:lnTo>
                    <a:pt x="375" y="5312"/>
                  </a:lnTo>
                  <a:lnTo>
                    <a:pt x="375" y="5312"/>
                  </a:lnTo>
                  <a:lnTo>
                    <a:pt x="375" y="5312"/>
                  </a:lnTo>
                  <a:lnTo>
                    <a:pt x="375" y="5312"/>
                  </a:lnTo>
                  <a:lnTo>
                    <a:pt x="375" y="5312"/>
                  </a:lnTo>
                  <a:lnTo>
                    <a:pt x="344" y="5343"/>
                  </a:lnTo>
                  <a:lnTo>
                    <a:pt x="375" y="5343"/>
                  </a:lnTo>
                  <a:lnTo>
                    <a:pt x="375" y="5343"/>
                  </a:lnTo>
                  <a:lnTo>
                    <a:pt x="375" y="5343"/>
                  </a:lnTo>
                  <a:lnTo>
                    <a:pt x="375" y="5343"/>
                  </a:lnTo>
                  <a:lnTo>
                    <a:pt x="375" y="5343"/>
                  </a:lnTo>
                  <a:lnTo>
                    <a:pt x="375" y="5343"/>
                  </a:lnTo>
                  <a:lnTo>
                    <a:pt x="375" y="5343"/>
                  </a:lnTo>
                  <a:lnTo>
                    <a:pt x="375" y="5343"/>
                  </a:lnTo>
                  <a:lnTo>
                    <a:pt x="375" y="5343"/>
                  </a:lnTo>
                  <a:lnTo>
                    <a:pt x="375" y="5343"/>
                  </a:lnTo>
                  <a:lnTo>
                    <a:pt x="375" y="5343"/>
                  </a:lnTo>
                  <a:lnTo>
                    <a:pt x="375" y="5343"/>
                  </a:lnTo>
                  <a:lnTo>
                    <a:pt x="375" y="5343"/>
                  </a:lnTo>
                  <a:lnTo>
                    <a:pt x="375" y="5343"/>
                  </a:lnTo>
                  <a:lnTo>
                    <a:pt x="406" y="5374"/>
                  </a:lnTo>
                  <a:lnTo>
                    <a:pt x="406" y="5374"/>
                  </a:lnTo>
                  <a:lnTo>
                    <a:pt x="375" y="5374"/>
                  </a:lnTo>
                  <a:lnTo>
                    <a:pt x="375" y="5405"/>
                  </a:lnTo>
                  <a:lnTo>
                    <a:pt x="375" y="5405"/>
                  </a:lnTo>
                  <a:lnTo>
                    <a:pt x="344" y="5437"/>
                  </a:lnTo>
                  <a:lnTo>
                    <a:pt x="344" y="5437"/>
                  </a:lnTo>
                  <a:lnTo>
                    <a:pt x="344" y="5437"/>
                  </a:lnTo>
                  <a:lnTo>
                    <a:pt x="375" y="5437"/>
                  </a:lnTo>
                  <a:lnTo>
                    <a:pt x="375" y="5468"/>
                  </a:lnTo>
                  <a:lnTo>
                    <a:pt x="375" y="5468"/>
                  </a:lnTo>
                  <a:lnTo>
                    <a:pt x="344" y="5468"/>
                  </a:lnTo>
                  <a:lnTo>
                    <a:pt x="344" y="5468"/>
                  </a:lnTo>
                  <a:lnTo>
                    <a:pt x="344" y="5468"/>
                  </a:lnTo>
                  <a:lnTo>
                    <a:pt x="375" y="5468"/>
                  </a:lnTo>
                  <a:lnTo>
                    <a:pt x="375" y="5499"/>
                  </a:lnTo>
                  <a:lnTo>
                    <a:pt x="375" y="5499"/>
                  </a:lnTo>
                  <a:lnTo>
                    <a:pt x="344" y="5499"/>
                  </a:lnTo>
                  <a:lnTo>
                    <a:pt x="344" y="5499"/>
                  </a:lnTo>
                  <a:lnTo>
                    <a:pt x="344" y="5499"/>
                  </a:lnTo>
                  <a:lnTo>
                    <a:pt x="344" y="5499"/>
                  </a:lnTo>
                  <a:lnTo>
                    <a:pt x="344" y="5499"/>
                  </a:lnTo>
                  <a:lnTo>
                    <a:pt x="375" y="5499"/>
                  </a:lnTo>
                  <a:lnTo>
                    <a:pt x="375" y="5499"/>
                  </a:lnTo>
                  <a:lnTo>
                    <a:pt x="375" y="5499"/>
                  </a:lnTo>
                  <a:lnTo>
                    <a:pt x="406" y="5499"/>
                  </a:lnTo>
                  <a:lnTo>
                    <a:pt x="437" y="5499"/>
                  </a:lnTo>
                  <a:lnTo>
                    <a:pt x="469" y="5530"/>
                  </a:lnTo>
                  <a:lnTo>
                    <a:pt x="469" y="5530"/>
                  </a:lnTo>
                  <a:lnTo>
                    <a:pt x="469" y="5530"/>
                  </a:lnTo>
                  <a:lnTo>
                    <a:pt x="500" y="5530"/>
                  </a:lnTo>
                  <a:lnTo>
                    <a:pt x="500" y="5530"/>
                  </a:lnTo>
                  <a:lnTo>
                    <a:pt x="500" y="5530"/>
                  </a:lnTo>
                  <a:lnTo>
                    <a:pt x="500" y="5530"/>
                  </a:lnTo>
                  <a:lnTo>
                    <a:pt x="500" y="5530"/>
                  </a:lnTo>
                  <a:lnTo>
                    <a:pt x="500" y="5530"/>
                  </a:lnTo>
                  <a:lnTo>
                    <a:pt x="500" y="5530"/>
                  </a:lnTo>
                  <a:lnTo>
                    <a:pt x="500" y="5562"/>
                  </a:lnTo>
                  <a:lnTo>
                    <a:pt x="500" y="5562"/>
                  </a:lnTo>
                  <a:lnTo>
                    <a:pt x="500" y="5562"/>
                  </a:lnTo>
                  <a:lnTo>
                    <a:pt x="500" y="5562"/>
                  </a:lnTo>
                  <a:lnTo>
                    <a:pt x="500" y="5562"/>
                  </a:lnTo>
                  <a:lnTo>
                    <a:pt x="500" y="5562"/>
                  </a:lnTo>
                  <a:lnTo>
                    <a:pt x="469" y="5562"/>
                  </a:lnTo>
                  <a:lnTo>
                    <a:pt x="469" y="5562"/>
                  </a:lnTo>
                  <a:lnTo>
                    <a:pt x="469" y="5562"/>
                  </a:lnTo>
                  <a:lnTo>
                    <a:pt x="469" y="5593"/>
                  </a:lnTo>
                  <a:lnTo>
                    <a:pt x="469" y="5593"/>
                  </a:lnTo>
                  <a:lnTo>
                    <a:pt x="469" y="5593"/>
                  </a:lnTo>
                  <a:lnTo>
                    <a:pt x="469" y="5593"/>
                  </a:lnTo>
                  <a:lnTo>
                    <a:pt x="469" y="5624"/>
                  </a:lnTo>
                  <a:lnTo>
                    <a:pt x="469" y="5624"/>
                  </a:lnTo>
                  <a:lnTo>
                    <a:pt x="469" y="5624"/>
                  </a:lnTo>
                  <a:lnTo>
                    <a:pt x="437" y="5624"/>
                  </a:lnTo>
                  <a:lnTo>
                    <a:pt x="437" y="5624"/>
                  </a:lnTo>
                  <a:lnTo>
                    <a:pt x="437" y="5593"/>
                  </a:lnTo>
                  <a:lnTo>
                    <a:pt x="406" y="5593"/>
                  </a:lnTo>
                  <a:lnTo>
                    <a:pt x="406" y="5624"/>
                  </a:lnTo>
                  <a:lnTo>
                    <a:pt x="375" y="5624"/>
                  </a:lnTo>
                  <a:lnTo>
                    <a:pt x="375" y="5624"/>
                  </a:lnTo>
                  <a:lnTo>
                    <a:pt x="375" y="5624"/>
                  </a:lnTo>
                  <a:lnTo>
                    <a:pt x="375" y="5624"/>
                  </a:lnTo>
                  <a:lnTo>
                    <a:pt x="375" y="5624"/>
                  </a:lnTo>
                  <a:lnTo>
                    <a:pt x="375" y="5624"/>
                  </a:lnTo>
                  <a:lnTo>
                    <a:pt x="344" y="5624"/>
                  </a:lnTo>
                  <a:lnTo>
                    <a:pt x="344" y="5624"/>
                  </a:lnTo>
                  <a:lnTo>
                    <a:pt x="312" y="5624"/>
                  </a:lnTo>
                  <a:lnTo>
                    <a:pt x="312" y="5624"/>
                  </a:lnTo>
                  <a:lnTo>
                    <a:pt x="312" y="5624"/>
                  </a:lnTo>
                  <a:lnTo>
                    <a:pt x="312" y="5624"/>
                  </a:lnTo>
                  <a:lnTo>
                    <a:pt x="312" y="5624"/>
                  </a:lnTo>
                  <a:lnTo>
                    <a:pt x="312" y="5624"/>
                  </a:lnTo>
                  <a:lnTo>
                    <a:pt x="312" y="5624"/>
                  </a:lnTo>
                  <a:lnTo>
                    <a:pt x="312" y="5655"/>
                  </a:lnTo>
                  <a:lnTo>
                    <a:pt x="312" y="5655"/>
                  </a:lnTo>
                  <a:lnTo>
                    <a:pt x="312" y="5655"/>
                  </a:lnTo>
                  <a:lnTo>
                    <a:pt x="312" y="5655"/>
                  </a:lnTo>
                  <a:lnTo>
                    <a:pt x="344" y="5655"/>
                  </a:lnTo>
                  <a:lnTo>
                    <a:pt x="344" y="5655"/>
                  </a:lnTo>
                  <a:lnTo>
                    <a:pt x="344" y="5655"/>
                  </a:lnTo>
                  <a:lnTo>
                    <a:pt x="344" y="5655"/>
                  </a:lnTo>
                  <a:lnTo>
                    <a:pt x="344" y="5655"/>
                  </a:lnTo>
                  <a:lnTo>
                    <a:pt x="375" y="5655"/>
                  </a:lnTo>
                  <a:lnTo>
                    <a:pt x="375" y="5655"/>
                  </a:lnTo>
                  <a:lnTo>
                    <a:pt x="375" y="5655"/>
                  </a:lnTo>
                  <a:lnTo>
                    <a:pt x="375" y="5655"/>
                  </a:lnTo>
                  <a:lnTo>
                    <a:pt x="375" y="5655"/>
                  </a:lnTo>
                  <a:lnTo>
                    <a:pt x="375" y="5687"/>
                  </a:lnTo>
                  <a:lnTo>
                    <a:pt x="406" y="5687"/>
                  </a:lnTo>
                  <a:lnTo>
                    <a:pt x="406" y="5687"/>
                  </a:lnTo>
                  <a:lnTo>
                    <a:pt x="406" y="5687"/>
                  </a:lnTo>
                  <a:lnTo>
                    <a:pt x="406" y="5687"/>
                  </a:lnTo>
                  <a:lnTo>
                    <a:pt x="406" y="5687"/>
                  </a:lnTo>
                  <a:lnTo>
                    <a:pt x="437" y="5718"/>
                  </a:lnTo>
                  <a:lnTo>
                    <a:pt x="437" y="5718"/>
                  </a:lnTo>
                  <a:lnTo>
                    <a:pt x="437" y="5718"/>
                  </a:lnTo>
                  <a:lnTo>
                    <a:pt x="437" y="5718"/>
                  </a:lnTo>
                  <a:lnTo>
                    <a:pt x="437" y="5749"/>
                  </a:lnTo>
                  <a:lnTo>
                    <a:pt x="469" y="5749"/>
                  </a:lnTo>
                  <a:lnTo>
                    <a:pt x="469" y="5749"/>
                  </a:lnTo>
                  <a:lnTo>
                    <a:pt x="469" y="5780"/>
                  </a:lnTo>
                  <a:lnTo>
                    <a:pt x="469" y="5780"/>
                  </a:lnTo>
                  <a:lnTo>
                    <a:pt x="469" y="5780"/>
                  </a:lnTo>
                  <a:lnTo>
                    <a:pt x="437" y="5780"/>
                  </a:lnTo>
                  <a:lnTo>
                    <a:pt x="437" y="5780"/>
                  </a:lnTo>
                  <a:lnTo>
                    <a:pt x="437" y="5780"/>
                  </a:lnTo>
                  <a:lnTo>
                    <a:pt x="406" y="5812"/>
                  </a:lnTo>
                  <a:lnTo>
                    <a:pt x="406" y="5812"/>
                  </a:lnTo>
                  <a:lnTo>
                    <a:pt x="437" y="5812"/>
                  </a:lnTo>
                  <a:lnTo>
                    <a:pt x="437" y="5812"/>
                  </a:lnTo>
                  <a:lnTo>
                    <a:pt x="437" y="5812"/>
                  </a:lnTo>
                  <a:lnTo>
                    <a:pt x="437" y="5812"/>
                  </a:lnTo>
                  <a:lnTo>
                    <a:pt x="406" y="5843"/>
                  </a:lnTo>
                  <a:lnTo>
                    <a:pt x="406" y="5843"/>
                  </a:lnTo>
                  <a:lnTo>
                    <a:pt x="406" y="5843"/>
                  </a:lnTo>
                  <a:lnTo>
                    <a:pt x="375" y="5843"/>
                  </a:lnTo>
                  <a:lnTo>
                    <a:pt x="375" y="5843"/>
                  </a:lnTo>
                  <a:lnTo>
                    <a:pt x="375" y="5843"/>
                  </a:lnTo>
                  <a:lnTo>
                    <a:pt x="375" y="5843"/>
                  </a:lnTo>
                  <a:lnTo>
                    <a:pt x="375" y="5843"/>
                  </a:lnTo>
                  <a:lnTo>
                    <a:pt x="375" y="5843"/>
                  </a:lnTo>
                  <a:lnTo>
                    <a:pt x="375" y="5843"/>
                  </a:lnTo>
                  <a:lnTo>
                    <a:pt x="375" y="5843"/>
                  </a:lnTo>
                  <a:lnTo>
                    <a:pt x="375" y="5843"/>
                  </a:lnTo>
                  <a:lnTo>
                    <a:pt x="375" y="5843"/>
                  </a:lnTo>
                  <a:lnTo>
                    <a:pt x="375" y="5843"/>
                  </a:lnTo>
                  <a:lnTo>
                    <a:pt x="375" y="5874"/>
                  </a:lnTo>
                  <a:lnTo>
                    <a:pt x="375" y="5874"/>
                  </a:lnTo>
                  <a:lnTo>
                    <a:pt x="375" y="5874"/>
                  </a:lnTo>
                  <a:lnTo>
                    <a:pt x="375" y="5874"/>
                  </a:lnTo>
                  <a:lnTo>
                    <a:pt x="375" y="5874"/>
                  </a:lnTo>
                  <a:lnTo>
                    <a:pt x="375" y="5874"/>
                  </a:lnTo>
                  <a:lnTo>
                    <a:pt x="375" y="5874"/>
                  </a:lnTo>
                  <a:lnTo>
                    <a:pt x="375" y="5874"/>
                  </a:lnTo>
                  <a:lnTo>
                    <a:pt x="375" y="5874"/>
                  </a:lnTo>
                  <a:lnTo>
                    <a:pt x="375" y="5905"/>
                  </a:lnTo>
                  <a:lnTo>
                    <a:pt x="375" y="5905"/>
                  </a:lnTo>
                  <a:lnTo>
                    <a:pt x="375" y="5905"/>
                  </a:lnTo>
                  <a:lnTo>
                    <a:pt x="375" y="5905"/>
                  </a:lnTo>
                  <a:lnTo>
                    <a:pt x="375" y="5905"/>
                  </a:lnTo>
                  <a:lnTo>
                    <a:pt x="375" y="5905"/>
                  </a:lnTo>
                  <a:lnTo>
                    <a:pt x="375" y="5905"/>
                  </a:lnTo>
                  <a:lnTo>
                    <a:pt x="375" y="5937"/>
                  </a:lnTo>
                  <a:lnTo>
                    <a:pt x="375" y="5937"/>
                  </a:lnTo>
                  <a:lnTo>
                    <a:pt x="375" y="5937"/>
                  </a:lnTo>
                  <a:lnTo>
                    <a:pt x="375" y="5937"/>
                  </a:lnTo>
                  <a:lnTo>
                    <a:pt x="406" y="5937"/>
                  </a:lnTo>
                  <a:lnTo>
                    <a:pt x="406" y="5937"/>
                  </a:lnTo>
                  <a:lnTo>
                    <a:pt x="406" y="5968"/>
                  </a:lnTo>
                  <a:lnTo>
                    <a:pt x="375" y="5999"/>
                  </a:lnTo>
                  <a:lnTo>
                    <a:pt x="375" y="5999"/>
                  </a:lnTo>
                  <a:lnTo>
                    <a:pt x="375" y="5999"/>
                  </a:lnTo>
                  <a:lnTo>
                    <a:pt x="375" y="5999"/>
                  </a:lnTo>
                  <a:lnTo>
                    <a:pt x="375" y="5999"/>
                  </a:lnTo>
                  <a:lnTo>
                    <a:pt x="375" y="5999"/>
                  </a:lnTo>
                  <a:lnTo>
                    <a:pt x="344" y="5999"/>
                  </a:lnTo>
                  <a:lnTo>
                    <a:pt x="344" y="5999"/>
                  </a:lnTo>
                  <a:lnTo>
                    <a:pt x="344" y="5999"/>
                  </a:lnTo>
                  <a:lnTo>
                    <a:pt x="344" y="5999"/>
                  </a:lnTo>
                  <a:lnTo>
                    <a:pt x="344" y="5999"/>
                  </a:lnTo>
                  <a:lnTo>
                    <a:pt x="344" y="5999"/>
                  </a:lnTo>
                  <a:lnTo>
                    <a:pt x="344" y="5999"/>
                  </a:lnTo>
                  <a:lnTo>
                    <a:pt x="344" y="6030"/>
                  </a:lnTo>
                  <a:lnTo>
                    <a:pt x="375" y="6030"/>
                  </a:lnTo>
                  <a:lnTo>
                    <a:pt x="375" y="6030"/>
                  </a:lnTo>
                  <a:lnTo>
                    <a:pt x="375" y="6062"/>
                  </a:lnTo>
                  <a:lnTo>
                    <a:pt x="375" y="6062"/>
                  </a:lnTo>
                  <a:lnTo>
                    <a:pt x="375" y="6062"/>
                  </a:lnTo>
                  <a:lnTo>
                    <a:pt x="375" y="6093"/>
                  </a:lnTo>
                  <a:lnTo>
                    <a:pt x="375" y="6124"/>
                  </a:lnTo>
                  <a:lnTo>
                    <a:pt x="375" y="6124"/>
                  </a:lnTo>
                  <a:lnTo>
                    <a:pt x="375" y="6124"/>
                  </a:lnTo>
                  <a:lnTo>
                    <a:pt x="375" y="6124"/>
                  </a:lnTo>
                  <a:lnTo>
                    <a:pt x="375" y="6124"/>
                  </a:lnTo>
                  <a:lnTo>
                    <a:pt x="375" y="6155"/>
                  </a:lnTo>
                  <a:lnTo>
                    <a:pt x="375" y="6155"/>
                  </a:lnTo>
                  <a:lnTo>
                    <a:pt x="375" y="6187"/>
                  </a:lnTo>
                  <a:lnTo>
                    <a:pt x="375" y="6187"/>
                  </a:lnTo>
                  <a:lnTo>
                    <a:pt x="375" y="6187"/>
                  </a:lnTo>
                  <a:lnTo>
                    <a:pt x="344" y="6187"/>
                  </a:lnTo>
                  <a:lnTo>
                    <a:pt x="344" y="6187"/>
                  </a:lnTo>
                  <a:lnTo>
                    <a:pt x="344" y="6187"/>
                  </a:lnTo>
                  <a:lnTo>
                    <a:pt x="344" y="6187"/>
                  </a:lnTo>
                  <a:lnTo>
                    <a:pt x="344" y="6187"/>
                  </a:lnTo>
                  <a:lnTo>
                    <a:pt x="344" y="6218"/>
                  </a:lnTo>
                  <a:lnTo>
                    <a:pt x="344" y="6218"/>
                  </a:lnTo>
                  <a:lnTo>
                    <a:pt x="344" y="6218"/>
                  </a:lnTo>
                  <a:lnTo>
                    <a:pt x="344" y="6218"/>
                  </a:lnTo>
                  <a:lnTo>
                    <a:pt x="344" y="6218"/>
                  </a:lnTo>
                  <a:lnTo>
                    <a:pt x="344" y="6218"/>
                  </a:lnTo>
                  <a:lnTo>
                    <a:pt x="344" y="6218"/>
                  </a:lnTo>
                  <a:lnTo>
                    <a:pt x="344" y="6218"/>
                  </a:lnTo>
                  <a:lnTo>
                    <a:pt x="344" y="6218"/>
                  </a:lnTo>
                  <a:lnTo>
                    <a:pt x="344" y="6249"/>
                  </a:lnTo>
                  <a:lnTo>
                    <a:pt x="344" y="6249"/>
                  </a:lnTo>
                  <a:lnTo>
                    <a:pt x="344" y="6249"/>
                  </a:lnTo>
                  <a:lnTo>
                    <a:pt x="344" y="6249"/>
                  </a:lnTo>
                  <a:lnTo>
                    <a:pt x="344" y="6249"/>
                  </a:lnTo>
                  <a:lnTo>
                    <a:pt x="344" y="6249"/>
                  </a:lnTo>
                  <a:lnTo>
                    <a:pt x="312" y="6280"/>
                  </a:lnTo>
                  <a:lnTo>
                    <a:pt x="312" y="6280"/>
                  </a:lnTo>
                  <a:lnTo>
                    <a:pt x="312" y="6280"/>
                  </a:lnTo>
                  <a:lnTo>
                    <a:pt x="344" y="6280"/>
                  </a:lnTo>
                  <a:lnTo>
                    <a:pt x="344" y="6280"/>
                  </a:lnTo>
                  <a:lnTo>
                    <a:pt x="344" y="6312"/>
                  </a:lnTo>
                  <a:lnTo>
                    <a:pt x="344" y="6312"/>
                  </a:lnTo>
                  <a:lnTo>
                    <a:pt x="344" y="6312"/>
                  </a:lnTo>
                  <a:lnTo>
                    <a:pt x="344" y="6312"/>
                  </a:lnTo>
                  <a:lnTo>
                    <a:pt x="344" y="6343"/>
                  </a:lnTo>
                  <a:lnTo>
                    <a:pt x="344" y="6312"/>
                  </a:lnTo>
                  <a:lnTo>
                    <a:pt x="312" y="6312"/>
                  </a:lnTo>
                  <a:lnTo>
                    <a:pt x="312" y="6312"/>
                  </a:lnTo>
                  <a:lnTo>
                    <a:pt x="312" y="6312"/>
                  </a:lnTo>
                  <a:lnTo>
                    <a:pt x="312" y="6312"/>
                  </a:lnTo>
                  <a:lnTo>
                    <a:pt x="312" y="6343"/>
                  </a:lnTo>
                  <a:lnTo>
                    <a:pt x="312" y="6343"/>
                  </a:lnTo>
                  <a:lnTo>
                    <a:pt x="312" y="6343"/>
                  </a:lnTo>
                  <a:lnTo>
                    <a:pt x="312" y="6343"/>
                  </a:lnTo>
                  <a:lnTo>
                    <a:pt x="312" y="6343"/>
                  </a:lnTo>
                  <a:lnTo>
                    <a:pt x="312" y="6343"/>
                  </a:lnTo>
                  <a:lnTo>
                    <a:pt x="281" y="6374"/>
                  </a:lnTo>
                  <a:lnTo>
                    <a:pt x="281" y="6374"/>
                  </a:lnTo>
                  <a:lnTo>
                    <a:pt x="281" y="6374"/>
                  </a:lnTo>
                  <a:lnTo>
                    <a:pt x="281" y="6374"/>
                  </a:lnTo>
                  <a:lnTo>
                    <a:pt x="281" y="6374"/>
                  </a:lnTo>
                  <a:lnTo>
                    <a:pt x="250" y="6374"/>
                  </a:lnTo>
                  <a:lnTo>
                    <a:pt x="250" y="6374"/>
                  </a:lnTo>
                  <a:lnTo>
                    <a:pt x="250" y="6374"/>
                  </a:lnTo>
                  <a:lnTo>
                    <a:pt x="250" y="6405"/>
                  </a:lnTo>
                  <a:lnTo>
                    <a:pt x="250" y="6405"/>
                  </a:lnTo>
                  <a:lnTo>
                    <a:pt x="250" y="6405"/>
                  </a:lnTo>
                  <a:lnTo>
                    <a:pt x="250" y="6405"/>
                  </a:lnTo>
                  <a:lnTo>
                    <a:pt x="250" y="6405"/>
                  </a:lnTo>
                  <a:lnTo>
                    <a:pt x="250" y="6405"/>
                  </a:lnTo>
                  <a:lnTo>
                    <a:pt x="250" y="6437"/>
                  </a:lnTo>
                  <a:lnTo>
                    <a:pt x="250" y="6437"/>
                  </a:lnTo>
                  <a:lnTo>
                    <a:pt x="250" y="6437"/>
                  </a:lnTo>
                  <a:lnTo>
                    <a:pt x="250" y="6437"/>
                  </a:lnTo>
                  <a:lnTo>
                    <a:pt x="250" y="6437"/>
                  </a:lnTo>
                  <a:lnTo>
                    <a:pt x="219" y="6468"/>
                  </a:lnTo>
                  <a:lnTo>
                    <a:pt x="219" y="6499"/>
                  </a:lnTo>
                  <a:lnTo>
                    <a:pt x="219" y="6499"/>
                  </a:lnTo>
                  <a:lnTo>
                    <a:pt x="219" y="6530"/>
                  </a:lnTo>
                  <a:lnTo>
                    <a:pt x="219" y="6530"/>
                  </a:lnTo>
                  <a:lnTo>
                    <a:pt x="219" y="6530"/>
                  </a:lnTo>
                  <a:lnTo>
                    <a:pt x="219" y="6562"/>
                  </a:lnTo>
                  <a:lnTo>
                    <a:pt x="219" y="6562"/>
                  </a:lnTo>
                  <a:lnTo>
                    <a:pt x="219" y="6562"/>
                  </a:lnTo>
                  <a:lnTo>
                    <a:pt x="219" y="6562"/>
                  </a:lnTo>
                  <a:lnTo>
                    <a:pt x="250" y="6562"/>
                  </a:lnTo>
                  <a:lnTo>
                    <a:pt x="250" y="6562"/>
                  </a:lnTo>
                  <a:lnTo>
                    <a:pt x="250" y="6562"/>
                  </a:lnTo>
                  <a:lnTo>
                    <a:pt x="250" y="6562"/>
                  </a:lnTo>
                  <a:lnTo>
                    <a:pt x="250" y="6562"/>
                  </a:lnTo>
                  <a:lnTo>
                    <a:pt x="250" y="6562"/>
                  </a:lnTo>
                  <a:lnTo>
                    <a:pt x="250" y="6562"/>
                  </a:lnTo>
                  <a:lnTo>
                    <a:pt x="250" y="6593"/>
                  </a:lnTo>
                  <a:lnTo>
                    <a:pt x="250" y="6593"/>
                  </a:lnTo>
                  <a:lnTo>
                    <a:pt x="250" y="6624"/>
                  </a:lnTo>
                  <a:lnTo>
                    <a:pt x="250" y="6624"/>
                  </a:lnTo>
                  <a:lnTo>
                    <a:pt x="250" y="6624"/>
                  </a:lnTo>
                  <a:lnTo>
                    <a:pt x="250" y="6655"/>
                  </a:lnTo>
                  <a:lnTo>
                    <a:pt x="250" y="6655"/>
                  </a:lnTo>
                  <a:lnTo>
                    <a:pt x="250" y="6655"/>
                  </a:lnTo>
                  <a:lnTo>
                    <a:pt x="250" y="6655"/>
                  </a:lnTo>
                  <a:lnTo>
                    <a:pt x="250" y="6655"/>
                  </a:lnTo>
                  <a:lnTo>
                    <a:pt x="250" y="6655"/>
                  </a:lnTo>
                  <a:lnTo>
                    <a:pt x="250" y="6655"/>
                  </a:lnTo>
                  <a:lnTo>
                    <a:pt x="250" y="6655"/>
                  </a:lnTo>
                  <a:lnTo>
                    <a:pt x="250" y="6655"/>
                  </a:lnTo>
                  <a:lnTo>
                    <a:pt x="250" y="6655"/>
                  </a:lnTo>
                  <a:lnTo>
                    <a:pt x="250" y="6655"/>
                  </a:lnTo>
                  <a:lnTo>
                    <a:pt x="250" y="6687"/>
                  </a:lnTo>
                  <a:lnTo>
                    <a:pt x="250" y="6687"/>
                  </a:lnTo>
                  <a:lnTo>
                    <a:pt x="219" y="6687"/>
                  </a:lnTo>
                  <a:lnTo>
                    <a:pt x="219" y="6687"/>
                  </a:lnTo>
                  <a:lnTo>
                    <a:pt x="219" y="6687"/>
                  </a:lnTo>
                  <a:lnTo>
                    <a:pt x="187" y="6718"/>
                  </a:lnTo>
                  <a:lnTo>
                    <a:pt x="187" y="6718"/>
                  </a:lnTo>
                  <a:lnTo>
                    <a:pt x="219" y="6749"/>
                  </a:lnTo>
                  <a:lnTo>
                    <a:pt x="219" y="6780"/>
                  </a:lnTo>
                  <a:lnTo>
                    <a:pt x="219" y="6780"/>
                  </a:lnTo>
                  <a:lnTo>
                    <a:pt x="187" y="6812"/>
                  </a:lnTo>
                  <a:lnTo>
                    <a:pt x="187" y="6812"/>
                  </a:lnTo>
                  <a:lnTo>
                    <a:pt x="187" y="6812"/>
                  </a:lnTo>
                  <a:lnTo>
                    <a:pt x="187" y="6843"/>
                  </a:lnTo>
                  <a:lnTo>
                    <a:pt x="156" y="6843"/>
                  </a:lnTo>
                  <a:lnTo>
                    <a:pt x="156" y="6843"/>
                  </a:lnTo>
                  <a:lnTo>
                    <a:pt x="125" y="6843"/>
                  </a:lnTo>
                  <a:lnTo>
                    <a:pt x="125" y="6843"/>
                  </a:lnTo>
                  <a:lnTo>
                    <a:pt x="125" y="6874"/>
                  </a:lnTo>
                  <a:lnTo>
                    <a:pt x="125" y="6874"/>
                  </a:lnTo>
                  <a:lnTo>
                    <a:pt x="94" y="6874"/>
                  </a:lnTo>
                  <a:lnTo>
                    <a:pt x="94" y="6874"/>
                  </a:lnTo>
                  <a:lnTo>
                    <a:pt x="94" y="6905"/>
                  </a:lnTo>
                  <a:lnTo>
                    <a:pt x="94" y="6905"/>
                  </a:lnTo>
                  <a:lnTo>
                    <a:pt x="94" y="6905"/>
                  </a:lnTo>
                  <a:lnTo>
                    <a:pt x="94" y="6905"/>
                  </a:lnTo>
                  <a:lnTo>
                    <a:pt x="94" y="6905"/>
                  </a:lnTo>
                  <a:lnTo>
                    <a:pt x="94" y="6937"/>
                  </a:lnTo>
                  <a:lnTo>
                    <a:pt x="94" y="6937"/>
                  </a:lnTo>
                  <a:lnTo>
                    <a:pt x="94" y="6937"/>
                  </a:lnTo>
                  <a:lnTo>
                    <a:pt x="94" y="6937"/>
                  </a:lnTo>
                  <a:lnTo>
                    <a:pt x="94" y="6937"/>
                  </a:lnTo>
                  <a:lnTo>
                    <a:pt x="94" y="6937"/>
                  </a:lnTo>
                  <a:lnTo>
                    <a:pt x="94" y="6937"/>
                  </a:lnTo>
                  <a:lnTo>
                    <a:pt x="94" y="6968"/>
                  </a:lnTo>
                  <a:lnTo>
                    <a:pt x="31" y="6968"/>
                  </a:lnTo>
                  <a:lnTo>
                    <a:pt x="31" y="6968"/>
                  </a:lnTo>
                  <a:lnTo>
                    <a:pt x="31" y="6968"/>
                  </a:lnTo>
                  <a:lnTo>
                    <a:pt x="31" y="6968"/>
                  </a:lnTo>
                  <a:lnTo>
                    <a:pt x="31" y="6968"/>
                  </a:lnTo>
                  <a:lnTo>
                    <a:pt x="31" y="6999"/>
                  </a:lnTo>
                  <a:lnTo>
                    <a:pt x="0" y="6999"/>
                  </a:lnTo>
                  <a:lnTo>
                    <a:pt x="0" y="6999"/>
                  </a:lnTo>
                  <a:lnTo>
                    <a:pt x="0" y="6999"/>
                  </a:lnTo>
                  <a:lnTo>
                    <a:pt x="0" y="6999"/>
                  </a:lnTo>
                  <a:lnTo>
                    <a:pt x="0" y="6999"/>
                  </a:lnTo>
                  <a:lnTo>
                    <a:pt x="0" y="6999"/>
                  </a:lnTo>
                  <a:lnTo>
                    <a:pt x="0" y="7030"/>
                  </a:lnTo>
                  <a:lnTo>
                    <a:pt x="0" y="7030"/>
                  </a:lnTo>
                  <a:lnTo>
                    <a:pt x="0" y="7030"/>
                  </a:lnTo>
                  <a:lnTo>
                    <a:pt x="0" y="7030"/>
                  </a:lnTo>
                  <a:lnTo>
                    <a:pt x="0" y="7030"/>
                  </a:lnTo>
                  <a:lnTo>
                    <a:pt x="0" y="7062"/>
                  </a:lnTo>
                  <a:lnTo>
                    <a:pt x="0" y="7062"/>
                  </a:lnTo>
                  <a:lnTo>
                    <a:pt x="0" y="7062"/>
                  </a:lnTo>
                  <a:lnTo>
                    <a:pt x="0" y="7062"/>
                  </a:lnTo>
                  <a:lnTo>
                    <a:pt x="0" y="7062"/>
                  </a:lnTo>
                  <a:lnTo>
                    <a:pt x="0" y="7062"/>
                  </a:lnTo>
                  <a:lnTo>
                    <a:pt x="0" y="7062"/>
                  </a:lnTo>
                  <a:lnTo>
                    <a:pt x="0" y="7093"/>
                  </a:lnTo>
                  <a:lnTo>
                    <a:pt x="31" y="7093"/>
                  </a:lnTo>
                  <a:lnTo>
                    <a:pt x="31" y="7093"/>
                  </a:lnTo>
                  <a:lnTo>
                    <a:pt x="31" y="7093"/>
                  </a:lnTo>
                  <a:lnTo>
                    <a:pt x="31" y="7124"/>
                  </a:lnTo>
                  <a:lnTo>
                    <a:pt x="0" y="7124"/>
                  </a:lnTo>
                  <a:lnTo>
                    <a:pt x="0" y="7124"/>
                  </a:lnTo>
                  <a:lnTo>
                    <a:pt x="0" y="7124"/>
                  </a:lnTo>
                  <a:lnTo>
                    <a:pt x="0" y="7155"/>
                  </a:lnTo>
                  <a:lnTo>
                    <a:pt x="0" y="7155"/>
                  </a:lnTo>
                  <a:lnTo>
                    <a:pt x="0" y="7155"/>
                  </a:lnTo>
                  <a:lnTo>
                    <a:pt x="0" y="7155"/>
                  </a:lnTo>
                  <a:lnTo>
                    <a:pt x="0" y="7155"/>
                  </a:lnTo>
                  <a:lnTo>
                    <a:pt x="31" y="7155"/>
                  </a:lnTo>
                  <a:lnTo>
                    <a:pt x="31" y="7155"/>
                  </a:lnTo>
                  <a:lnTo>
                    <a:pt x="31" y="7187"/>
                  </a:lnTo>
                  <a:lnTo>
                    <a:pt x="31" y="7187"/>
                  </a:lnTo>
                  <a:lnTo>
                    <a:pt x="0" y="7187"/>
                  </a:lnTo>
                  <a:lnTo>
                    <a:pt x="0" y="7218"/>
                  </a:lnTo>
                  <a:lnTo>
                    <a:pt x="0" y="7218"/>
                  </a:lnTo>
                  <a:lnTo>
                    <a:pt x="31" y="7249"/>
                  </a:lnTo>
                  <a:lnTo>
                    <a:pt x="31" y="7249"/>
                  </a:lnTo>
                  <a:lnTo>
                    <a:pt x="62" y="7249"/>
                  </a:lnTo>
                  <a:lnTo>
                    <a:pt x="62" y="7249"/>
                  </a:lnTo>
                  <a:lnTo>
                    <a:pt x="62" y="7280"/>
                  </a:lnTo>
                  <a:lnTo>
                    <a:pt x="62" y="7280"/>
                  </a:lnTo>
                  <a:lnTo>
                    <a:pt x="62" y="7280"/>
                  </a:lnTo>
                  <a:lnTo>
                    <a:pt x="62" y="7280"/>
                  </a:lnTo>
                  <a:lnTo>
                    <a:pt x="62" y="7312"/>
                  </a:lnTo>
                  <a:lnTo>
                    <a:pt x="62" y="7312"/>
                  </a:lnTo>
                  <a:lnTo>
                    <a:pt x="62" y="7343"/>
                  </a:lnTo>
                  <a:lnTo>
                    <a:pt x="62" y="7343"/>
                  </a:lnTo>
                  <a:lnTo>
                    <a:pt x="62" y="7343"/>
                  </a:lnTo>
                  <a:lnTo>
                    <a:pt x="62" y="7374"/>
                  </a:lnTo>
                  <a:lnTo>
                    <a:pt x="94" y="7374"/>
                  </a:lnTo>
                  <a:lnTo>
                    <a:pt x="94" y="7374"/>
                  </a:lnTo>
                  <a:lnTo>
                    <a:pt x="94" y="7374"/>
                  </a:lnTo>
                  <a:lnTo>
                    <a:pt x="94" y="7405"/>
                  </a:lnTo>
                  <a:lnTo>
                    <a:pt x="94" y="7405"/>
                  </a:lnTo>
                  <a:lnTo>
                    <a:pt x="94" y="7405"/>
                  </a:lnTo>
                  <a:lnTo>
                    <a:pt x="94" y="7405"/>
                  </a:lnTo>
                  <a:lnTo>
                    <a:pt x="125" y="7405"/>
                  </a:lnTo>
                  <a:lnTo>
                    <a:pt x="125" y="7405"/>
                  </a:lnTo>
                  <a:lnTo>
                    <a:pt x="125" y="7374"/>
                  </a:lnTo>
                  <a:lnTo>
                    <a:pt x="125" y="7374"/>
                  </a:lnTo>
                  <a:lnTo>
                    <a:pt x="156" y="7374"/>
                  </a:lnTo>
                  <a:lnTo>
                    <a:pt x="156" y="7374"/>
                  </a:lnTo>
                  <a:lnTo>
                    <a:pt x="187" y="7374"/>
                  </a:lnTo>
                  <a:lnTo>
                    <a:pt x="187" y="7374"/>
                  </a:lnTo>
                  <a:lnTo>
                    <a:pt x="187" y="7374"/>
                  </a:lnTo>
                  <a:lnTo>
                    <a:pt x="187" y="7374"/>
                  </a:lnTo>
                  <a:lnTo>
                    <a:pt x="219" y="7374"/>
                  </a:lnTo>
                  <a:lnTo>
                    <a:pt x="219" y="7374"/>
                  </a:lnTo>
                  <a:lnTo>
                    <a:pt x="250" y="7374"/>
                  </a:lnTo>
                  <a:lnTo>
                    <a:pt x="250" y="7374"/>
                  </a:lnTo>
                  <a:lnTo>
                    <a:pt x="250" y="7374"/>
                  </a:lnTo>
                  <a:lnTo>
                    <a:pt x="250" y="7374"/>
                  </a:lnTo>
                  <a:lnTo>
                    <a:pt x="250" y="7374"/>
                  </a:lnTo>
                  <a:lnTo>
                    <a:pt x="250" y="7405"/>
                  </a:lnTo>
                  <a:lnTo>
                    <a:pt x="250" y="7405"/>
                  </a:lnTo>
                  <a:lnTo>
                    <a:pt x="250" y="7405"/>
                  </a:lnTo>
                  <a:lnTo>
                    <a:pt x="250" y="7405"/>
                  </a:lnTo>
                  <a:lnTo>
                    <a:pt x="250" y="7437"/>
                  </a:lnTo>
                  <a:lnTo>
                    <a:pt x="250" y="7437"/>
                  </a:lnTo>
                  <a:lnTo>
                    <a:pt x="281" y="7437"/>
                  </a:lnTo>
                  <a:lnTo>
                    <a:pt x="281" y="7437"/>
                  </a:lnTo>
                  <a:lnTo>
                    <a:pt x="281" y="7468"/>
                  </a:lnTo>
                  <a:lnTo>
                    <a:pt x="281" y="7499"/>
                  </a:lnTo>
                  <a:lnTo>
                    <a:pt x="250" y="7499"/>
                  </a:lnTo>
                  <a:lnTo>
                    <a:pt x="250" y="7499"/>
                  </a:lnTo>
                  <a:lnTo>
                    <a:pt x="250" y="7499"/>
                  </a:lnTo>
                  <a:lnTo>
                    <a:pt x="250" y="7499"/>
                  </a:lnTo>
                  <a:lnTo>
                    <a:pt x="250" y="7499"/>
                  </a:lnTo>
                  <a:lnTo>
                    <a:pt x="250" y="7530"/>
                  </a:lnTo>
                  <a:lnTo>
                    <a:pt x="250" y="7530"/>
                  </a:lnTo>
                  <a:lnTo>
                    <a:pt x="250" y="7530"/>
                  </a:lnTo>
                  <a:lnTo>
                    <a:pt x="250" y="7530"/>
                  </a:lnTo>
                  <a:lnTo>
                    <a:pt x="250" y="7562"/>
                  </a:lnTo>
                  <a:lnTo>
                    <a:pt x="281" y="7562"/>
                  </a:lnTo>
                  <a:lnTo>
                    <a:pt x="281" y="7562"/>
                  </a:lnTo>
                  <a:lnTo>
                    <a:pt x="281" y="7562"/>
                  </a:lnTo>
                  <a:lnTo>
                    <a:pt x="281" y="7562"/>
                  </a:lnTo>
                  <a:lnTo>
                    <a:pt x="250" y="7593"/>
                  </a:lnTo>
                  <a:lnTo>
                    <a:pt x="250" y="7593"/>
                  </a:lnTo>
                  <a:lnTo>
                    <a:pt x="250" y="7593"/>
                  </a:lnTo>
                  <a:lnTo>
                    <a:pt x="250" y="7624"/>
                  </a:lnTo>
                  <a:lnTo>
                    <a:pt x="250" y="7624"/>
                  </a:lnTo>
                  <a:lnTo>
                    <a:pt x="250" y="7624"/>
                  </a:lnTo>
                  <a:lnTo>
                    <a:pt x="250" y="7624"/>
                  </a:lnTo>
                  <a:lnTo>
                    <a:pt x="250" y="7624"/>
                  </a:lnTo>
                  <a:lnTo>
                    <a:pt x="250" y="7624"/>
                  </a:lnTo>
                  <a:lnTo>
                    <a:pt x="250" y="7624"/>
                  </a:lnTo>
                  <a:lnTo>
                    <a:pt x="250" y="7624"/>
                  </a:lnTo>
                  <a:lnTo>
                    <a:pt x="250" y="7655"/>
                  </a:lnTo>
                  <a:lnTo>
                    <a:pt x="250" y="7655"/>
                  </a:lnTo>
                  <a:lnTo>
                    <a:pt x="250" y="7655"/>
                  </a:lnTo>
                  <a:lnTo>
                    <a:pt x="219" y="7655"/>
                  </a:lnTo>
                  <a:lnTo>
                    <a:pt x="250" y="7687"/>
                  </a:lnTo>
                  <a:lnTo>
                    <a:pt x="250" y="7687"/>
                  </a:lnTo>
                  <a:lnTo>
                    <a:pt x="250" y="7687"/>
                  </a:lnTo>
                  <a:lnTo>
                    <a:pt x="250" y="7687"/>
                  </a:lnTo>
                  <a:lnTo>
                    <a:pt x="250" y="7687"/>
                  </a:lnTo>
                  <a:lnTo>
                    <a:pt x="250" y="7687"/>
                  </a:lnTo>
                  <a:lnTo>
                    <a:pt x="250" y="7718"/>
                  </a:lnTo>
                  <a:lnTo>
                    <a:pt x="250" y="7718"/>
                  </a:lnTo>
                  <a:lnTo>
                    <a:pt x="250" y="7718"/>
                  </a:lnTo>
                  <a:lnTo>
                    <a:pt x="281" y="7718"/>
                  </a:lnTo>
                  <a:lnTo>
                    <a:pt x="281" y="7718"/>
                  </a:lnTo>
                  <a:lnTo>
                    <a:pt x="312" y="7749"/>
                  </a:lnTo>
                  <a:lnTo>
                    <a:pt x="312" y="7749"/>
                  </a:lnTo>
                  <a:lnTo>
                    <a:pt x="312" y="7749"/>
                  </a:lnTo>
                  <a:lnTo>
                    <a:pt x="344" y="7780"/>
                  </a:lnTo>
                  <a:lnTo>
                    <a:pt x="344" y="7780"/>
                  </a:lnTo>
                  <a:lnTo>
                    <a:pt x="344" y="7780"/>
                  </a:lnTo>
                  <a:lnTo>
                    <a:pt x="344" y="7812"/>
                  </a:lnTo>
                  <a:lnTo>
                    <a:pt x="344" y="7812"/>
                  </a:lnTo>
                  <a:lnTo>
                    <a:pt x="344" y="7812"/>
                  </a:lnTo>
                  <a:lnTo>
                    <a:pt x="406" y="7812"/>
                  </a:lnTo>
                  <a:lnTo>
                    <a:pt x="437" y="7812"/>
                  </a:lnTo>
                  <a:lnTo>
                    <a:pt x="500" y="7812"/>
                  </a:lnTo>
                  <a:lnTo>
                    <a:pt x="531" y="7812"/>
                  </a:lnTo>
                  <a:lnTo>
                    <a:pt x="594" y="7812"/>
                  </a:lnTo>
                  <a:lnTo>
                    <a:pt x="625" y="7812"/>
                  </a:lnTo>
                  <a:lnTo>
                    <a:pt x="687" y="7812"/>
                  </a:lnTo>
                  <a:lnTo>
                    <a:pt x="719" y="7812"/>
                  </a:lnTo>
                  <a:lnTo>
                    <a:pt x="750" y="7812"/>
                  </a:lnTo>
                  <a:lnTo>
                    <a:pt x="750" y="7812"/>
                  </a:lnTo>
                  <a:lnTo>
                    <a:pt x="781" y="7843"/>
                  </a:lnTo>
                  <a:lnTo>
                    <a:pt x="844" y="7843"/>
                  </a:lnTo>
                  <a:lnTo>
                    <a:pt x="875" y="7874"/>
                  </a:lnTo>
                  <a:lnTo>
                    <a:pt x="936" y="7874"/>
                  </a:lnTo>
                  <a:lnTo>
                    <a:pt x="968" y="7905"/>
                  </a:lnTo>
                  <a:lnTo>
                    <a:pt x="968" y="7905"/>
                  </a:lnTo>
                  <a:lnTo>
                    <a:pt x="999" y="7905"/>
                  </a:lnTo>
                  <a:lnTo>
                    <a:pt x="999" y="7905"/>
                  </a:lnTo>
                  <a:lnTo>
                    <a:pt x="999" y="7905"/>
                  </a:lnTo>
                  <a:lnTo>
                    <a:pt x="1030" y="7905"/>
                  </a:lnTo>
                  <a:lnTo>
                    <a:pt x="1030" y="7905"/>
                  </a:lnTo>
                  <a:lnTo>
                    <a:pt x="1030" y="7905"/>
                  </a:lnTo>
                  <a:lnTo>
                    <a:pt x="1030" y="7905"/>
                  </a:lnTo>
                  <a:lnTo>
                    <a:pt x="1030" y="7937"/>
                  </a:lnTo>
                  <a:lnTo>
                    <a:pt x="1030" y="7937"/>
                  </a:lnTo>
                  <a:lnTo>
                    <a:pt x="1030" y="7937"/>
                  </a:lnTo>
                  <a:lnTo>
                    <a:pt x="1061" y="7937"/>
                  </a:lnTo>
                  <a:lnTo>
                    <a:pt x="1061" y="7937"/>
                  </a:lnTo>
                  <a:lnTo>
                    <a:pt x="1061" y="7905"/>
                  </a:lnTo>
                  <a:lnTo>
                    <a:pt x="1061" y="7905"/>
                  </a:lnTo>
                  <a:lnTo>
                    <a:pt x="1061" y="7905"/>
                  </a:lnTo>
                  <a:lnTo>
                    <a:pt x="1030" y="7874"/>
                  </a:lnTo>
                  <a:lnTo>
                    <a:pt x="999" y="7843"/>
                  </a:lnTo>
                  <a:lnTo>
                    <a:pt x="968" y="7780"/>
                  </a:lnTo>
                  <a:lnTo>
                    <a:pt x="968" y="7749"/>
                  </a:lnTo>
                  <a:lnTo>
                    <a:pt x="968" y="7749"/>
                  </a:lnTo>
                  <a:lnTo>
                    <a:pt x="936" y="7687"/>
                  </a:lnTo>
                  <a:lnTo>
                    <a:pt x="936" y="7687"/>
                  </a:lnTo>
                  <a:lnTo>
                    <a:pt x="936" y="7687"/>
                  </a:lnTo>
                  <a:lnTo>
                    <a:pt x="936" y="7687"/>
                  </a:lnTo>
                  <a:lnTo>
                    <a:pt x="905" y="7687"/>
                  </a:lnTo>
                  <a:lnTo>
                    <a:pt x="905" y="7687"/>
                  </a:lnTo>
                  <a:lnTo>
                    <a:pt x="905" y="7718"/>
                  </a:lnTo>
                  <a:lnTo>
                    <a:pt x="875" y="7718"/>
                  </a:lnTo>
                  <a:lnTo>
                    <a:pt x="875" y="7718"/>
                  </a:lnTo>
                  <a:lnTo>
                    <a:pt x="875" y="7718"/>
                  </a:lnTo>
                  <a:lnTo>
                    <a:pt x="905" y="7687"/>
                  </a:lnTo>
                  <a:lnTo>
                    <a:pt x="905" y="7687"/>
                  </a:lnTo>
                  <a:lnTo>
                    <a:pt x="875" y="7687"/>
                  </a:lnTo>
                  <a:lnTo>
                    <a:pt x="875" y="7687"/>
                  </a:lnTo>
                  <a:lnTo>
                    <a:pt x="844" y="7687"/>
                  </a:lnTo>
                  <a:lnTo>
                    <a:pt x="812" y="7687"/>
                  </a:lnTo>
                  <a:lnTo>
                    <a:pt x="812" y="7687"/>
                  </a:lnTo>
                  <a:lnTo>
                    <a:pt x="812" y="7687"/>
                  </a:lnTo>
                  <a:lnTo>
                    <a:pt x="812" y="7687"/>
                  </a:lnTo>
                  <a:lnTo>
                    <a:pt x="844" y="7687"/>
                  </a:lnTo>
                  <a:lnTo>
                    <a:pt x="844" y="7687"/>
                  </a:lnTo>
                  <a:lnTo>
                    <a:pt x="844" y="7655"/>
                  </a:lnTo>
                  <a:lnTo>
                    <a:pt x="844" y="7655"/>
                  </a:lnTo>
                  <a:lnTo>
                    <a:pt x="844" y="7655"/>
                  </a:lnTo>
                  <a:lnTo>
                    <a:pt x="875" y="7655"/>
                  </a:lnTo>
                  <a:lnTo>
                    <a:pt x="905" y="7687"/>
                  </a:lnTo>
                  <a:lnTo>
                    <a:pt x="905" y="7687"/>
                  </a:lnTo>
                  <a:lnTo>
                    <a:pt x="905" y="7687"/>
                  </a:lnTo>
                  <a:lnTo>
                    <a:pt x="905" y="7687"/>
                  </a:lnTo>
                  <a:lnTo>
                    <a:pt x="905" y="7687"/>
                  </a:lnTo>
                  <a:lnTo>
                    <a:pt x="905" y="7687"/>
                  </a:lnTo>
                  <a:lnTo>
                    <a:pt x="936" y="7687"/>
                  </a:lnTo>
                  <a:lnTo>
                    <a:pt x="936" y="7687"/>
                  </a:lnTo>
                  <a:lnTo>
                    <a:pt x="936" y="7687"/>
                  </a:lnTo>
                  <a:lnTo>
                    <a:pt x="936" y="7655"/>
                  </a:lnTo>
                  <a:lnTo>
                    <a:pt x="936" y="7655"/>
                  </a:lnTo>
                  <a:lnTo>
                    <a:pt x="936" y="7655"/>
                  </a:lnTo>
                  <a:lnTo>
                    <a:pt x="936" y="7655"/>
                  </a:lnTo>
                  <a:lnTo>
                    <a:pt x="905" y="7593"/>
                  </a:lnTo>
                  <a:lnTo>
                    <a:pt x="905" y="7593"/>
                  </a:lnTo>
                  <a:lnTo>
                    <a:pt x="905" y="7562"/>
                  </a:lnTo>
                  <a:lnTo>
                    <a:pt x="905" y="7562"/>
                  </a:lnTo>
                  <a:lnTo>
                    <a:pt x="905" y="7562"/>
                  </a:lnTo>
                  <a:lnTo>
                    <a:pt x="905" y="7530"/>
                  </a:lnTo>
                  <a:lnTo>
                    <a:pt x="905" y="7499"/>
                  </a:lnTo>
                  <a:lnTo>
                    <a:pt x="905" y="7499"/>
                  </a:lnTo>
                  <a:lnTo>
                    <a:pt x="905" y="7499"/>
                  </a:lnTo>
                  <a:lnTo>
                    <a:pt x="905" y="7468"/>
                  </a:lnTo>
                  <a:lnTo>
                    <a:pt x="875" y="7468"/>
                  </a:lnTo>
                  <a:lnTo>
                    <a:pt x="875" y="7468"/>
                  </a:lnTo>
                  <a:lnTo>
                    <a:pt x="875" y="7499"/>
                  </a:lnTo>
                  <a:lnTo>
                    <a:pt x="875" y="7499"/>
                  </a:lnTo>
                  <a:lnTo>
                    <a:pt x="875" y="7499"/>
                  </a:lnTo>
                  <a:lnTo>
                    <a:pt x="844" y="7499"/>
                  </a:lnTo>
                  <a:lnTo>
                    <a:pt x="844" y="7530"/>
                  </a:lnTo>
                  <a:lnTo>
                    <a:pt x="844" y="7499"/>
                  </a:lnTo>
                  <a:lnTo>
                    <a:pt x="844" y="7499"/>
                  </a:lnTo>
                  <a:lnTo>
                    <a:pt x="875" y="7468"/>
                  </a:lnTo>
                  <a:lnTo>
                    <a:pt x="875" y="7468"/>
                  </a:lnTo>
                  <a:lnTo>
                    <a:pt x="905" y="7468"/>
                  </a:lnTo>
                  <a:lnTo>
                    <a:pt x="905" y="7468"/>
                  </a:lnTo>
                  <a:lnTo>
                    <a:pt x="905" y="7437"/>
                  </a:lnTo>
                  <a:lnTo>
                    <a:pt x="905" y="7437"/>
                  </a:lnTo>
                  <a:lnTo>
                    <a:pt x="905" y="7405"/>
                  </a:lnTo>
                  <a:lnTo>
                    <a:pt x="905" y="7405"/>
                  </a:lnTo>
                  <a:lnTo>
                    <a:pt x="905" y="7405"/>
                  </a:lnTo>
                  <a:lnTo>
                    <a:pt x="905" y="7405"/>
                  </a:lnTo>
                  <a:lnTo>
                    <a:pt x="905" y="7374"/>
                  </a:lnTo>
                  <a:lnTo>
                    <a:pt x="905" y="7343"/>
                  </a:lnTo>
                  <a:lnTo>
                    <a:pt x="905" y="7343"/>
                  </a:lnTo>
                  <a:lnTo>
                    <a:pt x="936" y="7312"/>
                  </a:lnTo>
                  <a:lnTo>
                    <a:pt x="936" y="7312"/>
                  </a:lnTo>
                  <a:lnTo>
                    <a:pt x="936" y="7312"/>
                  </a:lnTo>
                  <a:lnTo>
                    <a:pt x="936" y="7280"/>
                  </a:lnTo>
                  <a:lnTo>
                    <a:pt x="968" y="7280"/>
                  </a:lnTo>
                  <a:lnTo>
                    <a:pt x="968" y="7280"/>
                  </a:lnTo>
                  <a:lnTo>
                    <a:pt x="999" y="7249"/>
                  </a:lnTo>
                  <a:lnTo>
                    <a:pt x="1030" y="7249"/>
                  </a:lnTo>
                  <a:lnTo>
                    <a:pt x="1030" y="7218"/>
                  </a:lnTo>
                  <a:lnTo>
                    <a:pt x="1061" y="7218"/>
                  </a:lnTo>
                  <a:lnTo>
                    <a:pt x="1061" y="7218"/>
                  </a:lnTo>
                  <a:lnTo>
                    <a:pt x="1061" y="7218"/>
                  </a:lnTo>
                  <a:lnTo>
                    <a:pt x="1061" y="7218"/>
                  </a:lnTo>
                  <a:lnTo>
                    <a:pt x="1061" y="7218"/>
                  </a:lnTo>
                  <a:lnTo>
                    <a:pt x="1030" y="7187"/>
                  </a:lnTo>
                  <a:lnTo>
                    <a:pt x="1030" y="7187"/>
                  </a:lnTo>
                  <a:lnTo>
                    <a:pt x="1030" y="7187"/>
                  </a:lnTo>
                  <a:lnTo>
                    <a:pt x="1030" y="7187"/>
                  </a:lnTo>
                  <a:lnTo>
                    <a:pt x="1030" y="7187"/>
                  </a:lnTo>
                  <a:lnTo>
                    <a:pt x="1030" y="7187"/>
                  </a:lnTo>
                  <a:lnTo>
                    <a:pt x="1030" y="7155"/>
                  </a:lnTo>
                  <a:lnTo>
                    <a:pt x="999" y="7155"/>
                  </a:lnTo>
                  <a:lnTo>
                    <a:pt x="999" y="7155"/>
                  </a:lnTo>
                  <a:lnTo>
                    <a:pt x="999" y="7155"/>
                  </a:lnTo>
                  <a:lnTo>
                    <a:pt x="968" y="7155"/>
                  </a:lnTo>
                  <a:lnTo>
                    <a:pt x="968" y="7155"/>
                  </a:lnTo>
                  <a:lnTo>
                    <a:pt x="968" y="7155"/>
                  </a:lnTo>
                  <a:lnTo>
                    <a:pt x="968" y="7155"/>
                  </a:lnTo>
                  <a:lnTo>
                    <a:pt x="936" y="7155"/>
                  </a:lnTo>
                  <a:lnTo>
                    <a:pt x="936" y="7187"/>
                  </a:lnTo>
                  <a:lnTo>
                    <a:pt x="936" y="7187"/>
                  </a:lnTo>
                  <a:lnTo>
                    <a:pt x="936" y="7187"/>
                  </a:lnTo>
                  <a:lnTo>
                    <a:pt x="936" y="7187"/>
                  </a:lnTo>
                  <a:lnTo>
                    <a:pt x="936" y="7187"/>
                  </a:lnTo>
                  <a:lnTo>
                    <a:pt x="936" y="7187"/>
                  </a:lnTo>
                  <a:lnTo>
                    <a:pt x="936" y="7187"/>
                  </a:lnTo>
                  <a:lnTo>
                    <a:pt x="936" y="7155"/>
                  </a:lnTo>
                  <a:lnTo>
                    <a:pt x="936" y="7155"/>
                  </a:lnTo>
                  <a:lnTo>
                    <a:pt x="968" y="7155"/>
                  </a:lnTo>
                  <a:lnTo>
                    <a:pt x="999" y="7155"/>
                  </a:lnTo>
                  <a:lnTo>
                    <a:pt x="999" y="7155"/>
                  </a:lnTo>
                  <a:lnTo>
                    <a:pt x="999" y="7155"/>
                  </a:lnTo>
                  <a:lnTo>
                    <a:pt x="999" y="7155"/>
                  </a:lnTo>
                  <a:lnTo>
                    <a:pt x="999" y="7155"/>
                  </a:lnTo>
                  <a:lnTo>
                    <a:pt x="999" y="7155"/>
                  </a:lnTo>
                  <a:lnTo>
                    <a:pt x="999" y="7124"/>
                  </a:lnTo>
                  <a:lnTo>
                    <a:pt x="999" y="7124"/>
                  </a:lnTo>
                  <a:lnTo>
                    <a:pt x="999" y="7093"/>
                  </a:lnTo>
                  <a:lnTo>
                    <a:pt x="999" y="7093"/>
                  </a:lnTo>
                  <a:lnTo>
                    <a:pt x="999" y="7093"/>
                  </a:lnTo>
                  <a:lnTo>
                    <a:pt x="968" y="7093"/>
                  </a:lnTo>
                  <a:lnTo>
                    <a:pt x="999" y="7093"/>
                  </a:lnTo>
                  <a:lnTo>
                    <a:pt x="999" y="7093"/>
                  </a:lnTo>
                  <a:lnTo>
                    <a:pt x="999" y="7093"/>
                  </a:lnTo>
                  <a:lnTo>
                    <a:pt x="999" y="7093"/>
                  </a:lnTo>
                  <a:lnTo>
                    <a:pt x="999" y="7093"/>
                  </a:lnTo>
                  <a:lnTo>
                    <a:pt x="999" y="7124"/>
                  </a:lnTo>
                  <a:lnTo>
                    <a:pt x="999" y="7124"/>
                  </a:lnTo>
                  <a:lnTo>
                    <a:pt x="1030" y="7155"/>
                  </a:lnTo>
                  <a:lnTo>
                    <a:pt x="1030" y="7155"/>
                  </a:lnTo>
                  <a:lnTo>
                    <a:pt x="1030" y="7155"/>
                  </a:lnTo>
                  <a:lnTo>
                    <a:pt x="1030" y="7155"/>
                  </a:lnTo>
                  <a:lnTo>
                    <a:pt x="1030" y="7155"/>
                  </a:lnTo>
                  <a:lnTo>
                    <a:pt x="1030" y="7187"/>
                  </a:lnTo>
                  <a:lnTo>
                    <a:pt x="1030" y="7187"/>
                  </a:lnTo>
                  <a:lnTo>
                    <a:pt x="1030" y="7187"/>
                  </a:lnTo>
                  <a:lnTo>
                    <a:pt x="1030" y="7187"/>
                  </a:lnTo>
                  <a:lnTo>
                    <a:pt x="1061" y="7187"/>
                  </a:lnTo>
                  <a:lnTo>
                    <a:pt x="1061" y="7218"/>
                  </a:lnTo>
                  <a:lnTo>
                    <a:pt x="1061" y="7218"/>
                  </a:lnTo>
                  <a:lnTo>
                    <a:pt x="1061" y="7218"/>
                  </a:lnTo>
                  <a:lnTo>
                    <a:pt x="1093" y="7218"/>
                  </a:lnTo>
                  <a:lnTo>
                    <a:pt x="1124" y="7187"/>
                  </a:lnTo>
                  <a:lnTo>
                    <a:pt x="1155" y="7155"/>
                  </a:lnTo>
                  <a:lnTo>
                    <a:pt x="1155" y="7155"/>
                  </a:lnTo>
                  <a:lnTo>
                    <a:pt x="1186" y="7155"/>
                  </a:lnTo>
                  <a:lnTo>
                    <a:pt x="1186" y="7155"/>
                  </a:lnTo>
                  <a:lnTo>
                    <a:pt x="1186" y="7124"/>
                  </a:lnTo>
                  <a:lnTo>
                    <a:pt x="1186" y="7124"/>
                  </a:lnTo>
                  <a:lnTo>
                    <a:pt x="1186" y="7124"/>
                  </a:lnTo>
                  <a:lnTo>
                    <a:pt x="1186" y="7062"/>
                  </a:lnTo>
                  <a:lnTo>
                    <a:pt x="1186" y="7062"/>
                  </a:lnTo>
                  <a:lnTo>
                    <a:pt x="1186" y="7030"/>
                  </a:lnTo>
                  <a:lnTo>
                    <a:pt x="1186" y="7030"/>
                  </a:lnTo>
                  <a:lnTo>
                    <a:pt x="1186" y="7030"/>
                  </a:lnTo>
                  <a:lnTo>
                    <a:pt x="1186" y="6999"/>
                  </a:lnTo>
                  <a:lnTo>
                    <a:pt x="1186" y="6999"/>
                  </a:lnTo>
                  <a:lnTo>
                    <a:pt x="1186" y="6999"/>
                  </a:lnTo>
                  <a:lnTo>
                    <a:pt x="1186" y="6968"/>
                  </a:lnTo>
                  <a:lnTo>
                    <a:pt x="1218" y="6937"/>
                  </a:lnTo>
                  <a:lnTo>
                    <a:pt x="1218" y="6937"/>
                  </a:lnTo>
                  <a:lnTo>
                    <a:pt x="1218" y="6937"/>
                  </a:lnTo>
                  <a:lnTo>
                    <a:pt x="1218" y="6937"/>
                  </a:lnTo>
                  <a:lnTo>
                    <a:pt x="1186" y="6937"/>
                  </a:lnTo>
                  <a:lnTo>
                    <a:pt x="1186" y="6937"/>
                  </a:lnTo>
                  <a:lnTo>
                    <a:pt x="1186" y="6968"/>
                  </a:lnTo>
                  <a:lnTo>
                    <a:pt x="1186" y="6968"/>
                  </a:lnTo>
                  <a:lnTo>
                    <a:pt x="1186" y="6968"/>
                  </a:lnTo>
                  <a:lnTo>
                    <a:pt x="1186" y="6968"/>
                  </a:lnTo>
                  <a:lnTo>
                    <a:pt x="1155" y="6968"/>
                  </a:lnTo>
                  <a:lnTo>
                    <a:pt x="1155" y="6968"/>
                  </a:lnTo>
                  <a:lnTo>
                    <a:pt x="1155" y="6968"/>
                  </a:lnTo>
                  <a:lnTo>
                    <a:pt x="1155" y="6968"/>
                  </a:lnTo>
                  <a:lnTo>
                    <a:pt x="1155" y="6968"/>
                  </a:lnTo>
                  <a:lnTo>
                    <a:pt x="1186" y="6968"/>
                  </a:lnTo>
                  <a:lnTo>
                    <a:pt x="1186" y="6968"/>
                  </a:lnTo>
                  <a:lnTo>
                    <a:pt x="1186" y="6968"/>
                  </a:lnTo>
                  <a:lnTo>
                    <a:pt x="1186" y="6968"/>
                  </a:lnTo>
                  <a:lnTo>
                    <a:pt x="1186" y="6968"/>
                  </a:lnTo>
                  <a:lnTo>
                    <a:pt x="1186" y="6968"/>
                  </a:lnTo>
                  <a:lnTo>
                    <a:pt x="1186" y="6968"/>
                  </a:lnTo>
                  <a:lnTo>
                    <a:pt x="1186" y="6937"/>
                  </a:lnTo>
                  <a:lnTo>
                    <a:pt x="1186" y="6937"/>
                  </a:lnTo>
                  <a:lnTo>
                    <a:pt x="1186" y="6937"/>
                  </a:lnTo>
                  <a:lnTo>
                    <a:pt x="1186" y="6937"/>
                  </a:lnTo>
                  <a:lnTo>
                    <a:pt x="1186" y="6937"/>
                  </a:lnTo>
                  <a:lnTo>
                    <a:pt x="1186" y="6937"/>
                  </a:lnTo>
                  <a:lnTo>
                    <a:pt x="1218" y="6937"/>
                  </a:lnTo>
                  <a:lnTo>
                    <a:pt x="1218" y="6905"/>
                  </a:lnTo>
                  <a:lnTo>
                    <a:pt x="1218" y="6905"/>
                  </a:lnTo>
                  <a:lnTo>
                    <a:pt x="1218" y="6905"/>
                  </a:lnTo>
                  <a:lnTo>
                    <a:pt x="1218" y="6905"/>
                  </a:lnTo>
                  <a:lnTo>
                    <a:pt x="1218" y="6905"/>
                  </a:lnTo>
                  <a:lnTo>
                    <a:pt x="1218" y="6905"/>
                  </a:lnTo>
                  <a:lnTo>
                    <a:pt x="1218" y="6905"/>
                  </a:lnTo>
                  <a:lnTo>
                    <a:pt x="1218" y="6874"/>
                  </a:lnTo>
                  <a:lnTo>
                    <a:pt x="1218" y="6874"/>
                  </a:lnTo>
                  <a:lnTo>
                    <a:pt x="1218" y="6874"/>
                  </a:lnTo>
                  <a:lnTo>
                    <a:pt x="1249" y="6812"/>
                  </a:lnTo>
                  <a:lnTo>
                    <a:pt x="1249" y="6812"/>
                  </a:lnTo>
                  <a:lnTo>
                    <a:pt x="1280" y="6812"/>
                  </a:lnTo>
                  <a:lnTo>
                    <a:pt x="1280" y="6812"/>
                  </a:lnTo>
                  <a:lnTo>
                    <a:pt x="1280" y="6812"/>
                  </a:lnTo>
                  <a:lnTo>
                    <a:pt x="1280" y="6812"/>
                  </a:lnTo>
                  <a:lnTo>
                    <a:pt x="1280" y="6812"/>
                  </a:lnTo>
                  <a:lnTo>
                    <a:pt x="1280" y="6780"/>
                  </a:lnTo>
                  <a:lnTo>
                    <a:pt x="1280" y="6780"/>
                  </a:lnTo>
                  <a:lnTo>
                    <a:pt x="1311" y="6749"/>
                  </a:lnTo>
                  <a:lnTo>
                    <a:pt x="1311" y="6749"/>
                  </a:lnTo>
                  <a:lnTo>
                    <a:pt x="1343" y="6749"/>
                  </a:lnTo>
                  <a:lnTo>
                    <a:pt x="1343" y="6718"/>
                  </a:lnTo>
                  <a:lnTo>
                    <a:pt x="1374" y="6718"/>
                  </a:lnTo>
                  <a:lnTo>
                    <a:pt x="1374" y="6718"/>
                  </a:lnTo>
                  <a:lnTo>
                    <a:pt x="1374" y="6718"/>
                  </a:lnTo>
                  <a:lnTo>
                    <a:pt x="1374" y="6718"/>
                  </a:lnTo>
                  <a:lnTo>
                    <a:pt x="1374" y="6718"/>
                  </a:lnTo>
                  <a:lnTo>
                    <a:pt x="1374" y="6718"/>
                  </a:lnTo>
                  <a:lnTo>
                    <a:pt x="1405" y="6687"/>
                  </a:lnTo>
                  <a:lnTo>
                    <a:pt x="1405" y="6687"/>
                  </a:lnTo>
                  <a:lnTo>
                    <a:pt x="1405" y="6687"/>
                  </a:lnTo>
                  <a:lnTo>
                    <a:pt x="1405" y="6687"/>
                  </a:lnTo>
                  <a:lnTo>
                    <a:pt x="1405" y="6687"/>
                  </a:lnTo>
                  <a:lnTo>
                    <a:pt x="1436" y="6687"/>
                  </a:lnTo>
                  <a:lnTo>
                    <a:pt x="1436" y="6687"/>
                  </a:lnTo>
                  <a:lnTo>
                    <a:pt x="1436" y="6687"/>
                  </a:lnTo>
                  <a:lnTo>
                    <a:pt x="1436" y="6687"/>
                  </a:lnTo>
                  <a:lnTo>
                    <a:pt x="1436" y="6655"/>
                  </a:lnTo>
                  <a:lnTo>
                    <a:pt x="1436" y="6655"/>
                  </a:lnTo>
                  <a:lnTo>
                    <a:pt x="1436" y="6655"/>
                  </a:lnTo>
                  <a:lnTo>
                    <a:pt x="1436" y="6655"/>
                  </a:lnTo>
                  <a:lnTo>
                    <a:pt x="1436" y="6655"/>
                  </a:lnTo>
                  <a:lnTo>
                    <a:pt x="1468" y="6655"/>
                  </a:lnTo>
                  <a:lnTo>
                    <a:pt x="1468" y="6655"/>
                  </a:lnTo>
                  <a:lnTo>
                    <a:pt x="1468" y="6655"/>
                  </a:lnTo>
                  <a:lnTo>
                    <a:pt x="1468" y="6655"/>
                  </a:lnTo>
                  <a:lnTo>
                    <a:pt x="1468" y="6624"/>
                  </a:lnTo>
                  <a:lnTo>
                    <a:pt x="1468" y="6624"/>
                  </a:lnTo>
                  <a:lnTo>
                    <a:pt x="1499" y="6624"/>
                  </a:lnTo>
                  <a:lnTo>
                    <a:pt x="1499" y="6624"/>
                  </a:lnTo>
                  <a:lnTo>
                    <a:pt x="1499" y="6624"/>
                  </a:lnTo>
                  <a:lnTo>
                    <a:pt x="1499" y="6593"/>
                  </a:lnTo>
                  <a:lnTo>
                    <a:pt x="1499" y="6593"/>
                  </a:lnTo>
                  <a:lnTo>
                    <a:pt x="1499" y="6593"/>
                  </a:lnTo>
                  <a:lnTo>
                    <a:pt x="1530" y="6593"/>
                  </a:lnTo>
                  <a:lnTo>
                    <a:pt x="1530" y="6593"/>
                  </a:lnTo>
                  <a:lnTo>
                    <a:pt x="1530" y="6593"/>
                  </a:lnTo>
                  <a:lnTo>
                    <a:pt x="1530" y="6593"/>
                  </a:lnTo>
                  <a:lnTo>
                    <a:pt x="1561" y="6593"/>
                  </a:lnTo>
                  <a:lnTo>
                    <a:pt x="1561" y="6593"/>
                  </a:lnTo>
                  <a:lnTo>
                    <a:pt x="1561" y="6593"/>
                  </a:lnTo>
                  <a:lnTo>
                    <a:pt x="1561" y="6593"/>
                  </a:lnTo>
                  <a:lnTo>
                    <a:pt x="1561" y="6562"/>
                  </a:lnTo>
                  <a:lnTo>
                    <a:pt x="1561" y="6562"/>
                  </a:lnTo>
                  <a:lnTo>
                    <a:pt x="1530" y="6562"/>
                  </a:lnTo>
                  <a:lnTo>
                    <a:pt x="1530" y="6562"/>
                  </a:lnTo>
                  <a:lnTo>
                    <a:pt x="1530" y="6562"/>
                  </a:lnTo>
                  <a:lnTo>
                    <a:pt x="1561" y="6562"/>
                  </a:lnTo>
                  <a:lnTo>
                    <a:pt x="1561" y="6562"/>
                  </a:lnTo>
                  <a:lnTo>
                    <a:pt x="1530" y="6562"/>
                  </a:lnTo>
                  <a:lnTo>
                    <a:pt x="1530" y="6562"/>
                  </a:lnTo>
                  <a:lnTo>
                    <a:pt x="1530" y="6562"/>
                  </a:lnTo>
                  <a:lnTo>
                    <a:pt x="1530" y="6562"/>
                  </a:lnTo>
                  <a:lnTo>
                    <a:pt x="1530" y="6530"/>
                  </a:lnTo>
                  <a:lnTo>
                    <a:pt x="1561" y="6530"/>
                  </a:lnTo>
                  <a:lnTo>
                    <a:pt x="1561" y="6530"/>
                  </a:lnTo>
                  <a:lnTo>
                    <a:pt x="1561" y="6562"/>
                  </a:lnTo>
                  <a:lnTo>
                    <a:pt x="1561" y="6562"/>
                  </a:lnTo>
                  <a:lnTo>
                    <a:pt x="1593" y="6530"/>
                  </a:lnTo>
                  <a:lnTo>
                    <a:pt x="1561" y="6530"/>
                  </a:lnTo>
                  <a:lnTo>
                    <a:pt x="1561" y="6530"/>
                  </a:lnTo>
                  <a:lnTo>
                    <a:pt x="1561" y="6530"/>
                  </a:lnTo>
                  <a:lnTo>
                    <a:pt x="1561" y="6530"/>
                  </a:lnTo>
                  <a:lnTo>
                    <a:pt x="1593" y="6530"/>
                  </a:lnTo>
                  <a:lnTo>
                    <a:pt x="1561" y="6530"/>
                  </a:lnTo>
                  <a:lnTo>
                    <a:pt x="1561" y="6530"/>
                  </a:lnTo>
                  <a:lnTo>
                    <a:pt x="1561" y="6530"/>
                  </a:lnTo>
                  <a:lnTo>
                    <a:pt x="1561" y="6499"/>
                  </a:lnTo>
                  <a:lnTo>
                    <a:pt x="1561" y="6499"/>
                  </a:lnTo>
                  <a:lnTo>
                    <a:pt x="1530" y="6499"/>
                  </a:lnTo>
                  <a:lnTo>
                    <a:pt x="1530" y="6499"/>
                  </a:lnTo>
                  <a:lnTo>
                    <a:pt x="1499" y="6499"/>
                  </a:lnTo>
                  <a:lnTo>
                    <a:pt x="1499" y="6499"/>
                  </a:lnTo>
                  <a:lnTo>
                    <a:pt x="1499" y="6499"/>
                  </a:lnTo>
                  <a:lnTo>
                    <a:pt x="1468" y="6530"/>
                  </a:lnTo>
                  <a:lnTo>
                    <a:pt x="1468" y="6530"/>
                  </a:lnTo>
                  <a:lnTo>
                    <a:pt x="1468" y="6530"/>
                  </a:lnTo>
                  <a:lnTo>
                    <a:pt x="1468" y="6530"/>
                  </a:lnTo>
                  <a:lnTo>
                    <a:pt x="1468" y="6530"/>
                  </a:lnTo>
                  <a:lnTo>
                    <a:pt x="1468" y="6530"/>
                  </a:lnTo>
                  <a:lnTo>
                    <a:pt x="1499" y="6499"/>
                  </a:lnTo>
                  <a:lnTo>
                    <a:pt x="1499" y="6499"/>
                  </a:lnTo>
                  <a:lnTo>
                    <a:pt x="1499" y="6499"/>
                  </a:lnTo>
                  <a:lnTo>
                    <a:pt x="1530" y="6499"/>
                  </a:lnTo>
                  <a:lnTo>
                    <a:pt x="1530" y="6499"/>
                  </a:lnTo>
                  <a:lnTo>
                    <a:pt x="1530" y="6499"/>
                  </a:lnTo>
                  <a:lnTo>
                    <a:pt x="1530" y="6499"/>
                  </a:lnTo>
                  <a:lnTo>
                    <a:pt x="1561" y="6499"/>
                  </a:lnTo>
                  <a:lnTo>
                    <a:pt x="1561" y="6499"/>
                  </a:lnTo>
                  <a:lnTo>
                    <a:pt x="1561" y="6468"/>
                  </a:lnTo>
                  <a:lnTo>
                    <a:pt x="1561" y="6437"/>
                  </a:lnTo>
                  <a:lnTo>
                    <a:pt x="1593" y="6437"/>
                  </a:lnTo>
                  <a:lnTo>
                    <a:pt x="1593" y="6405"/>
                  </a:lnTo>
                  <a:lnTo>
                    <a:pt x="1593" y="6374"/>
                  </a:lnTo>
                  <a:lnTo>
                    <a:pt x="1593" y="6343"/>
                  </a:lnTo>
                  <a:lnTo>
                    <a:pt x="1593" y="6343"/>
                  </a:lnTo>
                  <a:lnTo>
                    <a:pt x="1593" y="6343"/>
                  </a:lnTo>
                  <a:lnTo>
                    <a:pt x="1593" y="6312"/>
                  </a:lnTo>
                  <a:lnTo>
                    <a:pt x="1593" y="6312"/>
                  </a:lnTo>
                  <a:lnTo>
                    <a:pt x="1561" y="6312"/>
                  </a:lnTo>
                  <a:lnTo>
                    <a:pt x="1561" y="6312"/>
                  </a:lnTo>
                  <a:lnTo>
                    <a:pt x="1561" y="6312"/>
                  </a:lnTo>
                  <a:lnTo>
                    <a:pt x="1561" y="6312"/>
                  </a:lnTo>
                  <a:lnTo>
                    <a:pt x="1561" y="6280"/>
                  </a:lnTo>
                  <a:lnTo>
                    <a:pt x="1561" y="6280"/>
                  </a:lnTo>
                  <a:lnTo>
                    <a:pt x="1561" y="6280"/>
                  </a:lnTo>
                  <a:lnTo>
                    <a:pt x="1530" y="6280"/>
                  </a:lnTo>
                  <a:lnTo>
                    <a:pt x="1530" y="6280"/>
                  </a:lnTo>
                  <a:lnTo>
                    <a:pt x="1530" y="6280"/>
                  </a:lnTo>
                  <a:lnTo>
                    <a:pt x="1530" y="6280"/>
                  </a:lnTo>
                  <a:lnTo>
                    <a:pt x="1468" y="6280"/>
                  </a:lnTo>
                  <a:lnTo>
                    <a:pt x="1468" y="6280"/>
                  </a:lnTo>
                  <a:lnTo>
                    <a:pt x="1468" y="6280"/>
                  </a:lnTo>
                  <a:lnTo>
                    <a:pt x="1468" y="6280"/>
                  </a:lnTo>
                  <a:lnTo>
                    <a:pt x="1468" y="6280"/>
                  </a:lnTo>
                  <a:lnTo>
                    <a:pt x="1436" y="6280"/>
                  </a:lnTo>
                  <a:lnTo>
                    <a:pt x="1436" y="6280"/>
                  </a:lnTo>
                  <a:lnTo>
                    <a:pt x="1436" y="6280"/>
                  </a:lnTo>
                  <a:lnTo>
                    <a:pt x="1436" y="6280"/>
                  </a:lnTo>
                  <a:lnTo>
                    <a:pt x="1436" y="6280"/>
                  </a:lnTo>
                  <a:lnTo>
                    <a:pt x="1436" y="6280"/>
                  </a:lnTo>
                  <a:lnTo>
                    <a:pt x="1405" y="6280"/>
                  </a:lnTo>
                  <a:lnTo>
                    <a:pt x="1405" y="6280"/>
                  </a:lnTo>
                  <a:lnTo>
                    <a:pt x="1405" y="6280"/>
                  </a:lnTo>
                  <a:lnTo>
                    <a:pt x="1405" y="6280"/>
                  </a:lnTo>
                  <a:lnTo>
                    <a:pt x="1374" y="6249"/>
                  </a:lnTo>
                  <a:lnTo>
                    <a:pt x="1374" y="6249"/>
                  </a:lnTo>
                  <a:lnTo>
                    <a:pt x="1343" y="6249"/>
                  </a:lnTo>
                  <a:lnTo>
                    <a:pt x="1343" y="6218"/>
                  </a:lnTo>
                  <a:lnTo>
                    <a:pt x="1343" y="6218"/>
                  </a:lnTo>
                  <a:lnTo>
                    <a:pt x="1343" y="6218"/>
                  </a:lnTo>
                  <a:lnTo>
                    <a:pt x="1343" y="6218"/>
                  </a:lnTo>
                  <a:lnTo>
                    <a:pt x="1343" y="6218"/>
                  </a:lnTo>
                  <a:lnTo>
                    <a:pt x="1343" y="6218"/>
                  </a:lnTo>
                  <a:lnTo>
                    <a:pt x="1311" y="6218"/>
                  </a:lnTo>
                  <a:lnTo>
                    <a:pt x="1311" y="6218"/>
                  </a:lnTo>
                  <a:lnTo>
                    <a:pt x="1311" y="6218"/>
                  </a:lnTo>
                  <a:lnTo>
                    <a:pt x="1311" y="6187"/>
                  </a:lnTo>
                  <a:lnTo>
                    <a:pt x="1311" y="6187"/>
                  </a:lnTo>
                  <a:lnTo>
                    <a:pt x="1311" y="6187"/>
                  </a:lnTo>
                  <a:lnTo>
                    <a:pt x="1311" y="6187"/>
                  </a:lnTo>
                  <a:lnTo>
                    <a:pt x="1280" y="6155"/>
                  </a:lnTo>
                  <a:lnTo>
                    <a:pt x="1280" y="6155"/>
                  </a:lnTo>
                  <a:lnTo>
                    <a:pt x="1280" y="6155"/>
                  </a:lnTo>
                  <a:lnTo>
                    <a:pt x="1280" y="6155"/>
                  </a:lnTo>
                  <a:lnTo>
                    <a:pt x="1280" y="6155"/>
                  </a:lnTo>
                  <a:lnTo>
                    <a:pt x="1280" y="6155"/>
                  </a:lnTo>
                  <a:lnTo>
                    <a:pt x="1280" y="6155"/>
                  </a:lnTo>
                  <a:lnTo>
                    <a:pt x="1249" y="6155"/>
                  </a:lnTo>
                  <a:lnTo>
                    <a:pt x="1249" y="6124"/>
                  </a:lnTo>
                  <a:lnTo>
                    <a:pt x="1218" y="6093"/>
                  </a:lnTo>
                  <a:lnTo>
                    <a:pt x="1218" y="6093"/>
                  </a:lnTo>
                  <a:lnTo>
                    <a:pt x="1218" y="6062"/>
                  </a:lnTo>
                  <a:lnTo>
                    <a:pt x="1218" y="5999"/>
                  </a:lnTo>
                  <a:lnTo>
                    <a:pt x="1218" y="5999"/>
                  </a:lnTo>
                  <a:lnTo>
                    <a:pt x="1218" y="5999"/>
                  </a:lnTo>
                  <a:lnTo>
                    <a:pt x="1218" y="5999"/>
                  </a:lnTo>
                  <a:lnTo>
                    <a:pt x="1218" y="5968"/>
                  </a:lnTo>
                  <a:lnTo>
                    <a:pt x="1218" y="5968"/>
                  </a:lnTo>
                  <a:lnTo>
                    <a:pt x="1218" y="5968"/>
                  </a:lnTo>
                  <a:lnTo>
                    <a:pt x="1218" y="5937"/>
                  </a:lnTo>
                  <a:lnTo>
                    <a:pt x="1218" y="5937"/>
                  </a:lnTo>
                  <a:lnTo>
                    <a:pt x="1249" y="5905"/>
                  </a:lnTo>
                  <a:lnTo>
                    <a:pt x="1249" y="5905"/>
                  </a:lnTo>
                  <a:lnTo>
                    <a:pt x="1249" y="5905"/>
                  </a:lnTo>
                  <a:lnTo>
                    <a:pt x="1249" y="5905"/>
                  </a:lnTo>
                  <a:lnTo>
                    <a:pt x="1249" y="5905"/>
                  </a:lnTo>
                  <a:lnTo>
                    <a:pt x="1249" y="5905"/>
                  </a:lnTo>
                  <a:lnTo>
                    <a:pt x="1249" y="5905"/>
                  </a:lnTo>
                  <a:lnTo>
                    <a:pt x="1249" y="5905"/>
                  </a:lnTo>
                  <a:lnTo>
                    <a:pt x="1249" y="5905"/>
                  </a:lnTo>
                  <a:lnTo>
                    <a:pt x="1249" y="5905"/>
                  </a:lnTo>
                  <a:lnTo>
                    <a:pt x="1249" y="5905"/>
                  </a:lnTo>
                  <a:lnTo>
                    <a:pt x="1249" y="5874"/>
                  </a:lnTo>
                  <a:lnTo>
                    <a:pt x="1280" y="5874"/>
                  </a:lnTo>
                  <a:lnTo>
                    <a:pt x="1280" y="5874"/>
                  </a:lnTo>
                  <a:lnTo>
                    <a:pt x="1249" y="5874"/>
                  </a:lnTo>
                  <a:lnTo>
                    <a:pt x="1249" y="5874"/>
                  </a:lnTo>
                  <a:lnTo>
                    <a:pt x="1280" y="5874"/>
                  </a:lnTo>
                  <a:lnTo>
                    <a:pt x="1280" y="5843"/>
                  </a:lnTo>
                  <a:lnTo>
                    <a:pt x="1280" y="5843"/>
                  </a:lnTo>
                  <a:lnTo>
                    <a:pt x="1280" y="5843"/>
                  </a:lnTo>
                  <a:lnTo>
                    <a:pt x="1280" y="5843"/>
                  </a:lnTo>
                  <a:lnTo>
                    <a:pt x="1280" y="5843"/>
                  </a:lnTo>
                  <a:lnTo>
                    <a:pt x="1280" y="5843"/>
                  </a:lnTo>
                  <a:lnTo>
                    <a:pt x="1311" y="5812"/>
                  </a:lnTo>
                  <a:lnTo>
                    <a:pt x="1311" y="5812"/>
                  </a:lnTo>
                  <a:lnTo>
                    <a:pt x="1311" y="5812"/>
                  </a:lnTo>
                  <a:lnTo>
                    <a:pt x="1311" y="5780"/>
                  </a:lnTo>
                  <a:lnTo>
                    <a:pt x="1311" y="5780"/>
                  </a:lnTo>
                  <a:lnTo>
                    <a:pt x="1311" y="5780"/>
                  </a:lnTo>
                  <a:lnTo>
                    <a:pt x="1343" y="5780"/>
                  </a:lnTo>
                  <a:lnTo>
                    <a:pt x="1343" y="5749"/>
                  </a:lnTo>
                  <a:lnTo>
                    <a:pt x="1343" y="5749"/>
                  </a:lnTo>
                  <a:lnTo>
                    <a:pt x="1374" y="5749"/>
                  </a:lnTo>
                  <a:lnTo>
                    <a:pt x="1374" y="5749"/>
                  </a:lnTo>
                  <a:lnTo>
                    <a:pt x="1405" y="5749"/>
                  </a:lnTo>
                  <a:lnTo>
                    <a:pt x="1436" y="5749"/>
                  </a:lnTo>
                  <a:lnTo>
                    <a:pt x="1436" y="5749"/>
                  </a:lnTo>
                  <a:lnTo>
                    <a:pt x="1436" y="5718"/>
                  </a:lnTo>
                  <a:lnTo>
                    <a:pt x="1436" y="5718"/>
                  </a:lnTo>
                  <a:lnTo>
                    <a:pt x="1405" y="5718"/>
                  </a:lnTo>
                  <a:lnTo>
                    <a:pt x="1405" y="5718"/>
                  </a:lnTo>
                  <a:lnTo>
                    <a:pt x="1405" y="5718"/>
                  </a:lnTo>
                  <a:lnTo>
                    <a:pt x="1436" y="5718"/>
                  </a:lnTo>
                  <a:lnTo>
                    <a:pt x="1436" y="5718"/>
                  </a:lnTo>
                  <a:lnTo>
                    <a:pt x="1436" y="5718"/>
                  </a:lnTo>
                  <a:lnTo>
                    <a:pt x="1436" y="5718"/>
                  </a:lnTo>
                  <a:lnTo>
                    <a:pt x="1436" y="5718"/>
                  </a:lnTo>
                  <a:lnTo>
                    <a:pt x="1436" y="5687"/>
                  </a:lnTo>
                  <a:lnTo>
                    <a:pt x="1436" y="5687"/>
                  </a:lnTo>
                  <a:lnTo>
                    <a:pt x="1468" y="5687"/>
                  </a:lnTo>
                  <a:lnTo>
                    <a:pt x="1468" y="5687"/>
                  </a:lnTo>
                  <a:lnTo>
                    <a:pt x="1468" y="5687"/>
                  </a:lnTo>
                  <a:lnTo>
                    <a:pt x="1468" y="5687"/>
                  </a:lnTo>
                  <a:lnTo>
                    <a:pt x="1468" y="5687"/>
                  </a:lnTo>
                  <a:lnTo>
                    <a:pt x="1468" y="5687"/>
                  </a:lnTo>
                  <a:lnTo>
                    <a:pt x="1468" y="5687"/>
                  </a:lnTo>
                  <a:lnTo>
                    <a:pt x="1468" y="5687"/>
                  </a:lnTo>
                  <a:lnTo>
                    <a:pt x="1468" y="5687"/>
                  </a:lnTo>
                  <a:lnTo>
                    <a:pt x="1468" y="5687"/>
                  </a:lnTo>
                  <a:lnTo>
                    <a:pt x="1499" y="5687"/>
                  </a:lnTo>
                  <a:lnTo>
                    <a:pt x="1499" y="5655"/>
                  </a:lnTo>
                  <a:lnTo>
                    <a:pt x="1499" y="5655"/>
                  </a:lnTo>
                  <a:lnTo>
                    <a:pt x="1530" y="5687"/>
                  </a:lnTo>
                  <a:lnTo>
                    <a:pt x="1530" y="5687"/>
                  </a:lnTo>
                  <a:lnTo>
                    <a:pt x="1530" y="5687"/>
                  </a:lnTo>
                  <a:lnTo>
                    <a:pt x="1530" y="5687"/>
                  </a:lnTo>
                  <a:lnTo>
                    <a:pt x="1561" y="5687"/>
                  </a:lnTo>
                  <a:lnTo>
                    <a:pt x="1561" y="5687"/>
                  </a:lnTo>
                  <a:lnTo>
                    <a:pt x="1561" y="5687"/>
                  </a:lnTo>
                  <a:lnTo>
                    <a:pt x="1561" y="5687"/>
                  </a:lnTo>
                  <a:lnTo>
                    <a:pt x="1561" y="5687"/>
                  </a:lnTo>
                  <a:lnTo>
                    <a:pt x="1561" y="5687"/>
                  </a:lnTo>
                  <a:lnTo>
                    <a:pt x="1561" y="5687"/>
                  </a:lnTo>
                  <a:lnTo>
                    <a:pt x="1561" y="5687"/>
                  </a:lnTo>
                  <a:lnTo>
                    <a:pt x="1561" y="5687"/>
                  </a:lnTo>
                  <a:lnTo>
                    <a:pt x="1561" y="5687"/>
                  </a:lnTo>
                  <a:lnTo>
                    <a:pt x="1561" y="5687"/>
                  </a:lnTo>
                  <a:lnTo>
                    <a:pt x="1561" y="5687"/>
                  </a:lnTo>
                  <a:lnTo>
                    <a:pt x="1561" y="5687"/>
                  </a:lnTo>
                  <a:lnTo>
                    <a:pt x="1561" y="5687"/>
                  </a:lnTo>
                  <a:lnTo>
                    <a:pt x="1561" y="5687"/>
                  </a:lnTo>
                  <a:lnTo>
                    <a:pt x="1593" y="5687"/>
                  </a:lnTo>
                  <a:lnTo>
                    <a:pt x="1593" y="5687"/>
                  </a:lnTo>
                  <a:lnTo>
                    <a:pt x="1593" y="5687"/>
                  </a:lnTo>
                  <a:lnTo>
                    <a:pt x="1593" y="5687"/>
                  </a:lnTo>
                  <a:lnTo>
                    <a:pt x="1593" y="5687"/>
                  </a:lnTo>
                  <a:lnTo>
                    <a:pt x="1624" y="5687"/>
                  </a:lnTo>
                  <a:lnTo>
                    <a:pt x="1624" y="5687"/>
                  </a:lnTo>
                  <a:lnTo>
                    <a:pt x="1624" y="5687"/>
                  </a:lnTo>
                  <a:lnTo>
                    <a:pt x="1624" y="5687"/>
                  </a:lnTo>
                  <a:lnTo>
                    <a:pt x="1624" y="5687"/>
                  </a:lnTo>
                  <a:lnTo>
                    <a:pt x="1624" y="5687"/>
                  </a:lnTo>
                  <a:lnTo>
                    <a:pt x="1624" y="5655"/>
                  </a:lnTo>
                  <a:lnTo>
                    <a:pt x="1624" y="5655"/>
                  </a:lnTo>
                  <a:lnTo>
                    <a:pt x="1624" y="5655"/>
                  </a:lnTo>
                  <a:lnTo>
                    <a:pt x="1624" y="5655"/>
                  </a:lnTo>
                  <a:lnTo>
                    <a:pt x="1624" y="5655"/>
                  </a:lnTo>
                  <a:lnTo>
                    <a:pt x="1624" y="5655"/>
                  </a:lnTo>
                  <a:lnTo>
                    <a:pt x="1624" y="5655"/>
                  </a:lnTo>
                  <a:lnTo>
                    <a:pt x="1624" y="5655"/>
                  </a:lnTo>
                  <a:lnTo>
                    <a:pt x="1624" y="5655"/>
                  </a:lnTo>
                  <a:lnTo>
                    <a:pt x="1624" y="5655"/>
                  </a:lnTo>
                  <a:lnTo>
                    <a:pt x="1624" y="5655"/>
                  </a:lnTo>
                  <a:lnTo>
                    <a:pt x="1624" y="5655"/>
                  </a:lnTo>
                  <a:lnTo>
                    <a:pt x="1624" y="5624"/>
                  </a:lnTo>
                  <a:lnTo>
                    <a:pt x="1593" y="5624"/>
                  </a:lnTo>
                  <a:lnTo>
                    <a:pt x="1593" y="5624"/>
                  </a:lnTo>
                  <a:lnTo>
                    <a:pt x="1593" y="5624"/>
                  </a:lnTo>
                  <a:lnTo>
                    <a:pt x="1593" y="5624"/>
                  </a:lnTo>
                  <a:lnTo>
                    <a:pt x="1593" y="5624"/>
                  </a:lnTo>
                  <a:lnTo>
                    <a:pt x="1593" y="5593"/>
                  </a:lnTo>
                  <a:lnTo>
                    <a:pt x="1593" y="5593"/>
                  </a:lnTo>
                  <a:lnTo>
                    <a:pt x="1593" y="5593"/>
                  </a:lnTo>
                  <a:lnTo>
                    <a:pt x="1593" y="5593"/>
                  </a:lnTo>
                  <a:lnTo>
                    <a:pt x="1593" y="5593"/>
                  </a:lnTo>
                  <a:lnTo>
                    <a:pt x="1624" y="5562"/>
                  </a:lnTo>
                  <a:lnTo>
                    <a:pt x="1624" y="5562"/>
                  </a:lnTo>
                  <a:lnTo>
                    <a:pt x="1624" y="5562"/>
                  </a:lnTo>
                  <a:lnTo>
                    <a:pt x="1624" y="5562"/>
                  </a:lnTo>
                  <a:lnTo>
                    <a:pt x="1624" y="5562"/>
                  </a:lnTo>
                  <a:lnTo>
                    <a:pt x="1624" y="5562"/>
                  </a:lnTo>
                  <a:lnTo>
                    <a:pt x="1655" y="5562"/>
                  </a:lnTo>
                  <a:lnTo>
                    <a:pt x="1655" y="5562"/>
                  </a:lnTo>
                  <a:lnTo>
                    <a:pt x="1655" y="5562"/>
                  </a:lnTo>
                  <a:lnTo>
                    <a:pt x="1655" y="5562"/>
                  </a:lnTo>
                  <a:lnTo>
                    <a:pt x="1655" y="5562"/>
                  </a:lnTo>
                  <a:lnTo>
                    <a:pt x="1655" y="5562"/>
                  </a:lnTo>
                  <a:lnTo>
                    <a:pt x="1655" y="5562"/>
                  </a:lnTo>
                  <a:lnTo>
                    <a:pt x="1655" y="5562"/>
                  </a:lnTo>
                  <a:lnTo>
                    <a:pt x="1655" y="5562"/>
                  </a:lnTo>
                  <a:lnTo>
                    <a:pt x="1655" y="5562"/>
                  </a:lnTo>
                  <a:lnTo>
                    <a:pt x="1655" y="5562"/>
                  </a:lnTo>
                  <a:lnTo>
                    <a:pt x="1655" y="5562"/>
                  </a:lnTo>
                  <a:lnTo>
                    <a:pt x="1655" y="5562"/>
                  </a:lnTo>
                  <a:lnTo>
                    <a:pt x="1655" y="5530"/>
                  </a:lnTo>
                  <a:lnTo>
                    <a:pt x="1655" y="5530"/>
                  </a:lnTo>
                  <a:lnTo>
                    <a:pt x="1655" y="5530"/>
                  </a:lnTo>
                  <a:lnTo>
                    <a:pt x="1655" y="5530"/>
                  </a:lnTo>
                  <a:lnTo>
                    <a:pt x="1655" y="5530"/>
                  </a:lnTo>
                  <a:lnTo>
                    <a:pt x="1655" y="5530"/>
                  </a:lnTo>
                  <a:lnTo>
                    <a:pt x="1655" y="5530"/>
                  </a:lnTo>
                  <a:lnTo>
                    <a:pt x="1655" y="5530"/>
                  </a:lnTo>
                  <a:lnTo>
                    <a:pt x="1655" y="5530"/>
                  </a:lnTo>
                  <a:lnTo>
                    <a:pt x="1655" y="5530"/>
                  </a:lnTo>
                  <a:lnTo>
                    <a:pt x="1655" y="5530"/>
                  </a:lnTo>
                  <a:lnTo>
                    <a:pt x="1686" y="5530"/>
                  </a:lnTo>
                  <a:lnTo>
                    <a:pt x="1686" y="5530"/>
                  </a:lnTo>
                  <a:lnTo>
                    <a:pt x="1686" y="5530"/>
                  </a:lnTo>
                  <a:lnTo>
                    <a:pt x="1686" y="5530"/>
                  </a:lnTo>
                  <a:lnTo>
                    <a:pt x="1686" y="5530"/>
                  </a:lnTo>
                  <a:lnTo>
                    <a:pt x="1686" y="5530"/>
                  </a:lnTo>
                  <a:lnTo>
                    <a:pt x="1686" y="5530"/>
                  </a:lnTo>
                  <a:lnTo>
                    <a:pt x="1655" y="5530"/>
                  </a:lnTo>
                  <a:lnTo>
                    <a:pt x="1655" y="5530"/>
                  </a:lnTo>
                  <a:lnTo>
                    <a:pt x="1655" y="5530"/>
                  </a:lnTo>
                  <a:lnTo>
                    <a:pt x="1655" y="5530"/>
                  </a:lnTo>
                  <a:lnTo>
                    <a:pt x="1655" y="5499"/>
                  </a:lnTo>
                  <a:lnTo>
                    <a:pt x="1655" y="5499"/>
                  </a:lnTo>
                  <a:lnTo>
                    <a:pt x="1686" y="5499"/>
                  </a:lnTo>
                  <a:lnTo>
                    <a:pt x="1686" y="5499"/>
                  </a:lnTo>
                  <a:lnTo>
                    <a:pt x="1686" y="5499"/>
                  </a:lnTo>
                  <a:lnTo>
                    <a:pt x="1686" y="5499"/>
                  </a:lnTo>
                  <a:lnTo>
                    <a:pt x="1686" y="5499"/>
                  </a:lnTo>
                  <a:lnTo>
                    <a:pt x="1686" y="5468"/>
                  </a:lnTo>
                  <a:lnTo>
                    <a:pt x="1686" y="5468"/>
                  </a:lnTo>
                  <a:lnTo>
                    <a:pt x="1686" y="5468"/>
                  </a:lnTo>
                  <a:lnTo>
                    <a:pt x="1686" y="5468"/>
                  </a:lnTo>
                  <a:lnTo>
                    <a:pt x="1686" y="5468"/>
                  </a:lnTo>
                  <a:lnTo>
                    <a:pt x="1686" y="5468"/>
                  </a:lnTo>
                  <a:lnTo>
                    <a:pt x="1686" y="5468"/>
                  </a:lnTo>
                  <a:lnTo>
                    <a:pt x="1686" y="5468"/>
                  </a:lnTo>
                  <a:lnTo>
                    <a:pt x="1686" y="5468"/>
                  </a:lnTo>
                  <a:lnTo>
                    <a:pt x="1686" y="5437"/>
                  </a:lnTo>
                  <a:lnTo>
                    <a:pt x="1686" y="5437"/>
                  </a:lnTo>
                  <a:lnTo>
                    <a:pt x="1686" y="5437"/>
                  </a:lnTo>
                  <a:lnTo>
                    <a:pt x="1686" y="5437"/>
                  </a:lnTo>
                  <a:lnTo>
                    <a:pt x="1686" y="5437"/>
                  </a:lnTo>
                  <a:lnTo>
                    <a:pt x="1686" y="5437"/>
                  </a:lnTo>
                  <a:lnTo>
                    <a:pt x="1686" y="5437"/>
                  </a:lnTo>
                  <a:lnTo>
                    <a:pt x="1686" y="5437"/>
                  </a:lnTo>
                  <a:lnTo>
                    <a:pt x="1686" y="5437"/>
                  </a:lnTo>
                  <a:lnTo>
                    <a:pt x="1686" y="5405"/>
                  </a:lnTo>
                  <a:lnTo>
                    <a:pt x="1686" y="5405"/>
                  </a:lnTo>
                  <a:lnTo>
                    <a:pt x="1686" y="5405"/>
                  </a:lnTo>
                  <a:lnTo>
                    <a:pt x="1686" y="5405"/>
                  </a:lnTo>
                  <a:lnTo>
                    <a:pt x="1686" y="5405"/>
                  </a:lnTo>
                  <a:lnTo>
                    <a:pt x="1686" y="5405"/>
                  </a:lnTo>
                  <a:lnTo>
                    <a:pt x="1686" y="5374"/>
                  </a:lnTo>
                  <a:lnTo>
                    <a:pt x="1686" y="5374"/>
                  </a:lnTo>
                  <a:lnTo>
                    <a:pt x="1686" y="5374"/>
                  </a:lnTo>
                  <a:lnTo>
                    <a:pt x="1686" y="5374"/>
                  </a:lnTo>
                  <a:lnTo>
                    <a:pt x="1686" y="5374"/>
                  </a:lnTo>
                  <a:lnTo>
                    <a:pt x="1686" y="5374"/>
                  </a:lnTo>
                  <a:lnTo>
                    <a:pt x="1686" y="5374"/>
                  </a:lnTo>
                  <a:lnTo>
                    <a:pt x="1686" y="5374"/>
                  </a:lnTo>
                  <a:lnTo>
                    <a:pt x="1686" y="5374"/>
                  </a:lnTo>
                  <a:lnTo>
                    <a:pt x="1686" y="5374"/>
                  </a:lnTo>
                  <a:lnTo>
                    <a:pt x="1686" y="5343"/>
                  </a:lnTo>
                  <a:lnTo>
                    <a:pt x="1686" y="5343"/>
                  </a:lnTo>
                  <a:lnTo>
                    <a:pt x="1686" y="5343"/>
                  </a:lnTo>
                  <a:lnTo>
                    <a:pt x="1686" y="5343"/>
                  </a:lnTo>
                  <a:lnTo>
                    <a:pt x="1686" y="5343"/>
                  </a:lnTo>
                  <a:lnTo>
                    <a:pt x="1686" y="5343"/>
                  </a:lnTo>
                  <a:lnTo>
                    <a:pt x="1655" y="5312"/>
                  </a:lnTo>
                  <a:lnTo>
                    <a:pt x="1655" y="5312"/>
                  </a:lnTo>
                  <a:lnTo>
                    <a:pt x="1655" y="5312"/>
                  </a:lnTo>
                  <a:lnTo>
                    <a:pt x="1655" y="5312"/>
                  </a:lnTo>
                  <a:lnTo>
                    <a:pt x="1686" y="5312"/>
                  </a:lnTo>
                  <a:lnTo>
                    <a:pt x="1686" y="5280"/>
                  </a:lnTo>
                  <a:lnTo>
                    <a:pt x="1686" y="5280"/>
                  </a:lnTo>
                  <a:lnTo>
                    <a:pt x="1686" y="5280"/>
                  </a:lnTo>
                  <a:lnTo>
                    <a:pt x="1686" y="5280"/>
                  </a:lnTo>
                  <a:lnTo>
                    <a:pt x="1686" y="5280"/>
                  </a:lnTo>
                  <a:lnTo>
                    <a:pt x="1718" y="5249"/>
                  </a:lnTo>
                  <a:lnTo>
                    <a:pt x="1718" y="5249"/>
                  </a:lnTo>
                  <a:lnTo>
                    <a:pt x="1718" y="5218"/>
                  </a:lnTo>
                  <a:lnTo>
                    <a:pt x="1718" y="5218"/>
                  </a:lnTo>
                  <a:lnTo>
                    <a:pt x="1718" y="5218"/>
                  </a:lnTo>
                  <a:lnTo>
                    <a:pt x="1718" y="5218"/>
                  </a:lnTo>
                  <a:lnTo>
                    <a:pt x="1718" y="5218"/>
                  </a:lnTo>
                  <a:lnTo>
                    <a:pt x="1718" y="5218"/>
                  </a:lnTo>
                  <a:lnTo>
                    <a:pt x="1718" y="5187"/>
                  </a:lnTo>
                  <a:lnTo>
                    <a:pt x="1749" y="5187"/>
                  </a:lnTo>
                  <a:lnTo>
                    <a:pt x="1749" y="5187"/>
                  </a:lnTo>
                  <a:lnTo>
                    <a:pt x="1749" y="5187"/>
                  </a:lnTo>
                  <a:lnTo>
                    <a:pt x="1749" y="5187"/>
                  </a:lnTo>
                  <a:lnTo>
                    <a:pt x="1780" y="5155"/>
                  </a:lnTo>
                  <a:lnTo>
                    <a:pt x="1811" y="5155"/>
                  </a:lnTo>
                  <a:lnTo>
                    <a:pt x="1843" y="5124"/>
                  </a:lnTo>
                  <a:lnTo>
                    <a:pt x="1874" y="5124"/>
                  </a:lnTo>
                  <a:lnTo>
                    <a:pt x="1874" y="5124"/>
                  </a:lnTo>
                  <a:lnTo>
                    <a:pt x="1874" y="5124"/>
                  </a:lnTo>
                  <a:lnTo>
                    <a:pt x="1874" y="5093"/>
                  </a:lnTo>
                  <a:lnTo>
                    <a:pt x="1874" y="5093"/>
                  </a:lnTo>
                  <a:lnTo>
                    <a:pt x="1874" y="5093"/>
                  </a:lnTo>
                  <a:lnTo>
                    <a:pt x="1843" y="5124"/>
                  </a:lnTo>
                  <a:lnTo>
                    <a:pt x="1843" y="5124"/>
                  </a:lnTo>
                  <a:lnTo>
                    <a:pt x="1843" y="5124"/>
                  </a:lnTo>
                  <a:lnTo>
                    <a:pt x="1843" y="5093"/>
                  </a:lnTo>
                  <a:lnTo>
                    <a:pt x="1843" y="5093"/>
                  </a:lnTo>
                  <a:lnTo>
                    <a:pt x="1843" y="5093"/>
                  </a:lnTo>
                  <a:lnTo>
                    <a:pt x="1843" y="5093"/>
                  </a:lnTo>
                  <a:lnTo>
                    <a:pt x="1843" y="5093"/>
                  </a:lnTo>
                  <a:lnTo>
                    <a:pt x="1843" y="5093"/>
                  </a:lnTo>
                  <a:lnTo>
                    <a:pt x="1811" y="5093"/>
                  </a:lnTo>
                  <a:lnTo>
                    <a:pt x="1811" y="5093"/>
                  </a:lnTo>
                  <a:lnTo>
                    <a:pt x="1811" y="5093"/>
                  </a:lnTo>
                  <a:lnTo>
                    <a:pt x="1811" y="5093"/>
                  </a:lnTo>
                  <a:lnTo>
                    <a:pt x="1811" y="5093"/>
                  </a:lnTo>
                  <a:lnTo>
                    <a:pt x="1811" y="5093"/>
                  </a:lnTo>
                  <a:lnTo>
                    <a:pt x="1811" y="5093"/>
                  </a:lnTo>
                  <a:lnTo>
                    <a:pt x="1780" y="5093"/>
                  </a:lnTo>
                  <a:lnTo>
                    <a:pt x="1780" y="5062"/>
                  </a:lnTo>
                  <a:lnTo>
                    <a:pt x="1749" y="5062"/>
                  </a:lnTo>
                  <a:lnTo>
                    <a:pt x="1749" y="5062"/>
                  </a:lnTo>
                  <a:lnTo>
                    <a:pt x="1749" y="5062"/>
                  </a:lnTo>
                  <a:lnTo>
                    <a:pt x="1749" y="5062"/>
                  </a:lnTo>
                  <a:lnTo>
                    <a:pt x="1718" y="5062"/>
                  </a:lnTo>
                  <a:lnTo>
                    <a:pt x="1749" y="5030"/>
                  </a:lnTo>
                  <a:lnTo>
                    <a:pt x="1749" y="5030"/>
                  </a:lnTo>
                  <a:lnTo>
                    <a:pt x="1749" y="5030"/>
                  </a:lnTo>
                  <a:lnTo>
                    <a:pt x="1749" y="5030"/>
                  </a:lnTo>
                  <a:lnTo>
                    <a:pt x="1749" y="5030"/>
                  </a:lnTo>
                  <a:lnTo>
                    <a:pt x="1749" y="5030"/>
                  </a:lnTo>
                  <a:lnTo>
                    <a:pt x="1749" y="5030"/>
                  </a:lnTo>
                  <a:lnTo>
                    <a:pt x="1780" y="5030"/>
                  </a:lnTo>
                  <a:lnTo>
                    <a:pt x="1780" y="5030"/>
                  </a:lnTo>
                  <a:lnTo>
                    <a:pt x="1780" y="4999"/>
                  </a:lnTo>
                  <a:lnTo>
                    <a:pt x="1780" y="4999"/>
                  </a:lnTo>
                  <a:lnTo>
                    <a:pt x="1780" y="4999"/>
                  </a:lnTo>
                  <a:lnTo>
                    <a:pt x="1780" y="4999"/>
                  </a:lnTo>
                  <a:lnTo>
                    <a:pt x="1811" y="4999"/>
                  </a:lnTo>
                  <a:lnTo>
                    <a:pt x="1811" y="4999"/>
                  </a:lnTo>
                  <a:lnTo>
                    <a:pt x="1811" y="4999"/>
                  </a:lnTo>
                  <a:lnTo>
                    <a:pt x="1811" y="4999"/>
                  </a:lnTo>
                  <a:lnTo>
                    <a:pt x="1843" y="4999"/>
                  </a:lnTo>
                  <a:lnTo>
                    <a:pt x="1843" y="4999"/>
                  </a:lnTo>
                  <a:lnTo>
                    <a:pt x="1874" y="4999"/>
                  </a:lnTo>
                  <a:lnTo>
                    <a:pt x="1874" y="4999"/>
                  </a:lnTo>
                  <a:lnTo>
                    <a:pt x="1874" y="4999"/>
                  </a:lnTo>
                  <a:lnTo>
                    <a:pt x="1874" y="4999"/>
                  </a:lnTo>
                  <a:lnTo>
                    <a:pt x="1874" y="4999"/>
                  </a:lnTo>
                  <a:lnTo>
                    <a:pt x="1874" y="4999"/>
                  </a:lnTo>
                  <a:lnTo>
                    <a:pt x="1874" y="4999"/>
                  </a:lnTo>
                  <a:lnTo>
                    <a:pt x="1874" y="4999"/>
                  </a:lnTo>
                  <a:lnTo>
                    <a:pt x="1874" y="4999"/>
                  </a:lnTo>
                  <a:lnTo>
                    <a:pt x="1905" y="4999"/>
                  </a:lnTo>
                  <a:lnTo>
                    <a:pt x="1905" y="4999"/>
                  </a:lnTo>
                  <a:lnTo>
                    <a:pt x="1905" y="5030"/>
                  </a:lnTo>
                  <a:lnTo>
                    <a:pt x="1905" y="5030"/>
                  </a:lnTo>
                  <a:lnTo>
                    <a:pt x="1905" y="5030"/>
                  </a:lnTo>
                  <a:lnTo>
                    <a:pt x="1905" y="5030"/>
                  </a:lnTo>
                  <a:lnTo>
                    <a:pt x="1905" y="5030"/>
                  </a:lnTo>
                  <a:lnTo>
                    <a:pt x="1905" y="5030"/>
                  </a:lnTo>
                  <a:lnTo>
                    <a:pt x="1905" y="5030"/>
                  </a:lnTo>
                  <a:lnTo>
                    <a:pt x="1874" y="5062"/>
                  </a:lnTo>
                  <a:lnTo>
                    <a:pt x="1874" y="5062"/>
                  </a:lnTo>
                  <a:lnTo>
                    <a:pt x="1905" y="5062"/>
                  </a:lnTo>
                  <a:lnTo>
                    <a:pt x="1905" y="5062"/>
                  </a:lnTo>
                  <a:lnTo>
                    <a:pt x="1905" y="5062"/>
                  </a:lnTo>
                  <a:lnTo>
                    <a:pt x="1905" y="5062"/>
                  </a:lnTo>
                  <a:lnTo>
                    <a:pt x="1905" y="5093"/>
                  </a:lnTo>
                  <a:lnTo>
                    <a:pt x="1905" y="5093"/>
                  </a:lnTo>
                  <a:lnTo>
                    <a:pt x="1936" y="5093"/>
                  </a:lnTo>
                  <a:lnTo>
                    <a:pt x="1936" y="5093"/>
                  </a:lnTo>
                  <a:lnTo>
                    <a:pt x="1936" y="5093"/>
                  </a:lnTo>
                  <a:lnTo>
                    <a:pt x="1936" y="5093"/>
                  </a:lnTo>
                  <a:lnTo>
                    <a:pt x="1999" y="5062"/>
                  </a:lnTo>
                  <a:lnTo>
                    <a:pt x="1999" y="5062"/>
                  </a:lnTo>
                  <a:lnTo>
                    <a:pt x="2030" y="5062"/>
                  </a:lnTo>
                  <a:lnTo>
                    <a:pt x="1999" y="5030"/>
                  </a:lnTo>
                  <a:lnTo>
                    <a:pt x="2030" y="5030"/>
                  </a:lnTo>
                  <a:lnTo>
                    <a:pt x="2030" y="5030"/>
                  </a:lnTo>
                  <a:lnTo>
                    <a:pt x="2030" y="4999"/>
                  </a:lnTo>
                  <a:lnTo>
                    <a:pt x="2030" y="4968"/>
                  </a:lnTo>
                  <a:lnTo>
                    <a:pt x="2030" y="4937"/>
                  </a:lnTo>
                  <a:lnTo>
                    <a:pt x="2030" y="4937"/>
                  </a:lnTo>
                  <a:lnTo>
                    <a:pt x="2030" y="4905"/>
                  </a:lnTo>
                  <a:lnTo>
                    <a:pt x="1999" y="4905"/>
                  </a:lnTo>
                  <a:lnTo>
                    <a:pt x="1999" y="4905"/>
                  </a:lnTo>
                  <a:lnTo>
                    <a:pt x="1999" y="4905"/>
                  </a:lnTo>
                  <a:lnTo>
                    <a:pt x="1999" y="4905"/>
                  </a:lnTo>
                  <a:lnTo>
                    <a:pt x="1999" y="4874"/>
                  </a:lnTo>
                  <a:lnTo>
                    <a:pt x="1999" y="4874"/>
                  </a:lnTo>
                  <a:lnTo>
                    <a:pt x="1999" y="4874"/>
                  </a:lnTo>
                  <a:lnTo>
                    <a:pt x="1968" y="4874"/>
                  </a:lnTo>
                  <a:lnTo>
                    <a:pt x="1968" y="4874"/>
                  </a:lnTo>
                  <a:lnTo>
                    <a:pt x="1968" y="4874"/>
                  </a:lnTo>
                  <a:lnTo>
                    <a:pt x="1936" y="4874"/>
                  </a:lnTo>
                  <a:lnTo>
                    <a:pt x="1905" y="4905"/>
                  </a:lnTo>
                  <a:lnTo>
                    <a:pt x="1874" y="4905"/>
                  </a:lnTo>
                  <a:lnTo>
                    <a:pt x="1874" y="4905"/>
                  </a:lnTo>
                  <a:lnTo>
                    <a:pt x="1874" y="4905"/>
                  </a:lnTo>
                  <a:lnTo>
                    <a:pt x="1905" y="4905"/>
                  </a:lnTo>
                  <a:lnTo>
                    <a:pt x="1905" y="4905"/>
                  </a:lnTo>
                  <a:lnTo>
                    <a:pt x="1936" y="4905"/>
                  </a:lnTo>
                  <a:lnTo>
                    <a:pt x="1936" y="4905"/>
                  </a:lnTo>
                  <a:lnTo>
                    <a:pt x="1936" y="4937"/>
                  </a:lnTo>
                  <a:lnTo>
                    <a:pt x="1936" y="4937"/>
                  </a:lnTo>
                  <a:lnTo>
                    <a:pt x="1936" y="4937"/>
                  </a:lnTo>
                  <a:lnTo>
                    <a:pt x="1936" y="4937"/>
                  </a:lnTo>
                  <a:lnTo>
                    <a:pt x="1936" y="4937"/>
                  </a:lnTo>
                  <a:lnTo>
                    <a:pt x="1936" y="4937"/>
                  </a:lnTo>
                  <a:lnTo>
                    <a:pt x="1936" y="4937"/>
                  </a:lnTo>
                  <a:lnTo>
                    <a:pt x="1936" y="4937"/>
                  </a:lnTo>
                  <a:lnTo>
                    <a:pt x="1936" y="4937"/>
                  </a:lnTo>
                  <a:lnTo>
                    <a:pt x="1936" y="4937"/>
                  </a:lnTo>
                  <a:lnTo>
                    <a:pt x="1936" y="4937"/>
                  </a:lnTo>
                  <a:lnTo>
                    <a:pt x="1936" y="4937"/>
                  </a:lnTo>
                  <a:lnTo>
                    <a:pt x="1936" y="4937"/>
                  </a:lnTo>
                  <a:lnTo>
                    <a:pt x="1936" y="4937"/>
                  </a:lnTo>
                  <a:lnTo>
                    <a:pt x="1936" y="4968"/>
                  </a:lnTo>
                  <a:lnTo>
                    <a:pt x="1905" y="4968"/>
                  </a:lnTo>
                  <a:lnTo>
                    <a:pt x="1905" y="4968"/>
                  </a:lnTo>
                  <a:lnTo>
                    <a:pt x="1905" y="4968"/>
                  </a:lnTo>
                  <a:lnTo>
                    <a:pt x="1874" y="4968"/>
                  </a:lnTo>
                  <a:lnTo>
                    <a:pt x="1874" y="4968"/>
                  </a:lnTo>
                  <a:lnTo>
                    <a:pt x="1874" y="4968"/>
                  </a:lnTo>
                  <a:lnTo>
                    <a:pt x="1874" y="4968"/>
                  </a:lnTo>
                  <a:lnTo>
                    <a:pt x="1843" y="4968"/>
                  </a:lnTo>
                  <a:lnTo>
                    <a:pt x="1843" y="4968"/>
                  </a:lnTo>
                  <a:lnTo>
                    <a:pt x="1843" y="4968"/>
                  </a:lnTo>
                  <a:lnTo>
                    <a:pt x="1811" y="4968"/>
                  </a:lnTo>
                  <a:lnTo>
                    <a:pt x="1811" y="4968"/>
                  </a:lnTo>
                  <a:lnTo>
                    <a:pt x="1811" y="4968"/>
                  </a:lnTo>
                  <a:lnTo>
                    <a:pt x="1811" y="4968"/>
                  </a:lnTo>
                  <a:lnTo>
                    <a:pt x="1811" y="4937"/>
                  </a:lnTo>
                  <a:lnTo>
                    <a:pt x="1843" y="4937"/>
                  </a:lnTo>
                  <a:lnTo>
                    <a:pt x="1843" y="4937"/>
                  </a:lnTo>
                  <a:lnTo>
                    <a:pt x="1843" y="4905"/>
                  </a:lnTo>
                  <a:lnTo>
                    <a:pt x="1843" y="4905"/>
                  </a:lnTo>
                  <a:lnTo>
                    <a:pt x="1843" y="4905"/>
                  </a:lnTo>
                  <a:lnTo>
                    <a:pt x="1843" y="4905"/>
                  </a:lnTo>
                  <a:lnTo>
                    <a:pt x="1843" y="4905"/>
                  </a:lnTo>
                  <a:lnTo>
                    <a:pt x="1843" y="4905"/>
                  </a:lnTo>
                  <a:lnTo>
                    <a:pt x="1811" y="4905"/>
                  </a:lnTo>
                  <a:lnTo>
                    <a:pt x="1811" y="4905"/>
                  </a:lnTo>
                  <a:lnTo>
                    <a:pt x="1811" y="4905"/>
                  </a:lnTo>
                  <a:lnTo>
                    <a:pt x="1811" y="4905"/>
                  </a:lnTo>
                  <a:lnTo>
                    <a:pt x="1811" y="4905"/>
                  </a:lnTo>
                  <a:lnTo>
                    <a:pt x="1811" y="4905"/>
                  </a:lnTo>
                  <a:lnTo>
                    <a:pt x="1780" y="4905"/>
                  </a:lnTo>
                  <a:lnTo>
                    <a:pt x="1780" y="4905"/>
                  </a:lnTo>
                  <a:lnTo>
                    <a:pt x="1780" y="4905"/>
                  </a:lnTo>
                  <a:lnTo>
                    <a:pt x="1780" y="4905"/>
                  </a:lnTo>
                  <a:lnTo>
                    <a:pt x="1780" y="4905"/>
                  </a:lnTo>
                  <a:lnTo>
                    <a:pt x="1780" y="4905"/>
                  </a:lnTo>
                  <a:lnTo>
                    <a:pt x="1780" y="4905"/>
                  </a:lnTo>
                  <a:lnTo>
                    <a:pt x="1780" y="4905"/>
                  </a:lnTo>
                  <a:lnTo>
                    <a:pt x="1780" y="4905"/>
                  </a:lnTo>
                  <a:lnTo>
                    <a:pt x="1749" y="4874"/>
                  </a:lnTo>
                  <a:lnTo>
                    <a:pt x="1749" y="4874"/>
                  </a:lnTo>
                  <a:lnTo>
                    <a:pt x="1749" y="4874"/>
                  </a:lnTo>
                  <a:lnTo>
                    <a:pt x="1718" y="4843"/>
                  </a:lnTo>
                  <a:lnTo>
                    <a:pt x="1718" y="4843"/>
                  </a:lnTo>
                  <a:lnTo>
                    <a:pt x="1718" y="4812"/>
                  </a:lnTo>
                  <a:lnTo>
                    <a:pt x="1718" y="4812"/>
                  </a:lnTo>
                  <a:lnTo>
                    <a:pt x="1749" y="4780"/>
                  </a:lnTo>
                  <a:lnTo>
                    <a:pt x="1749" y="4780"/>
                  </a:lnTo>
                  <a:lnTo>
                    <a:pt x="1718" y="4780"/>
                  </a:lnTo>
                  <a:lnTo>
                    <a:pt x="1718" y="4749"/>
                  </a:lnTo>
                  <a:lnTo>
                    <a:pt x="1718" y="4749"/>
                  </a:lnTo>
                  <a:lnTo>
                    <a:pt x="1749" y="4749"/>
                  </a:lnTo>
                  <a:lnTo>
                    <a:pt x="1749" y="4749"/>
                  </a:lnTo>
                  <a:lnTo>
                    <a:pt x="1749" y="4718"/>
                  </a:lnTo>
                  <a:lnTo>
                    <a:pt x="1749" y="4718"/>
                  </a:lnTo>
                  <a:lnTo>
                    <a:pt x="1749" y="4718"/>
                  </a:lnTo>
                  <a:lnTo>
                    <a:pt x="1718" y="4687"/>
                  </a:lnTo>
                  <a:lnTo>
                    <a:pt x="1718" y="4687"/>
                  </a:lnTo>
                  <a:lnTo>
                    <a:pt x="1718" y="4687"/>
                  </a:lnTo>
                  <a:lnTo>
                    <a:pt x="1718" y="4655"/>
                  </a:lnTo>
                  <a:lnTo>
                    <a:pt x="1718" y="4655"/>
                  </a:lnTo>
                  <a:lnTo>
                    <a:pt x="1718" y="4624"/>
                  </a:lnTo>
                  <a:lnTo>
                    <a:pt x="1686" y="4593"/>
                  </a:lnTo>
                  <a:lnTo>
                    <a:pt x="1686" y="4562"/>
                  </a:lnTo>
                  <a:lnTo>
                    <a:pt x="1718" y="4562"/>
                  </a:lnTo>
                  <a:lnTo>
                    <a:pt x="1718" y="4562"/>
                  </a:lnTo>
                  <a:lnTo>
                    <a:pt x="1718" y="4562"/>
                  </a:lnTo>
                  <a:lnTo>
                    <a:pt x="1718" y="4530"/>
                  </a:lnTo>
                  <a:lnTo>
                    <a:pt x="1718" y="4530"/>
                  </a:lnTo>
                  <a:lnTo>
                    <a:pt x="1718" y="4530"/>
                  </a:lnTo>
                  <a:lnTo>
                    <a:pt x="1718" y="4530"/>
                  </a:lnTo>
                  <a:lnTo>
                    <a:pt x="1718" y="4530"/>
                  </a:lnTo>
                  <a:lnTo>
                    <a:pt x="1718" y="4530"/>
                  </a:lnTo>
                  <a:lnTo>
                    <a:pt x="1718" y="4530"/>
                  </a:lnTo>
                  <a:lnTo>
                    <a:pt x="1749" y="4530"/>
                  </a:lnTo>
                  <a:lnTo>
                    <a:pt x="1749" y="4530"/>
                  </a:lnTo>
                  <a:lnTo>
                    <a:pt x="1749" y="4499"/>
                  </a:lnTo>
                  <a:lnTo>
                    <a:pt x="1749" y="4499"/>
                  </a:lnTo>
                  <a:lnTo>
                    <a:pt x="1749" y="4499"/>
                  </a:lnTo>
                  <a:lnTo>
                    <a:pt x="1749" y="4499"/>
                  </a:lnTo>
                  <a:lnTo>
                    <a:pt x="1749" y="4499"/>
                  </a:lnTo>
                  <a:lnTo>
                    <a:pt x="1749" y="4499"/>
                  </a:lnTo>
                  <a:lnTo>
                    <a:pt x="1749" y="4499"/>
                  </a:lnTo>
                  <a:lnTo>
                    <a:pt x="1749" y="4499"/>
                  </a:lnTo>
                  <a:lnTo>
                    <a:pt x="1749" y="4499"/>
                  </a:lnTo>
                  <a:lnTo>
                    <a:pt x="1749" y="4499"/>
                  </a:lnTo>
                  <a:lnTo>
                    <a:pt x="1780" y="4499"/>
                  </a:lnTo>
                  <a:lnTo>
                    <a:pt x="1780" y="4499"/>
                  </a:lnTo>
                  <a:lnTo>
                    <a:pt x="1780" y="4499"/>
                  </a:lnTo>
                  <a:lnTo>
                    <a:pt x="1780" y="4530"/>
                  </a:lnTo>
                  <a:lnTo>
                    <a:pt x="1780" y="4530"/>
                  </a:lnTo>
                  <a:lnTo>
                    <a:pt x="1780" y="4530"/>
                  </a:lnTo>
                  <a:lnTo>
                    <a:pt x="1780" y="4530"/>
                  </a:lnTo>
                  <a:lnTo>
                    <a:pt x="1780" y="4530"/>
                  </a:lnTo>
                  <a:lnTo>
                    <a:pt x="1780" y="4530"/>
                  </a:lnTo>
                  <a:lnTo>
                    <a:pt x="1780" y="4530"/>
                  </a:lnTo>
                  <a:lnTo>
                    <a:pt x="1780" y="4530"/>
                  </a:lnTo>
                  <a:lnTo>
                    <a:pt x="1780" y="4530"/>
                  </a:lnTo>
                  <a:lnTo>
                    <a:pt x="1780" y="4530"/>
                  </a:lnTo>
                  <a:lnTo>
                    <a:pt x="1780" y="4530"/>
                  </a:lnTo>
                  <a:lnTo>
                    <a:pt x="1749" y="4530"/>
                  </a:lnTo>
                  <a:lnTo>
                    <a:pt x="1749" y="4530"/>
                  </a:lnTo>
                  <a:lnTo>
                    <a:pt x="1749" y="4530"/>
                  </a:lnTo>
                  <a:lnTo>
                    <a:pt x="1749" y="4530"/>
                  </a:lnTo>
                  <a:lnTo>
                    <a:pt x="1749" y="4530"/>
                  </a:lnTo>
                  <a:lnTo>
                    <a:pt x="1780" y="4530"/>
                  </a:lnTo>
                  <a:lnTo>
                    <a:pt x="1780" y="4530"/>
                  </a:lnTo>
                  <a:lnTo>
                    <a:pt x="1780" y="4530"/>
                  </a:lnTo>
                  <a:lnTo>
                    <a:pt x="1811" y="4530"/>
                  </a:lnTo>
                  <a:lnTo>
                    <a:pt x="1843" y="4530"/>
                  </a:lnTo>
                  <a:lnTo>
                    <a:pt x="1843" y="4562"/>
                  </a:lnTo>
                  <a:lnTo>
                    <a:pt x="1905" y="4593"/>
                  </a:lnTo>
                  <a:lnTo>
                    <a:pt x="1905" y="4593"/>
                  </a:lnTo>
                  <a:lnTo>
                    <a:pt x="1905" y="4593"/>
                  </a:lnTo>
                  <a:lnTo>
                    <a:pt x="1936" y="4593"/>
                  </a:lnTo>
                  <a:lnTo>
                    <a:pt x="1936" y="4562"/>
                  </a:lnTo>
                  <a:lnTo>
                    <a:pt x="1936" y="4593"/>
                  </a:lnTo>
                  <a:lnTo>
                    <a:pt x="1936" y="4593"/>
                  </a:lnTo>
                  <a:lnTo>
                    <a:pt x="1936" y="4593"/>
                  </a:lnTo>
                  <a:lnTo>
                    <a:pt x="1936" y="4593"/>
                  </a:lnTo>
                  <a:lnTo>
                    <a:pt x="1936" y="4593"/>
                  </a:lnTo>
                  <a:lnTo>
                    <a:pt x="1936" y="4593"/>
                  </a:lnTo>
                  <a:lnTo>
                    <a:pt x="1936" y="4593"/>
                  </a:lnTo>
                  <a:lnTo>
                    <a:pt x="1968" y="4624"/>
                  </a:lnTo>
                  <a:lnTo>
                    <a:pt x="1968" y="4624"/>
                  </a:lnTo>
                  <a:lnTo>
                    <a:pt x="1999" y="4624"/>
                  </a:lnTo>
                  <a:lnTo>
                    <a:pt x="2030" y="4624"/>
                  </a:lnTo>
                  <a:lnTo>
                    <a:pt x="2030" y="4624"/>
                  </a:lnTo>
                  <a:lnTo>
                    <a:pt x="2061" y="4624"/>
                  </a:lnTo>
                  <a:lnTo>
                    <a:pt x="2061" y="4624"/>
                  </a:lnTo>
                  <a:lnTo>
                    <a:pt x="2093" y="4624"/>
                  </a:lnTo>
                  <a:lnTo>
                    <a:pt x="2124" y="4624"/>
                  </a:lnTo>
                  <a:lnTo>
                    <a:pt x="2124" y="4624"/>
                  </a:lnTo>
                  <a:lnTo>
                    <a:pt x="2155" y="4593"/>
                  </a:lnTo>
                  <a:lnTo>
                    <a:pt x="2155" y="4593"/>
                  </a:lnTo>
                  <a:lnTo>
                    <a:pt x="2186" y="4593"/>
                  </a:lnTo>
                  <a:lnTo>
                    <a:pt x="2186" y="4593"/>
                  </a:lnTo>
                  <a:lnTo>
                    <a:pt x="2186" y="4593"/>
                  </a:lnTo>
                  <a:lnTo>
                    <a:pt x="2186" y="4593"/>
                  </a:lnTo>
                  <a:lnTo>
                    <a:pt x="2186" y="4593"/>
                  </a:lnTo>
                  <a:lnTo>
                    <a:pt x="2186" y="4593"/>
                  </a:lnTo>
                  <a:lnTo>
                    <a:pt x="2186" y="4593"/>
                  </a:lnTo>
                  <a:lnTo>
                    <a:pt x="2186" y="4593"/>
                  </a:lnTo>
                  <a:lnTo>
                    <a:pt x="2218" y="4593"/>
                  </a:lnTo>
                  <a:lnTo>
                    <a:pt x="2218" y="4593"/>
                  </a:lnTo>
                  <a:lnTo>
                    <a:pt x="2218" y="4562"/>
                  </a:lnTo>
                  <a:lnTo>
                    <a:pt x="2249" y="4562"/>
                  </a:lnTo>
                  <a:lnTo>
                    <a:pt x="2280" y="4530"/>
                  </a:lnTo>
                  <a:lnTo>
                    <a:pt x="2280" y="4530"/>
                  </a:lnTo>
                  <a:lnTo>
                    <a:pt x="2280" y="4530"/>
                  </a:lnTo>
                  <a:lnTo>
                    <a:pt x="2280" y="4499"/>
                  </a:lnTo>
                  <a:lnTo>
                    <a:pt x="2280" y="4499"/>
                  </a:lnTo>
                  <a:lnTo>
                    <a:pt x="2280" y="4499"/>
                  </a:lnTo>
                  <a:lnTo>
                    <a:pt x="2280" y="4499"/>
                  </a:lnTo>
                  <a:lnTo>
                    <a:pt x="2280" y="4499"/>
                  </a:lnTo>
                  <a:lnTo>
                    <a:pt x="2311" y="4499"/>
                  </a:lnTo>
                  <a:lnTo>
                    <a:pt x="2311" y="4468"/>
                  </a:lnTo>
                  <a:lnTo>
                    <a:pt x="2311" y="4468"/>
                  </a:lnTo>
                  <a:lnTo>
                    <a:pt x="2311" y="4468"/>
                  </a:lnTo>
                  <a:lnTo>
                    <a:pt x="2280" y="4468"/>
                  </a:lnTo>
                  <a:lnTo>
                    <a:pt x="2280" y="4499"/>
                  </a:lnTo>
                  <a:lnTo>
                    <a:pt x="2280" y="4499"/>
                  </a:lnTo>
                  <a:lnTo>
                    <a:pt x="2280" y="4499"/>
                  </a:lnTo>
                  <a:lnTo>
                    <a:pt x="2280" y="4499"/>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68"/>
                  </a:lnTo>
                  <a:lnTo>
                    <a:pt x="2280" y="4437"/>
                  </a:lnTo>
                  <a:lnTo>
                    <a:pt x="2280" y="4437"/>
                  </a:lnTo>
                  <a:lnTo>
                    <a:pt x="2280" y="4437"/>
                  </a:lnTo>
                  <a:lnTo>
                    <a:pt x="2280" y="4437"/>
                  </a:lnTo>
                  <a:lnTo>
                    <a:pt x="2280" y="4437"/>
                  </a:lnTo>
                  <a:lnTo>
                    <a:pt x="2280" y="4437"/>
                  </a:lnTo>
                  <a:lnTo>
                    <a:pt x="2249" y="4437"/>
                  </a:lnTo>
                  <a:lnTo>
                    <a:pt x="2249" y="4437"/>
                  </a:lnTo>
                  <a:lnTo>
                    <a:pt x="2249" y="4437"/>
                  </a:lnTo>
                  <a:lnTo>
                    <a:pt x="2249" y="4437"/>
                  </a:lnTo>
                  <a:lnTo>
                    <a:pt x="2249" y="4437"/>
                  </a:lnTo>
                  <a:lnTo>
                    <a:pt x="2249" y="4405"/>
                  </a:lnTo>
                  <a:lnTo>
                    <a:pt x="2249" y="4405"/>
                  </a:lnTo>
                  <a:lnTo>
                    <a:pt x="2249" y="4405"/>
                  </a:lnTo>
                  <a:lnTo>
                    <a:pt x="2249" y="4374"/>
                  </a:lnTo>
                  <a:lnTo>
                    <a:pt x="2249" y="4374"/>
                  </a:lnTo>
                  <a:lnTo>
                    <a:pt x="2249" y="4374"/>
                  </a:lnTo>
                  <a:lnTo>
                    <a:pt x="2249" y="4374"/>
                  </a:lnTo>
                  <a:lnTo>
                    <a:pt x="2249" y="4374"/>
                  </a:lnTo>
                  <a:lnTo>
                    <a:pt x="2249" y="4374"/>
                  </a:lnTo>
                  <a:lnTo>
                    <a:pt x="2280" y="4374"/>
                  </a:lnTo>
                  <a:lnTo>
                    <a:pt x="2280" y="4374"/>
                  </a:lnTo>
                  <a:lnTo>
                    <a:pt x="2280" y="4343"/>
                  </a:lnTo>
                  <a:lnTo>
                    <a:pt x="2280" y="4343"/>
                  </a:lnTo>
                  <a:lnTo>
                    <a:pt x="2280" y="4343"/>
                  </a:lnTo>
                  <a:lnTo>
                    <a:pt x="2280" y="4312"/>
                  </a:lnTo>
                  <a:lnTo>
                    <a:pt x="2280" y="4312"/>
                  </a:lnTo>
                  <a:lnTo>
                    <a:pt x="2280" y="4312"/>
                  </a:lnTo>
                  <a:lnTo>
                    <a:pt x="2280" y="4312"/>
                  </a:lnTo>
                  <a:lnTo>
                    <a:pt x="2280" y="4312"/>
                  </a:lnTo>
                  <a:lnTo>
                    <a:pt x="2280" y="4280"/>
                  </a:lnTo>
                  <a:lnTo>
                    <a:pt x="2280" y="4280"/>
                  </a:lnTo>
                  <a:lnTo>
                    <a:pt x="2280" y="4280"/>
                  </a:lnTo>
                  <a:lnTo>
                    <a:pt x="2280" y="4280"/>
                  </a:lnTo>
                  <a:lnTo>
                    <a:pt x="2280" y="4280"/>
                  </a:lnTo>
                  <a:lnTo>
                    <a:pt x="2280" y="4280"/>
                  </a:lnTo>
                  <a:lnTo>
                    <a:pt x="2280" y="4280"/>
                  </a:lnTo>
                  <a:lnTo>
                    <a:pt x="2280" y="4280"/>
                  </a:lnTo>
                  <a:lnTo>
                    <a:pt x="2280" y="4249"/>
                  </a:lnTo>
                  <a:lnTo>
                    <a:pt x="2280" y="4280"/>
                  </a:lnTo>
                  <a:lnTo>
                    <a:pt x="2280" y="4280"/>
                  </a:lnTo>
                  <a:lnTo>
                    <a:pt x="2311" y="4280"/>
                  </a:lnTo>
                  <a:lnTo>
                    <a:pt x="2311" y="4280"/>
                  </a:lnTo>
                  <a:lnTo>
                    <a:pt x="2311" y="4280"/>
                  </a:lnTo>
                  <a:lnTo>
                    <a:pt x="2311" y="4280"/>
                  </a:lnTo>
                  <a:lnTo>
                    <a:pt x="2311" y="4280"/>
                  </a:lnTo>
                  <a:lnTo>
                    <a:pt x="2311" y="4249"/>
                  </a:lnTo>
                  <a:lnTo>
                    <a:pt x="2311" y="4218"/>
                  </a:lnTo>
                  <a:lnTo>
                    <a:pt x="2311" y="4218"/>
                  </a:lnTo>
                  <a:lnTo>
                    <a:pt x="2343" y="4187"/>
                  </a:lnTo>
                  <a:lnTo>
                    <a:pt x="2343" y="4187"/>
                  </a:lnTo>
                  <a:lnTo>
                    <a:pt x="2343" y="4187"/>
                  </a:lnTo>
                  <a:lnTo>
                    <a:pt x="2343" y="4187"/>
                  </a:lnTo>
                  <a:lnTo>
                    <a:pt x="2343" y="4187"/>
                  </a:lnTo>
                  <a:lnTo>
                    <a:pt x="2343" y="4187"/>
                  </a:lnTo>
                  <a:lnTo>
                    <a:pt x="2343" y="4155"/>
                  </a:lnTo>
                  <a:lnTo>
                    <a:pt x="2343" y="4155"/>
                  </a:lnTo>
                  <a:lnTo>
                    <a:pt x="2311" y="4155"/>
                  </a:lnTo>
                  <a:lnTo>
                    <a:pt x="2311" y="4155"/>
                  </a:lnTo>
                  <a:lnTo>
                    <a:pt x="2311" y="4155"/>
                  </a:lnTo>
                  <a:lnTo>
                    <a:pt x="2311" y="4155"/>
                  </a:lnTo>
                  <a:lnTo>
                    <a:pt x="2311" y="4155"/>
                  </a:lnTo>
                  <a:lnTo>
                    <a:pt x="2311" y="4155"/>
                  </a:lnTo>
                  <a:lnTo>
                    <a:pt x="2311" y="4155"/>
                  </a:lnTo>
                  <a:lnTo>
                    <a:pt x="2280" y="4155"/>
                  </a:lnTo>
                  <a:lnTo>
                    <a:pt x="2280" y="4155"/>
                  </a:lnTo>
                  <a:lnTo>
                    <a:pt x="2280" y="4155"/>
                  </a:lnTo>
                  <a:lnTo>
                    <a:pt x="2280" y="4124"/>
                  </a:lnTo>
                  <a:lnTo>
                    <a:pt x="2280" y="4124"/>
                  </a:lnTo>
                  <a:lnTo>
                    <a:pt x="2280" y="4124"/>
                  </a:lnTo>
                  <a:lnTo>
                    <a:pt x="2280" y="4124"/>
                  </a:lnTo>
                  <a:lnTo>
                    <a:pt x="2311" y="4124"/>
                  </a:lnTo>
                  <a:lnTo>
                    <a:pt x="2311" y="4124"/>
                  </a:lnTo>
                  <a:lnTo>
                    <a:pt x="2311" y="4124"/>
                  </a:lnTo>
                  <a:lnTo>
                    <a:pt x="2311" y="4124"/>
                  </a:lnTo>
                  <a:lnTo>
                    <a:pt x="2311" y="4124"/>
                  </a:lnTo>
                  <a:lnTo>
                    <a:pt x="2311" y="4124"/>
                  </a:lnTo>
                  <a:lnTo>
                    <a:pt x="2311" y="4124"/>
                  </a:lnTo>
                  <a:lnTo>
                    <a:pt x="2311" y="4124"/>
                  </a:lnTo>
                  <a:lnTo>
                    <a:pt x="2311" y="4124"/>
                  </a:lnTo>
                  <a:lnTo>
                    <a:pt x="2311" y="4155"/>
                  </a:lnTo>
                  <a:lnTo>
                    <a:pt x="2311" y="4155"/>
                  </a:lnTo>
                  <a:lnTo>
                    <a:pt x="2343" y="4155"/>
                  </a:lnTo>
                  <a:lnTo>
                    <a:pt x="2343" y="4155"/>
                  </a:lnTo>
                  <a:lnTo>
                    <a:pt x="2343" y="4155"/>
                  </a:lnTo>
                  <a:lnTo>
                    <a:pt x="2343" y="4155"/>
                  </a:lnTo>
                  <a:lnTo>
                    <a:pt x="2343" y="4155"/>
                  </a:lnTo>
                  <a:lnTo>
                    <a:pt x="2343" y="4155"/>
                  </a:lnTo>
                  <a:lnTo>
                    <a:pt x="2343" y="4155"/>
                  </a:lnTo>
                  <a:lnTo>
                    <a:pt x="2343" y="4155"/>
                  </a:lnTo>
                  <a:lnTo>
                    <a:pt x="2343" y="4155"/>
                  </a:lnTo>
                  <a:lnTo>
                    <a:pt x="2343" y="4124"/>
                  </a:lnTo>
                  <a:lnTo>
                    <a:pt x="2311" y="4124"/>
                  </a:lnTo>
                  <a:lnTo>
                    <a:pt x="2311" y="4124"/>
                  </a:lnTo>
                  <a:lnTo>
                    <a:pt x="2311" y="4124"/>
                  </a:lnTo>
                  <a:lnTo>
                    <a:pt x="2280" y="4124"/>
                  </a:lnTo>
                  <a:lnTo>
                    <a:pt x="2280" y="4124"/>
                  </a:lnTo>
                  <a:lnTo>
                    <a:pt x="2280" y="4124"/>
                  </a:lnTo>
                  <a:lnTo>
                    <a:pt x="2280" y="4124"/>
                  </a:lnTo>
                  <a:lnTo>
                    <a:pt x="2280" y="4124"/>
                  </a:lnTo>
                  <a:lnTo>
                    <a:pt x="2280" y="4124"/>
                  </a:lnTo>
                  <a:lnTo>
                    <a:pt x="2280" y="4124"/>
                  </a:lnTo>
                  <a:lnTo>
                    <a:pt x="2280" y="4124"/>
                  </a:lnTo>
                  <a:lnTo>
                    <a:pt x="2280" y="4124"/>
                  </a:lnTo>
                  <a:lnTo>
                    <a:pt x="2280" y="4093"/>
                  </a:lnTo>
                  <a:lnTo>
                    <a:pt x="2280" y="4093"/>
                  </a:lnTo>
                  <a:lnTo>
                    <a:pt x="2280" y="4093"/>
                  </a:lnTo>
                  <a:lnTo>
                    <a:pt x="2280" y="4093"/>
                  </a:lnTo>
                  <a:lnTo>
                    <a:pt x="2280" y="4093"/>
                  </a:lnTo>
                  <a:lnTo>
                    <a:pt x="2280" y="4093"/>
                  </a:lnTo>
                  <a:lnTo>
                    <a:pt x="2280" y="4093"/>
                  </a:lnTo>
                  <a:lnTo>
                    <a:pt x="2280" y="4093"/>
                  </a:lnTo>
                  <a:lnTo>
                    <a:pt x="2280" y="4093"/>
                  </a:lnTo>
                  <a:lnTo>
                    <a:pt x="2280" y="4062"/>
                  </a:lnTo>
                  <a:lnTo>
                    <a:pt x="2280" y="4062"/>
                  </a:lnTo>
                  <a:lnTo>
                    <a:pt x="2280" y="4062"/>
                  </a:lnTo>
                  <a:lnTo>
                    <a:pt x="2280" y="4062"/>
                  </a:lnTo>
                  <a:lnTo>
                    <a:pt x="2280" y="4062"/>
                  </a:lnTo>
                  <a:lnTo>
                    <a:pt x="2280" y="4062"/>
                  </a:lnTo>
                  <a:lnTo>
                    <a:pt x="2280" y="4062"/>
                  </a:lnTo>
                  <a:lnTo>
                    <a:pt x="2280" y="4062"/>
                  </a:lnTo>
                  <a:lnTo>
                    <a:pt x="2280" y="4030"/>
                  </a:lnTo>
                  <a:lnTo>
                    <a:pt x="2280" y="4030"/>
                  </a:lnTo>
                  <a:lnTo>
                    <a:pt x="2280" y="4030"/>
                  </a:lnTo>
                  <a:lnTo>
                    <a:pt x="2280" y="4030"/>
                  </a:lnTo>
                  <a:lnTo>
                    <a:pt x="2280" y="4030"/>
                  </a:lnTo>
                  <a:lnTo>
                    <a:pt x="2280" y="4030"/>
                  </a:lnTo>
                  <a:lnTo>
                    <a:pt x="2280" y="4030"/>
                  </a:lnTo>
                  <a:lnTo>
                    <a:pt x="2280" y="4030"/>
                  </a:lnTo>
                  <a:lnTo>
                    <a:pt x="2280" y="4030"/>
                  </a:lnTo>
                  <a:lnTo>
                    <a:pt x="2280" y="4030"/>
                  </a:lnTo>
                  <a:lnTo>
                    <a:pt x="2280" y="4030"/>
                  </a:lnTo>
                  <a:lnTo>
                    <a:pt x="2280" y="4030"/>
                  </a:lnTo>
                  <a:lnTo>
                    <a:pt x="2280" y="4030"/>
                  </a:lnTo>
                  <a:lnTo>
                    <a:pt x="2280" y="3999"/>
                  </a:lnTo>
                  <a:lnTo>
                    <a:pt x="2280" y="3999"/>
                  </a:lnTo>
                  <a:lnTo>
                    <a:pt x="2249" y="3999"/>
                  </a:lnTo>
                  <a:lnTo>
                    <a:pt x="2280" y="3999"/>
                  </a:lnTo>
                  <a:lnTo>
                    <a:pt x="2280" y="3999"/>
                  </a:lnTo>
                  <a:lnTo>
                    <a:pt x="2280" y="3999"/>
                  </a:lnTo>
                  <a:lnTo>
                    <a:pt x="2280" y="3999"/>
                  </a:lnTo>
                  <a:lnTo>
                    <a:pt x="2311" y="3999"/>
                  </a:lnTo>
                  <a:lnTo>
                    <a:pt x="2311" y="3999"/>
                  </a:lnTo>
                  <a:lnTo>
                    <a:pt x="2311" y="3999"/>
                  </a:lnTo>
                  <a:lnTo>
                    <a:pt x="2311" y="4030"/>
                  </a:lnTo>
                  <a:lnTo>
                    <a:pt x="2311" y="4030"/>
                  </a:lnTo>
                  <a:lnTo>
                    <a:pt x="2343" y="4030"/>
                  </a:lnTo>
                  <a:lnTo>
                    <a:pt x="2343" y="4030"/>
                  </a:lnTo>
                  <a:lnTo>
                    <a:pt x="2374" y="4062"/>
                  </a:lnTo>
                  <a:lnTo>
                    <a:pt x="2374" y="4062"/>
                  </a:lnTo>
                  <a:lnTo>
                    <a:pt x="2405" y="4030"/>
                  </a:lnTo>
                  <a:lnTo>
                    <a:pt x="2405" y="4030"/>
                  </a:lnTo>
                  <a:lnTo>
                    <a:pt x="2405" y="4030"/>
                  </a:lnTo>
                  <a:lnTo>
                    <a:pt x="2405" y="4030"/>
                  </a:lnTo>
                  <a:lnTo>
                    <a:pt x="2405" y="4030"/>
                  </a:lnTo>
                  <a:lnTo>
                    <a:pt x="2405" y="4030"/>
                  </a:lnTo>
                  <a:lnTo>
                    <a:pt x="2405" y="4030"/>
                  </a:lnTo>
                  <a:lnTo>
                    <a:pt x="2405" y="4062"/>
                  </a:lnTo>
                  <a:lnTo>
                    <a:pt x="2405" y="4062"/>
                  </a:lnTo>
                  <a:lnTo>
                    <a:pt x="2436" y="4062"/>
                  </a:lnTo>
                  <a:lnTo>
                    <a:pt x="2436" y="4062"/>
                  </a:lnTo>
                  <a:lnTo>
                    <a:pt x="2436" y="4062"/>
                  </a:lnTo>
                  <a:lnTo>
                    <a:pt x="2468" y="4062"/>
                  </a:lnTo>
                  <a:lnTo>
                    <a:pt x="2468" y="4062"/>
                  </a:lnTo>
                  <a:lnTo>
                    <a:pt x="2530" y="4062"/>
                  </a:lnTo>
                  <a:lnTo>
                    <a:pt x="2530" y="4062"/>
                  </a:lnTo>
                  <a:lnTo>
                    <a:pt x="2530" y="4030"/>
                  </a:lnTo>
                  <a:lnTo>
                    <a:pt x="2530" y="4030"/>
                  </a:lnTo>
                  <a:lnTo>
                    <a:pt x="2530" y="4030"/>
                  </a:lnTo>
                  <a:lnTo>
                    <a:pt x="2530" y="4030"/>
                  </a:lnTo>
                  <a:lnTo>
                    <a:pt x="2561" y="4030"/>
                  </a:lnTo>
                  <a:lnTo>
                    <a:pt x="2561" y="4030"/>
                  </a:lnTo>
                  <a:lnTo>
                    <a:pt x="2624" y="4030"/>
                  </a:lnTo>
                  <a:lnTo>
                    <a:pt x="2655" y="4030"/>
                  </a:lnTo>
                  <a:lnTo>
                    <a:pt x="2686" y="4030"/>
                  </a:lnTo>
                  <a:lnTo>
                    <a:pt x="2780" y="3999"/>
                  </a:lnTo>
                  <a:lnTo>
                    <a:pt x="2780" y="3999"/>
                  </a:lnTo>
                  <a:lnTo>
                    <a:pt x="2780" y="3999"/>
                  </a:lnTo>
                  <a:lnTo>
                    <a:pt x="2811" y="3999"/>
                  </a:lnTo>
                  <a:lnTo>
                    <a:pt x="2936" y="3968"/>
                  </a:lnTo>
                  <a:lnTo>
                    <a:pt x="2936" y="3968"/>
                  </a:lnTo>
                  <a:lnTo>
                    <a:pt x="2936" y="3968"/>
                  </a:lnTo>
                  <a:lnTo>
                    <a:pt x="2968" y="3968"/>
                  </a:lnTo>
                  <a:lnTo>
                    <a:pt x="2999" y="3937"/>
                  </a:lnTo>
                  <a:lnTo>
                    <a:pt x="3030" y="3937"/>
                  </a:lnTo>
                  <a:lnTo>
                    <a:pt x="3061" y="3937"/>
                  </a:lnTo>
                  <a:lnTo>
                    <a:pt x="3061" y="3937"/>
                  </a:lnTo>
                  <a:lnTo>
                    <a:pt x="3093" y="3905"/>
                  </a:lnTo>
                  <a:lnTo>
                    <a:pt x="3093" y="3905"/>
                  </a:lnTo>
                  <a:lnTo>
                    <a:pt x="3093" y="3905"/>
                  </a:lnTo>
                  <a:lnTo>
                    <a:pt x="3124" y="3905"/>
                  </a:lnTo>
                  <a:lnTo>
                    <a:pt x="3124" y="3905"/>
                  </a:lnTo>
                  <a:lnTo>
                    <a:pt x="3124" y="3905"/>
                  </a:lnTo>
                  <a:lnTo>
                    <a:pt x="3155" y="3874"/>
                  </a:lnTo>
                  <a:lnTo>
                    <a:pt x="3155" y="3874"/>
                  </a:lnTo>
                  <a:lnTo>
                    <a:pt x="3186" y="3874"/>
                  </a:lnTo>
                  <a:lnTo>
                    <a:pt x="3186" y="3843"/>
                  </a:lnTo>
                  <a:lnTo>
                    <a:pt x="3218" y="3843"/>
                  </a:lnTo>
                  <a:lnTo>
                    <a:pt x="3249" y="3843"/>
                  </a:lnTo>
                  <a:lnTo>
                    <a:pt x="3249" y="3812"/>
                  </a:lnTo>
                  <a:lnTo>
                    <a:pt x="3249" y="3812"/>
                  </a:lnTo>
                  <a:lnTo>
                    <a:pt x="3249" y="3812"/>
                  </a:lnTo>
                  <a:lnTo>
                    <a:pt x="3249" y="3812"/>
                  </a:lnTo>
                  <a:lnTo>
                    <a:pt x="3249" y="3812"/>
                  </a:lnTo>
                  <a:lnTo>
                    <a:pt x="3249" y="3812"/>
                  </a:lnTo>
                  <a:lnTo>
                    <a:pt x="3249" y="3812"/>
                  </a:lnTo>
                  <a:lnTo>
                    <a:pt x="3249" y="3812"/>
                  </a:lnTo>
                  <a:lnTo>
                    <a:pt x="3249" y="3780"/>
                  </a:lnTo>
                  <a:lnTo>
                    <a:pt x="3249" y="3780"/>
                  </a:lnTo>
                  <a:lnTo>
                    <a:pt x="3249" y="3780"/>
                  </a:lnTo>
                  <a:lnTo>
                    <a:pt x="3249" y="3780"/>
                  </a:lnTo>
                  <a:lnTo>
                    <a:pt x="3249" y="3749"/>
                  </a:lnTo>
                  <a:lnTo>
                    <a:pt x="3249" y="3749"/>
                  </a:lnTo>
                  <a:lnTo>
                    <a:pt x="3249" y="3749"/>
                  </a:lnTo>
                  <a:lnTo>
                    <a:pt x="3280" y="3718"/>
                  </a:lnTo>
                  <a:lnTo>
                    <a:pt x="3280" y="3718"/>
                  </a:lnTo>
                  <a:lnTo>
                    <a:pt x="3280" y="3718"/>
                  </a:lnTo>
                  <a:lnTo>
                    <a:pt x="3280" y="3718"/>
                  </a:lnTo>
                  <a:lnTo>
                    <a:pt x="3311" y="3687"/>
                  </a:lnTo>
                  <a:lnTo>
                    <a:pt x="3311" y="3687"/>
                  </a:lnTo>
                  <a:lnTo>
                    <a:pt x="3343" y="3655"/>
                  </a:lnTo>
                  <a:lnTo>
                    <a:pt x="3343" y="3624"/>
                  </a:lnTo>
                  <a:lnTo>
                    <a:pt x="3374" y="3593"/>
                  </a:lnTo>
                  <a:lnTo>
                    <a:pt x="3405" y="3562"/>
                  </a:lnTo>
                  <a:lnTo>
                    <a:pt x="3405" y="3530"/>
                  </a:lnTo>
                  <a:lnTo>
                    <a:pt x="3436" y="3499"/>
                  </a:lnTo>
                  <a:lnTo>
                    <a:pt x="3436" y="3499"/>
                  </a:lnTo>
                  <a:lnTo>
                    <a:pt x="3436" y="3468"/>
                  </a:lnTo>
                  <a:lnTo>
                    <a:pt x="3405" y="3437"/>
                  </a:lnTo>
                  <a:lnTo>
                    <a:pt x="3405" y="3437"/>
                  </a:lnTo>
                  <a:lnTo>
                    <a:pt x="3405" y="3405"/>
                  </a:lnTo>
                  <a:lnTo>
                    <a:pt x="3405" y="3374"/>
                  </a:lnTo>
                  <a:lnTo>
                    <a:pt x="3405" y="3374"/>
                  </a:lnTo>
                  <a:lnTo>
                    <a:pt x="3405" y="3374"/>
                  </a:lnTo>
                  <a:lnTo>
                    <a:pt x="3405" y="3374"/>
                  </a:lnTo>
                  <a:lnTo>
                    <a:pt x="3405" y="3374"/>
                  </a:lnTo>
                  <a:lnTo>
                    <a:pt x="3405" y="3374"/>
                  </a:lnTo>
                  <a:lnTo>
                    <a:pt x="3405" y="3374"/>
                  </a:lnTo>
                  <a:lnTo>
                    <a:pt x="3405" y="3374"/>
                  </a:lnTo>
                  <a:lnTo>
                    <a:pt x="3405" y="3374"/>
                  </a:lnTo>
                  <a:lnTo>
                    <a:pt x="3374" y="3374"/>
                  </a:lnTo>
                  <a:lnTo>
                    <a:pt x="3374" y="3374"/>
                  </a:lnTo>
                  <a:lnTo>
                    <a:pt x="3374" y="3374"/>
                  </a:lnTo>
                  <a:lnTo>
                    <a:pt x="3374" y="3374"/>
                  </a:lnTo>
                  <a:lnTo>
                    <a:pt x="3374" y="3374"/>
                  </a:lnTo>
                  <a:lnTo>
                    <a:pt x="3374" y="3374"/>
                  </a:lnTo>
                  <a:lnTo>
                    <a:pt x="3374" y="3374"/>
                  </a:lnTo>
                  <a:lnTo>
                    <a:pt x="3374" y="3374"/>
                  </a:lnTo>
                  <a:lnTo>
                    <a:pt x="3374" y="3374"/>
                  </a:lnTo>
                  <a:lnTo>
                    <a:pt x="3343" y="3374"/>
                  </a:lnTo>
                  <a:lnTo>
                    <a:pt x="3343" y="3374"/>
                  </a:lnTo>
                  <a:lnTo>
                    <a:pt x="3311" y="3343"/>
                  </a:lnTo>
                  <a:lnTo>
                    <a:pt x="3311" y="3312"/>
                  </a:lnTo>
                  <a:lnTo>
                    <a:pt x="3311" y="3312"/>
                  </a:lnTo>
                  <a:lnTo>
                    <a:pt x="3311" y="3312"/>
                  </a:lnTo>
                  <a:lnTo>
                    <a:pt x="3280" y="3312"/>
                  </a:lnTo>
                  <a:lnTo>
                    <a:pt x="3280" y="3312"/>
                  </a:lnTo>
                  <a:lnTo>
                    <a:pt x="3280" y="3312"/>
                  </a:lnTo>
                  <a:lnTo>
                    <a:pt x="3280" y="3312"/>
                  </a:lnTo>
                  <a:lnTo>
                    <a:pt x="3280" y="3280"/>
                  </a:lnTo>
                  <a:lnTo>
                    <a:pt x="3280" y="3280"/>
                  </a:lnTo>
                  <a:lnTo>
                    <a:pt x="3280" y="3280"/>
                  </a:lnTo>
                  <a:lnTo>
                    <a:pt x="3280" y="3280"/>
                  </a:lnTo>
                  <a:lnTo>
                    <a:pt x="3280" y="3280"/>
                  </a:lnTo>
                  <a:lnTo>
                    <a:pt x="3280" y="3280"/>
                  </a:lnTo>
                  <a:lnTo>
                    <a:pt x="3280" y="3280"/>
                  </a:lnTo>
                  <a:lnTo>
                    <a:pt x="3280" y="3280"/>
                  </a:lnTo>
                  <a:lnTo>
                    <a:pt x="3280" y="3249"/>
                  </a:lnTo>
                  <a:lnTo>
                    <a:pt x="3280" y="3249"/>
                  </a:lnTo>
                  <a:lnTo>
                    <a:pt x="3280" y="3249"/>
                  </a:lnTo>
                  <a:lnTo>
                    <a:pt x="3280" y="3218"/>
                  </a:lnTo>
                  <a:lnTo>
                    <a:pt x="3280" y="3218"/>
                  </a:lnTo>
                  <a:lnTo>
                    <a:pt x="3280" y="3218"/>
                  </a:lnTo>
                  <a:lnTo>
                    <a:pt x="3311" y="3187"/>
                  </a:lnTo>
                  <a:lnTo>
                    <a:pt x="3311" y="3187"/>
                  </a:lnTo>
                  <a:lnTo>
                    <a:pt x="3311" y="3187"/>
                  </a:lnTo>
                  <a:lnTo>
                    <a:pt x="3311" y="3155"/>
                  </a:lnTo>
                  <a:lnTo>
                    <a:pt x="3311" y="3155"/>
                  </a:lnTo>
                  <a:lnTo>
                    <a:pt x="3343" y="3155"/>
                  </a:lnTo>
                  <a:lnTo>
                    <a:pt x="3311" y="3155"/>
                  </a:lnTo>
                  <a:lnTo>
                    <a:pt x="3311" y="3124"/>
                  </a:lnTo>
                  <a:lnTo>
                    <a:pt x="3311" y="3093"/>
                  </a:lnTo>
                  <a:lnTo>
                    <a:pt x="3311" y="3093"/>
                  </a:lnTo>
                  <a:lnTo>
                    <a:pt x="3311" y="3093"/>
                  </a:lnTo>
                  <a:lnTo>
                    <a:pt x="3280" y="3093"/>
                  </a:lnTo>
                  <a:lnTo>
                    <a:pt x="3280" y="3093"/>
                  </a:lnTo>
                  <a:lnTo>
                    <a:pt x="3249" y="3062"/>
                  </a:lnTo>
                  <a:lnTo>
                    <a:pt x="3249" y="3062"/>
                  </a:lnTo>
                  <a:lnTo>
                    <a:pt x="3249" y="3062"/>
                  </a:lnTo>
                  <a:lnTo>
                    <a:pt x="3218" y="3030"/>
                  </a:lnTo>
                  <a:lnTo>
                    <a:pt x="3218" y="3030"/>
                  </a:lnTo>
                  <a:lnTo>
                    <a:pt x="3186" y="2999"/>
                  </a:lnTo>
                  <a:lnTo>
                    <a:pt x="3155" y="2999"/>
                  </a:lnTo>
                  <a:lnTo>
                    <a:pt x="3155" y="2999"/>
                  </a:lnTo>
                  <a:lnTo>
                    <a:pt x="3124" y="2999"/>
                  </a:lnTo>
                  <a:lnTo>
                    <a:pt x="3124" y="2968"/>
                  </a:lnTo>
                  <a:lnTo>
                    <a:pt x="3093" y="2968"/>
                  </a:lnTo>
                  <a:lnTo>
                    <a:pt x="3093" y="2968"/>
                  </a:lnTo>
                  <a:lnTo>
                    <a:pt x="3093" y="2968"/>
                  </a:lnTo>
                  <a:lnTo>
                    <a:pt x="3093" y="2937"/>
                  </a:lnTo>
                  <a:lnTo>
                    <a:pt x="3093" y="2937"/>
                  </a:lnTo>
                  <a:lnTo>
                    <a:pt x="3061" y="2937"/>
                  </a:lnTo>
                  <a:lnTo>
                    <a:pt x="3061" y="2937"/>
                  </a:lnTo>
                  <a:lnTo>
                    <a:pt x="3061" y="2937"/>
                  </a:lnTo>
                  <a:lnTo>
                    <a:pt x="3061" y="2937"/>
                  </a:lnTo>
                  <a:lnTo>
                    <a:pt x="3061" y="2937"/>
                  </a:lnTo>
                  <a:lnTo>
                    <a:pt x="3061" y="2937"/>
                  </a:lnTo>
                  <a:lnTo>
                    <a:pt x="3061" y="2937"/>
                  </a:lnTo>
                  <a:lnTo>
                    <a:pt x="3061" y="2905"/>
                  </a:lnTo>
                  <a:lnTo>
                    <a:pt x="3061" y="2905"/>
                  </a:lnTo>
                  <a:lnTo>
                    <a:pt x="3061" y="2905"/>
                  </a:lnTo>
                  <a:lnTo>
                    <a:pt x="3061" y="2905"/>
                  </a:lnTo>
                  <a:lnTo>
                    <a:pt x="3061" y="2905"/>
                  </a:lnTo>
                  <a:lnTo>
                    <a:pt x="3061" y="2905"/>
                  </a:lnTo>
                  <a:lnTo>
                    <a:pt x="3061" y="2905"/>
                  </a:lnTo>
                  <a:lnTo>
                    <a:pt x="3061" y="2905"/>
                  </a:lnTo>
                  <a:lnTo>
                    <a:pt x="3061" y="2874"/>
                  </a:lnTo>
                  <a:lnTo>
                    <a:pt x="3061" y="2874"/>
                  </a:lnTo>
                  <a:lnTo>
                    <a:pt x="3061" y="2874"/>
                  </a:lnTo>
                  <a:lnTo>
                    <a:pt x="3061" y="2874"/>
                  </a:lnTo>
                  <a:lnTo>
                    <a:pt x="3030" y="2874"/>
                  </a:lnTo>
                  <a:lnTo>
                    <a:pt x="3030" y="2874"/>
                  </a:lnTo>
                  <a:lnTo>
                    <a:pt x="3030" y="2874"/>
                  </a:lnTo>
                  <a:lnTo>
                    <a:pt x="3030" y="2874"/>
                  </a:lnTo>
                  <a:lnTo>
                    <a:pt x="3030" y="2874"/>
                  </a:lnTo>
                  <a:lnTo>
                    <a:pt x="3061" y="2874"/>
                  </a:lnTo>
                  <a:lnTo>
                    <a:pt x="3061" y="2874"/>
                  </a:lnTo>
                  <a:lnTo>
                    <a:pt x="3061" y="2874"/>
                  </a:lnTo>
                  <a:lnTo>
                    <a:pt x="3061" y="2874"/>
                  </a:lnTo>
                  <a:lnTo>
                    <a:pt x="3061" y="2874"/>
                  </a:lnTo>
                  <a:lnTo>
                    <a:pt x="3061" y="2843"/>
                  </a:lnTo>
                  <a:lnTo>
                    <a:pt x="3061" y="2843"/>
                  </a:lnTo>
                  <a:lnTo>
                    <a:pt x="3061" y="2843"/>
                  </a:lnTo>
                  <a:lnTo>
                    <a:pt x="3061" y="2843"/>
                  </a:lnTo>
                  <a:lnTo>
                    <a:pt x="3061" y="2843"/>
                  </a:lnTo>
                  <a:lnTo>
                    <a:pt x="3061" y="2843"/>
                  </a:lnTo>
                  <a:lnTo>
                    <a:pt x="3061" y="2843"/>
                  </a:lnTo>
                  <a:lnTo>
                    <a:pt x="3061" y="2843"/>
                  </a:lnTo>
                  <a:lnTo>
                    <a:pt x="3061" y="2843"/>
                  </a:lnTo>
                  <a:lnTo>
                    <a:pt x="3061" y="2812"/>
                  </a:lnTo>
                  <a:lnTo>
                    <a:pt x="3061" y="2812"/>
                  </a:lnTo>
                  <a:lnTo>
                    <a:pt x="3061" y="2812"/>
                  </a:lnTo>
                  <a:lnTo>
                    <a:pt x="3061" y="2812"/>
                  </a:lnTo>
                  <a:lnTo>
                    <a:pt x="3061" y="2812"/>
                  </a:lnTo>
                  <a:lnTo>
                    <a:pt x="3061" y="2812"/>
                  </a:lnTo>
                  <a:lnTo>
                    <a:pt x="3061" y="2812"/>
                  </a:lnTo>
                  <a:lnTo>
                    <a:pt x="3061" y="2812"/>
                  </a:lnTo>
                  <a:lnTo>
                    <a:pt x="3061" y="2812"/>
                  </a:lnTo>
                  <a:lnTo>
                    <a:pt x="3061" y="2780"/>
                  </a:lnTo>
                  <a:lnTo>
                    <a:pt x="3061" y="2780"/>
                  </a:lnTo>
                  <a:lnTo>
                    <a:pt x="3061" y="2780"/>
                  </a:lnTo>
                  <a:lnTo>
                    <a:pt x="3061" y="2780"/>
                  </a:lnTo>
                  <a:lnTo>
                    <a:pt x="3061" y="2749"/>
                  </a:lnTo>
                  <a:lnTo>
                    <a:pt x="3061" y="2749"/>
                  </a:lnTo>
                  <a:lnTo>
                    <a:pt x="3061" y="2749"/>
                  </a:lnTo>
                  <a:lnTo>
                    <a:pt x="3030" y="2749"/>
                  </a:lnTo>
                  <a:lnTo>
                    <a:pt x="3030" y="2718"/>
                  </a:lnTo>
                  <a:lnTo>
                    <a:pt x="3030" y="2718"/>
                  </a:lnTo>
                  <a:lnTo>
                    <a:pt x="3030" y="2718"/>
                  </a:lnTo>
                  <a:lnTo>
                    <a:pt x="3030" y="2687"/>
                  </a:lnTo>
                  <a:lnTo>
                    <a:pt x="3030" y="2687"/>
                  </a:lnTo>
                  <a:lnTo>
                    <a:pt x="3030" y="2687"/>
                  </a:lnTo>
                  <a:lnTo>
                    <a:pt x="3030" y="2687"/>
                  </a:lnTo>
                  <a:lnTo>
                    <a:pt x="3061" y="2655"/>
                  </a:lnTo>
                  <a:lnTo>
                    <a:pt x="3061" y="2655"/>
                  </a:lnTo>
                  <a:lnTo>
                    <a:pt x="3061" y="2655"/>
                  </a:lnTo>
                  <a:lnTo>
                    <a:pt x="3061" y="2624"/>
                  </a:lnTo>
                  <a:lnTo>
                    <a:pt x="3061" y="2624"/>
                  </a:lnTo>
                  <a:lnTo>
                    <a:pt x="3061" y="2624"/>
                  </a:lnTo>
                  <a:lnTo>
                    <a:pt x="3061" y="2624"/>
                  </a:lnTo>
                  <a:lnTo>
                    <a:pt x="3061" y="2624"/>
                  </a:lnTo>
                  <a:lnTo>
                    <a:pt x="3061" y="2624"/>
                  </a:lnTo>
                  <a:lnTo>
                    <a:pt x="3061" y="2593"/>
                  </a:lnTo>
                  <a:lnTo>
                    <a:pt x="3061" y="2593"/>
                  </a:lnTo>
                  <a:lnTo>
                    <a:pt x="3061" y="2593"/>
                  </a:lnTo>
                  <a:lnTo>
                    <a:pt x="3061" y="2593"/>
                  </a:lnTo>
                  <a:lnTo>
                    <a:pt x="3061" y="2593"/>
                  </a:lnTo>
                  <a:lnTo>
                    <a:pt x="3061" y="2593"/>
                  </a:lnTo>
                  <a:lnTo>
                    <a:pt x="3061" y="2593"/>
                  </a:lnTo>
                  <a:lnTo>
                    <a:pt x="3061" y="2593"/>
                  </a:lnTo>
                  <a:lnTo>
                    <a:pt x="3061" y="2593"/>
                  </a:lnTo>
                  <a:lnTo>
                    <a:pt x="3061" y="2593"/>
                  </a:lnTo>
                  <a:lnTo>
                    <a:pt x="3061" y="2562"/>
                  </a:lnTo>
                  <a:lnTo>
                    <a:pt x="3093" y="2593"/>
                  </a:lnTo>
                  <a:lnTo>
                    <a:pt x="3093" y="2593"/>
                  </a:lnTo>
                  <a:lnTo>
                    <a:pt x="3124" y="2593"/>
                  </a:lnTo>
                  <a:lnTo>
                    <a:pt x="3124" y="2593"/>
                  </a:lnTo>
                  <a:lnTo>
                    <a:pt x="3124" y="2562"/>
                  </a:lnTo>
                  <a:lnTo>
                    <a:pt x="3124" y="2562"/>
                  </a:lnTo>
                  <a:lnTo>
                    <a:pt x="3124" y="2562"/>
                  </a:lnTo>
                  <a:lnTo>
                    <a:pt x="3124" y="2562"/>
                  </a:lnTo>
                  <a:lnTo>
                    <a:pt x="3124" y="2562"/>
                  </a:lnTo>
                  <a:lnTo>
                    <a:pt x="3124" y="2530"/>
                  </a:lnTo>
                  <a:lnTo>
                    <a:pt x="3124" y="2530"/>
                  </a:lnTo>
                  <a:lnTo>
                    <a:pt x="3124" y="2530"/>
                  </a:lnTo>
                  <a:lnTo>
                    <a:pt x="3124" y="2530"/>
                  </a:lnTo>
                  <a:lnTo>
                    <a:pt x="3124" y="2530"/>
                  </a:lnTo>
                  <a:lnTo>
                    <a:pt x="3124" y="2499"/>
                  </a:lnTo>
                  <a:lnTo>
                    <a:pt x="3124" y="2468"/>
                  </a:lnTo>
                  <a:lnTo>
                    <a:pt x="3093" y="2437"/>
                  </a:lnTo>
                  <a:lnTo>
                    <a:pt x="3093" y="2437"/>
                  </a:lnTo>
                  <a:lnTo>
                    <a:pt x="3124" y="2437"/>
                  </a:lnTo>
                  <a:lnTo>
                    <a:pt x="3124" y="2437"/>
                  </a:lnTo>
                  <a:lnTo>
                    <a:pt x="3124" y="2405"/>
                  </a:lnTo>
                  <a:lnTo>
                    <a:pt x="3124" y="2405"/>
                  </a:lnTo>
                  <a:lnTo>
                    <a:pt x="3124" y="2374"/>
                  </a:lnTo>
                  <a:lnTo>
                    <a:pt x="3124" y="2374"/>
                  </a:lnTo>
                  <a:lnTo>
                    <a:pt x="3124" y="2374"/>
                  </a:lnTo>
                  <a:lnTo>
                    <a:pt x="3124" y="2343"/>
                  </a:lnTo>
                  <a:lnTo>
                    <a:pt x="3124" y="2343"/>
                  </a:lnTo>
                  <a:lnTo>
                    <a:pt x="3124" y="2343"/>
                  </a:lnTo>
                  <a:lnTo>
                    <a:pt x="3124" y="2343"/>
                  </a:lnTo>
                  <a:lnTo>
                    <a:pt x="3124" y="2312"/>
                  </a:lnTo>
                  <a:lnTo>
                    <a:pt x="3124" y="2312"/>
                  </a:lnTo>
                  <a:lnTo>
                    <a:pt x="3124" y="2312"/>
                  </a:lnTo>
                  <a:lnTo>
                    <a:pt x="3124" y="2312"/>
                  </a:lnTo>
                  <a:lnTo>
                    <a:pt x="3124" y="2280"/>
                  </a:lnTo>
                  <a:lnTo>
                    <a:pt x="3124" y="2280"/>
                  </a:lnTo>
                  <a:lnTo>
                    <a:pt x="3124" y="2280"/>
                  </a:lnTo>
                  <a:lnTo>
                    <a:pt x="3124" y="2280"/>
                  </a:lnTo>
                  <a:lnTo>
                    <a:pt x="3124" y="2280"/>
                  </a:lnTo>
                  <a:lnTo>
                    <a:pt x="3124" y="2280"/>
                  </a:lnTo>
                  <a:lnTo>
                    <a:pt x="3155" y="2280"/>
                  </a:lnTo>
                  <a:lnTo>
                    <a:pt x="3155" y="2280"/>
                  </a:lnTo>
                  <a:lnTo>
                    <a:pt x="3155" y="2218"/>
                  </a:lnTo>
                  <a:lnTo>
                    <a:pt x="3155" y="2218"/>
                  </a:lnTo>
                  <a:lnTo>
                    <a:pt x="3155" y="2218"/>
                  </a:lnTo>
                  <a:lnTo>
                    <a:pt x="3155" y="2218"/>
                  </a:lnTo>
                  <a:lnTo>
                    <a:pt x="3155" y="2187"/>
                  </a:lnTo>
                  <a:lnTo>
                    <a:pt x="3124" y="2187"/>
                  </a:lnTo>
                  <a:lnTo>
                    <a:pt x="3124" y="2187"/>
                  </a:lnTo>
                  <a:lnTo>
                    <a:pt x="3155" y="2187"/>
                  </a:lnTo>
                  <a:lnTo>
                    <a:pt x="3155" y="2187"/>
                  </a:lnTo>
                  <a:lnTo>
                    <a:pt x="3155" y="2187"/>
                  </a:lnTo>
                  <a:lnTo>
                    <a:pt x="3155" y="2187"/>
                  </a:lnTo>
                  <a:lnTo>
                    <a:pt x="3155" y="2155"/>
                  </a:lnTo>
                  <a:lnTo>
                    <a:pt x="3155" y="2155"/>
                  </a:lnTo>
                  <a:lnTo>
                    <a:pt x="3155" y="2155"/>
                  </a:lnTo>
                  <a:lnTo>
                    <a:pt x="3155" y="2155"/>
                  </a:lnTo>
                  <a:lnTo>
                    <a:pt x="3155" y="2155"/>
                  </a:lnTo>
                  <a:lnTo>
                    <a:pt x="3155" y="2155"/>
                  </a:lnTo>
                  <a:lnTo>
                    <a:pt x="3186" y="2124"/>
                  </a:lnTo>
                  <a:lnTo>
                    <a:pt x="3186" y="2124"/>
                  </a:lnTo>
                  <a:lnTo>
                    <a:pt x="3155" y="2124"/>
                  </a:lnTo>
                  <a:lnTo>
                    <a:pt x="3186" y="2124"/>
                  </a:lnTo>
                  <a:lnTo>
                    <a:pt x="3186" y="2093"/>
                  </a:lnTo>
                  <a:lnTo>
                    <a:pt x="3186" y="2093"/>
                  </a:lnTo>
                  <a:lnTo>
                    <a:pt x="3186" y="2093"/>
                  </a:lnTo>
                  <a:lnTo>
                    <a:pt x="3186" y="2062"/>
                  </a:lnTo>
                  <a:lnTo>
                    <a:pt x="3155" y="2062"/>
                  </a:lnTo>
                  <a:lnTo>
                    <a:pt x="3186" y="2062"/>
                  </a:lnTo>
                  <a:lnTo>
                    <a:pt x="3186" y="2062"/>
                  </a:lnTo>
                  <a:lnTo>
                    <a:pt x="3186" y="2062"/>
                  </a:lnTo>
                  <a:lnTo>
                    <a:pt x="3186" y="2062"/>
                  </a:lnTo>
                  <a:lnTo>
                    <a:pt x="3186" y="2062"/>
                  </a:lnTo>
                  <a:lnTo>
                    <a:pt x="3186" y="2062"/>
                  </a:lnTo>
                  <a:lnTo>
                    <a:pt x="3186" y="2062"/>
                  </a:lnTo>
                  <a:lnTo>
                    <a:pt x="3186" y="2062"/>
                  </a:lnTo>
                  <a:lnTo>
                    <a:pt x="3186" y="2030"/>
                  </a:lnTo>
                  <a:lnTo>
                    <a:pt x="3186" y="2030"/>
                  </a:lnTo>
                  <a:lnTo>
                    <a:pt x="3186" y="1999"/>
                  </a:lnTo>
                  <a:lnTo>
                    <a:pt x="3186" y="1999"/>
                  </a:lnTo>
                  <a:lnTo>
                    <a:pt x="3186" y="1999"/>
                  </a:lnTo>
                  <a:lnTo>
                    <a:pt x="3186" y="1999"/>
                  </a:lnTo>
                  <a:lnTo>
                    <a:pt x="3186" y="1999"/>
                  </a:lnTo>
                  <a:lnTo>
                    <a:pt x="3186" y="1968"/>
                  </a:lnTo>
                  <a:lnTo>
                    <a:pt x="3186" y="1968"/>
                  </a:lnTo>
                  <a:lnTo>
                    <a:pt x="3186" y="1968"/>
                  </a:lnTo>
                  <a:lnTo>
                    <a:pt x="3218" y="1937"/>
                  </a:lnTo>
                  <a:lnTo>
                    <a:pt x="3218" y="1905"/>
                  </a:lnTo>
                  <a:lnTo>
                    <a:pt x="3218" y="1905"/>
                  </a:lnTo>
                  <a:lnTo>
                    <a:pt x="3218" y="1905"/>
                  </a:lnTo>
                  <a:lnTo>
                    <a:pt x="3218" y="1905"/>
                  </a:lnTo>
                  <a:lnTo>
                    <a:pt x="3218" y="1905"/>
                  </a:lnTo>
                  <a:lnTo>
                    <a:pt x="3218" y="1905"/>
                  </a:lnTo>
                  <a:lnTo>
                    <a:pt x="3249" y="1874"/>
                  </a:lnTo>
                  <a:lnTo>
                    <a:pt x="3249" y="1874"/>
                  </a:lnTo>
                  <a:lnTo>
                    <a:pt x="3249" y="1874"/>
                  </a:lnTo>
                  <a:lnTo>
                    <a:pt x="3280" y="1843"/>
                  </a:lnTo>
                  <a:lnTo>
                    <a:pt x="3280" y="1843"/>
                  </a:lnTo>
                  <a:lnTo>
                    <a:pt x="3280" y="1843"/>
                  </a:lnTo>
                  <a:lnTo>
                    <a:pt x="3280" y="1812"/>
                  </a:lnTo>
                  <a:lnTo>
                    <a:pt x="3280" y="1812"/>
                  </a:lnTo>
                  <a:lnTo>
                    <a:pt x="3311" y="1812"/>
                  </a:lnTo>
                  <a:lnTo>
                    <a:pt x="3311" y="1812"/>
                  </a:lnTo>
                  <a:lnTo>
                    <a:pt x="3311" y="1780"/>
                  </a:lnTo>
                  <a:lnTo>
                    <a:pt x="3343" y="1780"/>
                  </a:lnTo>
                  <a:lnTo>
                    <a:pt x="3343" y="1780"/>
                  </a:lnTo>
                  <a:lnTo>
                    <a:pt x="3343" y="1780"/>
                  </a:lnTo>
                  <a:lnTo>
                    <a:pt x="3343" y="1780"/>
                  </a:lnTo>
                  <a:lnTo>
                    <a:pt x="3343" y="1780"/>
                  </a:lnTo>
                  <a:lnTo>
                    <a:pt x="3343" y="1780"/>
                  </a:lnTo>
                  <a:lnTo>
                    <a:pt x="3374" y="1749"/>
                  </a:lnTo>
                  <a:lnTo>
                    <a:pt x="3374" y="1749"/>
                  </a:lnTo>
                  <a:lnTo>
                    <a:pt x="3374" y="1749"/>
                  </a:lnTo>
                  <a:lnTo>
                    <a:pt x="3374" y="1749"/>
                  </a:lnTo>
                  <a:lnTo>
                    <a:pt x="3374" y="1749"/>
                  </a:lnTo>
                  <a:lnTo>
                    <a:pt x="3374" y="1749"/>
                  </a:lnTo>
                  <a:lnTo>
                    <a:pt x="3405" y="1718"/>
                  </a:lnTo>
                  <a:lnTo>
                    <a:pt x="3405" y="1718"/>
                  </a:lnTo>
                  <a:lnTo>
                    <a:pt x="3405" y="1718"/>
                  </a:lnTo>
                  <a:lnTo>
                    <a:pt x="3405" y="1718"/>
                  </a:lnTo>
                  <a:lnTo>
                    <a:pt x="3405" y="1718"/>
                  </a:lnTo>
                  <a:lnTo>
                    <a:pt x="3405" y="1718"/>
                  </a:lnTo>
                  <a:lnTo>
                    <a:pt x="3405" y="1718"/>
                  </a:lnTo>
                  <a:lnTo>
                    <a:pt x="3405" y="1718"/>
                  </a:lnTo>
                  <a:lnTo>
                    <a:pt x="3405" y="1718"/>
                  </a:lnTo>
                  <a:lnTo>
                    <a:pt x="3405" y="1718"/>
                  </a:lnTo>
                  <a:lnTo>
                    <a:pt x="3405" y="1718"/>
                  </a:lnTo>
                  <a:lnTo>
                    <a:pt x="3405" y="1718"/>
                  </a:lnTo>
                  <a:lnTo>
                    <a:pt x="3405" y="1687"/>
                  </a:lnTo>
                  <a:lnTo>
                    <a:pt x="3405" y="1687"/>
                  </a:lnTo>
                  <a:lnTo>
                    <a:pt x="3405" y="1687"/>
                  </a:lnTo>
                  <a:lnTo>
                    <a:pt x="3405" y="1687"/>
                  </a:lnTo>
                  <a:lnTo>
                    <a:pt x="3405" y="1687"/>
                  </a:lnTo>
                  <a:lnTo>
                    <a:pt x="3436" y="1687"/>
                  </a:lnTo>
                  <a:lnTo>
                    <a:pt x="3436" y="1687"/>
                  </a:lnTo>
                  <a:lnTo>
                    <a:pt x="3436" y="1687"/>
                  </a:lnTo>
                  <a:lnTo>
                    <a:pt x="3436" y="1655"/>
                  </a:lnTo>
                  <a:lnTo>
                    <a:pt x="3436" y="1655"/>
                  </a:lnTo>
                  <a:lnTo>
                    <a:pt x="3436" y="1655"/>
                  </a:lnTo>
                  <a:lnTo>
                    <a:pt x="3436" y="1655"/>
                  </a:lnTo>
                  <a:lnTo>
                    <a:pt x="3436" y="1655"/>
                  </a:lnTo>
                  <a:lnTo>
                    <a:pt x="3436" y="1655"/>
                  </a:lnTo>
                  <a:lnTo>
                    <a:pt x="3468" y="1624"/>
                  </a:lnTo>
                  <a:lnTo>
                    <a:pt x="3468" y="1624"/>
                  </a:lnTo>
                  <a:lnTo>
                    <a:pt x="3468" y="1624"/>
                  </a:lnTo>
                  <a:lnTo>
                    <a:pt x="3468" y="1624"/>
                  </a:lnTo>
                  <a:lnTo>
                    <a:pt x="3468" y="1624"/>
                  </a:lnTo>
                  <a:lnTo>
                    <a:pt x="3468" y="1624"/>
                  </a:lnTo>
                  <a:lnTo>
                    <a:pt x="3468" y="1593"/>
                  </a:lnTo>
                  <a:lnTo>
                    <a:pt x="3499" y="1593"/>
                  </a:lnTo>
                  <a:lnTo>
                    <a:pt x="3499" y="1593"/>
                  </a:lnTo>
                  <a:lnTo>
                    <a:pt x="3499" y="1562"/>
                  </a:lnTo>
                  <a:lnTo>
                    <a:pt x="3499" y="1562"/>
                  </a:lnTo>
                  <a:lnTo>
                    <a:pt x="3499" y="1562"/>
                  </a:lnTo>
                  <a:lnTo>
                    <a:pt x="3499" y="1562"/>
                  </a:lnTo>
                  <a:lnTo>
                    <a:pt x="3530" y="1562"/>
                  </a:lnTo>
                  <a:lnTo>
                    <a:pt x="3530" y="1530"/>
                  </a:lnTo>
                  <a:lnTo>
                    <a:pt x="3561" y="1530"/>
                  </a:lnTo>
                  <a:lnTo>
                    <a:pt x="3561" y="1530"/>
                  </a:lnTo>
                  <a:lnTo>
                    <a:pt x="3561" y="1499"/>
                  </a:lnTo>
                  <a:lnTo>
                    <a:pt x="3561" y="1499"/>
                  </a:lnTo>
                  <a:lnTo>
                    <a:pt x="3561" y="1499"/>
                  </a:lnTo>
                  <a:lnTo>
                    <a:pt x="3561" y="1499"/>
                  </a:lnTo>
                  <a:lnTo>
                    <a:pt x="3561" y="1499"/>
                  </a:lnTo>
                  <a:lnTo>
                    <a:pt x="3561" y="1499"/>
                  </a:lnTo>
                  <a:lnTo>
                    <a:pt x="3561" y="1499"/>
                  </a:lnTo>
                  <a:lnTo>
                    <a:pt x="3561" y="1499"/>
                  </a:lnTo>
                  <a:lnTo>
                    <a:pt x="3561" y="1499"/>
                  </a:lnTo>
                  <a:lnTo>
                    <a:pt x="3593" y="1499"/>
                  </a:lnTo>
                  <a:lnTo>
                    <a:pt x="3593" y="1499"/>
                  </a:lnTo>
                  <a:lnTo>
                    <a:pt x="3593" y="1468"/>
                  </a:lnTo>
                  <a:lnTo>
                    <a:pt x="3561" y="1468"/>
                  </a:lnTo>
                  <a:lnTo>
                    <a:pt x="3561" y="1468"/>
                  </a:lnTo>
                  <a:lnTo>
                    <a:pt x="3593" y="1468"/>
                  </a:lnTo>
                  <a:lnTo>
                    <a:pt x="3593" y="1468"/>
                  </a:lnTo>
                  <a:lnTo>
                    <a:pt x="3593" y="1468"/>
                  </a:lnTo>
                  <a:lnTo>
                    <a:pt x="3593" y="1468"/>
                  </a:lnTo>
                  <a:lnTo>
                    <a:pt x="3624" y="1468"/>
                  </a:lnTo>
                  <a:lnTo>
                    <a:pt x="3624" y="1468"/>
                  </a:lnTo>
                  <a:lnTo>
                    <a:pt x="3624" y="1468"/>
                  </a:lnTo>
                  <a:lnTo>
                    <a:pt x="3624" y="1468"/>
                  </a:lnTo>
                  <a:lnTo>
                    <a:pt x="3624" y="1468"/>
                  </a:lnTo>
                  <a:lnTo>
                    <a:pt x="3624" y="1468"/>
                  </a:lnTo>
                  <a:lnTo>
                    <a:pt x="3624" y="1468"/>
                  </a:lnTo>
                  <a:lnTo>
                    <a:pt x="3624" y="1468"/>
                  </a:lnTo>
                  <a:lnTo>
                    <a:pt x="3624" y="1468"/>
                  </a:lnTo>
                  <a:lnTo>
                    <a:pt x="3624" y="1468"/>
                  </a:lnTo>
                  <a:lnTo>
                    <a:pt x="3624" y="1468"/>
                  </a:lnTo>
                  <a:lnTo>
                    <a:pt x="3624" y="1468"/>
                  </a:lnTo>
                  <a:lnTo>
                    <a:pt x="3593" y="1437"/>
                  </a:lnTo>
                  <a:lnTo>
                    <a:pt x="3593" y="1437"/>
                  </a:lnTo>
                  <a:lnTo>
                    <a:pt x="3593" y="1437"/>
                  </a:lnTo>
                  <a:lnTo>
                    <a:pt x="3593" y="1437"/>
                  </a:lnTo>
                  <a:lnTo>
                    <a:pt x="3624" y="1437"/>
                  </a:lnTo>
                  <a:lnTo>
                    <a:pt x="3624" y="1437"/>
                  </a:lnTo>
                  <a:lnTo>
                    <a:pt x="3624" y="1437"/>
                  </a:lnTo>
                  <a:lnTo>
                    <a:pt x="3624" y="1437"/>
                  </a:lnTo>
                  <a:lnTo>
                    <a:pt x="3624" y="1405"/>
                  </a:lnTo>
                  <a:lnTo>
                    <a:pt x="3624" y="1405"/>
                  </a:lnTo>
                  <a:lnTo>
                    <a:pt x="3655" y="1405"/>
                  </a:lnTo>
                  <a:lnTo>
                    <a:pt x="3655" y="1405"/>
                  </a:lnTo>
                  <a:lnTo>
                    <a:pt x="3655" y="1405"/>
                  </a:lnTo>
                  <a:lnTo>
                    <a:pt x="3655" y="1437"/>
                  </a:lnTo>
                  <a:lnTo>
                    <a:pt x="3655" y="1437"/>
                  </a:lnTo>
                  <a:lnTo>
                    <a:pt x="3655" y="1437"/>
                  </a:lnTo>
                  <a:lnTo>
                    <a:pt x="3655" y="1405"/>
                  </a:lnTo>
                  <a:lnTo>
                    <a:pt x="3655" y="1405"/>
                  </a:lnTo>
                  <a:lnTo>
                    <a:pt x="3655" y="1405"/>
                  </a:lnTo>
                  <a:lnTo>
                    <a:pt x="3655" y="1405"/>
                  </a:lnTo>
                  <a:lnTo>
                    <a:pt x="3655" y="1405"/>
                  </a:lnTo>
                  <a:lnTo>
                    <a:pt x="3655" y="1405"/>
                  </a:lnTo>
                  <a:lnTo>
                    <a:pt x="3655" y="1405"/>
                  </a:lnTo>
                  <a:lnTo>
                    <a:pt x="3655" y="1405"/>
                  </a:lnTo>
                  <a:lnTo>
                    <a:pt x="3655" y="1405"/>
                  </a:lnTo>
                  <a:lnTo>
                    <a:pt x="3655" y="1405"/>
                  </a:lnTo>
                  <a:lnTo>
                    <a:pt x="3655" y="1405"/>
                  </a:lnTo>
                  <a:lnTo>
                    <a:pt x="3655" y="1405"/>
                  </a:lnTo>
                  <a:lnTo>
                    <a:pt x="3655" y="1405"/>
                  </a:lnTo>
                  <a:lnTo>
                    <a:pt x="3655" y="1405"/>
                  </a:lnTo>
                  <a:lnTo>
                    <a:pt x="3655" y="1405"/>
                  </a:lnTo>
                  <a:lnTo>
                    <a:pt x="3686" y="1405"/>
                  </a:lnTo>
                  <a:lnTo>
                    <a:pt x="3686" y="1405"/>
                  </a:lnTo>
                  <a:lnTo>
                    <a:pt x="3686" y="1405"/>
                  </a:lnTo>
                  <a:lnTo>
                    <a:pt x="3686" y="1374"/>
                  </a:lnTo>
                  <a:lnTo>
                    <a:pt x="3686" y="1374"/>
                  </a:lnTo>
                  <a:lnTo>
                    <a:pt x="3686" y="1374"/>
                  </a:lnTo>
                  <a:lnTo>
                    <a:pt x="3686" y="1374"/>
                  </a:lnTo>
                  <a:lnTo>
                    <a:pt x="3686" y="1374"/>
                  </a:lnTo>
                  <a:lnTo>
                    <a:pt x="3686" y="1374"/>
                  </a:lnTo>
                  <a:lnTo>
                    <a:pt x="3686" y="1374"/>
                  </a:lnTo>
                  <a:lnTo>
                    <a:pt x="3686" y="1374"/>
                  </a:lnTo>
                  <a:lnTo>
                    <a:pt x="3686" y="1374"/>
                  </a:lnTo>
                  <a:lnTo>
                    <a:pt x="3686" y="1374"/>
                  </a:lnTo>
                  <a:lnTo>
                    <a:pt x="3686" y="1374"/>
                  </a:lnTo>
                  <a:lnTo>
                    <a:pt x="3718" y="1374"/>
                  </a:lnTo>
                  <a:lnTo>
                    <a:pt x="3718" y="1374"/>
                  </a:lnTo>
                  <a:lnTo>
                    <a:pt x="3718" y="1374"/>
                  </a:lnTo>
                  <a:lnTo>
                    <a:pt x="3718" y="1374"/>
                  </a:lnTo>
                  <a:lnTo>
                    <a:pt x="3718" y="1343"/>
                  </a:lnTo>
                  <a:lnTo>
                    <a:pt x="3718" y="1343"/>
                  </a:lnTo>
                  <a:lnTo>
                    <a:pt x="3718" y="1343"/>
                  </a:lnTo>
                  <a:lnTo>
                    <a:pt x="3718" y="1374"/>
                  </a:lnTo>
                  <a:lnTo>
                    <a:pt x="3749" y="1374"/>
                  </a:lnTo>
                  <a:lnTo>
                    <a:pt x="3749" y="1343"/>
                  </a:lnTo>
                  <a:lnTo>
                    <a:pt x="3749" y="1343"/>
                  </a:lnTo>
                  <a:lnTo>
                    <a:pt x="3749" y="1343"/>
                  </a:lnTo>
                  <a:lnTo>
                    <a:pt x="3749" y="1343"/>
                  </a:lnTo>
                  <a:lnTo>
                    <a:pt x="3749" y="1343"/>
                  </a:lnTo>
                  <a:lnTo>
                    <a:pt x="3749" y="1343"/>
                  </a:lnTo>
                  <a:lnTo>
                    <a:pt x="3749" y="1343"/>
                  </a:lnTo>
                  <a:lnTo>
                    <a:pt x="3749" y="1343"/>
                  </a:lnTo>
                  <a:lnTo>
                    <a:pt x="3749" y="1343"/>
                  </a:lnTo>
                  <a:lnTo>
                    <a:pt x="3749" y="1343"/>
                  </a:lnTo>
                  <a:lnTo>
                    <a:pt x="3749" y="1343"/>
                  </a:lnTo>
                  <a:lnTo>
                    <a:pt x="3749" y="1343"/>
                  </a:lnTo>
                  <a:lnTo>
                    <a:pt x="3749" y="1343"/>
                  </a:lnTo>
                  <a:lnTo>
                    <a:pt x="3749" y="1343"/>
                  </a:lnTo>
                  <a:lnTo>
                    <a:pt x="3749" y="1343"/>
                  </a:lnTo>
                  <a:lnTo>
                    <a:pt x="3749" y="1343"/>
                  </a:lnTo>
                  <a:lnTo>
                    <a:pt x="3780" y="1343"/>
                  </a:lnTo>
                  <a:lnTo>
                    <a:pt x="3780" y="1343"/>
                  </a:lnTo>
                  <a:lnTo>
                    <a:pt x="3780" y="1312"/>
                  </a:lnTo>
                  <a:lnTo>
                    <a:pt x="3780" y="1312"/>
                  </a:lnTo>
                  <a:lnTo>
                    <a:pt x="3780" y="1312"/>
                  </a:lnTo>
                  <a:lnTo>
                    <a:pt x="3780" y="1312"/>
                  </a:lnTo>
                  <a:lnTo>
                    <a:pt x="3780" y="1312"/>
                  </a:lnTo>
                  <a:lnTo>
                    <a:pt x="3780" y="1312"/>
                  </a:lnTo>
                  <a:lnTo>
                    <a:pt x="3780" y="1312"/>
                  </a:lnTo>
                  <a:lnTo>
                    <a:pt x="3780" y="1280"/>
                  </a:lnTo>
                  <a:lnTo>
                    <a:pt x="3780" y="1280"/>
                  </a:lnTo>
                  <a:lnTo>
                    <a:pt x="3780" y="1280"/>
                  </a:lnTo>
                  <a:lnTo>
                    <a:pt x="3780"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11" y="1280"/>
                  </a:lnTo>
                  <a:lnTo>
                    <a:pt x="3843" y="1280"/>
                  </a:lnTo>
                  <a:lnTo>
                    <a:pt x="3843" y="1280"/>
                  </a:lnTo>
                  <a:lnTo>
                    <a:pt x="3843" y="1280"/>
                  </a:lnTo>
                  <a:lnTo>
                    <a:pt x="3843" y="1280"/>
                  </a:lnTo>
                  <a:lnTo>
                    <a:pt x="3843" y="1280"/>
                  </a:lnTo>
                  <a:lnTo>
                    <a:pt x="3843" y="1280"/>
                  </a:lnTo>
                  <a:lnTo>
                    <a:pt x="3843" y="1280"/>
                  </a:lnTo>
                  <a:lnTo>
                    <a:pt x="3843" y="1280"/>
                  </a:lnTo>
                  <a:lnTo>
                    <a:pt x="3843" y="1280"/>
                  </a:lnTo>
                  <a:lnTo>
                    <a:pt x="3843" y="1249"/>
                  </a:lnTo>
                  <a:lnTo>
                    <a:pt x="3843" y="1249"/>
                  </a:lnTo>
                  <a:lnTo>
                    <a:pt x="3843" y="1249"/>
                  </a:lnTo>
                  <a:lnTo>
                    <a:pt x="3843" y="1249"/>
                  </a:lnTo>
                  <a:lnTo>
                    <a:pt x="3843" y="1280"/>
                  </a:lnTo>
                  <a:lnTo>
                    <a:pt x="3843" y="1280"/>
                  </a:lnTo>
                  <a:lnTo>
                    <a:pt x="3843" y="1280"/>
                  </a:lnTo>
                  <a:lnTo>
                    <a:pt x="3843" y="1280"/>
                  </a:lnTo>
                  <a:lnTo>
                    <a:pt x="3843" y="1280"/>
                  </a:lnTo>
                  <a:lnTo>
                    <a:pt x="3874" y="1280"/>
                  </a:lnTo>
                  <a:lnTo>
                    <a:pt x="3874" y="1280"/>
                  </a:lnTo>
                  <a:lnTo>
                    <a:pt x="3874" y="1249"/>
                  </a:lnTo>
                  <a:lnTo>
                    <a:pt x="3874" y="1249"/>
                  </a:lnTo>
                  <a:lnTo>
                    <a:pt x="3874" y="1249"/>
                  </a:lnTo>
                  <a:lnTo>
                    <a:pt x="3874" y="1249"/>
                  </a:lnTo>
                  <a:lnTo>
                    <a:pt x="3874" y="1249"/>
                  </a:lnTo>
                  <a:lnTo>
                    <a:pt x="3874" y="1249"/>
                  </a:lnTo>
                  <a:lnTo>
                    <a:pt x="3874" y="1249"/>
                  </a:lnTo>
                  <a:lnTo>
                    <a:pt x="3874" y="1249"/>
                  </a:lnTo>
                  <a:lnTo>
                    <a:pt x="3874" y="1249"/>
                  </a:lnTo>
                  <a:lnTo>
                    <a:pt x="3874" y="1249"/>
                  </a:lnTo>
                  <a:lnTo>
                    <a:pt x="3874"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05" y="1249"/>
                  </a:lnTo>
                  <a:lnTo>
                    <a:pt x="3936" y="1218"/>
                  </a:lnTo>
                  <a:lnTo>
                    <a:pt x="3936" y="1218"/>
                  </a:lnTo>
                  <a:lnTo>
                    <a:pt x="3936" y="1218"/>
                  </a:lnTo>
                  <a:lnTo>
                    <a:pt x="3936" y="1218"/>
                  </a:lnTo>
                  <a:lnTo>
                    <a:pt x="3936" y="1218"/>
                  </a:lnTo>
                  <a:lnTo>
                    <a:pt x="3936" y="1218"/>
                  </a:lnTo>
                  <a:lnTo>
                    <a:pt x="3936" y="1218"/>
                  </a:lnTo>
                  <a:lnTo>
                    <a:pt x="3968" y="1218"/>
                  </a:lnTo>
                  <a:lnTo>
                    <a:pt x="3968" y="1218"/>
                  </a:lnTo>
                  <a:lnTo>
                    <a:pt x="3968" y="1218"/>
                  </a:lnTo>
                  <a:lnTo>
                    <a:pt x="3968" y="1218"/>
                  </a:lnTo>
                  <a:lnTo>
                    <a:pt x="3968" y="1218"/>
                  </a:lnTo>
                  <a:lnTo>
                    <a:pt x="3968" y="1218"/>
                  </a:lnTo>
                  <a:lnTo>
                    <a:pt x="3968" y="1218"/>
                  </a:lnTo>
                  <a:lnTo>
                    <a:pt x="3968" y="1218"/>
                  </a:lnTo>
                  <a:lnTo>
                    <a:pt x="3968" y="1218"/>
                  </a:lnTo>
                  <a:lnTo>
                    <a:pt x="3968" y="1188"/>
                  </a:lnTo>
                  <a:lnTo>
                    <a:pt x="3968" y="1188"/>
                  </a:lnTo>
                  <a:lnTo>
                    <a:pt x="3968" y="1188"/>
                  </a:lnTo>
                  <a:lnTo>
                    <a:pt x="3968" y="1188"/>
                  </a:lnTo>
                  <a:lnTo>
                    <a:pt x="3968" y="1188"/>
                  </a:lnTo>
                  <a:lnTo>
                    <a:pt x="3968" y="1188"/>
                  </a:lnTo>
                  <a:lnTo>
                    <a:pt x="3968" y="1188"/>
                  </a:lnTo>
                  <a:lnTo>
                    <a:pt x="3968" y="1188"/>
                  </a:lnTo>
                  <a:lnTo>
                    <a:pt x="3999" y="1188"/>
                  </a:lnTo>
                  <a:lnTo>
                    <a:pt x="3999" y="1188"/>
                  </a:lnTo>
                  <a:lnTo>
                    <a:pt x="3999" y="1188"/>
                  </a:lnTo>
                  <a:lnTo>
                    <a:pt x="3999" y="1188"/>
                  </a:lnTo>
                  <a:lnTo>
                    <a:pt x="3999" y="1188"/>
                  </a:lnTo>
                  <a:lnTo>
                    <a:pt x="3999" y="1188"/>
                  </a:lnTo>
                  <a:lnTo>
                    <a:pt x="3999" y="1188"/>
                  </a:lnTo>
                  <a:lnTo>
                    <a:pt x="3999" y="1188"/>
                  </a:lnTo>
                  <a:lnTo>
                    <a:pt x="3999" y="1188"/>
                  </a:lnTo>
                  <a:lnTo>
                    <a:pt x="3999" y="1188"/>
                  </a:lnTo>
                  <a:lnTo>
                    <a:pt x="3999" y="1188"/>
                  </a:lnTo>
                  <a:lnTo>
                    <a:pt x="3999" y="1188"/>
                  </a:lnTo>
                  <a:lnTo>
                    <a:pt x="3999" y="1188"/>
                  </a:lnTo>
                  <a:lnTo>
                    <a:pt x="3999" y="1188"/>
                  </a:lnTo>
                  <a:lnTo>
                    <a:pt x="3999" y="1188"/>
                  </a:lnTo>
                  <a:lnTo>
                    <a:pt x="3999" y="1156"/>
                  </a:lnTo>
                  <a:lnTo>
                    <a:pt x="3999" y="1156"/>
                  </a:lnTo>
                  <a:lnTo>
                    <a:pt x="3999" y="1156"/>
                  </a:lnTo>
                  <a:lnTo>
                    <a:pt x="3999" y="1156"/>
                  </a:lnTo>
                  <a:lnTo>
                    <a:pt x="3999" y="1156"/>
                  </a:lnTo>
                  <a:lnTo>
                    <a:pt x="4030" y="1156"/>
                  </a:lnTo>
                  <a:lnTo>
                    <a:pt x="4030" y="1156"/>
                  </a:lnTo>
                  <a:lnTo>
                    <a:pt x="4030" y="1125"/>
                  </a:lnTo>
                  <a:lnTo>
                    <a:pt x="4030" y="1125"/>
                  </a:lnTo>
                  <a:lnTo>
                    <a:pt x="4030" y="1125"/>
                  </a:lnTo>
                  <a:lnTo>
                    <a:pt x="3999" y="1125"/>
                  </a:lnTo>
                  <a:lnTo>
                    <a:pt x="3999" y="1125"/>
                  </a:lnTo>
                  <a:lnTo>
                    <a:pt x="3999" y="1125"/>
                  </a:lnTo>
                  <a:lnTo>
                    <a:pt x="3999" y="1094"/>
                  </a:lnTo>
                  <a:lnTo>
                    <a:pt x="3999" y="1094"/>
                  </a:lnTo>
                  <a:lnTo>
                    <a:pt x="3999" y="1094"/>
                  </a:lnTo>
                  <a:lnTo>
                    <a:pt x="3999" y="1094"/>
                  </a:lnTo>
                  <a:lnTo>
                    <a:pt x="3999" y="1094"/>
                  </a:lnTo>
                  <a:lnTo>
                    <a:pt x="3999" y="1094"/>
                  </a:lnTo>
                  <a:lnTo>
                    <a:pt x="3999" y="1094"/>
                  </a:lnTo>
                  <a:lnTo>
                    <a:pt x="3999" y="1094"/>
                  </a:lnTo>
                  <a:lnTo>
                    <a:pt x="3999" y="1094"/>
                  </a:lnTo>
                  <a:lnTo>
                    <a:pt x="3999" y="1094"/>
                  </a:lnTo>
                  <a:lnTo>
                    <a:pt x="3999" y="1094"/>
                  </a:lnTo>
                  <a:lnTo>
                    <a:pt x="3999" y="1094"/>
                  </a:lnTo>
                  <a:lnTo>
                    <a:pt x="3999" y="1094"/>
                  </a:lnTo>
                  <a:lnTo>
                    <a:pt x="3999" y="1063"/>
                  </a:lnTo>
                  <a:lnTo>
                    <a:pt x="3999" y="1063"/>
                  </a:lnTo>
                  <a:lnTo>
                    <a:pt x="4030" y="1063"/>
                  </a:lnTo>
                  <a:lnTo>
                    <a:pt x="4030" y="1063"/>
                  </a:lnTo>
                  <a:lnTo>
                    <a:pt x="4030" y="1063"/>
                  </a:lnTo>
                  <a:lnTo>
                    <a:pt x="4030" y="1063"/>
                  </a:lnTo>
                  <a:lnTo>
                    <a:pt x="3999" y="1063"/>
                  </a:lnTo>
                  <a:lnTo>
                    <a:pt x="3999" y="1063"/>
                  </a:lnTo>
                  <a:lnTo>
                    <a:pt x="3999" y="1063"/>
                  </a:lnTo>
                  <a:lnTo>
                    <a:pt x="4030" y="1063"/>
                  </a:lnTo>
                  <a:lnTo>
                    <a:pt x="4030" y="1063"/>
                  </a:lnTo>
                  <a:lnTo>
                    <a:pt x="4030" y="1063"/>
                  </a:lnTo>
                  <a:lnTo>
                    <a:pt x="4030" y="1031"/>
                  </a:lnTo>
                  <a:lnTo>
                    <a:pt x="4030" y="1031"/>
                  </a:lnTo>
                  <a:lnTo>
                    <a:pt x="4030" y="1000"/>
                  </a:lnTo>
                  <a:close/>
                  <a:moveTo>
                    <a:pt x="1686" y="8687"/>
                  </a:moveTo>
                  <a:lnTo>
                    <a:pt x="1655" y="8718"/>
                  </a:lnTo>
                  <a:lnTo>
                    <a:pt x="1655" y="8718"/>
                  </a:lnTo>
                  <a:lnTo>
                    <a:pt x="1655" y="8718"/>
                  </a:lnTo>
                  <a:lnTo>
                    <a:pt x="1593" y="8718"/>
                  </a:lnTo>
                  <a:lnTo>
                    <a:pt x="1593" y="8718"/>
                  </a:lnTo>
                  <a:lnTo>
                    <a:pt x="1561" y="8718"/>
                  </a:lnTo>
                  <a:lnTo>
                    <a:pt x="1561" y="8718"/>
                  </a:lnTo>
                  <a:lnTo>
                    <a:pt x="1561" y="8687"/>
                  </a:lnTo>
                  <a:lnTo>
                    <a:pt x="1561" y="8687"/>
                  </a:lnTo>
                  <a:lnTo>
                    <a:pt x="1561" y="8687"/>
                  </a:lnTo>
                  <a:lnTo>
                    <a:pt x="1561" y="8687"/>
                  </a:lnTo>
                  <a:lnTo>
                    <a:pt x="1468" y="8655"/>
                  </a:lnTo>
                  <a:lnTo>
                    <a:pt x="1468" y="8655"/>
                  </a:lnTo>
                  <a:lnTo>
                    <a:pt x="1468" y="8655"/>
                  </a:lnTo>
                  <a:lnTo>
                    <a:pt x="1436" y="8655"/>
                  </a:lnTo>
                  <a:lnTo>
                    <a:pt x="1436" y="8655"/>
                  </a:lnTo>
                  <a:lnTo>
                    <a:pt x="1436" y="8624"/>
                  </a:lnTo>
                  <a:lnTo>
                    <a:pt x="1436" y="8624"/>
                  </a:lnTo>
                  <a:lnTo>
                    <a:pt x="1436" y="8624"/>
                  </a:lnTo>
                  <a:lnTo>
                    <a:pt x="1436" y="8624"/>
                  </a:lnTo>
                  <a:lnTo>
                    <a:pt x="1405" y="8593"/>
                  </a:lnTo>
                  <a:lnTo>
                    <a:pt x="1374" y="8562"/>
                  </a:lnTo>
                  <a:lnTo>
                    <a:pt x="1343" y="8562"/>
                  </a:lnTo>
                  <a:lnTo>
                    <a:pt x="1343" y="8562"/>
                  </a:lnTo>
                  <a:lnTo>
                    <a:pt x="1343" y="8562"/>
                  </a:lnTo>
                  <a:lnTo>
                    <a:pt x="1311" y="8530"/>
                  </a:lnTo>
                  <a:lnTo>
                    <a:pt x="1280" y="8499"/>
                  </a:lnTo>
                  <a:lnTo>
                    <a:pt x="1218" y="8468"/>
                  </a:lnTo>
                  <a:lnTo>
                    <a:pt x="1218" y="8437"/>
                  </a:lnTo>
                  <a:lnTo>
                    <a:pt x="1218" y="8437"/>
                  </a:lnTo>
                  <a:lnTo>
                    <a:pt x="1218" y="8437"/>
                  </a:lnTo>
                  <a:lnTo>
                    <a:pt x="1218" y="8437"/>
                  </a:lnTo>
                  <a:lnTo>
                    <a:pt x="1218" y="8437"/>
                  </a:lnTo>
                  <a:lnTo>
                    <a:pt x="1186" y="8405"/>
                  </a:lnTo>
                  <a:lnTo>
                    <a:pt x="1186" y="8405"/>
                  </a:lnTo>
                  <a:lnTo>
                    <a:pt x="1186" y="8405"/>
                  </a:lnTo>
                  <a:lnTo>
                    <a:pt x="1186" y="8405"/>
                  </a:lnTo>
                  <a:lnTo>
                    <a:pt x="1186" y="8405"/>
                  </a:lnTo>
                  <a:lnTo>
                    <a:pt x="1186" y="8405"/>
                  </a:lnTo>
                  <a:lnTo>
                    <a:pt x="1186" y="8405"/>
                  </a:lnTo>
                  <a:lnTo>
                    <a:pt x="1124" y="8343"/>
                  </a:lnTo>
                  <a:lnTo>
                    <a:pt x="1124" y="8343"/>
                  </a:lnTo>
                  <a:lnTo>
                    <a:pt x="1124" y="8343"/>
                  </a:lnTo>
                  <a:lnTo>
                    <a:pt x="1124" y="8312"/>
                  </a:lnTo>
                  <a:lnTo>
                    <a:pt x="1124" y="8312"/>
                  </a:lnTo>
                  <a:lnTo>
                    <a:pt x="1124" y="8312"/>
                  </a:lnTo>
                  <a:lnTo>
                    <a:pt x="1124" y="8280"/>
                  </a:lnTo>
                  <a:lnTo>
                    <a:pt x="1124" y="8280"/>
                  </a:lnTo>
                  <a:lnTo>
                    <a:pt x="1124" y="8280"/>
                  </a:lnTo>
                  <a:lnTo>
                    <a:pt x="1124" y="8280"/>
                  </a:lnTo>
                  <a:lnTo>
                    <a:pt x="1093" y="8249"/>
                  </a:lnTo>
                  <a:lnTo>
                    <a:pt x="1093" y="8249"/>
                  </a:lnTo>
                  <a:lnTo>
                    <a:pt x="1093" y="8249"/>
                  </a:lnTo>
                  <a:lnTo>
                    <a:pt x="1061" y="8249"/>
                  </a:lnTo>
                  <a:lnTo>
                    <a:pt x="1061" y="8249"/>
                  </a:lnTo>
                  <a:lnTo>
                    <a:pt x="1030" y="8249"/>
                  </a:lnTo>
                  <a:lnTo>
                    <a:pt x="1030" y="8218"/>
                  </a:lnTo>
                  <a:lnTo>
                    <a:pt x="1030" y="8218"/>
                  </a:lnTo>
                  <a:lnTo>
                    <a:pt x="1030" y="8218"/>
                  </a:lnTo>
                  <a:lnTo>
                    <a:pt x="1030" y="8187"/>
                  </a:lnTo>
                  <a:lnTo>
                    <a:pt x="1030" y="8187"/>
                  </a:lnTo>
                  <a:lnTo>
                    <a:pt x="1030" y="8155"/>
                  </a:lnTo>
                  <a:lnTo>
                    <a:pt x="1061" y="8155"/>
                  </a:lnTo>
                  <a:lnTo>
                    <a:pt x="1061" y="8155"/>
                  </a:lnTo>
                  <a:lnTo>
                    <a:pt x="1061" y="8155"/>
                  </a:lnTo>
                  <a:lnTo>
                    <a:pt x="1061" y="8155"/>
                  </a:lnTo>
                  <a:lnTo>
                    <a:pt x="1061" y="8155"/>
                  </a:lnTo>
                  <a:lnTo>
                    <a:pt x="1061" y="8155"/>
                  </a:lnTo>
                  <a:lnTo>
                    <a:pt x="1093" y="8187"/>
                  </a:lnTo>
                  <a:lnTo>
                    <a:pt x="1093" y="8187"/>
                  </a:lnTo>
                  <a:lnTo>
                    <a:pt x="1093" y="8187"/>
                  </a:lnTo>
                  <a:lnTo>
                    <a:pt x="1093" y="8187"/>
                  </a:lnTo>
                  <a:lnTo>
                    <a:pt x="1093" y="8187"/>
                  </a:lnTo>
                  <a:lnTo>
                    <a:pt x="1061" y="8124"/>
                  </a:lnTo>
                  <a:lnTo>
                    <a:pt x="1061" y="8124"/>
                  </a:lnTo>
                  <a:lnTo>
                    <a:pt x="1061" y="8124"/>
                  </a:lnTo>
                  <a:lnTo>
                    <a:pt x="1061" y="8093"/>
                  </a:lnTo>
                  <a:lnTo>
                    <a:pt x="1061" y="8093"/>
                  </a:lnTo>
                  <a:lnTo>
                    <a:pt x="1030" y="8093"/>
                  </a:lnTo>
                  <a:lnTo>
                    <a:pt x="1030" y="8062"/>
                  </a:lnTo>
                  <a:lnTo>
                    <a:pt x="1030" y="8062"/>
                  </a:lnTo>
                  <a:lnTo>
                    <a:pt x="1030" y="8030"/>
                  </a:lnTo>
                  <a:lnTo>
                    <a:pt x="999" y="8030"/>
                  </a:lnTo>
                  <a:lnTo>
                    <a:pt x="999" y="8030"/>
                  </a:lnTo>
                  <a:lnTo>
                    <a:pt x="999" y="8030"/>
                  </a:lnTo>
                  <a:lnTo>
                    <a:pt x="999" y="8124"/>
                  </a:lnTo>
                  <a:lnTo>
                    <a:pt x="999" y="8155"/>
                  </a:lnTo>
                  <a:lnTo>
                    <a:pt x="999" y="8155"/>
                  </a:lnTo>
                  <a:lnTo>
                    <a:pt x="999" y="8218"/>
                  </a:lnTo>
                  <a:lnTo>
                    <a:pt x="999" y="8280"/>
                  </a:lnTo>
                  <a:lnTo>
                    <a:pt x="999" y="8374"/>
                  </a:lnTo>
                  <a:lnTo>
                    <a:pt x="999" y="8468"/>
                  </a:lnTo>
                  <a:lnTo>
                    <a:pt x="999" y="8562"/>
                  </a:lnTo>
                  <a:lnTo>
                    <a:pt x="999" y="8655"/>
                  </a:lnTo>
                  <a:lnTo>
                    <a:pt x="999" y="8749"/>
                  </a:lnTo>
                  <a:lnTo>
                    <a:pt x="999" y="8749"/>
                  </a:lnTo>
                  <a:lnTo>
                    <a:pt x="999" y="8780"/>
                  </a:lnTo>
                  <a:lnTo>
                    <a:pt x="1030" y="8780"/>
                  </a:lnTo>
                  <a:lnTo>
                    <a:pt x="1030" y="8780"/>
                  </a:lnTo>
                  <a:lnTo>
                    <a:pt x="1030" y="8780"/>
                  </a:lnTo>
                  <a:lnTo>
                    <a:pt x="1061" y="8780"/>
                  </a:lnTo>
                  <a:lnTo>
                    <a:pt x="1061" y="8780"/>
                  </a:lnTo>
                  <a:lnTo>
                    <a:pt x="1061" y="8780"/>
                  </a:lnTo>
                  <a:lnTo>
                    <a:pt x="1061" y="8749"/>
                  </a:lnTo>
                  <a:lnTo>
                    <a:pt x="1061" y="8749"/>
                  </a:lnTo>
                  <a:lnTo>
                    <a:pt x="1061" y="8749"/>
                  </a:lnTo>
                  <a:lnTo>
                    <a:pt x="1093" y="8780"/>
                  </a:lnTo>
                  <a:lnTo>
                    <a:pt x="1093" y="8780"/>
                  </a:lnTo>
                  <a:lnTo>
                    <a:pt x="1124" y="8780"/>
                  </a:lnTo>
                  <a:lnTo>
                    <a:pt x="1155" y="8780"/>
                  </a:lnTo>
                  <a:lnTo>
                    <a:pt x="1186" y="8780"/>
                  </a:lnTo>
                  <a:lnTo>
                    <a:pt x="1218" y="8780"/>
                  </a:lnTo>
                  <a:lnTo>
                    <a:pt x="1280" y="8780"/>
                  </a:lnTo>
                  <a:lnTo>
                    <a:pt x="1311" y="8812"/>
                  </a:lnTo>
                  <a:lnTo>
                    <a:pt x="1343" y="8812"/>
                  </a:lnTo>
                  <a:lnTo>
                    <a:pt x="1374" y="8812"/>
                  </a:lnTo>
                  <a:lnTo>
                    <a:pt x="1374" y="8812"/>
                  </a:lnTo>
                  <a:lnTo>
                    <a:pt x="1405" y="8812"/>
                  </a:lnTo>
                  <a:lnTo>
                    <a:pt x="1405" y="8843"/>
                  </a:lnTo>
                  <a:lnTo>
                    <a:pt x="1405" y="8843"/>
                  </a:lnTo>
                  <a:lnTo>
                    <a:pt x="1405" y="8843"/>
                  </a:lnTo>
                  <a:lnTo>
                    <a:pt x="1405" y="8843"/>
                  </a:lnTo>
                  <a:lnTo>
                    <a:pt x="1436" y="8843"/>
                  </a:lnTo>
                  <a:lnTo>
                    <a:pt x="1436" y="8843"/>
                  </a:lnTo>
                  <a:lnTo>
                    <a:pt x="1436" y="8843"/>
                  </a:lnTo>
                  <a:lnTo>
                    <a:pt x="1468" y="8843"/>
                  </a:lnTo>
                  <a:lnTo>
                    <a:pt x="1468" y="8843"/>
                  </a:lnTo>
                  <a:lnTo>
                    <a:pt x="1468" y="8812"/>
                  </a:lnTo>
                  <a:lnTo>
                    <a:pt x="1499" y="8812"/>
                  </a:lnTo>
                  <a:lnTo>
                    <a:pt x="1499" y="8812"/>
                  </a:lnTo>
                  <a:lnTo>
                    <a:pt x="1530" y="8812"/>
                  </a:lnTo>
                  <a:lnTo>
                    <a:pt x="1530" y="8812"/>
                  </a:lnTo>
                  <a:lnTo>
                    <a:pt x="1530" y="8812"/>
                  </a:lnTo>
                  <a:lnTo>
                    <a:pt x="1530" y="8812"/>
                  </a:lnTo>
                  <a:lnTo>
                    <a:pt x="1530" y="8812"/>
                  </a:lnTo>
                  <a:lnTo>
                    <a:pt x="1530" y="8780"/>
                  </a:lnTo>
                  <a:lnTo>
                    <a:pt x="1593" y="8780"/>
                  </a:lnTo>
                  <a:lnTo>
                    <a:pt x="1593" y="8812"/>
                  </a:lnTo>
                  <a:lnTo>
                    <a:pt x="1593" y="8812"/>
                  </a:lnTo>
                  <a:lnTo>
                    <a:pt x="1593" y="8812"/>
                  </a:lnTo>
                  <a:lnTo>
                    <a:pt x="1593" y="8812"/>
                  </a:lnTo>
                  <a:lnTo>
                    <a:pt x="1593" y="8812"/>
                  </a:lnTo>
                  <a:lnTo>
                    <a:pt x="1593" y="8812"/>
                  </a:lnTo>
                  <a:lnTo>
                    <a:pt x="1593" y="8812"/>
                  </a:lnTo>
                  <a:lnTo>
                    <a:pt x="1593" y="8812"/>
                  </a:lnTo>
                  <a:lnTo>
                    <a:pt x="1593" y="8812"/>
                  </a:lnTo>
                  <a:lnTo>
                    <a:pt x="1593" y="8812"/>
                  </a:lnTo>
                  <a:lnTo>
                    <a:pt x="1593" y="8812"/>
                  </a:lnTo>
                  <a:lnTo>
                    <a:pt x="1593" y="8812"/>
                  </a:lnTo>
                  <a:lnTo>
                    <a:pt x="1624" y="8812"/>
                  </a:lnTo>
                  <a:lnTo>
                    <a:pt x="1624" y="8812"/>
                  </a:lnTo>
                  <a:lnTo>
                    <a:pt x="1624" y="8812"/>
                  </a:lnTo>
                  <a:lnTo>
                    <a:pt x="1624" y="8812"/>
                  </a:lnTo>
                  <a:lnTo>
                    <a:pt x="1624" y="8812"/>
                  </a:lnTo>
                  <a:lnTo>
                    <a:pt x="1624" y="8812"/>
                  </a:lnTo>
                  <a:lnTo>
                    <a:pt x="1655" y="8812"/>
                  </a:lnTo>
                  <a:lnTo>
                    <a:pt x="1624" y="8780"/>
                  </a:lnTo>
                  <a:lnTo>
                    <a:pt x="1655" y="8780"/>
                  </a:lnTo>
                  <a:lnTo>
                    <a:pt x="1655" y="8780"/>
                  </a:lnTo>
                  <a:lnTo>
                    <a:pt x="1655" y="8780"/>
                  </a:lnTo>
                  <a:lnTo>
                    <a:pt x="1655" y="8812"/>
                  </a:lnTo>
                  <a:lnTo>
                    <a:pt x="1655" y="8812"/>
                  </a:lnTo>
                  <a:lnTo>
                    <a:pt x="1655" y="8812"/>
                  </a:lnTo>
                  <a:lnTo>
                    <a:pt x="1655" y="8812"/>
                  </a:lnTo>
                  <a:lnTo>
                    <a:pt x="1655" y="8812"/>
                  </a:lnTo>
                  <a:lnTo>
                    <a:pt x="1655" y="8812"/>
                  </a:lnTo>
                  <a:lnTo>
                    <a:pt x="1655" y="8812"/>
                  </a:lnTo>
                  <a:lnTo>
                    <a:pt x="1686" y="8780"/>
                  </a:lnTo>
                  <a:lnTo>
                    <a:pt x="1686" y="8780"/>
                  </a:lnTo>
                  <a:lnTo>
                    <a:pt x="1686" y="8780"/>
                  </a:lnTo>
                  <a:lnTo>
                    <a:pt x="1686" y="8780"/>
                  </a:lnTo>
                  <a:lnTo>
                    <a:pt x="1686" y="8780"/>
                  </a:lnTo>
                  <a:lnTo>
                    <a:pt x="1686" y="8749"/>
                  </a:lnTo>
                  <a:lnTo>
                    <a:pt x="1686" y="8749"/>
                  </a:lnTo>
                  <a:lnTo>
                    <a:pt x="1686" y="8749"/>
                  </a:lnTo>
                  <a:lnTo>
                    <a:pt x="1686" y="8749"/>
                  </a:lnTo>
                  <a:lnTo>
                    <a:pt x="1686" y="8749"/>
                  </a:lnTo>
                  <a:lnTo>
                    <a:pt x="1686" y="8749"/>
                  </a:lnTo>
                  <a:lnTo>
                    <a:pt x="1686" y="8749"/>
                  </a:lnTo>
                  <a:lnTo>
                    <a:pt x="1686" y="8718"/>
                  </a:lnTo>
                  <a:lnTo>
                    <a:pt x="1686" y="8718"/>
                  </a:lnTo>
                  <a:lnTo>
                    <a:pt x="1718" y="8718"/>
                  </a:lnTo>
                  <a:lnTo>
                    <a:pt x="1718" y="8718"/>
                  </a:lnTo>
                  <a:lnTo>
                    <a:pt x="1718" y="8718"/>
                  </a:lnTo>
                  <a:lnTo>
                    <a:pt x="1718" y="8718"/>
                  </a:lnTo>
                  <a:lnTo>
                    <a:pt x="1686" y="8687"/>
                  </a:lnTo>
                  <a:close/>
                </a:path>
              </a:pathLst>
            </a:custGeom>
            <a:solidFill>
              <a:schemeClr val="accent2"/>
            </a:solidFill>
            <a:ln w="9525" cap="flat">
              <a:solidFill>
                <a:srgbClr val="FFFFFF"/>
              </a:solidFill>
              <a:bevel/>
              <a:headEnd/>
              <a:tailEnd/>
            </a:ln>
            <a:effectLst/>
          </p:spPr>
          <p:txBody>
            <a:bodyPr wrap="none" anchor="ctr"/>
            <a:lstStyle/>
            <a:p>
              <a:endParaRPr lang="en-US"/>
            </a:p>
          </p:txBody>
        </p:sp>
      </p:grpSp>
      <p:graphicFrame>
        <p:nvGraphicFramePr>
          <p:cNvPr id="67" name="Chart 66">
            <a:extLst>
              <a:ext uri="{FF2B5EF4-FFF2-40B4-BE49-F238E27FC236}">
                <a16:creationId xmlns:a16="http://schemas.microsoft.com/office/drawing/2014/main" id="{7FFE7B29-555E-D744-9D8F-47CA974C4672}"/>
              </a:ext>
            </a:extLst>
          </p:cNvPr>
          <p:cNvGraphicFramePr/>
          <p:nvPr>
            <p:extLst>
              <p:ext uri="{D42A27DB-BD31-4B8C-83A1-F6EECF244321}">
                <p14:modId xmlns:p14="http://schemas.microsoft.com/office/powerpoint/2010/main" val="2022356471"/>
              </p:ext>
            </p:extLst>
          </p:nvPr>
        </p:nvGraphicFramePr>
        <p:xfrm>
          <a:off x="9229737" y="4456597"/>
          <a:ext cx="13477863" cy="3674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519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4D16CCC8-7592-4947-95D5-B21964921852}"/>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1" name="CuadroTexto 351">
            <a:extLst>
              <a:ext uri="{FF2B5EF4-FFF2-40B4-BE49-F238E27FC236}">
                <a16:creationId xmlns:a16="http://schemas.microsoft.com/office/drawing/2014/main" id="{BA3BEF35-82DE-824C-9CD1-9C8C52F33C08}"/>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6D9927DC-D700-E048-ACB7-7556D745FB5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3" name="Chart 22">
            <a:extLst>
              <a:ext uri="{FF2B5EF4-FFF2-40B4-BE49-F238E27FC236}">
                <a16:creationId xmlns:a16="http://schemas.microsoft.com/office/drawing/2014/main" id="{DE5CBCB6-8565-8547-95DD-033469EFAB13}"/>
              </a:ext>
            </a:extLst>
          </p:cNvPr>
          <p:cNvGraphicFramePr/>
          <p:nvPr>
            <p:extLst>
              <p:ext uri="{D42A27DB-BD31-4B8C-83A1-F6EECF244321}">
                <p14:modId xmlns:p14="http://schemas.microsoft.com/office/powerpoint/2010/main" val="4119566646"/>
              </p:ext>
            </p:extLst>
          </p:nvPr>
        </p:nvGraphicFramePr>
        <p:xfrm>
          <a:off x="917562" y="6125190"/>
          <a:ext cx="7030539" cy="39767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B63AFDA2-E366-E44E-B354-34BE7E310BCD}"/>
              </a:ext>
            </a:extLst>
          </p:cNvPr>
          <p:cNvGraphicFramePr/>
          <p:nvPr>
            <p:extLst>
              <p:ext uri="{D42A27DB-BD31-4B8C-83A1-F6EECF244321}">
                <p14:modId xmlns:p14="http://schemas.microsoft.com/office/powerpoint/2010/main" val="59038473"/>
              </p:ext>
            </p:extLst>
          </p:nvPr>
        </p:nvGraphicFramePr>
        <p:xfrm>
          <a:off x="8637786" y="6125190"/>
          <a:ext cx="7030539" cy="39767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10F1CB2E-025D-0E4A-9359-5BF9B8D9BA8B}"/>
              </a:ext>
            </a:extLst>
          </p:cNvPr>
          <p:cNvGraphicFramePr/>
          <p:nvPr>
            <p:extLst>
              <p:ext uri="{D42A27DB-BD31-4B8C-83A1-F6EECF244321}">
                <p14:modId xmlns:p14="http://schemas.microsoft.com/office/powerpoint/2010/main" val="164605146"/>
              </p:ext>
            </p:extLst>
          </p:nvPr>
        </p:nvGraphicFramePr>
        <p:xfrm>
          <a:off x="16255379" y="6125190"/>
          <a:ext cx="7030539" cy="3976751"/>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41AB5C33-B046-A649-94BD-3418F9EBC111}"/>
              </a:ext>
            </a:extLst>
          </p:cNvPr>
          <p:cNvSpPr txBox="1"/>
          <p:nvPr/>
        </p:nvSpPr>
        <p:spPr>
          <a:xfrm>
            <a:off x="2102619" y="5180833"/>
            <a:ext cx="4133469"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Sales 2012</a:t>
            </a:r>
          </a:p>
        </p:txBody>
      </p:sp>
      <p:sp>
        <p:nvSpPr>
          <p:cNvPr id="27" name="TextBox 26">
            <a:extLst>
              <a:ext uri="{FF2B5EF4-FFF2-40B4-BE49-F238E27FC236}">
                <a16:creationId xmlns:a16="http://schemas.microsoft.com/office/drawing/2014/main" id="{4D8CD747-6F78-3046-954F-90ADE6A8C461}"/>
              </a:ext>
            </a:extLst>
          </p:cNvPr>
          <p:cNvSpPr txBox="1"/>
          <p:nvPr/>
        </p:nvSpPr>
        <p:spPr>
          <a:xfrm>
            <a:off x="9953284" y="5180833"/>
            <a:ext cx="4133469"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Sales 2013</a:t>
            </a:r>
          </a:p>
        </p:txBody>
      </p:sp>
      <p:sp>
        <p:nvSpPr>
          <p:cNvPr id="28" name="TextBox 27">
            <a:extLst>
              <a:ext uri="{FF2B5EF4-FFF2-40B4-BE49-F238E27FC236}">
                <a16:creationId xmlns:a16="http://schemas.microsoft.com/office/drawing/2014/main" id="{719F41E7-1432-8D43-978F-FEE5C9462C21}"/>
              </a:ext>
            </a:extLst>
          </p:cNvPr>
          <p:cNvSpPr txBox="1"/>
          <p:nvPr/>
        </p:nvSpPr>
        <p:spPr>
          <a:xfrm>
            <a:off x="17757384" y="5180833"/>
            <a:ext cx="4133469"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Sales 2014</a:t>
            </a:r>
          </a:p>
        </p:txBody>
      </p:sp>
      <p:sp>
        <p:nvSpPr>
          <p:cNvPr id="29" name="TextBox 28">
            <a:extLst>
              <a:ext uri="{FF2B5EF4-FFF2-40B4-BE49-F238E27FC236}">
                <a16:creationId xmlns:a16="http://schemas.microsoft.com/office/drawing/2014/main" id="{36C3B7AD-B51F-DC43-B7E1-479E0FB11E56}"/>
              </a:ext>
            </a:extLst>
          </p:cNvPr>
          <p:cNvSpPr txBox="1"/>
          <p:nvPr/>
        </p:nvSpPr>
        <p:spPr>
          <a:xfrm>
            <a:off x="1547805" y="10399967"/>
            <a:ext cx="5770052"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0" name="TextBox 29">
            <a:extLst>
              <a:ext uri="{FF2B5EF4-FFF2-40B4-BE49-F238E27FC236}">
                <a16:creationId xmlns:a16="http://schemas.microsoft.com/office/drawing/2014/main" id="{B82D9DE0-4079-E048-BBDA-BDADAEBCEAF5}"/>
              </a:ext>
            </a:extLst>
          </p:cNvPr>
          <p:cNvSpPr txBox="1"/>
          <p:nvPr/>
        </p:nvSpPr>
        <p:spPr>
          <a:xfrm>
            <a:off x="9261460" y="10399967"/>
            <a:ext cx="5770052"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1" name="TextBox 30">
            <a:extLst>
              <a:ext uri="{FF2B5EF4-FFF2-40B4-BE49-F238E27FC236}">
                <a16:creationId xmlns:a16="http://schemas.microsoft.com/office/drawing/2014/main" id="{BEA3E43F-E875-A940-8921-67370D858CAC}"/>
              </a:ext>
            </a:extLst>
          </p:cNvPr>
          <p:cNvSpPr txBox="1"/>
          <p:nvPr/>
        </p:nvSpPr>
        <p:spPr>
          <a:xfrm>
            <a:off x="16939092" y="10399967"/>
            <a:ext cx="5770052"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cxnSp>
        <p:nvCxnSpPr>
          <p:cNvPr id="32" name="Straight Connector 31">
            <a:extLst>
              <a:ext uri="{FF2B5EF4-FFF2-40B4-BE49-F238E27FC236}">
                <a16:creationId xmlns:a16="http://schemas.microsoft.com/office/drawing/2014/main" id="{74B81A64-4221-0A4B-9AD4-C85E9DCFE473}"/>
              </a:ext>
            </a:extLst>
          </p:cNvPr>
          <p:cNvCxnSpPr/>
          <p:nvPr/>
        </p:nvCxnSpPr>
        <p:spPr>
          <a:xfrm>
            <a:off x="8266777" y="3903785"/>
            <a:ext cx="0" cy="8329603"/>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8C74BE-5672-874B-AE07-3479276CCA9E}"/>
              </a:ext>
            </a:extLst>
          </p:cNvPr>
          <p:cNvCxnSpPr/>
          <p:nvPr/>
        </p:nvCxnSpPr>
        <p:spPr>
          <a:xfrm>
            <a:off x="16017406" y="3903785"/>
            <a:ext cx="0" cy="8329603"/>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76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D41B5D05-A8B1-8349-9595-A7E88EFB6539}"/>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1" name="CuadroTexto 351">
            <a:extLst>
              <a:ext uri="{FF2B5EF4-FFF2-40B4-BE49-F238E27FC236}">
                <a16:creationId xmlns:a16="http://schemas.microsoft.com/office/drawing/2014/main" id="{702C44DA-AC4F-4F43-A18A-3AAD6FEDD5D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3" name="Rectangle 22">
            <a:extLst>
              <a:ext uri="{FF2B5EF4-FFF2-40B4-BE49-F238E27FC236}">
                <a16:creationId xmlns:a16="http://schemas.microsoft.com/office/drawing/2014/main" id="{C71D5613-28E6-7E4C-A11F-480812EA4F8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25" name="Group 24">
            <a:extLst>
              <a:ext uri="{FF2B5EF4-FFF2-40B4-BE49-F238E27FC236}">
                <a16:creationId xmlns:a16="http://schemas.microsoft.com/office/drawing/2014/main" id="{70CAE918-3F6C-A74A-9A06-9519528A5DB7}"/>
              </a:ext>
            </a:extLst>
          </p:cNvPr>
          <p:cNvGrpSpPr/>
          <p:nvPr/>
        </p:nvGrpSpPr>
        <p:grpSpPr>
          <a:xfrm>
            <a:off x="2230032" y="4446449"/>
            <a:ext cx="8053015" cy="5264701"/>
            <a:chOff x="1382243" y="4535159"/>
            <a:chExt cx="11465855" cy="7495865"/>
          </a:xfrm>
        </p:grpSpPr>
        <p:sp>
          <p:nvSpPr>
            <p:cNvPr id="27" name="Freeform 5">
              <a:extLst>
                <a:ext uri="{FF2B5EF4-FFF2-40B4-BE49-F238E27FC236}">
                  <a16:creationId xmlns:a16="http://schemas.microsoft.com/office/drawing/2014/main" id="{86CEEA17-4996-C94A-ADFE-C551960B5843}"/>
                </a:ext>
              </a:extLst>
            </p:cNvPr>
            <p:cNvSpPr>
              <a:spLocks/>
            </p:cNvSpPr>
            <p:nvPr/>
          </p:nvSpPr>
          <p:spPr bwMode="auto">
            <a:xfrm>
              <a:off x="2245964" y="4535159"/>
              <a:ext cx="1428984" cy="1060490"/>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6">
              <a:extLst>
                <a:ext uri="{FF2B5EF4-FFF2-40B4-BE49-F238E27FC236}">
                  <a16:creationId xmlns:a16="http://schemas.microsoft.com/office/drawing/2014/main" id="{FEB6CABF-AFF6-AA4D-A480-0FDF392C26B9}"/>
                </a:ext>
              </a:extLst>
            </p:cNvPr>
            <p:cNvSpPr>
              <a:spLocks/>
            </p:cNvSpPr>
            <p:nvPr/>
          </p:nvSpPr>
          <p:spPr bwMode="auto">
            <a:xfrm>
              <a:off x="4379561" y="8269919"/>
              <a:ext cx="1501421" cy="15413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7">
              <a:extLst>
                <a:ext uri="{FF2B5EF4-FFF2-40B4-BE49-F238E27FC236}">
                  <a16:creationId xmlns:a16="http://schemas.microsoft.com/office/drawing/2014/main" id="{9E4AD129-E8F4-1E46-B8A7-C82701A4D071}"/>
                </a:ext>
              </a:extLst>
            </p:cNvPr>
            <p:cNvSpPr>
              <a:spLocks/>
            </p:cNvSpPr>
            <p:nvPr/>
          </p:nvSpPr>
          <p:spPr bwMode="auto">
            <a:xfrm>
              <a:off x="4939295" y="8559744"/>
              <a:ext cx="2976501" cy="2937750"/>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8">
              <a:extLst>
                <a:ext uri="{FF2B5EF4-FFF2-40B4-BE49-F238E27FC236}">
                  <a16:creationId xmlns:a16="http://schemas.microsoft.com/office/drawing/2014/main" id="{E0B03B0F-F5C1-6E43-96F1-9492C90619B5}"/>
                </a:ext>
              </a:extLst>
            </p:cNvPr>
            <p:cNvSpPr>
              <a:spLocks/>
            </p:cNvSpPr>
            <p:nvPr/>
          </p:nvSpPr>
          <p:spPr bwMode="auto">
            <a:xfrm>
              <a:off x="3161298" y="8085484"/>
              <a:ext cx="1442151" cy="1699414"/>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9">
              <a:extLst>
                <a:ext uri="{FF2B5EF4-FFF2-40B4-BE49-F238E27FC236}">
                  <a16:creationId xmlns:a16="http://schemas.microsoft.com/office/drawing/2014/main" id="{40BAC202-95CB-5642-9723-F44E246DCF3A}"/>
                </a:ext>
              </a:extLst>
            </p:cNvPr>
            <p:cNvSpPr>
              <a:spLocks/>
            </p:cNvSpPr>
            <p:nvPr/>
          </p:nvSpPr>
          <p:spPr bwMode="auto">
            <a:xfrm>
              <a:off x="1699389" y="6254336"/>
              <a:ext cx="1692388" cy="2931165"/>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10">
              <a:extLst>
                <a:ext uri="{FF2B5EF4-FFF2-40B4-BE49-F238E27FC236}">
                  <a16:creationId xmlns:a16="http://schemas.microsoft.com/office/drawing/2014/main" id="{84F8FC22-BF0C-B044-B083-8A7E24ACA712}"/>
                </a:ext>
              </a:extLst>
            </p:cNvPr>
            <p:cNvSpPr>
              <a:spLocks/>
            </p:cNvSpPr>
            <p:nvPr/>
          </p:nvSpPr>
          <p:spPr bwMode="auto">
            <a:xfrm>
              <a:off x="5854641" y="8421421"/>
              <a:ext cx="1850434" cy="994623"/>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11">
              <a:extLst>
                <a:ext uri="{FF2B5EF4-FFF2-40B4-BE49-F238E27FC236}">
                  <a16:creationId xmlns:a16="http://schemas.microsoft.com/office/drawing/2014/main" id="{D75EF42E-D3AB-BD46-8F55-E69331CCB9E1}"/>
                </a:ext>
              </a:extLst>
            </p:cNvPr>
            <p:cNvSpPr>
              <a:spLocks/>
            </p:cNvSpPr>
            <p:nvPr/>
          </p:nvSpPr>
          <p:spPr bwMode="auto">
            <a:xfrm>
              <a:off x="6091707" y="7617821"/>
              <a:ext cx="1567272" cy="869470"/>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12">
              <a:extLst>
                <a:ext uri="{FF2B5EF4-FFF2-40B4-BE49-F238E27FC236}">
                  <a16:creationId xmlns:a16="http://schemas.microsoft.com/office/drawing/2014/main" id="{6100FD48-DBA6-FB41-A9AB-35B755401E50}"/>
                </a:ext>
              </a:extLst>
            </p:cNvPr>
            <p:cNvSpPr>
              <a:spLocks/>
            </p:cNvSpPr>
            <p:nvPr/>
          </p:nvSpPr>
          <p:spPr bwMode="auto">
            <a:xfrm>
              <a:off x="5762449" y="6787874"/>
              <a:ext cx="1745072" cy="88264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13">
              <a:extLst>
                <a:ext uri="{FF2B5EF4-FFF2-40B4-BE49-F238E27FC236}">
                  <a16:creationId xmlns:a16="http://schemas.microsoft.com/office/drawing/2014/main" id="{73469475-32D8-1D4A-8D18-D91B97C53E58}"/>
                </a:ext>
              </a:extLst>
            </p:cNvPr>
            <p:cNvSpPr>
              <a:spLocks/>
            </p:cNvSpPr>
            <p:nvPr/>
          </p:nvSpPr>
          <p:spPr bwMode="auto">
            <a:xfrm>
              <a:off x="5815128" y="5997449"/>
              <a:ext cx="1501421" cy="1001208"/>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14">
              <a:extLst>
                <a:ext uri="{FF2B5EF4-FFF2-40B4-BE49-F238E27FC236}">
                  <a16:creationId xmlns:a16="http://schemas.microsoft.com/office/drawing/2014/main" id="{D7CD20CF-6236-F54B-885B-8F772EE3CCB1}"/>
                </a:ext>
              </a:extLst>
            </p:cNvPr>
            <p:cNvSpPr>
              <a:spLocks/>
            </p:cNvSpPr>
            <p:nvPr/>
          </p:nvSpPr>
          <p:spPr bwMode="auto">
            <a:xfrm>
              <a:off x="4366390" y="6069901"/>
              <a:ext cx="1508005" cy="1244921"/>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15">
              <a:extLst>
                <a:ext uri="{FF2B5EF4-FFF2-40B4-BE49-F238E27FC236}">
                  <a16:creationId xmlns:a16="http://schemas.microsoft.com/office/drawing/2014/main" id="{C1B02678-6B97-E047-A093-060D5AA9F381}"/>
                </a:ext>
              </a:extLst>
            </p:cNvPr>
            <p:cNvSpPr>
              <a:spLocks/>
            </p:cNvSpPr>
            <p:nvPr/>
          </p:nvSpPr>
          <p:spPr bwMode="auto">
            <a:xfrm>
              <a:off x="5894153" y="5174083"/>
              <a:ext cx="1402642" cy="902408"/>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8" name="Freeform 16">
              <a:extLst>
                <a:ext uri="{FF2B5EF4-FFF2-40B4-BE49-F238E27FC236}">
                  <a16:creationId xmlns:a16="http://schemas.microsoft.com/office/drawing/2014/main" id="{2BE4D823-FE03-DC4E-A592-B750ADCB5457}"/>
                </a:ext>
              </a:extLst>
            </p:cNvPr>
            <p:cNvSpPr>
              <a:spLocks/>
            </p:cNvSpPr>
            <p:nvPr/>
          </p:nvSpPr>
          <p:spPr bwMode="auto">
            <a:xfrm>
              <a:off x="4603457" y="7202848"/>
              <a:ext cx="1567272" cy="1231747"/>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17">
              <a:extLst>
                <a:ext uri="{FF2B5EF4-FFF2-40B4-BE49-F238E27FC236}">
                  <a16:creationId xmlns:a16="http://schemas.microsoft.com/office/drawing/2014/main" id="{D03A4E14-6AA8-F147-8135-33B46E24E4A5}"/>
                </a:ext>
              </a:extLst>
            </p:cNvPr>
            <p:cNvSpPr>
              <a:spLocks/>
            </p:cNvSpPr>
            <p:nvPr/>
          </p:nvSpPr>
          <p:spPr bwMode="auto">
            <a:xfrm>
              <a:off x="3562998" y="6761525"/>
              <a:ext cx="1205088" cy="1508398"/>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18">
              <a:extLst>
                <a:ext uri="{FF2B5EF4-FFF2-40B4-BE49-F238E27FC236}">
                  <a16:creationId xmlns:a16="http://schemas.microsoft.com/office/drawing/2014/main" id="{A2777FC3-0F07-854A-A282-227269BF1A95}"/>
                </a:ext>
              </a:extLst>
            </p:cNvPr>
            <p:cNvSpPr>
              <a:spLocks/>
            </p:cNvSpPr>
            <p:nvPr/>
          </p:nvSpPr>
          <p:spPr bwMode="auto">
            <a:xfrm>
              <a:off x="2436931" y="6484879"/>
              <a:ext cx="1382888" cy="209462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19">
              <a:extLst>
                <a:ext uri="{FF2B5EF4-FFF2-40B4-BE49-F238E27FC236}">
                  <a16:creationId xmlns:a16="http://schemas.microsoft.com/office/drawing/2014/main" id="{09D405BD-E735-634B-91D0-1ED8B830888A}"/>
                </a:ext>
              </a:extLst>
            </p:cNvPr>
            <p:cNvSpPr>
              <a:spLocks/>
            </p:cNvSpPr>
            <p:nvPr/>
          </p:nvSpPr>
          <p:spPr bwMode="auto">
            <a:xfrm>
              <a:off x="1850851" y="5180676"/>
              <a:ext cx="1718730" cy="1455701"/>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20">
              <a:extLst>
                <a:ext uri="{FF2B5EF4-FFF2-40B4-BE49-F238E27FC236}">
                  <a16:creationId xmlns:a16="http://schemas.microsoft.com/office/drawing/2014/main" id="{7EC038A7-E6E1-4F48-B0E7-72AEBED8549B}"/>
                </a:ext>
              </a:extLst>
            </p:cNvPr>
            <p:cNvSpPr>
              <a:spLocks/>
            </p:cNvSpPr>
            <p:nvPr/>
          </p:nvSpPr>
          <p:spPr bwMode="auto">
            <a:xfrm>
              <a:off x="3253490" y="4792046"/>
              <a:ext cx="1270938" cy="2081454"/>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21">
              <a:extLst>
                <a:ext uri="{FF2B5EF4-FFF2-40B4-BE49-F238E27FC236}">
                  <a16:creationId xmlns:a16="http://schemas.microsoft.com/office/drawing/2014/main" id="{0214DBB2-5B03-0C48-AC8D-0C1631870098}"/>
                </a:ext>
              </a:extLst>
            </p:cNvPr>
            <p:cNvSpPr>
              <a:spLocks/>
            </p:cNvSpPr>
            <p:nvPr/>
          </p:nvSpPr>
          <p:spPr bwMode="auto">
            <a:xfrm>
              <a:off x="3793477" y="4838154"/>
              <a:ext cx="2179693" cy="1409593"/>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22">
              <a:extLst>
                <a:ext uri="{FF2B5EF4-FFF2-40B4-BE49-F238E27FC236}">
                  <a16:creationId xmlns:a16="http://schemas.microsoft.com/office/drawing/2014/main" id="{FDC15F2A-6662-2A48-9243-2C9DE741AC7B}"/>
                </a:ext>
              </a:extLst>
            </p:cNvPr>
            <p:cNvSpPr>
              <a:spLocks/>
            </p:cNvSpPr>
            <p:nvPr/>
          </p:nvSpPr>
          <p:spPr bwMode="auto">
            <a:xfrm>
              <a:off x="12077631" y="5009415"/>
              <a:ext cx="770467" cy="1231747"/>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23">
              <a:extLst>
                <a:ext uri="{FF2B5EF4-FFF2-40B4-BE49-F238E27FC236}">
                  <a16:creationId xmlns:a16="http://schemas.microsoft.com/office/drawing/2014/main" id="{4F4AC3E7-7A86-B24D-923A-D20FA10461C7}"/>
                </a:ext>
              </a:extLst>
            </p:cNvPr>
            <p:cNvSpPr>
              <a:spLocks/>
            </p:cNvSpPr>
            <p:nvPr/>
          </p:nvSpPr>
          <p:spPr bwMode="auto">
            <a:xfrm>
              <a:off x="10595972" y="5852540"/>
              <a:ext cx="1593613" cy="1172465"/>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24">
              <a:extLst>
                <a:ext uri="{FF2B5EF4-FFF2-40B4-BE49-F238E27FC236}">
                  <a16:creationId xmlns:a16="http://schemas.microsoft.com/office/drawing/2014/main" id="{D9CD2A29-7187-9240-B1C5-BD6CA4243B7E}"/>
                </a:ext>
              </a:extLst>
            </p:cNvPr>
            <p:cNvSpPr>
              <a:spLocks/>
            </p:cNvSpPr>
            <p:nvPr/>
          </p:nvSpPr>
          <p:spPr bwMode="auto">
            <a:xfrm>
              <a:off x="11669355" y="5773491"/>
              <a:ext cx="368771" cy="665276"/>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25">
              <a:extLst>
                <a:ext uri="{FF2B5EF4-FFF2-40B4-BE49-F238E27FC236}">
                  <a16:creationId xmlns:a16="http://schemas.microsoft.com/office/drawing/2014/main" id="{311AA01C-FFFD-B949-BCAF-B5F8EE272349}"/>
                </a:ext>
              </a:extLst>
            </p:cNvPr>
            <p:cNvSpPr>
              <a:spLocks/>
            </p:cNvSpPr>
            <p:nvPr/>
          </p:nvSpPr>
          <p:spPr bwMode="auto">
            <a:xfrm>
              <a:off x="11959102" y="5687861"/>
              <a:ext cx="329259" cy="731143"/>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26">
              <a:extLst>
                <a:ext uri="{FF2B5EF4-FFF2-40B4-BE49-F238E27FC236}">
                  <a16:creationId xmlns:a16="http://schemas.microsoft.com/office/drawing/2014/main" id="{C4BE4631-26E8-3042-8668-8948B6B1A6D0}"/>
                </a:ext>
              </a:extLst>
            </p:cNvPr>
            <p:cNvSpPr>
              <a:spLocks/>
            </p:cNvSpPr>
            <p:nvPr/>
          </p:nvSpPr>
          <p:spPr bwMode="auto">
            <a:xfrm>
              <a:off x="11833989" y="6577094"/>
              <a:ext cx="368771" cy="335932"/>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27">
              <a:extLst>
                <a:ext uri="{FF2B5EF4-FFF2-40B4-BE49-F238E27FC236}">
                  <a16:creationId xmlns:a16="http://schemas.microsoft.com/office/drawing/2014/main" id="{F71EBABA-CE38-F64C-933C-19729C67D942}"/>
                </a:ext>
              </a:extLst>
            </p:cNvPr>
            <p:cNvSpPr>
              <a:spLocks/>
            </p:cNvSpPr>
            <p:nvPr/>
          </p:nvSpPr>
          <p:spPr bwMode="auto">
            <a:xfrm>
              <a:off x="12163247" y="6544157"/>
              <a:ext cx="158046" cy="204194"/>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28">
              <a:extLst>
                <a:ext uri="{FF2B5EF4-FFF2-40B4-BE49-F238E27FC236}">
                  <a16:creationId xmlns:a16="http://schemas.microsoft.com/office/drawing/2014/main" id="{FAB8F33A-9A92-7441-8F29-67586DC5316C}"/>
                </a:ext>
              </a:extLst>
            </p:cNvPr>
            <p:cNvSpPr>
              <a:spLocks/>
            </p:cNvSpPr>
            <p:nvPr/>
          </p:nvSpPr>
          <p:spPr bwMode="auto">
            <a:xfrm>
              <a:off x="11833989" y="6307025"/>
              <a:ext cx="717784" cy="362281"/>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29">
              <a:extLst>
                <a:ext uri="{FF2B5EF4-FFF2-40B4-BE49-F238E27FC236}">
                  <a16:creationId xmlns:a16="http://schemas.microsoft.com/office/drawing/2014/main" id="{B97FF06E-4FFC-F942-907E-CA36DB900DDD}"/>
                </a:ext>
              </a:extLst>
            </p:cNvPr>
            <p:cNvSpPr>
              <a:spLocks/>
            </p:cNvSpPr>
            <p:nvPr/>
          </p:nvSpPr>
          <p:spPr bwMode="auto">
            <a:xfrm>
              <a:off x="12387143" y="6642962"/>
              <a:ext cx="65850" cy="46112"/>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30">
              <a:extLst>
                <a:ext uri="{FF2B5EF4-FFF2-40B4-BE49-F238E27FC236}">
                  <a16:creationId xmlns:a16="http://schemas.microsoft.com/office/drawing/2014/main" id="{2E0DC0AD-9D73-2A45-88D9-C261A8C36189}"/>
                </a:ext>
              </a:extLst>
            </p:cNvPr>
            <p:cNvSpPr>
              <a:spLocks/>
            </p:cNvSpPr>
            <p:nvPr/>
          </p:nvSpPr>
          <p:spPr bwMode="auto">
            <a:xfrm>
              <a:off x="11557406" y="6893268"/>
              <a:ext cx="276575" cy="619164"/>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31">
              <a:extLst>
                <a:ext uri="{FF2B5EF4-FFF2-40B4-BE49-F238E27FC236}">
                  <a16:creationId xmlns:a16="http://schemas.microsoft.com/office/drawing/2014/main" id="{68721373-C00E-3A40-A6A5-BA53D6DBA250}"/>
                </a:ext>
              </a:extLst>
            </p:cNvPr>
            <p:cNvSpPr>
              <a:spLocks/>
            </p:cNvSpPr>
            <p:nvPr/>
          </p:nvSpPr>
          <p:spPr bwMode="auto">
            <a:xfrm>
              <a:off x="11504726" y="7321412"/>
              <a:ext cx="217309" cy="355692"/>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33">
              <a:extLst>
                <a:ext uri="{FF2B5EF4-FFF2-40B4-BE49-F238E27FC236}">
                  <a16:creationId xmlns:a16="http://schemas.microsoft.com/office/drawing/2014/main" id="{7EAD6B1C-BD3C-624E-95FE-9E02637CE8AB}"/>
                </a:ext>
              </a:extLst>
            </p:cNvPr>
            <p:cNvSpPr>
              <a:spLocks/>
            </p:cNvSpPr>
            <p:nvPr/>
          </p:nvSpPr>
          <p:spPr bwMode="auto">
            <a:xfrm>
              <a:off x="9292105" y="9949578"/>
              <a:ext cx="1916284" cy="15018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34">
              <a:extLst>
                <a:ext uri="{FF2B5EF4-FFF2-40B4-BE49-F238E27FC236}">
                  <a16:creationId xmlns:a16="http://schemas.microsoft.com/office/drawing/2014/main" id="{4FBC5B62-983C-EF41-BDF4-14E03A6CB3B4}"/>
                </a:ext>
              </a:extLst>
            </p:cNvPr>
            <p:cNvSpPr>
              <a:spLocks/>
            </p:cNvSpPr>
            <p:nvPr/>
          </p:nvSpPr>
          <p:spPr bwMode="auto">
            <a:xfrm>
              <a:off x="7803854" y="9554359"/>
              <a:ext cx="1198505" cy="1060490"/>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35">
              <a:extLst>
                <a:ext uri="{FF2B5EF4-FFF2-40B4-BE49-F238E27FC236}">
                  <a16:creationId xmlns:a16="http://schemas.microsoft.com/office/drawing/2014/main" id="{8B7E16DE-9D0A-A44B-BE6A-4E1A596A37C5}"/>
                </a:ext>
              </a:extLst>
            </p:cNvPr>
            <p:cNvSpPr>
              <a:spLocks/>
            </p:cNvSpPr>
            <p:nvPr/>
          </p:nvSpPr>
          <p:spPr bwMode="auto">
            <a:xfrm>
              <a:off x="7658979" y="8605852"/>
              <a:ext cx="1073384" cy="968275"/>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36">
              <a:extLst>
                <a:ext uri="{FF2B5EF4-FFF2-40B4-BE49-F238E27FC236}">
                  <a16:creationId xmlns:a16="http://schemas.microsoft.com/office/drawing/2014/main" id="{54337F67-B434-9E43-B3F9-EB552F57DE8B}"/>
                </a:ext>
              </a:extLst>
            </p:cNvPr>
            <p:cNvSpPr>
              <a:spLocks/>
            </p:cNvSpPr>
            <p:nvPr/>
          </p:nvSpPr>
          <p:spPr bwMode="auto">
            <a:xfrm>
              <a:off x="8620417" y="8408246"/>
              <a:ext cx="1817509" cy="592816"/>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37">
              <a:extLst>
                <a:ext uri="{FF2B5EF4-FFF2-40B4-BE49-F238E27FC236}">
                  <a16:creationId xmlns:a16="http://schemas.microsoft.com/office/drawing/2014/main" id="{616A62A2-98F0-FC4C-A79E-F5696828F707}"/>
                </a:ext>
              </a:extLst>
            </p:cNvPr>
            <p:cNvSpPr>
              <a:spLocks/>
            </p:cNvSpPr>
            <p:nvPr/>
          </p:nvSpPr>
          <p:spPr bwMode="auto">
            <a:xfrm>
              <a:off x="9911113" y="8210637"/>
              <a:ext cx="1817509" cy="803599"/>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38">
              <a:extLst>
                <a:ext uri="{FF2B5EF4-FFF2-40B4-BE49-F238E27FC236}">
                  <a16:creationId xmlns:a16="http://schemas.microsoft.com/office/drawing/2014/main" id="{38B99FCD-F4CA-9A49-B069-E4A3D528CE98}"/>
                </a:ext>
              </a:extLst>
            </p:cNvPr>
            <p:cNvSpPr>
              <a:spLocks/>
            </p:cNvSpPr>
            <p:nvPr/>
          </p:nvSpPr>
          <p:spPr bwMode="auto">
            <a:xfrm>
              <a:off x="9647705" y="8869328"/>
              <a:ext cx="1119480" cy="1205403"/>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68" name="Freeform 39">
              <a:extLst>
                <a:ext uri="{FF2B5EF4-FFF2-40B4-BE49-F238E27FC236}">
                  <a16:creationId xmlns:a16="http://schemas.microsoft.com/office/drawing/2014/main" id="{C30AC118-5F74-FC42-8957-A3C5B9003573}"/>
                </a:ext>
              </a:extLst>
            </p:cNvPr>
            <p:cNvSpPr>
              <a:spLocks/>
            </p:cNvSpPr>
            <p:nvPr/>
          </p:nvSpPr>
          <p:spPr bwMode="auto">
            <a:xfrm>
              <a:off x="10016476" y="7532191"/>
              <a:ext cx="1633126" cy="915578"/>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40">
              <a:extLst>
                <a:ext uri="{FF2B5EF4-FFF2-40B4-BE49-F238E27FC236}">
                  <a16:creationId xmlns:a16="http://schemas.microsoft.com/office/drawing/2014/main" id="{062802F8-C762-184F-AF7F-6303805DE6A9}"/>
                </a:ext>
              </a:extLst>
            </p:cNvPr>
            <p:cNvSpPr>
              <a:spLocks/>
            </p:cNvSpPr>
            <p:nvPr/>
          </p:nvSpPr>
          <p:spPr bwMode="auto">
            <a:xfrm>
              <a:off x="10161347" y="8770523"/>
              <a:ext cx="1053630" cy="816773"/>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41">
              <a:extLst>
                <a:ext uri="{FF2B5EF4-FFF2-40B4-BE49-F238E27FC236}">
                  <a16:creationId xmlns:a16="http://schemas.microsoft.com/office/drawing/2014/main" id="{0DB0E932-AB2F-A54E-928B-1F3D5BBC97A3}"/>
                </a:ext>
              </a:extLst>
            </p:cNvPr>
            <p:cNvSpPr>
              <a:spLocks/>
            </p:cNvSpPr>
            <p:nvPr/>
          </p:nvSpPr>
          <p:spPr bwMode="auto">
            <a:xfrm>
              <a:off x="9074792" y="8922021"/>
              <a:ext cx="829734" cy="1330548"/>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42">
              <a:extLst>
                <a:ext uri="{FF2B5EF4-FFF2-40B4-BE49-F238E27FC236}">
                  <a16:creationId xmlns:a16="http://schemas.microsoft.com/office/drawing/2014/main" id="{3EF34765-95AD-E84B-B105-E407232F5B5A}"/>
                </a:ext>
              </a:extLst>
            </p:cNvPr>
            <p:cNvSpPr>
              <a:spLocks/>
            </p:cNvSpPr>
            <p:nvPr/>
          </p:nvSpPr>
          <p:spPr bwMode="auto">
            <a:xfrm>
              <a:off x="8350421" y="8968129"/>
              <a:ext cx="763883" cy="1337137"/>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43">
              <a:extLst>
                <a:ext uri="{FF2B5EF4-FFF2-40B4-BE49-F238E27FC236}">
                  <a16:creationId xmlns:a16="http://schemas.microsoft.com/office/drawing/2014/main" id="{C2A74F6D-EB4B-8240-A1DE-45C7DFC479C2}"/>
                </a:ext>
              </a:extLst>
            </p:cNvPr>
            <p:cNvSpPr>
              <a:spLocks/>
            </p:cNvSpPr>
            <p:nvPr/>
          </p:nvSpPr>
          <p:spPr bwMode="auto">
            <a:xfrm>
              <a:off x="10760605" y="7354345"/>
              <a:ext cx="948267" cy="691624"/>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44">
              <a:extLst>
                <a:ext uri="{FF2B5EF4-FFF2-40B4-BE49-F238E27FC236}">
                  <a16:creationId xmlns:a16="http://schemas.microsoft.com/office/drawing/2014/main" id="{A7D10AB1-354B-F040-BB3E-3841397C8BD1}"/>
                </a:ext>
              </a:extLst>
            </p:cNvPr>
            <p:cNvSpPr>
              <a:spLocks/>
            </p:cNvSpPr>
            <p:nvPr/>
          </p:nvSpPr>
          <p:spPr bwMode="auto">
            <a:xfrm>
              <a:off x="10181105" y="7275304"/>
              <a:ext cx="974609" cy="961686"/>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45">
              <a:extLst>
                <a:ext uri="{FF2B5EF4-FFF2-40B4-BE49-F238E27FC236}">
                  <a16:creationId xmlns:a16="http://schemas.microsoft.com/office/drawing/2014/main" id="{F5C75F77-F02F-784C-A4BD-8E2DBE7E1FF6}"/>
                </a:ext>
              </a:extLst>
            </p:cNvPr>
            <p:cNvSpPr>
              <a:spLocks/>
            </p:cNvSpPr>
            <p:nvPr/>
          </p:nvSpPr>
          <p:spPr bwMode="auto">
            <a:xfrm>
              <a:off x="8752125" y="7789078"/>
              <a:ext cx="1554101" cy="803599"/>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46">
              <a:extLst>
                <a:ext uri="{FF2B5EF4-FFF2-40B4-BE49-F238E27FC236}">
                  <a16:creationId xmlns:a16="http://schemas.microsoft.com/office/drawing/2014/main" id="{403FCCCC-A334-8847-8E5B-FE0B9A688109}"/>
                </a:ext>
              </a:extLst>
            </p:cNvPr>
            <p:cNvSpPr>
              <a:spLocks/>
            </p:cNvSpPr>
            <p:nvPr/>
          </p:nvSpPr>
          <p:spPr bwMode="auto">
            <a:xfrm>
              <a:off x="7428499" y="7505843"/>
              <a:ext cx="1415813" cy="1231747"/>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47">
              <a:extLst>
                <a:ext uri="{FF2B5EF4-FFF2-40B4-BE49-F238E27FC236}">
                  <a16:creationId xmlns:a16="http://schemas.microsoft.com/office/drawing/2014/main" id="{6598F050-96D5-1B42-8840-3B171AB429BF}"/>
                </a:ext>
              </a:extLst>
            </p:cNvPr>
            <p:cNvSpPr>
              <a:spLocks/>
            </p:cNvSpPr>
            <p:nvPr/>
          </p:nvSpPr>
          <p:spPr bwMode="auto">
            <a:xfrm>
              <a:off x="7178258" y="5141149"/>
              <a:ext cx="1369717" cy="1594024"/>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Line 48">
              <a:extLst>
                <a:ext uri="{FF2B5EF4-FFF2-40B4-BE49-F238E27FC236}">
                  <a16:creationId xmlns:a16="http://schemas.microsoft.com/office/drawing/2014/main" id="{BFFB28D7-D5D1-FF48-8AD1-03C6D9D4312D}"/>
                </a:ext>
              </a:extLst>
            </p:cNvPr>
            <p:cNvSpPr>
              <a:spLocks noChangeShapeType="1"/>
            </p:cNvSpPr>
            <p:nvPr/>
          </p:nvSpPr>
          <p:spPr bwMode="auto">
            <a:xfrm>
              <a:off x="8113362" y="5898644"/>
              <a:ext cx="0" cy="0"/>
            </a:xfrm>
            <a:prstGeom prst="line">
              <a:avLst/>
            </a:prstGeom>
            <a:solidFill>
              <a:schemeClr val="bg1">
                <a:lumMod val="50000"/>
                <a:alpha val="10000"/>
              </a:schemeClr>
            </a:solid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Line 49">
              <a:extLst>
                <a:ext uri="{FF2B5EF4-FFF2-40B4-BE49-F238E27FC236}">
                  <a16:creationId xmlns:a16="http://schemas.microsoft.com/office/drawing/2014/main" id="{2386EE17-985B-434D-81E5-625704447310}"/>
                </a:ext>
              </a:extLst>
            </p:cNvPr>
            <p:cNvSpPr>
              <a:spLocks noChangeShapeType="1"/>
            </p:cNvSpPr>
            <p:nvPr/>
          </p:nvSpPr>
          <p:spPr bwMode="auto">
            <a:xfrm>
              <a:off x="8113362" y="5898644"/>
              <a:ext cx="0" cy="0"/>
            </a:xfrm>
            <a:prstGeom prst="line">
              <a:avLst/>
            </a:pr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50">
              <a:extLst>
                <a:ext uri="{FF2B5EF4-FFF2-40B4-BE49-F238E27FC236}">
                  <a16:creationId xmlns:a16="http://schemas.microsoft.com/office/drawing/2014/main" id="{606BBC1D-35EA-DC49-8B92-2D641E70425B}"/>
                </a:ext>
              </a:extLst>
            </p:cNvPr>
            <p:cNvSpPr>
              <a:spLocks/>
            </p:cNvSpPr>
            <p:nvPr/>
          </p:nvSpPr>
          <p:spPr bwMode="auto">
            <a:xfrm>
              <a:off x="8436037" y="5608820"/>
              <a:ext cx="1600197" cy="1508398"/>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51">
              <a:extLst>
                <a:ext uri="{FF2B5EF4-FFF2-40B4-BE49-F238E27FC236}">
                  <a16:creationId xmlns:a16="http://schemas.microsoft.com/office/drawing/2014/main" id="{132E8A04-8D02-3548-BD42-057A024C6BB9}"/>
                </a:ext>
              </a:extLst>
            </p:cNvPr>
            <p:cNvSpPr>
              <a:spLocks/>
            </p:cNvSpPr>
            <p:nvPr/>
          </p:nvSpPr>
          <p:spPr bwMode="auto">
            <a:xfrm>
              <a:off x="7981658" y="5786666"/>
              <a:ext cx="1119480" cy="1192228"/>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52">
              <a:extLst>
                <a:ext uri="{FF2B5EF4-FFF2-40B4-BE49-F238E27FC236}">
                  <a16:creationId xmlns:a16="http://schemas.microsoft.com/office/drawing/2014/main" id="{29DE5BE6-9407-A247-96D0-37691CD60567}"/>
                </a:ext>
              </a:extLst>
            </p:cNvPr>
            <p:cNvSpPr>
              <a:spLocks/>
            </p:cNvSpPr>
            <p:nvPr/>
          </p:nvSpPr>
          <p:spPr bwMode="auto">
            <a:xfrm>
              <a:off x="9621367" y="6913019"/>
              <a:ext cx="895588" cy="1027553"/>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53">
              <a:extLst>
                <a:ext uri="{FF2B5EF4-FFF2-40B4-BE49-F238E27FC236}">
                  <a16:creationId xmlns:a16="http://schemas.microsoft.com/office/drawing/2014/main" id="{29B589BA-F95C-D047-9871-0DF6620CD58B}"/>
                </a:ext>
              </a:extLst>
            </p:cNvPr>
            <p:cNvSpPr>
              <a:spLocks/>
            </p:cNvSpPr>
            <p:nvPr/>
          </p:nvSpPr>
          <p:spPr bwMode="auto">
            <a:xfrm>
              <a:off x="9041871" y="7090869"/>
              <a:ext cx="658517" cy="1132943"/>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54">
              <a:extLst>
                <a:ext uri="{FF2B5EF4-FFF2-40B4-BE49-F238E27FC236}">
                  <a16:creationId xmlns:a16="http://schemas.microsoft.com/office/drawing/2014/main" id="{1884F83C-F090-9F48-8289-23769CF63504}"/>
                </a:ext>
              </a:extLst>
            </p:cNvPr>
            <p:cNvSpPr>
              <a:spLocks/>
            </p:cNvSpPr>
            <p:nvPr/>
          </p:nvSpPr>
          <p:spPr bwMode="auto">
            <a:xfrm>
              <a:off x="8297746" y="6945960"/>
              <a:ext cx="849488" cy="1488634"/>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55">
              <a:extLst>
                <a:ext uri="{FF2B5EF4-FFF2-40B4-BE49-F238E27FC236}">
                  <a16:creationId xmlns:a16="http://schemas.microsoft.com/office/drawing/2014/main" id="{AE1E2E64-35E1-D647-82F7-D72865812EB0}"/>
                </a:ext>
              </a:extLst>
            </p:cNvPr>
            <p:cNvSpPr>
              <a:spLocks/>
            </p:cNvSpPr>
            <p:nvPr/>
          </p:nvSpPr>
          <p:spPr bwMode="auto">
            <a:xfrm>
              <a:off x="7257287" y="6616609"/>
              <a:ext cx="1290696" cy="948512"/>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84">
              <a:extLst>
                <a:ext uri="{FF2B5EF4-FFF2-40B4-BE49-F238E27FC236}">
                  <a16:creationId xmlns:a16="http://schemas.microsoft.com/office/drawing/2014/main" id="{AA4C1B51-FEAA-DB4D-B40A-701981C88397}"/>
                </a:ext>
              </a:extLst>
            </p:cNvPr>
            <p:cNvSpPr>
              <a:spLocks/>
            </p:cNvSpPr>
            <p:nvPr/>
          </p:nvSpPr>
          <p:spPr bwMode="auto">
            <a:xfrm>
              <a:off x="1382243" y="9798072"/>
              <a:ext cx="2872197" cy="2232952"/>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85">
              <a:extLst>
                <a:ext uri="{FF2B5EF4-FFF2-40B4-BE49-F238E27FC236}">
                  <a16:creationId xmlns:a16="http://schemas.microsoft.com/office/drawing/2014/main" id="{B402D610-4469-B14E-88D4-EAE867759F88}"/>
                </a:ext>
              </a:extLst>
            </p:cNvPr>
            <p:cNvSpPr>
              <a:spLocks/>
            </p:cNvSpPr>
            <p:nvPr/>
          </p:nvSpPr>
          <p:spPr bwMode="auto">
            <a:xfrm>
              <a:off x="4504674" y="10851966"/>
              <a:ext cx="1751655" cy="1113187"/>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aphicFrame>
        <p:nvGraphicFramePr>
          <p:cNvPr id="87" name="Chart 86">
            <a:extLst>
              <a:ext uri="{FF2B5EF4-FFF2-40B4-BE49-F238E27FC236}">
                <a16:creationId xmlns:a16="http://schemas.microsoft.com/office/drawing/2014/main" id="{44E70EB5-A05B-0D4B-8269-532D3F7FA83F}"/>
              </a:ext>
            </a:extLst>
          </p:cNvPr>
          <p:cNvGraphicFramePr/>
          <p:nvPr>
            <p:extLst>
              <p:ext uri="{D42A27DB-BD31-4B8C-83A1-F6EECF244321}">
                <p14:modId xmlns:p14="http://schemas.microsoft.com/office/powerpoint/2010/main" val="2531997128"/>
              </p:ext>
            </p:extLst>
          </p:nvPr>
        </p:nvGraphicFramePr>
        <p:xfrm>
          <a:off x="2280512" y="10176958"/>
          <a:ext cx="8153391" cy="2823525"/>
        </p:xfrm>
        <a:graphic>
          <a:graphicData uri="http://schemas.openxmlformats.org/drawingml/2006/chart">
            <c:chart xmlns:c="http://schemas.openxmlformats.org/drawingml/2006/chart" xmlns:r="http://schemas.openxmlformats.org/officeDocument/2006/relationships" r:id="rId2"/>
          </a:graphicData>
        </a:graphic>
      </p:graphicFrame>
      <p:sp>
        <p:nvSpPr>
          <p:cNvPr id="88" name="CuadroTexto 350">
            <a:extLst>
              <a:ext uri="{FF2B5EF4-FFF2-40B4-BE49-F238E27FC236}">
                <a16:creationId xmlns:a16="http://schemas.microsoft.com/office/drawing/2014/main" id="{74E56C5D-B373-2149-9CFE-AFD170E3EC1C}"/>
              </a:ext>
            </a:extLst>
          </p:cNvPr>
          <p:cNvSpPr txBox="1"/>
          <p:nvPr/>
        </p:nvSpPr>
        <p:spPr>
          <a:xfrm>
            <a:off x="5602025" y="3941616"/>
            <a:ext cx="1390124" cy="738664"/>
          </a:xfrm>
          <a:prstGeom prst="rect">
            <a:avLst/>
          </a:prstGeom>
          <a:noFill/>
        </p:spPr>
        <p:txBody>
          <a:bodyPr wrap="none" rtlCol="0">
            <a:spAutoFit/>
          </a:bodyPr>
          <a:lstStyle/>
          <a:p>
            <a:pPr algn="ctr"/>
            <a:r>
              <a:rPr lang="en-US" sz="4200" b="1" dirty="0">
                <a:solidFill>
                  <a:schemeClr val="tx2"/>
                </a:solidFill>
                <a:latin typeface="Century Gothic" panose="020B0502020202020204" pitchFamily="34" charset="0"/>
                <a:ea typeface="Lato Heavy" charset="0"/>
                <a:cs typeface="Poppins Medium" pitchFamily="2" charset="77"/>
              </a:rPr>
              <a:t>2018</a:t>
            </a:r>
          </a:p>
        </p:txBody>
      </p:sp>
      <p:cxnSp>
        <p:nvCxnSpPr>
          <p:cNvPr id="144" name="Straight Connector 143">
            <a:extLst>
              <a:ext uri="{FF2B5EF4-FFF2-40B4-BE49-F238E27FC236}">
                <a16:creationId xmlns:a16="http://schemas.microsoft.com/office/drawing/2014/main" id="{7457CEEB-871D-C64A-8577-5FB7DABE163E}"/>
              </a:ext>
            </a:extLst>
          </p:cNvPr>
          <p:cNvCxnSpPr>
            <a:cxnSpLocks/>
          </p:cNvCxnSpPr>
          <p:nvPr/>
        </p:nvCxnSpPr>
        <p:spPr>
          <a:xfrm>
            <a:off x="12256892" y="3820657"/>
            <a:ext cx="45968" cy="3248891"/>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5" name="CuadroTexto 350">
            <a:extLst>
              <a:ext uri="{FF2B5EF4-FFF2-40B4-BE49-F238E27FC236}">
                <a16:creationId xmlns:a16="http://schemas.microsoft.com/office/drawing/2014/main" id="{61F18A31-4912-B34E-9BD8-E7EAAE1C67AD}"/>
              </a:ext>
            </a:extLst>
          </p:cNvPr>
          <p:cNvSpPr txBox="1"/>
          <p:nvPr/>
        </p:nvSpPr>
        <p:spPr>
          <a:xfrm>
            <a:off x="11392190" y="7433644"/>
            <a:ext cx="1749197" cy="1631216"/>
          </a:xfrm>
          <a:prstGeom prst="rect">
            <a:avLst/>
          </a:prstGeom>
          <a:noFill/>
        </p:spPr>
        <p:txBody>
          <a:bodyPr wrap="none" rtlCol="0">
            <a:spAutoFit/>
          </a:bodyPr>
          <a:lstStyle/>
          <a:p>
            <a:pPr algn="ctr"/>
            <a:r>
              <a:rPr lang="en-US" sz="10000" b="1" dirty="0">
                <a:latin typeface="Century Gothic" panose="020B0502020202020204" pitchFamily="34" charset="0"/>
                <a:ea typeface="Lato Heavy" charset="0"/>
                <a:cs typeface="Poppins" pitchFamily="2" charset="77"/>
              </a:rPr>
              <a:t>VS</a:t>
            </a:r>
          </a:p>
        </p:txBody>
      </p:sp>
      <p:cxnSp>
        <p:nvCxnSpPr>
          <p:cNvPr id="146" name="Straight Connector 145">
            <a:extLst>
              <a:ext uri="{FF2B5EF4-FFF2-40B4-BE49-F238E27FC236}">
                <a16:creationId xmlns:a16="http://schemas.microsoft.com/office/drawing/2014/main" id="{0EAD3527-4133-0B4E-9D58-FD553EBF17A6}"/>
              </a:ext>
            </a:extLst>
          </p:cNvPr>
          <p:cNvCxnSpPr>
            <a:cxnSpLocks/>
          </p:cNvCxnSpPr>
          <p:nvPr/>
        </p:nvCxnSpPr>
        <p:spPr>
          <a:xfrm>
            <a:off x="12299587" y="9000688"/>
            <a:ext cx="0" cy="3681773"/>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31AAB552-4829-5E44-8360-9C67364C88DF}"/>
              </a:ext>
            </a:extLst>
          </p:cNvPr>
          <p:cNvGrpSpPr/>
          <p:nvPr/>
        </p:nvGrpSpPr>
        <p:grpSpPr>
          <a:xfrm>
            <a:off x="14241922" y="4446449"/>
            <a:ext cx="8053015" cy="5264701"/>
            <a:chOff x="1382243" y="4535159"/>
            <a:chExt cx="11465855" cy="7495865"/>
          </a:xfrm>
        </p:grpSpPr>
        <p:sp>
          <p:nvSpPr>
            <p:cNvPr id="148" name="Freeform 5">
              <a:extLst>
                <a:ext uri="{FF2B5EF4-FFF2-40B4-BE49-F238E27FC236}">
                  <a16:creationId xmlns:a16="http://schemas.microsoft.com/office/drawing/2014/main" id="{52AF9B93-243D-544A-B8BF-5FC7245B20DB}"/>
                </a:ext>
              </a:extLst>
            </p:cNvPr>
            <p:cNvSpPr>
              <a:spLocks/>
            </p:cNvSpPr>
            <p:nvPr/>
          </p:nvSpPr>
          <p:spPr bwMode="auto">
            <a:xfrm>
              <a:off x="2245964" y="4535159"/>
              <a:ext cx="1428984" cy="1060490"/>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6">
              <a:extLst>
                <a:ext uri="{FF2B5EF4-FFF2-40B4-BE49-F238E27FC236}">
                  <a16:creationId xmlns:a16="http://schemas.microsoft.com/office/drawing/2014/main" id="{99AB6A4B-44BD-E343-90F8-52C67ABF92DD}"/>
                </a:ext>
              </a:extLst>
            </p:cNvPr>
            <p:cNvSpPr>
              <a:spLocks/>
            </p:cNvSpPr>
            <p:nvPr/>
          </p:nvSpPr>
          <p:spPr bwMode="auto">
            <a:xfrm>
              <a:off x="4379561" y="8269919"/>
              <a:ext cx="1501421" cy="15413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7">
              <a:extLst>
                <a:ext uri="{FF2B5EF4-FFF2-40B4-BE49-F238E27FC236}">
                  <a16:creationId xmlns:a16="http://schemas.microsoft.com/office/drawing/2014/main" id="{A38CE530-5536-404A-A7BC-0A3CD6F74157}"/>
                </a:ext>
              </a:extLst>
            </p:cNvPr>
            <p:cNvSpPr>
              <a:spLocks/>
            </p:cNvSpPr>
            <p:nvPr/>
          </p:nvSpPr>
          <p:spPr bwMode="auto">
            <a:xfrm>
              <a:off x="4939295" y="8559744"/>
              <a:ext cx="2976501" cy="2937750"/>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8">
              <a:extLst>
                <a:ext uri="{FF2B5EF4-FFF2-40B4-BE49-F238E27FC236}">
                  <a16:creationId xmlns:a16="http://schemas.microsoft.com/office/drawing/2014/main" id="{79BD8464-7276-8649-84CC-6B4C13D6A42F}"/>
                </a:ext>
              </a:extLst>
            </p:cNvPr>
            <p:cNvSpPr>
              <a:spLocks/>
            </p:cNvSpPr>
            <p:nvPr/>
          </p:nvSpPr>
          <p:spPr bwMode="auto">
            <a:xfrm>
              <a:off x="3161298" y="8085484"/>
              <a:ext cx="1442151" cy="1699414"/>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9">
              <a:extLst>
                <a:ext uri="{FF2B5EF4-FFF2-40B4-BE49-F238E27FC236}">
                  <a16:creationId xmlns:a16="http://schemas.microsoft.com/office/drawing/2014/main" id="{9BAD90A6-2C7F-0640-9DF4-45210BB0B074}"/>
                </a:ext>
              </a:extLst>
            </p:cNvPr>
            <p:cNvSpPr>
              <a:spLocks/>
            </p:cNvSpPr>
            <p:nvPr/>
          </p:nvSpPr>
          <p:spPr bwMode="auto">
            <a:xfrm>
              <a:off x="1699389" y="6254336"/>
              <a:ext cx="1692388" cy="2931165"/>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10">
              <a:extLst>
                <a:ext uri="{FF2B5EF4-FFF2-40B4-BE49-F238E27FC236}">
                  <a16:creationId xmlns:a16="http://schemas.microsoft.com/office/drawing/2014/main" id="{9AE7ED2F-A3B6-E447-95CA-2B00F36EBB28}"/>
                </a:ext>
              </a:extLst>
            </p:cNvPr>
            <p:cNvSpPr>
              <a:spLocks/>
            </p:cNvSpPr>
            <p:nvPr/>
          </p:nvSpPr>
          <p:spPr bwMode="auto">
            <a:xfrm>
              <a:off x="5854641" y="8421421"/>
              <a:ext cx="1850434" cy="994623"/>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11">
              <a:extLst>
                <a:ext uri="{FF2B5EF4-FFF2-40B4-BE49-F238E27FC236}">
                  <a16:creationId xmlns:a16="http://schemas.microsoft.com/office/drawing/2014/main" id="{3FE56FF6-CA4F-0645-A2D9-67907DD5C83A}"/>
                </a:ext>
              </a:extLst>
            </p:cNvPr>
            <p:cNvSpPr>
              <a:spLocks/>
            </p:cNvSpPr>
            <p:nvPr/>
          </p:nvSpPr>
          <p:spPr bwMode="auto">
            <a:xfrm>
              <a:off x="6091707" y="7617821"/>
              <a:ext cx="1567272" cy="869470"/>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12">
              <a:extLst>
                <a:ext uri="{FF2B5EF4-FFF2-40B4-BE49-F238E27FC236}">
                  <a16:creationId xmlns:a16="http://schemas.microsoft.com/office/drawing/2014/main" id="{E174DEED-0834-C242-86B7-96DC89A4114C}"/>
                </a:ext>
              </a:extLst>
            </p:cNvPr>
            <p:cNvSpPr>
              <a:spLocks/>
            </p:cNvSpPr>
            <p:nvPr/>
          </p:nvSpPr>
          <p:spPr bwMode="auto">
            <a:xfrm>
              <a:off x="5762449" y="6787874"/>
              <a:ext cx="1745072" cy="88264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3">
              <a:extLst>
                <a:ext uri="{FF2B5EF4-FFF2-40B4-BE49-F238E27FC236}">
                  <a16:creationId xmlns:a16="http://schemas.microsoft.com/office/drawing/2014/main" id="{9196849F-DBD0-3146-A80F-FF552A144C70}"/>
                </a:ext>
              </a:extLst>
            </p:cNvPr>
            <p:cNvSpPr>
              <a:spLocks/>
            </p:cNvSpPr>
            <p:nvPr/>
          </p:nvSpPr>
          <p:spPr bwMode="auto">
            <a:xfrm>
              <a:off x="5815128" y="5997449"/>
              <a:ext cx="1501421" cy="1001208"/>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4">
              <a:extLst>
                <a:ext uri="{FF2B5EF4-FFF2-40B4-BE49-F238E27FC236}">
                  <a16:creationId xmlns:a16="http://schemas.microsoft.com/office/drawing/2014/main" id="{21BF594C-C081-D94B-A4F5-88FC678BEA41}"/>
                </a:ext>
              </a:extLst>
            </p:cNvPr>
            <p:cNvSpPr>
              <a:spLocks/>
            </p:cNvSpPr>
            <p:nvPr/>
          </p:nvSpPr>
          <p:spPr bwMode="auto">
            <a:xfrm>
              <a:off x="4366390" y="6069901"/>
              <a:ext cx="1508005" cy="1244921"/>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5">
              <a:extLst>
                <a:ext uri="{FF2B5EF4-FFF2-40B4-BE49-F238E27FC236}">
                  <a16:creationId xmlns:a16="http://schemas.microsoft.com/office/drawing/2014/main" id="{A528940E-F833-E742-ABBE-F9776E2DB143}"/>
                </a:ext>
              </a:extLst>
            </p:cNvPr>
            <p:cNvSpPr>
              <a:spLocks/>
            </p:cNvSpPr>
            <p:nvPr/>
          </p:nvSpPr>
          <p:spPr bwMode="auto">
            <a:xfrm>
              <a:off x="5894153" y="5174083"/>
              <a:ext cx="1402642" cy="902408"/>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6">
              <a:extLst>
                <a:ext uri="{FF2B5EF4-FFF2-40B4-BE49-F238E27FC236}">
                  <a16:creationId xmlns:a16="http://schemas.microsoft.com/office/drawing/2014/main" id="{A3246CE5-85A6-1145-9949-9BFBBAD5D1A3}"/>
                </a:ext>
              </a:extLst>
            </p:cNvPr>
            <p:cNvSpPr>
              <a:spLocks/>
            </p:cNvSpPr>
            <p:nvPr/>
          </p:nvSpPr>
          <p:spPr bwMode="auto">
            <a:xfrm>
              <a:off x="4603457" y="7202848"/>
              <a:ext cx="1567272" cy="1231747"/>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7">
              <a:extLst>
                <a:ext uri="{FF2B5EF4-FFF2-40B4-BE49-F238E27FC236}">
                  <a16:creationId xmlns:a16="http://schemas.microsoft.com/office/drawing/2014/main" id="{AE978F42-9020-164A-BCAA-0BE081B7EA7F}"/>
                </a:ext>
              </a:extLst>
            </p:cNvPr>
            <p:cNvSpPr>
              <a:spLocks/>
            </p:cNvSpPr>
            <p:nvPr/>
          </p:nvSpPr>
          <p:spPr bwMode="auto">
            <a:xfrm>
              <a:off x="3562998" y="6761525"/>
              <a:ext cx="1205088" cy="1508398"/>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8">
              <a:extLst>
                <a:ext uri="{FF2B5EF4-FFF2-40B4-BE49-F238E27FC236}">
                  <a16:creationId xmlns:a16="http://schemas.microsoft.com/office/drawing/2014/main" id="{3014A59D-1828-3A47-BEB4-0F9B7801D1FA}"/>
                </a:ext>
              </a:extLst>
            </p:cNvPr>
            <p:cNvSpPr>
              <a:spLocks/>
            </p:cNvSpPr>
            <p:nvPr/>
          </p:nvSpPr>
          <p:spPr bwMode="auto">
            <a:xfrm>
              <a:off x="2436931" y="6484879"/>
              <a:ext cx="1382888" cy="209462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19">
              <a:extLst>
                <a:ext uri="{FF2B5EF4-FFF2-40B4-BE49-F238E27FC236}">
                  <a16:creationId xmlns:a16="http://schemas.microsoft.com/office/drawing/2014/main" id="{F0006B71-D433-134B-98D1-C458CA6BA266}"/>
                </a:ext>
              </a:extLst>
            </p:cNvPr>
            <p:cNvSpPr>
              <a:spLocks/>
            </p:cNvSpPr>
            <p:nvPr/>
          </p:nvSpPr>
          <p:spPr bwMode="auto">
            <a:xfrm>
              <a:off x="1850851" y="5180676"/>
              <a:ext cx="1718730" cy="1455701"/>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20">
              <a:extLst>
                <a:ext uri="{FF2B5EF4-FFF2-40B4-BE49-F238E27FC236}">
                  <a16:creationId xmlns:a16="http://schemas.microsoft.com/office/drawing/2014/main" id="{0B80E9EE-DD71-2D48-96CE-6E5DD8C30A89}"/>
                </a:ext>
              </a:extLst>
            </p:cNvPr>
            <p:cNvSpPr>
              <a:spLocks/>
            </p:cNvSpPr>
            <p:nvPr/>
          </p:nvSpPr>
          <p:spPr bwMode="auto">
            <a:xfrm>
              <a:off x="3253490" y="4792046"/>
              <a:ext cx="1270938" cy="2081454"/>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21">
              <a:extLst>
                <a:ext uri="{FF2B5EF4-FFF2-40B4-BE49-F238E27FC236}">
                  <a16:creationId xmlns:a16="http://schemas.microsoft.com/office/drawing/2014/main" id="{AC28301D-B80D-894A-B16F-B74E542182E2}"/>
                </a:ext>
              </a:extLst>
            </p:cNvPr>
            <p:cNvSpPr>
              <a:spLocks/>
            </p:cNvSpPr>
            <p:nvPr/>
          </p:nvSpPr>
          <p:spPr bwMode="auto">
            <a:xfrm>
              <a:off x="3793477" y="4838154"/>
              <a:ext cx="2179693" cy="1409593"/>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22">
              <a:extLst>
                <a:ext uri="{FF2B5EF4-FFF2-40B4-BE49-F238E27FC236}">
                  <a16:creationId xmlns:a16="http://schemas.microsoft.com/office/drawing/2014/main" id="{6A784E1F-FBD4-D84D-B8AC-FADAAC5E4AD5}"/>
                </a:ext>
              </a:extLst>
            </p:cNvPr>
            <p:cNvSpPr>
              <a:spLocks/>
            </p:cNvSpPr>
            <p:nvPr/>
          </p:nvSpPr>
          <p:spPr bwMode="auto">
            <a:xfrm>
              <a:off x="12077631" y="5009415"/>
              <a:ext cx="770467" cy="1231747"/>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23">
              <a:extLst>
                <a:ext uri="{FF2B5EF4-FFF2-40B4-BE49-F238E27FC236}">
                  <a16:creationId xmlns:a16="http://schemas.microsoft.com/office/drawing/2014/main" id="{80E0A277-1E5A-D444-9ADE-FEB3DB58BAD0}"/>
                </a:ext>
              </a:extLst>
            </p:cNvPr>
            <p:cNvSpPr>
              <a:spLocks/>
            </p:cNvSpPr>
            <p:nvPr/>
          </p:nvSpPr>
          <p:spPr bwMode="auto">
            <a:xfrm>
              <a:off x="10595972" y="5852540"/>
              <a:ext cx="1593613" cy="1172465"/>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24">
              <a:extLst>
                <a:ext uri="{FF2B5EF4-FFF2-40B4-BE49-F238E27FC236}">
                  <a16:creationId xmlns:a16="http://schemas.microsoft.com/office/drawing/2014/main" id="{7ED29796-96F7-0C4A-9BF1-116972DFD0FF}"/>
                </a:ext>
              </a:extLst>
            </p:cNvPr>
            <p:cNvSpPr>
              <a:spLocks/>
            </p:cNvSpPr>
            <p:nvPr/>
          </p:nvSpPr>
          <p:spPr bwMode="auto">
            <a:xfrm>
              <a:off x="11669355" y="5773491"/>
              <a:ext cx="368771" cy="665276"/>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25">
              <a:extLst>
                <a:ext uri="{FF2B5EF4-FFF2-40B4-BE49-F238E27FC236}">
                  <a16:creationId xmlns:a16="http://schemas.microsoft.com/office/drawing/2014/main" id="{31432C57-206B-224B-BA14-00AD17691289}"/>
                </a:ext>
              </a:extLst>
            </p:cNvPr>
            <p:cNvSpPr>
              <a:spLocks/>
            </p:cNvSpPr>
            <p:nvPr/>
          </p:nvSpPr>
          <p:spPr bwMode="auto">
            <a:xfrm>
              <a:off x="11959102" y="5687861"/>
              <a:ext cx="329259" cy="731143"/>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26">
              <a:extLst>
                <a:ext uri="{FF2B5EF4-FFF2-40B4-BE49-F238E27FC236}">
                  <a16:creationId xmlns:a16="http://schemas.microsoft.com/office/drawing/2014/main" id="{8931DDEF-0D94-F042-9019-E086361EAECB}"/>
                </a:ext>
              </a:extLst>
            </p:cNvPr>
            <p:cNvSpPr>
              <a:spLocks/>
            </p:cNvSpPr>
            <p:nvPr/>
          </p:nvSpPr>
          <p:spPr bwMode="auto">
            <a:xfrm>
              <a:off x="11833989" y="6577094"/>
              <a:ext cx="368771" cy="335932"/>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27">
              <a:extLst>
                <a:ext uri="{FF2B5EF4-FFF2-40B4-BE49-F238E27FC236}">
                  <a16:creationId xmlns:a16="http://schemas.microsoft.com/office/drawing/2014/main" id="{D87AC038-B782-EE4C-AA9C-7BB7D330327E}"/>
                </a:ext>
              </a:extLst>
            </p:cNvPr>
            <p:cNvSpPr>
              <a:spLocks/>
            </p:cNvSpPr>
            <p:nvPr/>
          </p:nvSpPr>
          <p:spPr bwMode="auto">
            <a:xfrm>
              <a:off x="12163247" y="6544157"/>
              <a:ext cx="158046" cy="204194"/>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28">
              <a:extLst>
                <a:ext uri="{FF2B5EF4-FFF2-40B4-BE49-F238E27FC236}">
                  <a16:creationId xmlns:a16="http://schemas.microsoft.com/office/drawing/2014/main" id="{A61EDA07-3C7A-A14D-A077-018E8622252D}"/>
                </a:ext>
              </a:extLst>
            </p:cNvPr>
            <p:cNvSpPr>
              <a:spLocks/>
            </p:cNvSpPr>
            <p:nvPr/>
          </p:nvSpPr>
          <p:spPr bwMode="auto">
            <a:xfrm>
              <a:off x="11833989" y="6307025"/>
              <a:ext cx="717784" cy="362281"/>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29">
              <a:extLst>
                <a:ext uri="{FF2B5EF4-FFF2-40B4-BE49-F238E27FC236}">
                  <a16:creationId xmlns:a16="http://schemas.microsoft.com/office/drawing/2014/main" id="{9740A7BF-DA3C-7F46-8D18-D5290EEFBB4B}"/>
                </a:ext>
              </a:extLst>
            </p:cNvPr>
            <p:cNvSpPr>
              <a:spLocks/>
            </p:cNvSpPr>
            <p:nvPr/>
          </p:nvSpPr>
          <p:spPr bwMode="auto">
            <a:xfrm>
              <a:off x="12387143" y="6642962"/>
              <a:ext cx="65850" cy="46112"/>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30">
              <a:extLst>
                <a:ext uri="{FF2B5EF4-FFF2-40B4-BE49-F238E27FC236}">
                  <a16:creationId xmlns:a16="http://schemas.microsoft.com/office/drawing/2014/main" id="{8DD1FC80-1F13-154B-B962-2ABED0BA74BA}"/>
                </a:ext>
              </a:extLst>
            </p:cNvPr>
            <p:cNvSpPr>
              <a:spLocks/>
            </p:cNvSpPr>
            <p:nvPr/>
          </p:nvSpPr>
          <p:spPr bwMode="auto">
            <a:xfrm>
              <a:off x="11557406" y="6893268"/>
              <a:ext cx="276575" cy="619164"/>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31">
              <a:extLst>
                <a:ext uri="{FF2B5EF4-FFF2-40B4-BE49-F238E27FC236}">
                  <a16:creationId xmlns:a16="http://schemas.microsoft.com/office/drawing/2014/main" id="{44FA8A6B-B912-024E-8CB7-F565F526D30C}"/>
                </a:ext>
              </a:extLst>
            </p:cNvPr>
            <p:cNvSpPr>
              <a:spLocks/>
            </p:cNvSpPr>
            <p:nvPr/>
          </p:nvSpPr>
          <p:spPr bwMode="auto">
            <a:xfrm>
              <a:off x="11504726" y="7321412"/>
              <a:ext cx="217309" cy="355692"/>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33">
              <a:extLst>
                <a:ext uri="{FF2B5EF4-FFF2-40B4-BE49-F238E27FC236}">
                  <a16:creationId xmlns:a16="http://schemas.microsoft.com/office/drawing/2014/main" id="{F7454B21-874D-EB4A-9AC3-971502437342}"/>
                </a:ext>
              </a:extLst>
            </p:cNvPr>
            <p:cNvSpPr>
              <a:spLocks/>
            </p:cNvSpPr>
            <p:nvPr/>
          </p:nvSpPr>
          <p:spPr bwMode="auto">
            <a:xfrm>
              <a:off x="9292105" y="9949578"/>
              <a:ext cx="1916284" cy="15018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34">
              <a:extLst>
                <a:ext uri="{FF2B5EF4-FFF2-40B4-BE49-F238E27FC236}">
                  <a16:creationId xmlns:a16="http://schemas.microsoft.com/office/drawing/2014/main" id="{18FB7DDF-73A6-EE45-87B3-0D9011F2C239}"/>
                </a:ext>
              </a:extLst>
            </p:cNvPr>
            <p:cNvSpPr>
              <a:spLocks/>
            </p:cNvSpPr>
            <p:nvPr/>
          </p:nvSpPr>
          <p:spPr bwMode="auto">
            <a:xfrm>
              <a:off x="7803854" y="9554359"/>
              <a:ext cx="1198505" cy="1060490"/>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35">
              <a:extLst>
                <a:ext uri="{FF2B5EF4-FFF2-40B4-BE49-F238E27FC236}">
                  <a16:creationId xmlns:a16="http://schemas.microsoft.com/office/drawing/2014/main" id="{1C18C4E2-B571-F643-9BFD-C68C0B03EEDC}"/>
                </a:ext>
              </a:extLst>
            </p:cNvPr>
            <p:cNvSpPr>
              <a:spLocks/>
            </p:cNvSpPr>
            <p:nvPr/>
          </p:nvSpPr>
          <p:spPr bwMode="auto">
            <a:xfrm>
              <a:off x="7658979" y="8605852"/>
              <a:ext cx="1073384" cy="968275"/>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36">
              <a:extLst>
                <a:ext uri="{FF2B5EF4-FFF2-40B4-BE49-F238E27FC236}">
                  <a16:creationId xmlns:a16="http://schemas.microsoft.com/office/drawing/2014/main" id="{68B8CD2F-9CEB-D144-84A0-48FED22A7CE5}"/>
                </a:ext>
              </a:extLst>
            </p:cNvPr>
            <p:cNvSpPr>
              <a:spLocks/>
            </p:cNvSpPr>
            <p:nvPr/>
          </p:nvSpPr>
          <p:spPr bwMode="auto">
            <a:xfrm>
              <a:off x="8620417" y="8408246"/>
              <a:ext cx="1817509" cy="592816"/>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37">
              <a:extLst>
                <a:ext uri="{FF2B5EF4-FFF2-40B4-BE49-F238E27FC236}">
                  <a16:creationId xmlns:a16="http://schemas.microsoft.com/office/drawing/2014/main" id="{932C4408-6366-7D44-812F-8880C24B6B69}"/>
                </a:ext>
              </a:extLst>
            </p:cNvPr>
            <p:cNvSpPr>
              <a:spLocks/>
            </p:cNvSpPr>
            <p:nvPr/>
          </p:nvSpPr>
          <p:spPr bwMode="auto">
            <a:xfrm>
              <a:off x="9911113" y="8210637"/>
              <a:ext cx="1817509" cy="803599"/>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38">
              <a:extLst>
                <a:ext uri="{FF2B5EF4-FFF2-40B4-BE49-F238E27FC236}">
                  <a16:creationId xmlns:a16="http://schemas.microsoft.com/office/drawing/2014/main" id="{91FF751B-AA33-C744-9A92-98E87196EDB0}"/>
                </a:ext>
              </a:extLst>
            </p:cNvPr>
            <p:cNvSpPr>
              <a:spLocks/>
            </p:cNvSpPr>
            <p:nvPr/>
          </p:nvSpPr>
          <p:spPr bwMode="auto">
            <a:xfrm>
              <a:off x="9647705" y="8869328"/>
              <a:ext cx="1119480" cy="1205403"/>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81" name="Freeform 39">
              <a:extLst>
                <a:ext uri="{FF2B5EF4-FFF2-40B4-BE49-F238E27FC236}">
                  <a16:creationId xmlns:a16="http://schemas.microsoft.com/office/drawing/2014/main" id="{7383912F-00C2-5840-9234-E08A3FFF545C}"/>
                </a:ext>
              </a:extLst>
            </p:cNvPr>
            <p:cNvSpPr>
              <a:spLocks/>
            </p:cNvSpPr>
            <p:nvPr/>
          </p:nvSpPr>
          <p:spPr bwMode="auto">
            <a:xfrm>
              <a:off x="10016476" y="7532191"/>
              <a:ext cx="1633126" cy="915578"/>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40">
              <a:extLst>
                <a:ext uri="{FF2B5EF4-FFF2-40B4-BE49-F238E27FC236}">
                  <a16:creationId xmlns:a16="http://schemas.microsoft.com/office/drawing/2014/main" id="{B08D3927-7253-0F45-B460-CB427442F892}"/>
                </a:ext>
              </a:extLst>
            </p:cNvPr>
            <p:cNvSpPr>
              <a:spLocks/>
            </p:cNvSpPr>
            <p:nvPr/>
          </p:nvSpPr>
          <p:spPr bwMode="auto">
            <a:xfrm>
              <a:off x="10161347" y="8770523"/>
              <a:ext cx="1053630" cy="816773"/>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41">
              <a:extLst>
                <a:ext uri="{FF2B5EF4-FFF2-40B4-BE49-F238E27FC236}">
                  <a16:creationId xmlns:a16="http://schemas.microsoft.com/office/drawing/2014/main" id="{A67F14B6-5216-5B4A-A5DB-6E5CDCDF5EC9}"/>
                </a:ext>
              </a:extLst>
            </p:cNvPr>
            <p:cNvSpPr>
              <a:spLocks/>
            </p:cNvSpPr>
            <p:nvPr/>
          </p:nvSpPr>
          <p:spPr bwMode="auto">
            <a:xfrm>
              <a:off x="9074792" y="8922021"/>
              <a:ext cx="829734" cy="1330548"/>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4" name="Freeform 42">
              <a:extLst>
                <a:ext uri="{FF2B5EF4-FFF2-40B4-BE49-F238E27FC236}">
                  <a16:creationId xmlns:a16="http://schemas.microsoft.com/office/drawing/2014/main" id="{116881A0-150C-2B42-8989-8F4C28757458}"/>
                </a:ext>
              </a:extLst>
            </p:cNvPr>
            <p:cNvSpPr>
              <a:spLocks/>
            </p:cNvSpPr>
            <p:nvPr/>
          </p:nvSpPr>
          <p:spPr bwMode="auto">
            <a:xfrm>
              <a:off x="8350421" y="8968129"/>
              <a:ext cx="763883" cy="1337137"/>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5" name="Freeform 43">
              <a:extLst>
                <a:ext uri="{FF2B5EF4-FFF2-40B4-BE49-F238E27FC236}">
                  <a16:creationId xmlns:a16="http://schemas.microsoft.com/office/drawing/2014/main" id="{2E330F91-AC62-B24B-A169-05CCBE140978}"/>
                </a:ext>
              </a:extLst>
            </p:cNvPr>
            <p:cNvSpPr>
              <a:spLocks/>
            </p:cNvSpPr>
            <p:nvPr/>
          </p:nvSpPr>
          <p:spPr bwMode="auto">
            <a:xfrm>
              <a:off x="10760605" y="7354345"/>
              <a:ext cx="948267" cy="691624"/>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6" name="Freeform 44">
              <a:extLst>
                <a:ext uri="{FF2B5EF4-FFF2-40B4-BE49-F238E27FC236}">
                  <a16:creationId xmlns:a16="http://schemas.microsoft.com/office/drawing/2014/main" id="{B4402FE3-FAB6-CF43-876C-C9A505A1832B}"/>
                </a:ext>
              </a:extLst>
            </p:cNvPr>
            <p:cNvSpPr>
              <a:spLocks/>
            </p:cNvSpPr>
            <p:nvPr/>
          </p:nvSpPr>
          <p:spPr bwMode="auto">
            <a:xfrm>
              <a:off x="10181105" y="7275304"/>
              <a:ext cx="974609" cy="961686"/>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7" name="Freeform 45">
              <a:extLst>
                <a:ext uri="{FF2B5EF4-FFF2-40B4-BE49-F238E27FC236}">
                  <a16:creationId xmlns:a16="http://schemas.microsoft.com/office/drawing/2014/main" id="{6EB16672-0EA3-704B-A0B4-D7AB98A62E88}"/>
                </a:ext>
              </a:extLst>
            </p:cNvPr>
            <p:cNvSpPr>
              <a:spLocks/>
            </p:cNvSpPr>
            <p:nvPr/>
          </p:nvSpPr>
          <p:spPr bwMode="auto">
            <a:xfrm>
              <a:off x="8752125" y="7789078"/>
              <a:ext cx="1554101" cy="803599"/>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8" name="Freeform 46">
              <a:extLst>
                <a:ext uri="{FF2B5EF4-FFF2-40B4-BE49-F238E27FC236}">
                  <a16:creationId xmlns:a16="http://schemas.microsoft.com/office/drawing/2014/main" id="{374415FB-DB56-7E4E-BAB9-F68045688E6C}"/>
                </a:ext>
              </a:extLst>
            </p:cNvPr>
            <p:cNvSpPr>
              <a:spLocks/>
            </p:cNvSpPr>
            <p:nvPr/>
          </p:nvSpPr>
          <p:spPr bwMode="auto">
            <a:xfrm>
              <a:off x="7428499" y="7505843"/>
              <a:ext cx="1415813" cy="1231747"/>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9" name="Freeform 47">
              <a:extLst>
                <a:ext uri="{FF2B5EF4-FFF2-40B4-BE49-F238E27FC236}">
                  <a16:creationId xmlns:a16="http://schemas.microsoft.com/office/drawing/2014/main" id="{29E4F446-8E99-324C-B442-E953DD364E16}"/>
                </a:ext>
              </a:extLst>
            </p:cNvPr>
            <p:cNvSpPr>
              <a:spLocks/>
            </p:cNvSpPr>
            <p:nvPr/>
          </p:nvSpPr>
          <p:spPr bwMode="auto">
            <a:xfrm>
              <a:off x="7178258" y="5141149"/>
              <a:ext cx="1369717" cy="1594024"/>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0" name="Line 48">
              <a:extLst>
                <a:ext uri="{FF2B5EF4-FFF2-40B4-BE49-F238E27FC236}">
                  <a16:creationId xmlns:a16="http://schemas.microsoft.com/office/drawing/2014/main" id="{86DB48BC-7F23-9342-B571-D421F40340DE}"/>
                </a:ext>
              </a:extLst>
            </p:cNvPr>
            <p:cNvSpPr>
              <a:spLocks noChangeShapeType="1"/>
            </p:cNvSpPr>
            <p:nvPr/>
          </p:nvSpPr>
          <p:spPr bwMode="auto">
            <a:xfrm>
              <a:off x="8113362" y="5898644"/>
              <a:ext cx="0" cy="0"/>
            </a:xfrm>
            <a:prstGeom prst="line">
              <a:avLst/>
            </a:prstGeom>
            <a:solidFill>
              <a:schemeClr val="bg1">
                <a:lumMod val="50000"/>
                <a:alpha val="10000"/>
              </a:schemeClr>
            </a:solid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1" name="Line 49">
              <a:extLst>
                <a:ext uri="{FF2B5EF4-FFF2-40B4-BE49-F238E27FC236}">
                  <a16:creationId xmlns:a16="http://schemas.microsoft.com/office/drawing/2014/main" id="{9E4FE4EC-7905-5143-A32A-BA7F6C0FBD85}"/>
                </a:ext>
              </a:extLst>
            </p:cNvPr>
            <p:cNvSpPr>
              <a:spLocks noChangeShapeType="1"/>
            </p:cNvSpPr>
            <p:nvPr/>
          </p:nvSpPr>
          <p:spPr bwMode="auto">
            <a:xfrm>
              <a:off x="8113362" y="5898644"/>
              <a:ext cx="0" cy="0"/>
            </a:xfrm>
            <a:prstGeom prst="line">
              <a:avLst/>
            </a:pr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2" name="Freeform 50">
              <a:extLst>
                <a:ext uri="{FF2B5EF4-FFF2-40B4-BE49-F238E27FC236}">
                  <a16:creationId xmlns:a16="http://schemas.microsoft.com/office/drawing/2014/main" id="{357B2FCA-108E-DD4D-BA29-3D48D68C85A2}"/>
                </a:ext>
              </a:extLst>
            </p:cNvPr>
            <p:cNvSpPr>
              <a:spLocks/>
            </p:cNvSpPr>
            <p:nvPr/>
          </p:nvSpPr>
          <p:spPr bwMode="auto">
            <a:xfrm>
              <a:off x="8436037" y="5608820"/>
              <a:ext cx="1600197" cy="1508398"/>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3" name="Freeform 51">
              <a:extLst>
                <a:ext uri="{FF2B5EF4-FFF2-40B4-BE49-F238E27FC236}">
                  <a16:creationId xmlns:a16="http://schemas.microsoft.com/office/drawing/2014/main" id="{F4A2657E-595A-AC4E-86E9-0A31CEBBB931}"/>
                </a:ext>
              </a:extLst>
            </p:cNvPr>
            <p:cNvSpPr>
              <a:spLocks/>
            </p:cNvSpPr>
            <p:nvPr/>
          </p:nvSpPr>
          <p:spPr bwMode="auto">
            <a:xfrm>
              <a:off x="7981658" y="5786666"/>
              <a:ext cx="1119480" cy="1192228"/>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4" name="Freeform 52">
              <a:extLst>
                <a:ext uri="{FF2B5EF4-FFF2-40B4-BE49-F238E27FC236}">
                  <a16:creationId xmlns:a16="http://schemas.microsoft.com/office/drawing/2014/main" id="{2C978B59-4AA1-C848-AE66-FFF2403750F9}"/>
                </a:ext>
              </a:extLst>
            </p:cNvPr>
            <p:cNvSpPr>
              <a:spLocks/>
            </p:cNvSpPr>
            <p:nvPr/>
          </p:nvSpPr>
          <p:spPr bwMode="auto">
            <a:xfrm>
              <a:off x="9621367" y="6913019"/>
              <a:ext cx="895588" cy="1027553"/>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5" name="Freeform 53">
              <a:extLst>
                <a:ext uri="{FF2B5EF4-FFF2-40B4-BE49-F238E27FC236}">
                  <a16:creationId xmlns:a16="http://schemas.microsoft.com/office/drawing/2014/main" id="{DE008041-5DC7-6041-8CEA-794233E8D811}"/>
                </a:ext>
              </a:extLst>
            </p:cNvPr>
            <p:cNvSpPr>
              <a:spLocks/>
            </p:cNvSpPr>
            <p:nvPr/>
          </p:nvSpPr>
          <p:spPr bwMode="auto">
            <a:xfrm>
              <a:off x="9041871" y="7090869"/>
              <a:ext cx="658517" cy="1132943"/>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6" name="Freeform 54">
              <a:extLst>
                <a:ext uri="{FF2B5EF4-FFF2-40B4-BE49-F238E27FC236}">
                  <a16:creationId xmlns:a16="http://schemas.microsoft.com/office/drawing/2014/main" id="{F8BB507B-A37D-DE40-8A25-6ACA143302E1}"/>
                </a:ext>
              </a:extLst>
            </p:cNvPr>
            <p:cNvSpPr>
              <a:spLocks/>
            </p:cNvSpPr>
            <p:nvPr/>
          </p:nvSpPr>
          <p:spPr bwMode="auto">
            <a:xfrm>
              <a:off x="8297746" y="6945960"/>
              <a:ext cx="849488" cy="1488634"/>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7" name="Freeform 55">
              <a:extLst>
                <a:ext uri="{FF2B5EF4-FFF2-40B4-BE49-F238E27FC236}">
                  <a16:creationId xmlns:a16="http://schemas.microsoft.com/office/drawing/2014/main" id="{EAD41C6A-2AA1-7140-986A-16DFF48FCC40}"/>
                </a:ext>
              </a:extLst>
            </p:cNvPr>
            <p:cNvSpPr>
              <a:spLocks/>
            </p:cNvSpPr>
            <p:nvPr/>
          </p:nvSpPr>
          <p:spPr bwMode="auto">
            <a:xfrm>
              <a:off x="7257287" y="6616609"/>
              <a:ext cx="1290696" cy="948512"/>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8" name="Freeform 197">
              <a:extLst>
                <a:ext uri="{FF2B5EF4-FFF2-40B4-BE49-F238E27FC236}">
                  <a16:creationId xmlns:a16="http://schemas.microsoft.com/office/drawing/2014/main" id="{767EBA9A-3308-7A48-997C-F24DF0622F73}"/>
                </a:ext>
              </a:extLst>
            </p:cNvPr>
            <p:cNvSpPr>
              <a:spLocks/>
            </p:cNvSpPr>
            <p:nvPr/>
          </p:nvSpPr>
          <p:spPr bwMode="auto">
            <a:xfrm>
              <a:off x="1382243" y="9798072"/>
              <a:ext cx="2872197" cy="2232952"/>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9" name="Freeform 198">
              <a:extLst>
                <a:ext uri="{FF2B5EF4-FFF2-40B4-BE49-F238E27FC236}">
                  <a16:creationId xmlns:a16="http://schemas.microsoft.com/office/drawing/2014/main" id="{CE94EFB7-0D29-4044-8C72-C08D4BE34340}"/>
                </a:ext>
              </a:extLst>
            </p:cNvPr>
            <p:cNvSpPr>
              <a:spLocks/>
            </p:cNvSpPr>
            <p:nvPr/>
          </p:nvSpPr>
          <p:spPr bwMode="auto">
            <a:xfrm>
              <a:off x="4504674" y="10851966"/>
              <a:ext cx="1751655" cy="1113187"/>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solidFill>
              <a:schemeClr val="bg1">
                <a:lumMod val="50000"/>
                <a:alpha val="10000"/>
              </a:schemeClr>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aphicFrame>
        <p:nvGraphicFramePr>
          <p:cNvPr id="200" name="Chart 199">
            <a:extLst>
              <a:ext uri="{FF2B5EF4-FFF2-40B4-BE49-F238E27FC236}">
                <a16:creationId xmlns:a16="http://schemas.microsoft.com/office/drawing/2014/main" id="{E7AB132B-B0B9-9F45-9900-ADC0FF3E8BFE}"/>
              </a:ext>
            </a:extLst>
          </p:cNvPr>
          <p:cNvGraphicFramePr/>
          <p:nvPr>
            <p:extLst>
              <p:ext uri="{D42A27DB-BD31-4B8C-83A1-F6EECF244321}">
                <p14:modId xmlns:p14="http://schemas.microsoft.com/office/powerpoint/2010/main" val="3706476312"/>
              </p:ext>
            </p:extLst>
          </p:nvPr>
        </p:nvGraphicFramePr>
        <p:xfrm>
          <a:off x="14292402" y="10176958"/>
          <a:ext cx="8153391" cy="2823525"/>
        </p:xfrm>
        <a:graphic>
          <a:graphicData uri="http://schemas.openxmlformats.org/drawingml/2006/chart">
            <c:chart xmlns:c="http://schemas.openxmlformats.org/drawingml/2006/chart" xmlns:r="http://schemas.openxmlformats.org/officeDocument/2006/relationships" r:id="rId3"/>
          </a:graphicData>
        </a:graphic>
      </p:graphicFrame>
      <p:sp>
        <p:nvSpPr>
          <p:cNvPr id="201" name="CuadroTexto 350">
            <a:extLst>
              <a:ext uri="{FF2B5EF4-FFF2-40B4-BE49-F238E27FC236}">
                <a16:creationId xmlns:a16="http://schemas.microsoft.com/office/drawing/2014/main" id="{B0D2ED61-CEAA-FC4D-8456-78645CBCDFAF}"/>
              </a:ext>
            </a:extLst>
          </p:cNvPr>
          <p:cNvSpPr txBox="1"/>
          <p:nvPr/>
        </p:nvSpPr>
        <p:spPr>
          <a:xfrm>
            <a:off x="17613915" y="3941616"/>
            <a:ext cx="1390124" cy="738664"/>
          </a:xfrm>
          <a:prstGeom prst="rect">
            <a:avLst/>
          </a:prstGeom>
          <a:noFill/>
        </p:spPr>
        <p:txBody>
          <a:bodyPr wrap="none" rtlCol="0">
            <a:spAutoFit/>
          </a:bodyPr>
          <a:lstStyle/>
          <a:p>
            <a:pPr algn="ctr"/>
            <a:r>
              <a:rPr lang="en-US" sz="4200" b="1" dirty="0">
                <a:solidFill>
                  <a:schemeClr val="tx2"/>
                </a:solidFill>
                <a:latin typeface="Century Gothic" panose="020B0502020202020204" pitchFamily="34" charset="0"/>
                <a:ea typeface="Lato Heavy" charset="0"/>
                <a:cs typeface="Poppins Medium" pitchFamily="2" charset="77"/>
              </a:rPr>
              <a:t>2018</a:t>
            </a:r>
          </a:p>
        </p:txBody>
      </p:sp>
    </p:spTree>
    <p:extLst>
      <p:ext uri="{BB962C8B-B14F-4D97-AF65-F5344CB8AC3E}">
        <p14:creationId xmlns:p14="http://schemas.microsoft.com/office/powerpoint/2010/main" val="275387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350">
            <a:extLst>
              <a:ext uri="{FF2B5EF4-FFF2-40B4-BE49-F238E27FC236}">
                <a16:creationId xmlns:a16="http://schemas.microsoft.com/office/drawing/2014/main" id="{393196C4-7CCE-8E43-9313-9C4159DB5680}"/>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16" name="CuadroTexto 351">
            <a:extLst>
              <a:ext uri="{FF2B5EF4-FFF2-40B4-BE49-F238E27FC236}">
                <a16:creationId xmlns:a16="http://schemas.microsoft.com/office/drawing/2014/main" id="{F0C721B1-B23B-204C-A2DD-654FC27E4AC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17" name="Rectangle 16">
            <a:extLst>
              <a:ext uri="{FF2B5EF4-FFF2-40B4-BE49-F238E27FC236}">
                <a16:creationId xmlns:a16="http://schemas.microsoft.com/office/drawing/2014/main" id="{5F5EC0C0-25D1-C047-A91F-2DF87A9697F8}"/>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18" name="Chart 17">
            <a:extLst>
              <a:ext uri="{FF2B5EF4-FFF2-40B4-BE49-F238E27FC236}">
                <a16:creationId xmlns:a16="http://schemas.microsoft.com/office/drawing/2014/main" id="{E6F56FD4-43AB-604D-B3B8-6809C3E63CC0}"/>
              </a:ext>
            </a:extLst>
          </p:cNvPr>
          <p:cNvGraphicFramePr/>
          <p:nvPr/>
        </p:nvGraphicFramePr>
        <p:xfrm>
          <a:off x="9846297" y="4397830"/>
          <a:ext cx="11828613" cy="7618286"/>
        </p:xfrm>
        <a:graphic>
          <a:graphicData uri="http://schemas.openxmlformats.org/drawingml/2006/chart">
            <c:chart xmlns:c="http://schemas.openxmlformats.org/drawingml/2006/chart" xmlns:r="http://schemas.openxmlformats.org/officeDocument/2006/relationships" r:id="rId2"/>
          </a:graphicData>
        </a:graphic>
      </p:graphicFrame>
      <p:grpSp>
        <p:nvGrpSpPr>
          <p:cNvPr id="19" name="Gráfico 22">
            <a:extLst>
              <a:ext uri="{FF2B5EF4-FFF2-40B4-BE49-F238E27FC236}">
                <a16:creationId xmlns:a16="http://schemas.microsoft.com/office/drawing/2014/main" id="{FA26757A-44AD-5247-8261-B14818ADC62A}"/>
              </a:ext>
            </a:extLst>
          </p:cNvPr>
          <p:cNvGrpSpPr/>
          <p:nvPr/>
        </p:nvGrpSpPr>
        <p:grpSpPr>
          <a:xfrm>
            <a:off x="3496128" y="4551582"/>
            <a:ext cx="4992145" cy="4992145"/>
            <a:chOff x="8610000" y="1514163"/>
            <a:chExt cx="597977" cy="597977"/>
          </a:xfrm>
          <a:solidFill>
            <a:schemeClr val="bg1">
              <a:lumMod val="95000"/>
            </a:schemeClr>
          </a:solidFill>
        </p:grpSpPr>
        <p:sp>
          <p:nvSpPr>
            <p:cNvPr id="20" name="Forma libre 340">
              <a:extLst>
                <a:ext uri="{FF2B5EF4-FFF2-40B4-BE49-F238E27FC236}">
                  <a16:creationId xmlns:a16="http://schemas.microsoft.com/office/drawing/2014/main" id="{9BA0872D-91FF-EF47-972A-10F02A812AA6}"/>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solidFill>
              <a:schemeClr val="accent1">
                <a:lumMod val="20000"/>
                <a:lumOff val="80000"/>
              </a:schemeClr>
            </a:solidFill>
            <a:ln w="9525" cap="flat">
              <a:noFill/>
              <a:prstDash val="solid"/>
              <a:miter/>
            </a:ln>
          </p:spPr>
          <p:txBody>
            <a:bodyPr rtlCol="0" anchor="ctr"/>
            <a:lstStyle/>
            <a:p>
              <a:endParaRPr lang="es-MX"/>
            </a:p>
          </p:txBody>
        </p:sp>
        <p:sp>
          <p:nvSpPr>
            <p:cNvPr id="21" name="Forma libre 341">
              <a:extLst>
                <a:ext uri="{FF2B5EF4-FFF2-40B4-BE49-F238E27FC236}">
                  <a16:creationId xmlns:a16="http://schemas.microsoft.com/office/drawing/2014/main" id="{7B676304-D576-2846-AD27-7633FF49DA40}"/>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solidFill>
              <a:schemeClr val="accent1">
                <a:lumMod val="20000"/>
                <a:lumOff val="80000"/>
              </a:schemeClr>
            </a:solidFill>
            <a:ln w="9525" cap="flat">
              <a:noFill/>
              <a:prstDash val="solid"/>
              <a:miter/>
            </a:ln>
          </p:spPr>
          <p:txBody>
            <a:bodyPr rtlCol="0" anchor="ctr"/>
            <a:lstStyle/>
            <a:p>
              <a:endParaRPr lang="es-MX"/>
            </a:p>
          </p:txBody>
        </p:sp>
        <p:sp>
          <p:nvSpPr>
            <p:cNvPr id="22" name="Forma libre 342">
              <a:extLst>
                <a:ext uri="{FF2B5EF4-FFF2-40B4-BE49-F238E27FC236}">
                  <a16:creationId xmlns:a16="http://schemas.microsoft.com/office/drawing/2014/main" id="{069EE623-000F-0D4C-B844-9376211F558D}"/>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solidFill>
              <a:schemeClr val="accent1">
                <a:lumMod val="20000"/>
                <a:lumOff val="80000"/>
              </a:schemeClr>
            </a:solidFill>
            <a:ln w="9525" cap="flat">
              <a:noFill/>
              <a:prstDash val="solid"/>
              <a:miter/>
            </a:ln>
          </p:spPr>
          <p:txBody>
            <a:bodyPr rtlCol="0" anchor="ctr"/>
            <a:lstStyle/>
            <a:p>
              <a:endParaRPr lang="es-MX"/>
            </a:p>
          </p:txBody>
        </p:sp>
        <p:sp>
          <p:nvSpPr>
            <p:cNvPr id="23" name="Forma libre 343">
              <a:extLst>
                <a:ext uri="{FF2B5EF4-FFF2-40B4-BE49-F238E27FC236}">
                  <a16:creationId xmlns:a16="http://schemas.microsoft.com/office/drawing/2014/main" id="{B1561DA5-BFA7-FC4F-87B0-AB291D9DD26C}"/>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solidFill>
              <a:schemeClr val="accent1">
                <a:lumMod val="20000"/>
                <a:lumOff val="80000"/>
              </a:schemeClr>
            </a:solidFill>
            <a:ln w="9525" cap="flat">
              <a:noFill/>
              <a:prstDash val="solid"/>
              <a:miter/>
            </a:ln>
          </p:spPr>
          <p:txBody>
            <a:bodyPr rtlCol="0" anchor="ctr"/>
            <a:lstStyle/>
            <a:p>
              <a:endParaRPr lang="es-MX"/>
            </a:p>
          </p:txBody>
        </p:sp>
        <p:sp>
          <p:nvSpPr>
            <p:cNvPr id="24" name="Forma libre 344">
              <a:extLst>
                <a:ext uri="{FF2B5EF4-FFF2-40B4-BE49-F238E27FC236}">
                  <a16:creationId xmlns:a16="http://schemas.microsoft.com/office/drawing/2014/main" id="{2F00D85B-B928-0148-BFCC-376A407A326F}"/>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solidFill>
              <a:schemeClr val="accent1">
                <a:lumMod val="20000"/>
                <a:lumOff val="80000"/>
              </a:schemeClr>
            </a:solidFill>
            <a:ln w="9525" cap="flat">
              <a:noFill/>
              <a:prstDash val="solid"/>
              <a:miter/>
            </a:ln>
          </p:spPr>
          <p:txBody>
            <a:bodyPr rtlCol="0" anchor="ctr"/>
            <a:lstStyle/>
            <a:p>
              <a:endParaRPr lang="es-MX"/>
            </a:p>
          </p:txBody>
        </p:sp>
        <p:sp>
          <p:nvSpPr>
            <p:cNvPr id="26" name="Forma libre 345">
              <a:extLst>
                <a:ext uri="{FF2B5EF4-FFF2-40B4-BE49-F238E27FC236}">
                  <a16:creationId xmlns:a16="http://schemas.microsoft.com/office/drawing/2014/main" id="{D876CE42-5009-9745-9D37-643B506EEB66}"/>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solidFill>
              <a:schemeClr val="accent1">
                <a:lumMod val="20000"/>
                <a:lumOff val="80000"/>
              </a:schemeClr>
            </a:solidFill>
            <a:ln w="9525" cap="flat">
              <a:noFill/>
              <a:prstDash val="solid"/>
              <a:miter/>
            </a:ln>
          </p:spPr>
          <p:txBody>
            <a:bodyPr rtlCol="0" anchor="ctr"/>
            <a:lstStyle/>
            <a:p>
              <a:endParaRPr lang="es-MX"/>
            </a:p>
          </p:txBody>
        </p:sp>
        <p:sp>
          <p:nvSpPr>
            <p:cNvPr id="27" name="Forma libre 346">
              <a:extLst>
                <a:ext uri="{FF2B5EF4-FFF2-40B4-BE49-F238E27FC236}">
                  <a16:creationId xmlns:a16="http://schemas.microsoft.com/office/drawing/2014/main" id="{CCB55A57-1404-114D-8108-57703C5D2C7D}"/>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solidFill>
              <a:schemeClr val="accent1">
                <a:lumMod val="20000"/>
                <a:lumOff val="80000"/>
              </a:schemeClr>
            </a:solidFill>
            <a:ln w="9525" cap="flat">
              <a:noFill/>
              <a:prstDash val="solid"/>
              <a:miter/>
            </a:ln>
          </p:spPr>
          <p:txBody>
            <a:bodyPr rtlCol="0" anchor="ctr"/>
            <a:lstStyle/>
            <a:p>
              <a:endParaRPr lang="es-MX" dirty="0"/>
            </a:p>
          </p:txBody>
        </p:sp>
      </p:grpSp>
      <p:sp>
        <p:nvSpPr>
          <p:cNvPr id="28" name="TextBox 27">
            <a:extLst>
              <a:ext uri="{FF2B5EF4-FFF2-40B4-BE49-F238E27FC236}">
                <a16:creationId xmlns:a16="http://schemas.microsoft.com/office/drawing/2014/main" id="{1045EC2F-2B18-F149-AAFD-8A7C0D2B865A}"/>
              </a:ext>
            </a:extLst>
          </p:cNvPr>
          <p:cNvSpPr txBox="1"/>
          <p:nvPr/>
        </p:nvSpPr>
        <p:spPr>
          <a:xfrm>
            <a:off x="3200066" y="11035584"/>
            <a:ext cx="5826626" cy="1075294"/>
          </a:xfrm>
          <a:prstGeom prst="rect">
            <a:avLst/>
          </a:prstGeom>
          <a:noFill/>
        </p:spPr>
        <p:txBody>
          <a:bodyPr wrap="square" rtlCol="0">
            <a:spAutoFit/>
          </a:bodyPr>
          <a:lstStyle/>
          <a:p>
            <a:pPr algn="ct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29" name="TextBox 28">
            <a:extLst>
              <a:ext uri="{FF2B5EF4-FFF2-40B4-BE49-F238E27FC236}">
                <a16:creationId xmlns:a16="http://schemas.microsoft.com/office/drawing/2014/main" id="{8FD803FC-157A-5645-93AD-7B1CF59E85B0}"/>
              </a:ext>
            </a:extLst>
          </p:cNvPr>
          <p:cNvSpPr txBox="1"/>
          <p:nvPr/>
        </p:nvSpPr>
        <p:spPr>
          <a:xfrm>
            <a:off x="3838883" y="10107001"/>
            <a:ext cx="4368203" cy="646331"/>
          </a:xfrm>
          <a:prstGeom prst="rect">
            <a:avLst/>
          </a:prstGeom>
          <a:noFill/>
        </p:spPr>
        <p:txBody>
          <a:bodyPr wrap="square" rtlCol="0">
            <a:spAutoFit/>
          </a:bodyPr>
          <a:lstStyle/>
          <a:p>
            <a:pPr algn="ctr"/>
            <a:r>
              <a:rPr lang="en-US" sz="3600" dirty="0">
                <a:solidFill>
                  <a:schemeClr val="tx2"/>
                </a:solidFill>
                <a:latin typeface="Poppins Medium" pitchFamily="2" charset="77"/>
                <a:ea typeface="Lato" panose="020F0502020204030203" pitchFamily="34" charset="0"/>
                <a:cs typeface="Poppins Medium" pitchFamily="2" charset="77"/>
              </a:rPr>
              <a:t>Human Resources</a:t>
            </a:r>
          </a:p>
        </p:txBody>
      </p:sp>
    </p:spTree>
    <p:extLst>
      <p:ext uri="{BB962C8B-B14F-4D97-AF65-F5344CB8AC3E}">
        <p14:creationId xmlns:p14="http://schemas.microsoft.com/office/powerpoint/2010/main" val="236738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adroTexto 350">
            <a:extLst>
              <a:ext uri="{FF2B5EF4-FFF2-40B4-BE49-F238E27FC236}">
                <a16:creationId xmlns:a16="http://schemas.microsoft.com/office/drawing/2014/main" id="{AB849402-DAC9-0546-B3E7-4AD530F31DBD}"/>
              </a:ext>
            </a:extLst>
          </p:cNvPr>
          <p:cNvSpPr txBox="1"/>
          <p:nvPr/>
        </p:nvSpPr>
        <p:spPr>
          <a:xfrm>
            <a:off x="3732939" y="1071658"/>
            <a:ext cx="16912002"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Horizontal Bar Charts Infographics</a:t>
            </a:r>
          </a:p>
        </p:txBody>
      </p:sp>
      <p:sp>
        <p:nvSpPr>
          <p:cNvPr id="26" name="CuadroTexto 351">
            <a:extLst>
              <a:ext uri="{FF2B5EF4-FFF2-40B4-BE49-F238E27FC236}">
                <a16:creationId xmlns:a16="http://schemas.microsoft.com/office/drawing/2014/main" id="{B650EAFD-E72D-E84E-AF64-AA60B307E4E7}"/>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7" name="Rectangle 26">
            <a:extLst>
              <a:ext uri="{FF2B5EF4-FFF2-40B4-BE49-F238E27FC236}">
                <a16:creationId xmlns:a16="http://schemas.microsoft.com/office/drawing/2014/main" id="{8862EDE9-CCBB-894E-BCA0-4817DE454716}"/>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9" name="Chart 28">
            <a:extLst>
              <a:ext uri="{FF2B5EF4-FFF2-40B4-BE49-F238E27FC236}">
                <a16:creationId xmlns:a16="http://schemas.microsoft.com/office/drawing/2014/main" id="{79857F48-DBCB-E84D-A445-05E67F43E3EC}"/>
              </a:ext>
            </a:extLst>
          </p:cNvPr>
          <p:cNvGraphicFramePr/>
          <p:nvPr/>
        </p:nvGraphicFramePr>
        <p:xfrm>
          <a:off x="2029737" y="4081307"/>
          <a:ext cx="9681617" cy="6117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Chart 29">
            <a:extLst>
              <a:ext uri="{FF2B5EF4-FFF2-40B4-BE49-F238E27FC236}">
                <a16:creationId xmlns:a16="http://schemas.microsoft.com/office/drawing/2014/main" id="{6EAC60C3-64C2-E244-A162-7D820C2B5873}"/>
              </a:ext>
            </a:extLst>
          </p:cNvPr>
          <p:cNvGraphicFramePr/>
          <p:nvPr/>
        </p:nvGraphicFramePr>
        <p:xfrm>
          <a:off x="12705508" y="4081307"/>
          <a:ext cx="9681617" cy="6117770"/>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áfico 282">
            <a:extLst>
              <a:ext uri="{FF2B5EF4-FFF2-40B4-BE49-F238E27FC236}">
                <a16:creationId xmlns:a16="http://schemas.microsoft.com/office/drawing/2014/main" id="{7B2CFFF2-4BF0-7C45-B4C7-23DF196FE627}"/>
              </a:ext>
            </a:extLst>
          </p:cNvPr>
          <p:cNvGrpSpPr/>
          <p:nvPr/>
        </p:nvGrpSpPr>
        <p:grpSpPr>
          <a:xfrm>
            <a:off x="2424169" y="10761786"/>
            <a:ext cx="1684549" cy="1684549"/>
            <a:chOff x="564780" y="239858"/>
            <a:chExt cx="597977" cy="597977"/>
          </a:xfrm>
          <a:solidFill>
            <a:schemeClr val="accent1"/>
          </a:solidFill>
        </p:grpSpPr>
        <p:sp>
          <p:nvSpPr>
            <p:cNvPr id="32" name="Forma libre 285">
              <a:extLst>
                <a:ext uri="{FF2B5EF4-FFF2-40B4-BE49-F238E27FC236}">
                  <a16:creationId xmlns:a16="http://schemas.microsoft.com/office/drawing/2014/main" id="{47BD9773-5305-C848-89CE-95AAF82B849D}"/>
                </a:ext>
              </a:extLst>
            </p:cNvPr>
            <p:cNvSpPr/>
            <p:nvPr/>
          </p:nvSpPr>
          <p:spPr>
            <a:xfrm>
              <a:off x="563824" y="238902"/>
              <a:ext cx="517652" cy="517652"/>
            </a:xfrm>
            <a:custGeom>
              <a:avLst/>
              <a:gdLst>
                <a:gd name="connsiteX0" fmla="*/ 245812 w 517651"/>
                <a:gd name="connsiteY0" fmla="*/ 436157 h 517651"/>
                <a:gd name="connsiteX1" fmla="*/ 436254 w 517651"/>
                <a:gd name="connsiteY1" fmla="*/ 245757 h 517651"/>
                <a:gd name="connsiteX2" fmla="*/ 498982 w 517651"/>
                <a:gd name="connsiteY2" fmla="*/ 256568 h 517651"/>
                <a:gd name="connsiteX3" fmla="*/ 503472 w 517651"/>
                <a:gd name="connsiteY3" fmla="*/ 257325 h 517651"/>
                <a:gd name="connsiteX4" fmla="*/ 504004 w 517651"/>
                <a:gd name="connsiteY4" fmla="*/ 257325 h 517651"/>
                <a:gd name="connsiteX5" fmla="*/ 517607 w 517651"/>
                <a:gd name="connsiteY5" fmla="*/ 243725 h 517651"/>
                <a:gd name="connsiteX6" fmla="*/ 516783 w 517651"/>
                <a:gd name="connsiteY6" fmla="*/ 238997 h 517651"/>
                <a:gd name="connsiteX7" fmla="*/ 259415 w 517651"/>
                <a:gd name="connsiteY7" fmla="*/ 956 h 517651"/>
                <a:gd name="connsiteX8" fmla="*/ 956 w 517651"/>
                <a:gd name="connsiteY8" fmla="*/ 259358 h 517651"/>
                <a:gd name="connsiteX9" fmla="*/ 242915 w 517651"/>
                <a:gd name="connsiteY9" fmla="*/ 516948 h 517651"/>
                <a:gd name="connsiteX10" fmla="*/ 243766 w 517651"/>
                <a:gd name="connsiteY10" fmla="*/ 516975 h 517651"/>
                <a:gd name="connsiteX11" fmla="*/ 254606 w 517651"/>
                <a:gd name="connsiteY11" fmla="*/ 511595 h 517651"/>
                <a:gd name="connsiteX12" fmla="*/ 256598 w 517651"/>
                <a:gd name="connsiteY12" fmla="*/ 498899 h 517651"/>
                <a:gd name="connsiteX13" fmla="*/ 245812 w 517651"/>
                <a:gd name="connsiteY13" fmla="*/ 436157 h 517651"/>
                <a:gd name="connsiteX14" fmla="*/ 187372 w 517651"/>
                <a:gd name="connsiteY14" fmla="*/ 350573 h 517651"/>
                <a:gd name="connsiteX15" fmla="*/ 177756 w 517651"/>
                <a:gd name="connsiteY15" fmla="*/ 354557 h 517651"/>
                <a:gd name="connsiteX16" fmla="*/ 168140 w 517651"/>
                <a:gd name="connsiteY16" fmla="*/ 350573 h 517651"/>
                <a:gd name="connsiteX17" fmla="*/ 168140 w 517651"/>
                <a:gd name="connsiteY17" fmla="*/ 331342 h 517651"/>
                <a:gd name="connsiteX18" fmla="*/ 245757 w 517651"/>
                <a:gd name="connsiteY18" fmla="*/ 253726 h 517651"/>
                <a:gd name="connsiteX19" fmla="*/ 245757 w 517651"/>
                <a:gd name="connsiteY19" fmla="*/ 96157 h 517651"/>
                <a:gd name="connsiteX20" fmla="*/ 259358 w 517651"/>
                <a:gd name="connsiteY20" fmla="*/ 82557 h 517651"/>
                <a:gd name="connsiteX21" fmla="*/ 272958 w 517651"/>
                <a:gd name="connsiteY21" fmla="*/ 96157 h 517651"/>
                <a:gd name="connsiteX22" fmla="*/ 272958 w 517651"/>
                <a:gd name="connsiteY22" fmla="*/ 259358 h 517651"/>
                <a:gd name="connsiteX23" fmla="*/ 268974 w 517651"/>
                <a:gd name="connsiteY23" fmla="*/ 268974 h 517651"/>
                <a:gd name="connsiteX24" fmla="*/ 187372 w 517651"/>
                <a:gd name="connsiteY24" fmla="*/ 350573 h 51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651" h="517651">
                  <a:moveTo>
                    <a:pt x="245812" y="436157"/>
                  </a:moveTo>
                  <a:cubicBezTo>
                    <a:pt x="245812" y="331170"/>
                    <a:pt x="331255" y="245757"/>
                    <a:pt x="436254" y="245757"/>
                  </a:cubicBezTo>
                  <a:cubicBezTo>
                    <a:pt x="457349" y="245757"/>
                    <a:pt x="478445" y="249396"/>
                    <a:pt x="498982" y="256568"/>
                  </a:cubicBezTo>
                  <a:cubicBezTo>
                    <a:pt x="500443" y="257073"/>
                    <a:pt x="501958" y="257325"/>
                    <a:pt x="503472" y="257325"/>
                  </a:cubicBezTo>
                  <a:cubicBezTo>
                    <a:pt x="503685" y="257338"/>
                    <a:pt x="503871" y="257325"/>
                    <a:pt x="504004" y="257325"/>
                  </a:cubicBezTo>
                  <a:cubicBezTo>
                    <a:pt x="511523" y="257325"/>
                    <a:pt x="517607" y="251242"/>
                    <a:pt x="517607" y="243725"/>
                  </a:cubicBezTo>
                  <a:cubicBezTo>
                    <a:pt x="517607" y="242065"/>
                    <a:pt x="517315" y="240471"/>
                    <a:pt x="516783" y="238997"/>
                  </a:cubicBezTo>
                  <a:cubicBezTo>
                    <a:pt x="506289" y="105201"/>
                    <a:pt x="393984" y="956"/>
                    <a:pt x="259415" y="956"/>
                  </a:cubicBezTo>
                  <a:cubicBezTo>
                    <a:pt x="116901" y="956"/>
                    <a:pt x="956" y="116876"/>
                    <a:pt x="956" y="259358"/>
                  </a:cubicBezTo>
                  <a:cubicBezTo>
                    <a:pt x="956" y="395212"/>
                    <a:pt x="107230" y="508356"/>
                    <a:pt x="242915" y="516948"/>
                  </a:cubicBezTo>
                  <a:cubicBezTo>
                    <a:pt x="243180" y="516961"/>
                    <a:pt x="243474" y="516975"/>
                    <a:pt x="243766" y="516975"/>
                  </a:cubicBezTo>
                  <a:cubicBezTo>
                    <a:pt x="248016" y="516975"/>
                    <a:pt x="252029" y="514996"/>
                    <a:pt x="254606" y="511595"/>
                  </a:cubicBezTo>
                  <a:cubicBezTo>
                    <a:pt x="257369" y="507969"/>
                    <a:pt x="258113" y="503202"/>
                    <a:pt x="256598" y="498899"/>
                  </a:cubicBezTo>
                  <a:cubicBezTo>
                    <a:pt x="249451" y="478379"/>
                    <a:pt x="245812" y="457261"/>
                    <a:pt x="245812" y="436157"/>
                  </a:cubicBezTo>
                  <a:close/>
                  <a:moveTo>
                    <a:pt x="187372" y="350573"/>
                  </a:moveTo>
                  <a:cubicBezTo>
                    <a:pt x="184716" y="353228"/>
                    <a:pt x="181235" y="354557"/>
                    <a:pt x="177756" y="354557"/>
                  </a:cubicBezTo>
                  <a:cubicBezTo>
                    <a:pt x="174277" y="354557"/>
                    <a:pt x="170797" y="353228"/>
                    <a:pt x="168140" y="350573"/>
                  </a:cubicBezTo>
                  <a:cubicBezTo>
                    <a:pt x="162827" y="345260"/>
                    <a:pt x="162827" y="336653"/>
                    <a:pt x="168140" y="331342"/>
                  </a:cubicBezTo>
                  <a:lnTo>
                    <a:pt x="245757" y="253726"/>
                  </a:lnTo>
                  <a:lnTo>
                    <a:pt x="245757" y="96157"/>
                  </a:lnTo>
                  <a:cubicBezTo>
                    <a:pt x="245757" y="88640"/>
                    <a:pt x="251840" y="82557"/>
                    <a:pt x="259358" y="82557"/>
                  </a:cubicBezTo>
                  <a:cubicBezTo>
                    <a:pt x="266875" y="82557"/>
                    <a:pt x="272958" y="88640"/>
                    <a:pt x="272958" y="96157"/>
                  </a:cubicBezTo>
                  <a:lnTo>
                    <a:pt x="272958" y="259358"/>
                  </a:lnTo>
                  <a:cubicBezTo>
                    <a:pt x="272958" y="262970"/>
                    <a:pt x="271524" y="266424"/>
                    <a:pt x="268974" y="268974"/>
                  </a:cubicBezTo>
                  <a:lnTo>
                    <a:pt x="187372" y="350573"/>
                  </a:lnTo>
                  <a:close/>
                </a:path>
              </a:pathLst>
            </a:custGeom>
            <a:grpFill/>
            <a:ln w="9525" cap="flat">
              <a:noFill/>
              <a:prstDash val="solid"/>
              <a:miter/>
            </a:ln>
          </p:spPr>
          <p:txBody>
            <a:bodyPr rtlCol="0" anchor="ctr"/>
            <a:lstStyle/>
            <a:p>
              <a:endParaRPr lang="es-MX"/>
            </a:p>
          </p:txBody>
        </p:sp>
        <p:sp>
          <p:nvSpPr>
            <p:cNvPr id="33" name="Forma libre 286">
              <a:extLst>
                <a:ext uri="{FF2B5EF4-FFF2-40B4-BE49-F238E27FC236}">
                  <a16:creationId xmlns:a16="http://schemas.microsoft.com/office/drawing/2014/main" id="{16B9C9C7-D39F-F74A-BEDF-04C1A6380F37}"/>
                </a:ext>
              </a:extLst>
            </p:cNvPr>
            <p:cNvSpPr/>
            <p:nvPr/>
          </p:nvSpPr>
          <p:spPr>
            <a:xfrm>
              <a:off x="835824" y="510902"/>
              <a:ext cx="327676" cy="327676"/>
            </a:xfrm>
            <a:custGeom>
              <a:avLst/>
              <a:gdLst>
                <a:gd name="connsiteX0" fmla="*/ 164157 w 327676"/>
                <a:gd name="connsiteY0" fmla="*/ 956 h 327676"/>
                <a:gd name="connsiteX1" fmla="*/ 956 w 327676"/>
                <a:gd name="connsiteY1" fmla="*/ 164157 h 327676"/>
                <a:gd name="connsiteX2" fmla="*/ 164157 w 327676"/>
                <a:gd name="connsiteY2" fmla="*/ 327357 h 327676"/>
                <a:gd name="connsiteX3" fmla="*/ 327357 w 327676"/>
                <a:gd name="connsiteY3" fmla="*/ 164157 h 327676"/>
                <a:gd name="connsiteX4" fmla="*/ 164157 w 327676"/>
                <a:gd name="connsiteY4" fmla="*/ 956 h 327676"/>
                <a:gd name="connsiteX5" fmla="*/ 157357 w 327676"/>
                <a:gd name="connsiteY5" fmla="*/ 150558 h 327676"/>
                <a:gd name="connsiteX6" fmla="*/ 170958 w 327676"/>
                <a:gd name="connsiteY6" fmla="*/ 150558 h 327676"/>
                <a:gd name="connsiteX7" fmla="*/ 218557 w 327676"/>
                <a:gd name="connsiteY7" fmla="*/ 198157 h 327676"/>
                <a:gd name="connsiteX8" fmla="*/ 177757 w 327676"/>
                <a:gd name="connsiteY8" fmla="*/ 245070 h 327676"/>
                <a:gd name="connsiteX9" fmla="*/ 177757 w 327676"/>
                <a:gd name="connsiteY9" fmla="*/ 259358 h 327676"/>
                <a:gd name="connsiteX10" fmla="*/ 164157 w 327676"/>
                <a:gd name="connsiteY10" fmla="*/ 272958 h 327676"/>
                <a:gd name="connsiteX11" fmla="*/ 150556 w 327676"/>
                <a:gd name="connsiteY11" fmla="*/ 259358 h 327676"/>
                <a:gd name="connsiteX12" fmla="*/ 150556 w 327676"/>
                <a:gd name="connsiteY12" fmla="*/ 245757 h 327676"/>
                <a:gd name="connsiteX13" fmla="*/ 123357 w 327676"/>
                <a:gd name="connsiteY13" fmla="*/ 245757 h 327676"/>
                <a:gd name="connsiteX14" fmla="*/ 109756 w 327676"/>
                <a:gd name="connsiteY14" fmla="*/ 232157 h 327676"/>
                <a:gd name="connsiteX15" fmla="*/ 123357 w 327676"/>
                <a:gd name="connsiteY15" fmla="*/ 218556 h 327676"/>
                <a:gd name="connsiteX16" fmla="*/ 170956 w 327676"/>
                <a:gd name="connsiteY16" fmla="*/ 218556 h 327676"/>
                <a:gd name="connsiteX17" fmla="*/ 191356 w 327676"/>
                <a:gd name="connsiteY17" fmla="*/ 198156 h 327676"/>
                <a:gd name="connsiteX18" fmla="*/ 170956 w 327676"/>
                <a:gd name="connsiteY18" fmla="*/ 177756 h 327676"/>
                <a:gd name="connsiteX19" fmla="*/ 157357 w 327676"/>
                <a:gd name="connsiteY19" fmla="*/ 177756 h 327676"/>
                <a:gd name="connsiteX20" fmla="*/ 109757 w 327676"/>
                <a:gd name="connsiteY20" fmla="*/ 130156 h 327676"/>
                <a:gd name="connsiteX21" fmla="*/ 150558 w 327676"/>
                <a:gd name="connsiteY21" fmla="*/ 83244 h 327676"/>
                <a:gd name="connsiteX22" fmla="*/ 150558 w 327676"/>
                <a:gd name="connsiteY22" fmla="*/ 68956 h 327676"/>
                <a:gd name="connsiteX23" fmla="*/ 164158 w 327676"/>
                <a:gd name="connsiteY23" fmla="*/ 55356 h 327676"/>
                <a:gd name="connsiteX24" fmla="*/ 177757 w 327676"/>
                <a:gd name="connsiteY24" fmla="*/ 68957 h 327676"/>
                <a:gd name="connsiteX25" fmla="*/ 177757 w 327676"/>
                <a:gd name="connsiteY25" fmla="*/ 82558 h 327676"/>
                <a:gd name="connsiteX26" fmla="*/ 204957 w 327676"/>
                <a:gd name="connsiteY26" fmla="*/ 82558 h 327676"/>
                <a:gd name="connsiteX27" fmla="*/ 218557 w 327676"/>
                <a:gd name="connsiteY27" fmla="*/ 96158 h 327676"/>
                <a:gd name="connsiteX28" fmla="*/ 204957 w 327676"/>
                <a:gd name="connsiteY28" fmla="*/ 109759 h 327676"/>
                <a:gd name="connsiteX29" fmla="*/ 157357 w 327676"/>
                <a:gd name="connsiteY29" fmla="*/ 109759 h 327676"/>
                <a:gd name="connsiteX30" fmla="*/ 136957 w 327676"/>
                <a:gd name="connsiteY30" fmla="*/ 130159 h 327676"/>
                <a:gd name="connsiteX31" fmla="*/ 157357 w 327676"/>
                <a:gd name="connsiteY31" fmla="*/ 150558 h 32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7676" h="327676">
                  <a:moveTo>
                    <a:pt x="164157" y="956"/>
                  </a:moveTo>
                  <a:cubicBezTo>
                    <a:pt x="74163" y="956"/>
                    <a:pt x="956" y="74163"/>
                    <a:pt x="956" y="164157"/>
                  </a:cubicBezTo>
                  <a:cubicBezTo>
                    <a:pt x="956" y="254150"/>
                    <a:pt x="74163" y="327357"/>
                    <a:pt x="164157" y="327357"/>
                  </a:cubicBezTo>
                  <a:cubicBezTo>
                    <a:pt x="254150" y="327357"/>
                    <a:pt x="327357" y="254150"/>
                    <a:pt x="327357" y="164157"/>
                  </a:cubicBezTo>
                  <a:cubicBezTo>
                    <a:pt x="327357" y="74163"/>
                    <a:pt x="254152" y="956"/>
                    <a:pt x="164157" y="956"/>
                  </a:cubicBezTo>
                  <a:close/>
                  <a:moveTo>
                    <a:pt x="157357" y="150558"/>
                  </a:moveTo>
                  <a:lnTo>
                    <a:pt x="170958" y="150558"/>
                  </a:lnTo>
                  <a:cubicBezTo>
                    <a:pt x="197201" y="150558"/>
                    <a:pt x="218557" y="171914"/>
                    <a:pt x="218557" y="198157"/>
                  </a:cubicBezTo>
                  <a:cubicBezTo>
                    <a:pt x="218557" y="222074"/>
                    <a:pt x="200766" y="241737"/>
                    <a:pt x="177757" y="245070"/>
                  </a:cubicBezTo>
                  <a:lnTo>
                    <a:pt x="177757" y="259358"/>
                  </a:lnTo>
                  <a:cubicBezTo>
                    <a:pt x="177757" y="266875"/>
                    <a:pt x="171674" y="272958"/>
                    <a:pt x="164157" y="272958"/>
                  </a:cubicBezTo>
                  <a:cubicBezTo>
                    <a:pt x="156639" y="272958"/>
                    <a:pt x="150556" y="266875"/>
                    <a:pt x="150556" y="259358"/>
                  </a:cubicBezTo>
                  <a:lnTo>
                    <a:pt x="150556" y="245757"/>
                  </a:lnTo>
                  <a:lnTo>
                    <a:pt x="123357" y="245757"/>
                  </a:lnTo>
                  <a:cubicBezTo>
                    <a:pt x="115839" y="245757"/>
                    <a:pt x="109756" y="239674"/>
                    <a:pt x="109756" y="232157"/>
                  </a:cubicBezTo>
                  <a:cubicBezTo>
                    <a:pt x="109756" y="224639"/>
                    <a:pt x="115839" y="218556"/>
                    <a:pt x="123357" y="218556"/>
                  </a:cubicBezTo>
                  <a:lnTo>
                    <a:pt x="170956" y="218556"/>
                  </a:lnTo>
                  <a:cubicBezTo>
                    <a:pt x="182193" y="218556"/>
                    <a:pt x="191356" y="209405"/>
                    <a:pt x="191356" y="198156"/>
                  </a:cubicBezTo>
                  <a:cubicBezTo>
                    <a:pt x="191356" y="186907"/>
                    <a:pt x="182192" y="177756"/>
                    <a:pt x="170956" y="177756"/>
                  </a:cubicBezTo>
                  <a:lnTo>
                    <a:pt x="157357" y="177756"/>
                  </a:lnTo>
                  <a:cubicBezTo>
                    <a:pt x="131114" y="177756"/>
                    <a:pt x="109757" y="156400"/>
                    <a:pt x="109757" y="130156"/>
                  </a:cubicBezTo>
                  <a:cubicBezTo>
                    <a:pt x="109757" y="106240"/>
                    <a:pt x="127549" y="86577"/>
                    <a:pt x="150558" y="83244"/>
                  </a:cubicBezTo>
                  <a:lnTo>
                    <a:pt x="150558" y="68956"/>
                  </a:lnTo>
                  <a:cubicBezTo>
                    <a:pt x="150558" y="61439"/>
                    <a:pt x="156641" y="55356"/>
                    <a:pt x="164158" y="55356"/>
                  </a:cubicBezTo>
                  <a:cubicBezTo>
                    <a:pt x="171676" y="55356"/>
                    <a:pt x="177757" y="61440"/>
                    <a:pt x="177757" y="68957"/>
                  </a:cubicBezTo>
                  <a:lnTo>
                    <a:pt x="177757" y="82558"/>
                  </a:lnTo>
                  <a:lnTo>
                    <a:pt x="204957" y="82558"/>
                  </a:lnTo>
                  <a:cubicBezTo>
                    <a:pt x="212474" y="82558"/>
                    <a:pt x="218557" y="88641"/>
                    <a:pt x="218557" y="96158"/>
                  </a:cubicBezTo>
                  <a:cubicBezTo>
                    <a:pt x="218557" y="103676"/>
                    <a:pt x="212474" y="109759"/>
                    <a:pt x="204957" y="109759"/>
                  </a:cubicBezTo>
                  <a:lnTo>
                    <a:pt x="157357" y="109759"/>
                  </a:lnTo>
                  <a:cubicBezTo>
                    <a:pt x="146121" y="109759"/>
                    <a:pt x="136957" y="118909"/>
                    <a:pt x="136957" y="130159"/>
                  </a:cubicBezTo>
                  <a:cubicBezTo>
                    <a:pt x="136957" y="141408"/>
                    <a:pt x="146122" y="150558"/>
                    <a:pt x="157357" y="150558"/>
                  </a:cubicBezTo>
                  <a:close/>
                </a:path>
              </a:pathLst>
            </a:custGeom>
            <a:grpFill/>
            <a:ln w="9525" cap="flat">
              <a:noFill/>
              <a:prstDash val="solid"/>
              <a:miter/>
            </a:ln>
          </p:spPr>
          <p:txBody>
            <a:bodyPr rtlCol="0" anchor="ctr"/>
            <a:lstStyle/>
            <a:p>
              <a:endParaRPr lang="es-MX"/>
            </a:p>
          </p:txBody>
        </p:sp>
      </p:grpSp>
      <p:grpSp>
        <p:nvGrpSpPr>
          <p:cNvPr id="34" name="Gráfico 42">
            <a:extLst>
              <a:ext uri="{FF2B5EF4-FFF2-40B4-BE49-F238E27FC236}">
                <a16:creationId xmlns:a16="http://schemas.microsoft.com/office/drawing/2014/main" id="{5B943667-00FE-3143-93C4-B32B31305260}"/>
              </a:ext>
            </a:extLst>
          </p:cNvPr>
          <p:cNvGrpSpPr/>
          <p:nvPr/>
        </p:nvGrpSpPr>
        <p:grpSpPr>
          <a:xfrm>
            <a:off x="13318722" y="10761785"/>
            <a:ext cx="1684549" cy="1684549"/>
            <a:chOff x="5119693" y="239857"/>
            <a:chExt cx="597977" cy="597977"/>
          </a:xfrm>
          <a:solidFill>
            <a:schemeClr val="accent3"/>
          </a:solidFill>
        </p:grpSpPr>
        <p:sp>
          <p:nvSpPr>
            <p:cNvPr id="35" name="Forma libre 296">
              <a:extLst>
                <a:ext uri="{FF2B5EF4-FFF2-40B4-BE49-F238E27FC236}">
                  <a16:creationId xmlns:a16="http://schemas.microsoft.com/office/drawing/2014/main" id="{2BE03555-092B-0D4F-BEC9-D657E7FA8C85}"/>
                </a:ext>
              </a:extLst>
            </p:cNvPr>
            <p:cNvSpPr/>
            <p:nvPr/>
          </p:nvSpPr>
          <p:spPr>
            <a:xfrm>
              <a:off x="5355517" y="238981"/>
              <a:ext cx="126136" cy="126136"/>
            </a:xfrm>
            <a:custGeom>
              <a:avLst/>
              <a:gdLst>
                <a:gd name="connsiteX0" fmla="*/ 125454 w 126135"/>
                <a:gd name="connsiteY0" fmla="*/ 63165 h 126135"/>
                <a:gd name="connsiteX1" fmla="*/ 63165 w 126135"/>
                <a:gd name="connsiteY1" fmla="*/ 125454 h 126135"/>
                <a:gd name="connsiteX2" fmla="*/ 876 w 126135"/>
                <a:gd name="connsiteY2" fmla="*/ 63165 h 126135"/>
                <a:gd name="connsiteX3" fmla="*/ 63165 w 126135"/>
                <a:gd name="connsiteY3" fmla="*/ 876 h 126135"/>
                <a:gd name="connsiteX4" fmla="*/ 125454 w 126135"/>
                <a:gd name="connsiteY4" fmla="*/ 63165 h 126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135" h="126135">
                  <a:moveTo>
                    <a:pt x="125454" y="63165"/>
                  </a:moveTo>
                  <a:cubicBezTo>
                    <a:pt x="125454" y="97566"/>
                    <a:pt x="97566" y="125454"/>
                    <a:pt x="63165" y="125454"/>
                  </a:cubicBezTo>
                  <a:cubicBezTo>
                    <a:pt x="28764" y="125454"/>
                    <a:pt x="876" y="97566"/>
                    <a:pt x="876" y="63165"/>
                  </a:cubicBezTo>
                  <a:cubicBezTo>
                    <a:pt x="876" y="28764"/>
                    <a:pt x="28764" y="876"/>
                    <a:pt x="63165" y="876"/>
                  </a:cubicBezTo>
                  <a:cubicBezTo>
                    <a:pt x="97566" y="876"/>
                    <a:pt x="125454" y="28764"/>
                    <a:pt x="125454" y="63165"/>
                  </a:cubicBezTo>
                  <a:close/>
                </a:path>
              </a:pathLst>
            </a:custGeom>
            <a:grpFill/>
            <a:ln w="9525" cap="flat">
              <a:noFill/>
              <a:prstDash val="solid"/>
              <a:miter/>
            </a:ln>
          </p:spPr>
          <p:txBody>
            <a:bodyPr rtlCol="0" anchor="ctr"/>
            <a:lstStyle/>
            <a:p>
              <a:endParaRPr lang="es-MX"/>
            </a:p>
          </p:txBody>
        </p:sp>
        <p:sp>
          <p:nvSpPr>
            <p:cNvPr id="36" name="Forma libre 297">
              <a:extLst>
                <a:ext uri="{FF2B5EF4-FFF2-40B4-BE49-F238E27FC236}">
                  <a16:creationId xmlns:a16="http://schemas.microsoft.com/office/drawing/2014/main" id="{4A4FC390-AAD5-9745-B354-3C109B998A49}"/>
                </a:ext>
              </a:extLst>
            </p:cNvPr>
            <p:cNvSpPr/>
            <p:nvPr/>
          </p:nvSpPr>
          <p:spPr>
            <a:xfrm>
              <a:off x="5305685" y="376017"/>
              <a:ext cx="225409" cy="113289"/>
            </a:xfrm>
            <a:custGeom>
              <a:avLst/>
              <a:gdLst>
                <a:gd name="connsiteX0" fmla="*/ 198426 w 225409"/>
                <a:gd name="connsiteY0" fmla="*/ 112997 h 113288"/>
                <a:gd name="connsiteX1" fmla="*/ 225117 w 225409"/>
                <a:gd name="connsiteY1" fmla="*/ 84187 h 113288"/>
                <a:gd name="connsiteX2" fmla="*/ 225117 w 225409"/>
                <a:gd name="connsiteY2" fmla="*/ 76207 h 113288"/>
                <a:gd name="connsiteX3" fmla="*/ 198206 w 225409"/>
                <a:gd name="connsiteY3" fmla="*/ 26582 h 113288"/>
                <a:gd name="connsiteX4" fmla="*/ 112997 w 225409"/>
                <a:gd name="connsiteY4" fmla="*/ 876 h 113288"/>
                <a:gd name="connsiteX5" fmla="*/ 27787 w 225409"/>
                <a:gd name="connsiteY5" fmla="*/ 26582 h 113288"/>
                <a:gd name="connsiteX6" fmla="*/ 876 w 225409"/>
                <a:gd name="connsiteY6" fmla="*/ 76207 h 113288"/>
                <a:gd name="connsiteX7" fmla="*/ 876 w 225409"/>
                <a:gd name="connsiteY7" fmla="*/ 84187 h 113288"/>
                <a:gd name="connsiteX8" fmla="*/ 27568 w 225409"/>
                <a:gd name="connsiteY8" fmla="*/ 112997 h 113288"/>
                <a:gd name="connsiteX9" fmla="*/ 198426 w 225409"/>
                <a:gd name="connsiteY9" fmla="*/ 112997 h 11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409" h="113288">
                  <a:moveTo>
                    <a:pt x="198426" y="112997"/>
                  </a:moveTo>
                  <a:cubicBezTo>
                    <a:pt x="213146" y="112997"/>
                    <a:pt x="225117" y="100076"/>
                    <a:pt x="225117" y="84187"/>
                  </a:cubicBezTo>
                  <a:lnTo>
                    <a:pt x="225117" y="76207"/>
                  </a:lnTo>
                  <a:cubicBezTo>
                    <a:pt x="225117" y="55391"/>
                    <a:pt x="214813" y="36376"/>
                    <a:pt x="198206" y="26582"/>
                  </a:cubicBezTo>
                  <a:cubicBezTo>
                    <a:pt x="178315" y="14854"/>
                    <a:pt x="147390" y="876"/>
                    <a:pt x="112997" y="876"/>
                  </a:cubicBezTo>
                  <a:cubicBezTo>
                    <a:pt x="78604" y="876"/>
                    <a:pt x="47678" y="14855"/>
                    <a:pt x="27787" y="26582"/>
                  </a:cubicBezTo>
                  <a:cubicBezTo>
                    <a:pt x="11181" y="36376"/>
                    <a:pt x="876" y="55391"/>
                    <a:pt x="876" y="76207"/>
                  </a:cubicBezTo>
                  <a:lnTo>
                    <a:pt x="876" y="84187"/>
                  </a:lnTo>
                  <a:cubicBezTo>
                    <a:pt x="876" y="100076"/>
                    <a:pt x="12847" y="112997"/>
                    <a:pt x="27568" y="112997"/>
                  </a:cubicBezTo>
                  <a:lnTo>
                    <a:pt x="198426" y="112997"/>
                  </a:lnTo>
                  <a:close/>
                </a:path>
              </a:pathLst>
            </a:custGeom>
            <a:grpFill/>
            <a:ln w="9525" cap="flat">
              <a:noFill/>
              <a:prstDash val="solid"/>
              <a:miter/>
            </a:ln>
          </p:spPr>
          <p:txBody>
            <a:bodyPr rtlCol="0" anchor="ctr"/>
            <a:lstStyle/>
            <a:p>
              <a:endParaRPr lang="es-MX"/>
            </a:p>
          </p:txBody>
        </p:sp>
        <p:sp>
          <p:nvSpPr>
            <p:cNvPr id="37" name="Forma libre 298">
              <a:extLst>
                <a:ext uri="{FF2B5EF4-FFF2-40B4-BE49-F238E27FC236}">
                  <a16:creationId xmlns:a16="http://schemas.microsoft.com/office/drawing/2014/main" id="{01CCCC80-CD3C-114F-B943-CFDE0DC668AD}"/>
                </a:ext>
              </a:extLst>
            </p:cNvPr>
            <p:cNvSpPr/>
            <p:nvPr/>
          </p:nvSpPr>
          <p:spPr>
            <a:xfrm>
              <a:off x="5318140" y="513052"/>
              <a:ext cx="150662" cy="175189"/>
            </a:xfrm>
            <a:custGeom>
              <a:avLst/>
              <a:gdLst>
                <a:gd name="connsiteX0" fmla="*/ 137903 w 150662"/>
                <a:gd name="connsiteY0" fmla="*/ 125456 h 175188"/>
                <a:gd name="connsiteX1" fmla="*/ 148280 w 150662"/>
                <a:gd name="connsiteY1" fmla="*/ 119908 h 175188"/>
                <a:gd name="connsiteX2" fmla="*/ 144826 w 150662"/>
                <a:gd name="connsiteY2" fmla="*/ 102632 h 175188"/>
                <a:gd name="connsiteX3" fmla="*/ 113000 w 150662"/>
                <a:gd name="connsiteY3" fmla="*/ 81415 h 175188"/>
                <a:gd name="connsiteX4" fmla="*/ 113000 w 150662"/>
                <a:gd name="connsiteY4" fmla="*/ 13334 h 175188"/>
                <a:gd name="connsiteX5" fmla="*/ 100542 w 150662"/>
                <a:gd name="connsiteY5" fmla="*/ 876 h 175188"/>
                <a:gd name="connsiteX6" fmla="*/ 88083 w 150662"/>
                <a:gd name="connsiteY6" fmla="*/ 13334 h 175188"/>
                <a:gd name="connsiteX7" fmla="*/ 88083 w 150662"/>
                <a:gd name="connsiteY7" fmla="*/ 82351 h 175188"/>
                <a:gd name="connsiteX8" fmla="*/ 5233 w 150662"/>
                <a:gd name="connsiteY8" fmla="*/ 153376 h 175188"/>
                <a:gd name="connsiteX9" fmla="*/ 3883 w 150662"/>
                <a:gd name="connsiteY9" fmla="*/ 170931 h 175188"/>
                <a:gd name="connsiteX10" fmla="*/ 13336 w 150662"/>
                <a:gd name="connsiteY10" fmla="*/ 175287 h 175188"/>
                <a:gd name="connsiteX11" fmla="*/ 21439 w 150662"/>
                <a:gd name="connsiteY11" fmla="*/ 172282 h 175188"/>
                <a:gd name="connsiteX12" fmla="*/ 101477 w 150662"/>
                <a:gd name="connsiteY12" fmla="*/ 103677 h 175188"/>
                <a:gd name="connsiteX13" fmla="*/ 131006 w 150662"/>
                <a:gd name="connsiteY13" fmla="*/ 123362 h 175188"/>
                <a:gd name="connsiteX14" fmla="*/ 137903 w 150662"/>
                <a:gd name="connsiteY14" fmla="*/ 125456 h 17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662" h="175188">
                  <a:moveTo>
                    <a:pt x="137903" y="125456"/>
                  </a:moveTo>
                  <a:cubicBezTo>
                    <a:pt x="141930" y="125456"/>
                    <a:pt x="145884" y="123509"/>
                    <a:pt x="148280" y="119908"/>
                  </a:cubicBezTo>
                  <a:cubicBezTo>
                    <a:pt x="152101" y="114179"/>
                    <a:pt x="150556" y="106453"/>
                    <a:pt x="144826" y="102632"/>
                  </a:cubicBezTo>
                  <a:lnTo>
                    <a:pt x="113000" y="81415"/>
                  </a:lnTo>
                  <a:lnTo>
                    <a:pt x="113000" y="13334"/>
                  </a:lnTo>
                  <a:cubicBezTo>
                    <a:pt x="113000" y="6448"/>
                    <a:pt x="107428" y="876"/>
                    <a:pt x="100542" y="876"/>
                  </a:cubicBezTo>
                  <a:cubicBezTo>
                    <a:pt x="93656" y="876"/>
                    <a:pt x="88083" y="6448"/>
                    <a:pt x="88083" y="13334"/>
                  </a:cubicBezTo>
                  <a:lnTo>
                    <a:pt x="88083" y="82351"/>
                  </a:lnTo>
                  <a:lnTo>
                    <a:pt x="5233" y="153376"/>
                  </a:lnTo>
                  <a:cubicBezTo>
                    <a:pt x="2" y="157853"/>
                    <a:pt x="-606" y="165713"/>
                    <a:pt x="3883" y="170931"/>
                  </a:cubicBezTo>
                  <a:cubicBezTo>
                    <a:pt x="6340" y="173815"/>
                    <a:pt x="9832" y="175287"/>
                    <a:pt x="13336" y="175287"/>
                  </a:cubicBezTo>
                  <a:cubicBezTo>
                    <a:pt x="16207" y="175287"/>
                    <a:pt x="19091" y="174301"/>
                    <a:pt x="21439" y="172282"/>
                  </a:cubicBezTo>
                  <a:lnTo>
                    <a:pt x="101477" y="103677"/>
                  </a:lnTo>
                  <a:lnTo>
                    <a:pt x="131006" y="123362"/>
                  </a:lnTo>
                  <a:cubicBezTo>
                    <a:pt x="133134" y="124775"/>
                    <a:pt x="135530" y="125456"/>
                    <a:pt x="137903" y="125456"/>
                  </a:cubicBezTo>
                  <a:close/>
                </a:path>
              </a:pathLst>
            </a:custGeom>
            <a:grpFill/>
            <a:ln w="9525" cap="flat">
              <a:noFill/>
              <a:prstDash val="solid"/>
              <a:miter/>
            </a:ln>
          </p:spPr>
          <p:txBody>
            <a:bodyPr rtlCol="0" anchor="ctr"/>
            <a:lstStyle/>
            <a:p>
              <a:endParaRPr lang="es-MX"/>
            </a:p>
          </p:txBody>
        </p:sp>
        <p:sp>
          <p:nvSpPr>
            <p:cNvPr id="38" name="Forma libre 299">
              <a:extLst>
                <a:ext uri="{FF2B5EF4-FFF2-40B4-BE49-F238E27FC236}">
                  <a16:creationId xmlns:a16="http://schemas.microsoft.com/office/drawing/2014/main" id="{44FA9F7E-ADDC-B840-921E-C166771B209A}"/>
                </a:ext>
              </a:extLst>
            </p:cNvPr>
            <p:cNvSpPr/>
            <p:nvPr/>
          </p:nvSpPr>
          <p:spPr>
            <a:xfrm>
              <a:off x="5193564" y="637632"/>
              <a:ext cx="100441" cy="200883"/>
            </a:xfrm>
            <a:custGeom>
              <a:avLst/>
              <a:gdLst>
                <a:gd name="connsiteX0" fmla="*/ 44478 w 100441"/>
                <a:gd name="connsiteY0" fmla="*/ 50708 h 200882"/>
                <a:gd name="connsiteX1" fmla="*/ 88080 w 100441"/>
                <a:gd name="connsiteY1" fmla="*/ 50708 h 200882"/>
                <a:gd name="connsiteX2" fmla="*/ 100538 w 100441"/>
                <a:gd name="connsiteY2" fmla="*/ 38250 h 200882"/>
                <a:gd name="connsiteX3" fmla="*/ 88080 w 100441"/>
                <a:gd name="connsiteY3" fmla="*/ 25791 h 200882"/>
                <a:gd name="connsiteX4" fmla="*/ 63165 w 100441"/>
                <a:gd name="connsiteY4" fmla="*/ 25791 h 200882"/>
                <a:gd name="connsiteX5" fmla="*/ 63165 w 100441"/>
                <a:gd name="connsiteY5" fmla="*/ 13334 h 200882"/>
                <a:gd name="connsiteX6" fmla="*/ 50707 w 100441"/>
                <a:gd name="connsiteY6" fmla="*/ 876 h 200882"/>
                <a:gd name="connsiteX7" fmla="*/ 38250 w 100441"/>
                <a:gd name="connsiteY7" fmla="*/ 13334 h 200882"/>
                <a:gd name="connsiteX8" fmla="*/ 38250 w 100441"/>
                <a:gd name="connsiteY8" fmla="*/ 26422 h 200882"/>
                <a:gd name="connsiteX9" fmla="*/ 876 w 100441"/>
                <a:gd name="connsiteY9" fmla="*/ 69395 h 200882"/>
                <a:gd name="connsiteX10" fmla="*/ 44478 w 100441"/>
                <a:gd name="connsiteY10" fmla="*/ 112997 h 200882"/>
                <a:gd name="connsiteX11" fmla="*/ 56936 w 100441"/>
                <a:gd name="connsiteY11" fmla="*/ 112997 h 200882"/>
                <a:gd name="connsiteX12" fmla="*/ 75623 w 100441"/>
                <a:gd name="connsiteY12" fmla="*/ 131683 h 200882"/>
                <a:gd name="connsiteX13" fmla="*/ 56936 w 100441"/>
                <a:gd name="connsiteY13" fmla="*/ 150370 h 200882"/>
                <a:gd name="connsiteX14" fmla="*/ 13334 w 100441"/>
                <a:gd name="connsiteY14" fmla="*/ 150370 h 200882"/>
                <a:gd name="connsiteX15" fmla="*/ 876 w 100441"/>
                <a:gd name="connsiteY15" fmla="*/ 162828 h 200882"/>
                <a:gd name="connsiteX16" fmla="*/ 13334 w 100441"/>
                <a:gd name="connsiteY16" fmla="*/ 175287 h 200882"/>
                <a:gd name="connsiteX17" fmla="*/ 38250 w 100441"/>
                <a:gd name="connsiteY17" fmla="*/ 175287 h 200882"/>
                <a:gd name="connsiteX18" fmla="*/ 38250 w 100441"/>
                <a:gd name="connsiteY18" fmla="*/ 187745 h 200882"/>
                <a:gd name="connsiteX19" fmla="*/ 50708 w 100441"/>
                <a:gd name="connsiteY19" fmla="*/ 200203 h 200882"/>
                <a:gd name="connsiteX20" fmla="*/ 63166 w 100441"/>
                <a:gd name="connsiteY20" fmla="*/ 187745 h 200882"/>
                <a:gd name="connsiteX21" fmla="*/ 63166 w 100441"/>
                <a:gd name="connsiteY21" fmla="*/ 174657 h 200882"/>
                <a:gd name="connsiteX22" fmla="*/ 100540 w 100441"/>
                <a:gd name="connsiteY22" fmla="*/ 131685 h 200882"/>
                <a:gd name="connsiteX23" fmla="*/ 56936 w 100441"/>
                <a:gd name="connsiteY23" fmla="*/ 88081 h 200882"/>
                <a:gd name="connsiteX24" fmla="*/ 44478 w 100441"/>
                <a:gd name="connsiteY24" fmla="*/ 88081 h 200882"/>
                <a:gd name="connsiteX25" fmla="*/ 25791 w 100441"/>
                <a:gd name="connsiteY25" fmla="*/ 69395 h 200882"/>
                <a:gd name="connsiteX26" fmla="*/ 44478 w 100441"/>
                <a:gd name="connsiteY26" fmla="*/ 50708 h 20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0441" h="200882">
                  <a:moveTo>
                    <a:pt x="44478" y="50708"/>
                  </a:moveTo>
                  <a:lnTo>
                    <a:pt x="88080" y="50708"/>
                  </a:lnTo>
                  <a:cubicBezTo>
                    <a:pt x="94966" y="50708"/>
                    <a:pt x="100538" y="45136"/>
                    <a:pt x="100538" y="38250"/>
                  </a:cubicBezTo>
                  <a:cubicBezTo>
                    <a:pt x="100538" y="31363"/>
                    <a:pt x="94966" y="25791"/>
                    <a:pt x="88080" y="25791"/>
                  </a:cubicBezTo>
                  <a:lnTo>
                    <a:pt x="63165" y="25791"/>
                  </a:lnTo>
                  <a:lnTo>
                    <a:pt x="63165" y="13334"/>
                  </a:lnTo>
                  <a:cubicBezTo>
                    <a:pt x="63165" y="6448"/>
                    <a:pt x="57593" y="876"/>
                    <a:pt x="50707" y="876"/>
                  </a:cubicBezTo>
                  <a:cubicBezTo>
                    <a:pt x="43822" y="876"/>
                    <a:pt x="38250" y="6448"/>
                    <a:pt x="38250" y="13334"/>
                  </a:cubicBezTo>
                  <a:lnTo>
                    <a:pt x="38250" y="26422"/>
                  </a:lnTo>
                  <a:cubicBezTo>
                    <a:pt x="17173" y="29475"/>
                    <a:pt x="876" y="47487"/>
                    <a:pt x="876" y="69395"/>
                  </a:cubicBezTo>
                  <a:cubicBezTo>
                    <a:pt x="876" y="93434"/>
                    <a:pt x="20439" y="112997"/>
                    <a:pt x="44478" y="112997"/>
                  </a:cubicBezTo>
                  <a:lnTo>
                    <a:pt x="56936" y="112997"/>
                  </a:lnTo>
                  <a:cubicBezTo>
                    <a:pt x="67241" y="112997"/>
                    <a:pt x="75623" y="121379"/>
                    <a:pt x="75623" y="131683"/>
                  </a:cubicBezTo>
                  <a:cubicBezTo>
                    <a:pt x="75623" y="141988"/>
                    <a:pt x="67241" y="150370"/>
                    <a:pt x="56936" y="150370"/>
                  </a:cubicBezTo>
                  <a:lnTo>
                    <a:pt x="13334" y="150370"/>
                  </a:lnTo>
                  <a:cubicBezTo>
                    <a:pt x="6448" y="150370"/>
                    <a:pt x="876" y="155942"/>
                    <a:pt x="876" y="162828"/>
                  </a:cubicBezTo>
                  <a:cubicBezTo>
                    <a:pt x="876" y="169715"/>
                    <a:pt x="6448" y="175287"/>
                    <a:pt x="13334" y="175287"/>
                  </a:cubicBezTo>
                  <a:lnTo>
                    <a:pt x="38250" y="175287"/>
                  </a:lnTo>
                  <a:lnTo>
                    <a:pt x="38250" y="187745"/>
                  </a:lnTo>
                  <a:cubicBezTo>
                    <a:pt x="38250" y="194631"/>
                    <a:pt x="43822" y="200203"/>
                    <a:pt x="50708" y="200203"/>
                  </a:cubicBezTo>
                  <a:cubicBezTo>
                    <a:pt x="57594" y="200203"/>
                    <a:pt x="63166" y="194631"/>
                    <a:pt x="63166" y="187745"/>
                  </a:cubicBezTo>
                  <a:lnTo>
                    <a:pt x="63166" y="174657"/>
                  </a:lnTo>
                  <a:cubicBezTo>
                    <a:pt x="84242" y="171603"/>
                    <a:pt x="100540" y="153593"/>
                    <a:pt x="100540" y="131685"/>
                  </a:cubicBezTo>
                  <a:cubicBezTo>
                    <a:pt x="100538" y="107644"/>
                    <a:pt x="80976" y="88081"/>
                    <a:pt x="56936" y="88081"/>
                  </a:cubicBezTo>
                  <a:lnTo>
                    <a:pt x="44478" y="88081"/>
                  </a:lnTo>
                  <a:cubicBezTo>
                    <a:pt x="34173" y="88081"/>
                    <a:pt x="25791" y="79699"/>
                    <a:pt x="25791" y="69395"/>
                  </a:cubicBezTo>
                  <a:cubicBezTo>
                    <a:pt x="25791" y="59090"/>
                    <a:pt x="34173" y="50708"/>
                    <a:pt x="44478" y="50708"/>
                  </a:cubicBezTo>
                  <a:close/>
                </a:path>
              </a:pathLst>
            </a:custGeom>
            <a:grpFill/>
            <a:ln w="9525" cap="flat">
              <a:noFill/>
              <a:prstDash val="solid"/>
              <a:miter/>
            </a:ln>
          </p:spPr>
          <p:txBody>
            <a:bodyPr rtlCol="0" anchor="ctr"/>
            <a:lstStyle/>
            <a:p>
              <a:endParaRPr lang="es-MX"/>
            </a:p>
          </p:txBody>
        </p:sp>
        <p:sp>
          <p:nvSpPr>
            <p:cNvPr id="39" name="Forma libre 300">
              <a:extLst>
                <a:ext uri="{FF2B5EF4-FFF2-40B4-BE49-F238E27FC236}">
                  <a16:creationId xmlns:a16="http://schemas.microsoft.com/office/drawing/2014/main" id="{D9D56593-0585-5949-8A62-A1DD153E7847}"/>
                </a:ext>
              </a:extLst>
            </p:cNvPr>
            <p:cNvSpPr/>
            <p:nvPr/>
          </p:nvSpPr>
          <p:spPr>
            <a:xfrm>
              <a:off x="5442722" y="637632"/>
              <a:ext cx="200883" cy="200883"/>
            </a:xfrm>
            <a:custGeom>
              <a:avLst/>
              <a:gdLst>
                <a:gd name="connsiteX0" fmla="*/ 100538 w 200882"/>
                <a:gd name="connsiteY0" fmla="*/ 876 h 200882"/>
                <a:gd name="connsiteX1" fmla="*/ 876 w 200882"/>
                <a:gd name="connsiteY1" fmla="*/ 100538 h 200882"/>
                <a:gd name="connsiteX2" fmla="*/ 100538 w 200882"/>
                <a:gd name="connsiteY2" fmla="*/ 200202 h 200882"/>
                <a:gd name="connsiteX3" fmla="*/ 200201 w 200882"/>
                <a:gd name="connsiteY3" fmla="*/ 100540 h 200882"/>
                <a:gd name="connsiteX4" fmla="*/ 100538 w 200882"/>
                <a:gd name="connsiteY4" fmla="*/ 876 h 200882"/>
                <a:gd name="connsiteX5" fmla="*/ 134262 w 200882"/>
                <a:gd name="connsiteY5" fmla="*/ 134263 h 200882"/>
                <a:gd name="connsiteX6" fmla="*/ 125454 w 200882"/>
                <a:gd name="connsiteY6" fmla="*/ 137913 h 200882"/>
                <a:gd name="connsiteX7" fmla="*/ 116645 w 200882"/>
                <a:gd name="connsiteY7" fmla="*/ 134263 h 200882"/>
                <a:gd name="connsiteX8" fmla="*/ 91730 w 200882"/>
                <a:gd name="connsiteY8" fmla="*/ 109348 h 200882"/>
                <a:gd name="connsiteX9" fmla="*/ 88080 w 200882"/>
                <a:gd name="connsiteY9" fmla="*/ 100540 h 200882"/>
                <a:gd name="connsiteX10" fmla="*/ 88080 w 200882"/>
                <a:gd name="connsiteY10" fmla="*/ 63166 h 200882"/>
                <a:gd name="connsiteX11" fmla="*/ 100538 w 200882"/>
                <a:gd name="connsiteY11" fmla="*/ 50708 h 200882"/>
                <a:gd name="connsiteX12" fmla="*/ 112997 w 200882"/>
                <a:gd name="connsiteY12" fmla="*/ 63166 h 200882"/>
                <a:gd name="connsiteX13" fmla="*/ 112997 w 200882"/>
                <a:gd name="connsiteY13" fmla="*/ 95381 h 200882"/>
                <a:gd name="connsiteX14" fmla="*/ 134262 w 200882"/>
                <a:gd name="connsiteY14" fmla="*/ 116646 h 200882"/>
                <a:gd name="connsiteX15" fmla="*/ 134262 w 200882"/>
                <a:gd name="connsiteY15" fmla="*/ 134263 h 20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882" h="200882">
                  <a:moveTo>
                    <a:pt x="100538" y="876"/>
                  </a:moveTo>
                  <a:cubicBezTo>
                    <a:pt x="45585" y="876"/>
                    <a:pt x="876" y="45585"/>
                    <a:pt x="876" y="100538"/>
                  </a:cubicBezTo>
                  <a:cubicBezTo>
                    <a:pt x="876" y="155492"/>
                    <a:pt x="45585" y="200202"/>
                    <a:pt x="100538" y="200202"/>
                  </a:cubicBezTo>
                  <a:cubicBezTo>
                    <a:pt x="155492" y="200202"/>
                    <a:pt x="200201" y="155493"/>
                    <a:pt x="200201" y="100540"/>
                  </a:cubicBezTo>
                  <a:cubicBezTo>
                    <a:pt x="200201" y="45586"/>
                    <a:pt x="155492" y="876"/>
                    <a:pt x="100538" y="876"/>
                  </a:cubicBezTo>
                  <a:close/>
                  <a:moveTo>
                    <a:pt x="134262" y="134263"/>
                  </a:moveTo>
                  <a:cubicBezTo>
                    <a:pt x="131829" y="136696"/>
                    <a:pt x="128641" y="137913"/>
                    <a:pt x="125454" y="137913"/>
                  </a:cubicBezTo>
                  <a:cubicBezTo>
                    <a:pt x="122266" y="137913"/>
                    <a:pt x="119079" y="136696"/>
                    <a:pt x="116645" y="134263"/>
                  </a:cubicBezTo>
                  <a:lnTo>
                    <a:pt x="91730" y="109348"/>
                  </a:lnTo>
                  <a:cubicBezTo>
                    <a:pt x="89394" y="107012"/>
                    <a:pt x="88080" y="103849"/>
                    <a:pt x="88080" y="100540"/>
                  </a:cubicBezTo>
                  <a:lnTo>
                    <a:pt x="88080" y="63166"/>
                  </a:lnTo>
                  <a:cubicBezTo>
                    <a:pt x="88080" y="56280"/>
                    <a:pt x="93652" y="50708"/>
                    <a:pt x="100538" y="50708"/>
                  </a:cubicBezTo>
                  <a:cubicBezTo>
                    <a:pt x="107424" y="50708"/>
                    <a:pt x="112997" y="56280"/>
                    <a:pt x="112997" y="63166"/>
                  </a:cubicBezTo>
                  <a:lnTo>
                    <a:pt x="112997" y="95381"/>
                  </a:lnTo>
                  <a:lnTo>
                    <a:pt x="134262" y="116646"/>
                  </a:lnTo>
                  <a:cubicBezTo>
                    <a:pt x="139128" y="121513"/>
                    <a:pt x="139128" y="129397"/>
                    <a:pt x="134262" y="134263"/>
                  </a:cubicBezTo>
                  <a:close/>
                </a:path>
              </a:pathLst>
            </a:custGeom>
            <a:grpFill/>
            <a:ln w="9525" cap="flat">
              <a:noFill/>
              <a:prstDash val="solid"/>
              <a:miter/>
            </a:ln>
          </p:spPr>
          <p:txBody>
            <a:bodyPr rtlCol="0" anchor="ctr"/>
            <a:lstStyle/>
            <a:p>
              <a:endParaRPr lang="es-MX"/>
            </a:p>
          </p:txBody>
        </p:sp>
      </p:grpSp>
      <p:sp>
        <p:nvSpPr>
          <p:cNvPr id="40" name="TextBox 39">
            <a:extLst>
              <a:ext uri="{FF2B5EF4-FFF2-40B4-BE49-F238E27FC236}">
                <a16:creationId xmlns:a16="http://schemas.microsoft.com/office/drawing/2014/main" id="{DDABF7B4-FCF0-1E42-B298-7A010DBF5648}"/>
              </a:ext>
            </a:extLst>
          </p:cNvPr>
          <p:cNvSpPr txBox="1"/>
          <p:nvPr/>
        </p:nvSpPr>
        <p:spPr>
          <a:xfrm>
            <a:off x="4752889" y="11372958"/>
            <a:ext cx="5826626" cy="1075294"/>
          </a:xfrm>
          <a:prstGeom prst="rect">
            <a:avLst/>
          </a:prstGeom>
          <a:noFill/>
        </p:spPr>
        <p:txBody>
          <a:bodyPr wrap="square" rtlCol="0">
            <a:spAutoFit/>
          </a:bodyPr>
          <a:lstStyle/>
          <a:p>
            <a:pP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41" name="TextBox 40">
            <a:extLst>
              <a:ext uri="{FF2B5EF4-FFF2-40B4-BE49-F238E27FC236}">
                <a16:creationId xmlns:a16="http://schemas.microsoft.com/office/drawing/2014/main" id="{E5BE60D5-9ACA-2647-A6A1-F280DB07E262}"/>
              </a:ext>
            </a:extLst>
          </p:cNvPr>
          <p:cNvSpPr txBox="1"/>
          <p:nvPr/>
        </p:nvSpPr>
        <p:spPr>
          <a:xfrm>
            <a:off x="4752889" y="10726627"/>
            <a:ext cx="4368203"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Human Resources</a:t>
            </a:r>
          </a:p>
        </p:txBody>
      </p:sp>
      <p:sp>
        <p:nvSpPr>
          <p:cNvPr id="42" name="TextBox 41">
            <a:extLst>
              <a:ext uri="{FF2B5EF4-FFF2-40B4-BE49-F238E27FC236}">
                <a16:creationId xmlns:a16="http://schemas.microsoft.com/office/drawing/2014/main" id="{9EFCFFC5-60EF-F644-8937-A34B7DA7AE16}"/>
              </a:ext>
            </a:extLst>
          </p:cNvPr>
          <p:cNvSpPr txBox="1"/>
          <p:nvPr/>
        </p:nvSpPr>
        <p:spPr>
          <a:xfrm>
            <a:off x="15444335" y="11372958"/>
            <a:ext cx="5826626" cy="1075294"/>
          </a:xfrm>
          <a:prstGeom prst="rect">
            <a:avLst/>
          </a:prstGeom>
          <a:noFill/>
        </p:spPr>
        <p:txBody>
          <a:bodyPr wrap="square" rtlCol="0">
            <a:spAutoFit/>
          </a:bodyPr>
          <a:lstStyle/>
          <a:p>
            <a:pPr>
              <a:lnSpc>
                <a:spcPts val="3860"/>
              </a:lnSpc>
            </a:pPr>
            <a:r>
              <a:rPr lang="en-US" sz="2800" dirty="0">
                <a:latin typeface="Poppins Light" pitchFamily="2" charset="77"/>
                <a:ea typeface="Lato Light" panose="020F0502020204030203" pitchFamily="34" charset="0"/>
                <a:cs typeface="Poppins Light" pitchFamily="2" charset="77"/>
              </a:rPr>
              <a:t>Business professionals like you connecting to share advice.</a:t>
            </a:r>
          </a:p>
        </p:txBody>
      </p:sp>
      <p:sp>
        <p:nvSpPr>
          <p:cNvPr id="43" name="TextBox 42">
            <a:extLst>
              <a:ext uri="{FF2B5EF4-FFF2-40B4-BE49-F238E27FC236}">
                <a16:creationId xmlns:a16="http://schemas.microsoft.com/office/drawing/2014/main" id="{A5FB76D0-6E95-F147-8B64-B58B1F3FF637}"/>
              </a:ext>
            </a:extLst>
          </p:cNvPr>
          <p:cNvSpPr txBox="1"/>
          <p:nvPr/>
        </p:nvSpPr>
        <p:spPr>
          <a:xfrm>
            <a:off x="15444335" y="10726627"/>
            <a:ext cx="4368203"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Human Resources</a:t>
            </a:r>
          </a:p>
        </p:txBody>
      </p:sp>
    </p:spTree>
    <p:extLst>
      <p:ext uri="{BB962C8B-B14F-4D97-AF65-F5344CB8AC3E}">
        <p14:creationId xmlns:p14="http://schemas.microsoft.com/office/powerpoint/2010/main" val="69677507"/>
      </p:ext>
    </p:extLst>
  </p:cSld>
  <p:clrMapOvr>
    <a:masterClrMapping/>
  </p:clrMapOvr>
</p:sld>
</file>

<file path=ppt/theme/theme1.xml><?xml version="1.0" encoding="utf-8"?>
<a:theme xmlns:a="http://schemas.openxmlformats.org/drawingml/2006/main" name="Office Theme">
  <a:themeElements>
    <a:clrScheme name="Custom 148">
      <a:dk1>
        <a:srgbClr val="999999"/>
      </a:dk1>
      <a:lt1>
        <a:srgbClr val="FFFFFF"/>
      </a:lt1>
      <a:dk2>
        <a:srgbClr val="494949"/>
      </a:dk2>
      <a:lt2>
        <a:srgbClr val="FFFFFF"/>
      </a:lt2>
      <a:accent1>
        <a:srgbClr val="2BBCD3"/>
      </a:accent1>
      <a:accent2>
        <a:srgbClr val="B1EAF2"/>
      </a:accent2>
      <a:accent3>
        <a:srgbClr val="FA5621"/>
      </a:accent3>
      <a:accent4>
        <a:srgbClr val="DD2C00"/>
      </a:accent4>
      <a:accent5>
        <a:srgbClr val="2BBCD3"/>
      </a:accent5>
      <a:accent6>
        <a:srgbClr val="B1EAF2"/>
      </a:accent6>
      <a:hlink>
        <a:srgbClr val="FA5621"/>
      </a:hlink>
      <a:folHlink>
        <a:srgbClr val="DD2C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1008</Words>
  <Application>Microsoft Macintosh PowerPoint</Application>
  <PresentationFormat>Personalizado</PresentationFormat>
  <Paragraphs>219</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Century Gothic</vt:lpstr>
      <vt:lpstr>Montserrat</vt:lpstr>
      <vt:lpstr>Poppins Light</vt:lpstr>
      <vt:lpstr>Poppins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Ruth Eunice Alvarado</cp:lastModifiedBy>
  <cp:revision>178</cp:revision>
  <dcterms:created xsi:type="dcterms:W3CDTF">2020-05-04T13:20:50Z</dcterms:created>
  <dcterms:modified xsi:type="dcterms:W3CDTF">2020-10-08T16:41:59Z</dcterms:modified>
</cp:coreProperties>
</file>