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Ex1.xml" ContentType="application/vnd.ms-office.chartex+xml"/>
  <Override PartName="/ppt/charts/style24.xml" ContentType="application/vnd.ms-office.chartstyle+xml"/>
  <Override PartName="/ppt/charts/colors24.xml" ContentType="application/vnd.ms-office.chartcolorstyle+xml"/>
  <Override PartName="/ppt/charts/chartEx2.xml" ContentType="application/vnd.ms-office.chartex+xml"/>
  <Override PartName="/ppt/charts/style25.xml" ContentType="application/vnd.ms-office.chartstyle+xml"/>
  <Override PartName="/ppt/charts/colors25.xml" ContentType="application/vnd.ms-office.chartcolorstyle+xml"/>
  <Override PartName="/ppt/charts/chartEx3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24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5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6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27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28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29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0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1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2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3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4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5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6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37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313" r:id="rId2"/>
    <p:sldId id="315" r:id="rId3"/>
    <p:sldId id="316" r:id="rId4"/>
    <p:sldId id="317" r:id="rId5"/>
    <p:sldId id="318" r:id="rId6"/>
    <p:sldId id="319" r:id="rId7"/>
    <p:sldId id="346" r:id="rId8"/>
    <p:sldId id="298" r:id="rId9"/>
    <p:sldId id="321" r:id="rId10"/>
    <p:sldId id="325" r:id="rId11"/>
    <p:sldId id="345" r:id="rId12"/>
    <p:sldId id="322" r:id="rId13"/>
    <p:sldId id="348" r:id="rId14"/>
    <p:sldId id="324" r:id="rId15"/>
    <p:sldId id="331" r:id="rId16"/>
    <p:sldId id="326" r:id="rId17"/>
    <p:sldId id="327" r:id="rId18"/>
    <p:sldId id="347" r:id="rId19"/>
    <p:sldId id="349" r:id="rId20"/>
    <p:sldId id="350" r:id="rId21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E70"/>
    <a:srgbClr val="073D59"/>
    <a:srgbClr val="F04958"/>
    <a:srgbClr val="FA6625"/>
    <a:srgbClr val="FFFFFF"/>
    <a:srgbClr val="FB9234"/>
    <a:srgbClr val="FF9B3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40"/>
    <p:restoredTop sz="95970"/>
  </p:normalViewPr>
  <p:slideViewPr>
    <p:cSldViewPr snapToGrid="0" snapToObjects="1">
      <p:cViewPr varScale="1">
        <p:scale>
          <a:sx n="62" d="100"/>
          <a:sy n="62" d="100"/>
        </p:scale>
        <p:origin x="10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4.xml"/><Relationship Id="rId2" Type="http://schemas.microsoft.com/office/2011/relationships/chartStyle" Target="style24.xml"/><Relationship Id="rId1" Type="http://schemas.openxmlformats.org/officeDocument/2006/relationships/package" Target="../embeddings/Microsoft_Excel_Worksheet23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5.xml"/><Relationship Id="rId2" Type="http://schemas.microsoft.com/office/2011/relationships/chartStyle" Target="style25.xml"/><Relationship Id="rId1" Type="http://schemas.openxmlformats.org/officeDocument/2006/relationships/package" Target="../embeddings/Microsoft_Excel_Worksheet24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53-0C42-8BA7-707A9EDE2877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53-0C42-8BA7-707A9EDE28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553-0C42-8BA7-707A9EDE2877}"/>
              </c:ext>
            </c:extLst>
          </c:dPt>
          <c:cat>
            <c:strRef>
              <c:f>Hoja1!$A$2:$A$4</c:f>
              <c:strCache>
                <c:ptCount val="3"/>
                <c:pt idx="0">
                  <c:v>2º trim.</c:v>
                </c:pt>
                <c:pt idx="1">
                  <c:v>3er trim.</c:v>
                </c:pt>
                <c:pt idx="2">
                  <c:v>4º trim.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3.2</c:v>
                </c:pt>
                <c:pt idx="1">
                  <c:v>1.4</c:v>
                </c:pt>
                <c:pt idx="2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53-0C42-8BA7-707A9EDE28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011706437380365E-2"/>
          <c:y val="1.6371620839449059E-2"/>
          <c:w val="0.97598829356261962"/>
          <c:h val="0.96398243415321205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E9E-334C-850E-520C9F6DADE2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  <a:lumOff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E9E-334C-850E-520C9F6DADE2}"/>
              </c:ext>
            </c:extLst>
          </c:dPt>
          <c:dPt>
            <c:idx val="2"/>
            <c:bubble3D val="0"/>
            <c:spPr>
              <a:solidFill>
                <a:schemeClr val="accent1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E9E-334C-850E-520C9F6DADE2}"/>
              </c:ext>
            </c:extLst>
          </c:dPt>
          <c:dPt>
            <c:idx val="3"/>
            <c:bubble3D val="0"/>
            <c:spPr>
              <a:solidFill>
                <a:schemeClr val="accent1">
                  <a:lumMod val="10000"/>
                  <a:lumOff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E9E-334C-850E-520C9F6DADE2}"/>
              </c:ext>
            </c:extLst>
          </c:dPt>
          <c:dPt>
            <c:idx val="4"/>
            <c:bubble3D val="0"/>
            <c:spPr>
              <a:solidFill>
                <a:schemeClr val="accent1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E9E-334C-850E-520C9F6DADE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E9E-334C-850E-520C9F6DA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458951283442933E-2"/>
          <c:y val="4.0621531631520533E-2"/>
          <c:w val="0.89575590812896277"/>
          <c:h val="0.8539697798596485"/>
        </c:manualLayout>
      </c:layout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B0F-E04D-BE7B-708EC6A31E3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B0F-E04D-BE7B-708EC6A31E3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B0F-E04D-BE7B-708EC6A31E35}"/>
              </c:ext>
            </c:extLst>
          </c:dPt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B0F-E04D-BE7B-708EC6A31E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5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Century Gothic" panose="020B0502020202020204" pitchFamily="34" charset="0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82-5841-9727-4C0AFC2007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82-5841-9727-4C0AFC2007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82-5841-9727-4C0AFC2007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99542608"/>
        <c:axId val="1300170416"/>
      </c:barChart>
      <c:catAx>
        <c:axId val="129954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300170416"/>
        <c:crosses val="autoZero"/>
        <c:auto val="1"/>
        <c:lblAlgn val="ctr"/>
        <c:lblOffset val="100"/>
        <c:noMultiLvlLbl val="0"/>
      </c:catAx>
      <c:valAx>
        <c:axId val="130017041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299542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Century Gothic" panose="020B0502020202020204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684728600034586E-2"/>
          <c:y val="1.0853099948820667E-3"/>
          <c:w val="0.93453353621532609"/>
          <c:h val="0.9325048005444787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C89-A845-B077-48AAEE413095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C89-A845-B077-48AAEE41309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C89-A845-B077-48AAEE41309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439D958-CACE-4942-B81A-F7FF52AC1043}" type="PERCENTAGE">
                      <a:rPr lang="en-US" sz="2500" baseline="0" smtClean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C89-A845-B077-48AAEE413095}"/>
                </c:ext>
              </c:extLst>
            </c:dLbl>
            <c:dLbl>
              <c:idx val="1"/>
              <c:layout>
                <c:manualLayout>
                  <c:x val="1.1296978835092406E-2"/>
                  <c:y val="-0.46202305756366818"/>
                </c:manualLayout>
              </c:layout>
              <c:tx>
                <c:rich>
                  <a:bodyPr/>
                  <a:lstStyle/>
                  <a:p>
                    <a:fld id="{E7BB2802-4E22-B64F-BEF1-66E0D376FAD5}" type="PERCENTAGE">
                      <a:rPr lang="en-US" baseline="0" smtClean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C89-A845-B077-48AAEE4130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500" b="1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Poppins Medium" pitchFamily="2" charset="77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89-A845-B077-48AAEE41309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1" i="0">
          <a:solidFill>
            <a:schemeClr val="bg1"/>
          </a:solidFill>
          <a:latin typeface="Century Gothic" panose="020B0502020202020204" pitchFamily="34" charset="0"/>
          <a:cs typeface="Poppins Medium" pitchFamily="2" charset="77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684728600034586E-2"/>
          <c:y val="1.0853099948820667E-3"/>
          <c:w val="0.93453353621532609"/>
          <c:h val="0.9325048005444787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explosion val="1"/>
          <c:dPt>
            <c:idx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C89-A845-B077-48AAEE41309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C89-A845-B077-48AAEE413095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C89-A845-B077-48AAEE41309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439D958-CACE-4942-B81A-F7FF52AC1043}" type="PERCENTAGE">
                      <a:rPr lang="en-US" sz="2500" baseline="0" smtClean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C89-A845-B077-48AAEE413095}"/>
                </c:ext>
              </c:extLst>
            </c:dLbl>
            <c:dLbl>
              <c:idx val="1"/>
              <c:layout>
                <c:manualLayout>
                  <c:x val="1.1296978835092406E-2"/>
                  <c:y val="-0.46202305756366818"/>
                </c:manualLayout>
              </c:layout>
              <c:tx>
                <c:rich>
                  <a:bodyPr/>
                  <a:lstStyle/>
                  <a:p>
                    <a:fld id="{E7BB2802-4E22-B64F-BEF1-66E0D376FAD5}" type="PERCENTAGE">
                      <a:rPr lang="en-US" baseline="0" smtClean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C89-A845-B077-48AAEE4130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500" b="1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Poppins Medium" pitchFamily="2" charset="77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89-A845-B077-48AAEE41309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1" i="0">
          <a:solidFill>
            <a:schemeClr val="bg1"/>
          </a:solidFill>
          <a:latin typeface="Century Gothic" panose="020B0502020202020204" pitchFamily="34" charset="0"/>
          <a:cs typeface="Poppins Medium" pitchFamily="2" charset="77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684728600034586E-2"/>
          <c:y val="1.0853099948820667E-3"/>
          <c:w val="0.93453353621532609"/>
          <c:h val="0.9325048005444787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C89-A845-B077-48AAEE41309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C89-A845-B077-48AAEE41309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C89-A845-B077-48AAEE41309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439D958-CACE-4942-B81A-F7FF52AC1043}" type="PERCENTAGE">
                      <a:rPr lang="en-US" sz="2500" baseline="0" smtClean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C89-A845-B077-48AAEE413095}"/>
                </c:ext>
              </c:extLst>
            </c:dLbl>
            <c:dLbl>
              <c:idx val="1"/>
              <c:layout>
                <c:manualLayout>
                  <c:x val="1.1296978835092406E-2"/>
                  <c:y val="-0.46202305756366818"/>
                </c:manualLayout>
              </c:layout>
              <c:tx>
                <c:rich>
                  <a:bodyPr/>
                  <a:lstStyle/>
                  <a:p>
                    <a:fld id="{E7BB2802-4E22-B64F-BEF1-66E0D376FAD5}" type="PERCENTAGE">
                      <a:rPr lang="en-US" baseline="0" smtClean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C89-A845-B077-48AAEE4130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500" b="1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Poppins Medium" pitchFamily="2" charset="77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89-A845-B077-48AAEE41309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1" i="0">
          <a:solidFill>
            <a:schemeClr val="bg1"/>
          </a:solidFill>
          <a:latin typeface="Century Gothic" panose="020B0502020202020204" pitchFamily="34" charset="0"/>
          <a:cs typeface="Poppins Medium" pitchFamily="2" charset="77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458951283442933E-2"/>
          <c:y val="4.0621531631520533E-2"/>
          <c:w val="0.89575590812896277"/>
          <c:h val="0.8539697798596485"/>
        </c:manualLayout>
      </c:layout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C8-8749-822F-E02461E3745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C8-8749-822F-E02461E3745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C8-8749-822F-E02461E3745D}"/>
              </c:ext>
            </c:extLst>
          </c:dPt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3C8-8749-822F-E02461E374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5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Century Gothic" panose="020B0502020202020204" pitchFamily="34" charset="0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458951283442933E-2"/>
          <c:y val="4.0621531631520533E-2"/>
          <c:w val="0.89575590812896277"/>
          <c:h val="0.8539697798596485"/>
        </c:manualLayout>
      </c:layout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C8-8749-822F-E02461E3745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C8-8749-822F-E02461E3745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C8-8749-822F-E02461E3745D}"/>
              </c:ext>
            </c:extLst>
          </c:dPt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3C8-8749-822F-E02461E374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5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Century Gothic" panose="020B0502020202020204" pitchFamily="34" charset="0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softEdge rad="0"/>
            </a:effectLst>
          </c:spPr>
          <c:marker>
            <c:symbol val="circle"/>
            <c:size val="30"/>
            <c:spPr>
              <a:solidFill>
                <a:schemeClr val="accent2"/>
              </a:solidFill>
              <a:ln w="9525">
                <a:solidFill>
                  <a:schemeClr val="accent1"/>
                </a:solidFill>
              </a:ln>
              <a:effectLst>
                <a:softEdge rad="0"/>
              </a:effectLst>
            </c:spPr>
          </c:marker>
          <c:dPt>
            <c:idx val="1"/>
            <c:marker>
              <c:symbol val="circle"/>
              <c:size val="30"/>
              <c:spPr>
                <a:solidFill>
                  <a:schemeClr val="accent2"/>
                </a:solidFill>
                <a:ln w="9525">
                  <a:noFill/>
                </a:ln>
                <a:effectLst>
                  <a:softEdge rad="0"/>
                </a:effectLst>
              </c:spPr>
            </c:marker>
            <c:bubble3D val="0"/>
            <c:spPr>
              <a:ln w="25400" cap="rnd">
                <a:noFill/>
                <a:round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44B8-8443-8278-BEB63A394F0C}"/>
              </c:ext>
            </c:extLst>
          </c:dPt>
          <c:dPt>
            <c:idx val="2"/>
            <c:marker>
              <c:symbol val="circle"/>
              <c:size val="30"/>
              <c:spPr>
                <a:solidFill>
                  <a:schemeClr val="accent2"/>
                </a:solidFill>
                <a:ln w="9525">
                  <a:noFill/>
                </a:ln>
                <a:effectLst>
                  <a:softEdge rad="0"/>
                </a:effectLst>
              </c:spPr>
            </c:marker>
            <c:bubble3D val="0"/>
            <c:spPr>
              <a:ln w="25400" cap="rnd">
                <a:noFill/>
                <a:round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44B8-8443-8278-BEB63A394F0C}"/>
              </c:ext>
            </c:extLst>
          </c:dPt>
          <c:dPt>
            <c:idx val="3"/>
            <c:marker>
              <c:symbol val="circle"/>
              <c:size val="30"/>
              <c:spPr>
                <a:solidFill>
                  <a:schemeClr val="accent2"/>
                </a:solidFill>
                <a:ln w="9525">
                  <a:noFill/>
                </a:ln>
                <a:effectLst>
                  <a:softEdge rad="0"/>
                </a:effectLst>
              </c:spPr>
            </c:marker>
            <c:bubble3D val="0"/>
            <c:spPr>
              <a:ln w="25400" cap="rnd">
                <a:noFill/>
                <a:round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5-44B8-8443-8278-BEB63A394F0C}"/>
              </c:ext>
            </c:extLst>
          </c:dPt>
          <c:dPt>
            <c:idx val="5"/>
            <c:marker>
              <c:symbol val="circle"/>
              <c:size val="30"/>
              <c:spPr>
                <a:solidFill>
                  <a:schemeClr val="accent2"/>
                </a:solidFill>
                <a:ln w="9525">
                  <a:solidFill>
                    <a:schemeClr val="accent1"/>
                  </a:solidFill>
                </a:ln>
                <a:effectLst>
                  <a:softEdge rad="0"/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1-44B8-8443-8278-BEB63A394F0C}"/>
              </c:ext>
            </c:extLst>
          </c:dPt>
          <c:dPt>
            <c:idx val="6"/>
            <c:marker>
              <c:symbol val="circle"/>
              <c:size val="30"/>
              <c:spPr>
                <a:solidFill>
                  <a:schemeClr val="accent2"/>
                </a:solidFill>
                <a:ln w="9525">
                  <a:noFill/>
                </a:ln>
                <a:effectLst>
                  <a:softEdge rad="0"/>
                </a:effectLst>
              </c:spPr>
            </c:marker>
            <c:bubble3D val="0"/>
            <c:spPr>
              <a:ln w="25400" cap="rnd">
                <a:noFill/>
                <a:round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7-44B8-8443-8278-BEB63A394F0C}"/>
              </c:ext>
            </c:extLst>
          </c:dPt>
          <c:dPt>
            <c:idx val="10"/>
            <c:marker>
              <c:symbol val="circle"/>
              <c:size val="30"/>
              <c:spPr>
                <a:solidFill>
                  <a:schemeClr val="accent2"/>
                </a:solidFill>
                <a:ln w="9525">
                  <a:noFill/>
                </a:ln>
                <a:effectLst>
                  <a:softEdge rad="0"/>
                </a:effectLst>
              </c:spPr>
            </c:marker>
            <c:bubble3D val="0"/>
            <c:spPr>
              <a:ln w="25400" cap="rnd">
                <a:noFill/>
                <a:round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9-44B8-8443-8278-BEB63A394F0C}"/>
              </c:ext>
            </c:extLst>
          </c:dPt>
          <c:dPt>
            <c:idx val="13"/>
            <c:marker>
              <c:symbol val="circle"/>
              <c:size val="30"/>
              <c:spPr>
                <a:solidFill>
                  <a:schemeClr val="accent2"/>
                </a:solidFill>
                <a:ln w="9525">
                  <a:noFill/>
                </a:ln>
                <a:effectLst>
                  <a:softEdge rad="0"/>
                </a:effectLst>
              </c:spPr>
            </c:marker>
            <c:bubble3D val="0"/>
            <c:spPr>
              <a:ln w="25400" cap="rnd">
                <a:noFill/>
                <a:round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B-44B8-8443-8278-BEB63A394F0C}"/>
              </c:ext>
            </c:extLst>
          </c:dPt>
          <c:dPt>
            <c:idx val="15"/>
            <c:marker>
              <c:symbol val="circle"/>
              <c:size val="30"/>
              <c:spPr>
                <a:solidFill>
                  <a:schemeClr val="accent2"/>
                </a:solidFill>
                <a:ln w="9525">
                  <a:noFill/>
                </a:ln>
                <a:effectLst>
                  <a:softEdge rad="0"/>
                </a:effectLst>
              </c:spPr>
            </c:marker>
            <c:bubble3D val="0"/>
            <c:spPr>
              <a:ln w="25400" cap="rnd">
                <a:noFill/>
                <a:round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D-44B8-8443-8278-BEB63A394F0C}"/>
              </c:ext>
            </c:extLst>
          </c:dPt>
          <c:dPt>
            <c:idx val="16"/>
            <c:marker>
              <c:symbol val="circle"/>
              <c:size val="30"/>
              <c:spPr>
                <a:solidFill>
                  <a:schemeClr val="accent2"/>
                </a:solidFill>
                <a:ln w="9525">
                  <a:noFill/>
                </a:ln>
                <a:effectLst>
                  <a:softEdge rad="0"/>
                </a:effectLst>
              </c:spPr>
            </c:marker>
            <c:bubble3D val="0"/>
            <c:spPr>
              <a:ln w="25400" cap="rnd">
                <a:noFill/>
                <a:round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F-44B8-8443-8278-BEB63A394F0C}"/>
              </c:ext>
            </c:extLst>
          </c:dPt>
          <c:dPt>
            <c:idx val="17"/>
            <c:marker>
              <c:symbol val="circle"/>
              <c:size val="30"/>
              <c:spPr>
                <a:solidFill>
                  <a:schemeClr val="accent2"/>
                </a:solidFill>
                <a:ln w="9525">
                  <a:noFill/>
                </a:ln>
                <a:effectLst>
                  <a:softEdge rad="0"/>
                </a:effectLst>
              </c:spPr>
            </c:marker>
            <c:bubble3D val="0"/>
            <c:spPr>
              <a:ln w="25400" cap="rnd">
                <a:noFill/>
                <a:round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1-44B8-8443-8278-BEB63A394F0C}"/>
              </c:ext>
            </c:extLst>
          </c:dPt>
          <c:dPt>
            <c:idx val="18"/>
            <c:marker>
              <c:symbol val="circle"/>
              <c:size val="30"/>
              <c:spPr>
                <a:solidFill>
                  <a:schemeClr val="accent2"/>
                </a:solidFill>
                <a:ln w="9525">
                  <a:noFill/>
                </a:ln>
                <a:effectLst>
                  <a:softEdge rad="0"/>
                </a:effectLst>
              </c:spPr>
            </c:marker>
            <c:bubble3D val="0"/>
            <c:spPr>
              <a:ln w="25400" cap="rnd">
                <a:noFill/>
                <a:round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3-44B8-8443-8278-BEB63A394F0C}"/>
              </c:ext>
            </c:extLst>
          </c:dPt>
          <c:dPt>
            <c:idx val="19"/>
            <c:marker>
              <c:symbol val="circle"/>
              <c:size val="30"/>
              <c:spPr>
                <a:solidFill>
                  <a:schemeClr val="accent2"/>
                </a:solidFill>
                <a:ln w="9525">
                  <a:noFill/>
                </a:ln>
                <a:effectLst>
                  <a:softEdge rad="0"/>
                </a:effectLst>
              </c:spPr>
            </c:marker>
            <c:bubble3D val="0"/>
            <c:spPr>
              <a:ln w="25400" cap="rnd">
                <a:noFill/>
                <a:round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5-44B8-8443-8278-BEB63A394F0C}"/>
              </c:ext>
            </c:extLst>
          </c:dPt>
          <c:dPt>
            <c:idx val="20"/>
            <c:marker>
              <c:symbol val="circle"/>
              <c:size val="30"/>
              <c:spPr>
                <a:solidFill>
                  <a:schemeClr val="accent2"/>
                </a:solidFill>
                <a:ln w="9525">
                  <a:noFill/>
                </a:ln>
                <a:effectLst>
                  <a:softEdge rad="0"/>
                </a:effectLst>
              </c:spPr>
            </c:marker>
            <c:bubble3D val="0"/>
            <c:spPr>
              <a:ln w="25400" cap="rnd">
                <a:noFill/>
                <a:round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7-44B8-8443-8278-BEB63A394F0C}"/>
              </c:ext>
            </c:extLst>
          </c:dPt>
          <c:dPt>
            <c:idx val="21"/>
            <c:marker>
              <c:symbol val="circle"/>
              <c:size val="30"/>
              <c:spPr>
                <a:solidFill>
                  <a:schemeClr val="accent2"/>
                </a:solidFill>
                <a:ln w="9525">
                  <a:noFill/>
                </a:ln>
                <a:effectLst>
                  <a:softEdge rad="0"/>
                </a:effectLst>
              </c:spPr>
            </c:marker>
            <c:bubble3D val="0"/>
            <c:spPr>
              <a:ln w="25400" cap="rnd">
                <a:noFill/>
                <a:round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9-44B8-8443-8278-BEB63A394F0C}"/>
              </c:ext>
            </c:extLst>
          </c:dPt>
          <c:dPt>
            <c:idx val="23"/>
            <c:marker>
              <c:symbol val="circle"/>
              <c:size val="30"/>
              <c:spPr>
                <a:solidFill>
                  <a:schemeClr val="accent2"/>
                </a:solidFill>
                <a:ln w="9525">
                  <a:noFill/>
                </a:ln>
                <a:effectLst>
                  <a:softEdge rad="0"/>
                </a:effectLst>
              </c:spPr>
            </c:marker>
            <c:bubble3D val="0"/>
            <c:spPr>
              <a:ln w="25400" cap="rnd">
                <a:noFill/>
                <a:round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B-44B8-8443-8278-BEB63A394F0C}"/>
              </c:ext>
            </c:extLst>
          </c:dPt>
          <c:dPt>
            <c:idx val="25"/>
            <c:marker>
              <c:symbol val="circle"/>
              <c:size val="30"/>
              <c:spPr>
                <a:solidFill>
                  <a:schemeClr val="accent2"/>
                </a:solidFill>
                <a:ln w="9525">
                  <a:noFill/>
                </a:ln>
                <a:effectLst>
                  <a:softEdge rad="0"/>
                </a:effectLst>
              </c:spPr>
            </c:marker>
            <c:bubble3D val="0"/>
            <c:spPr>
              <a:ln w="25400" cap="rnd">
                <a:noFill/>
                <a:round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D-44B8-8443-8278-BEB63A394F0C}"/>
              </c:ext>
            </c:extLst>
          </c:dPt>
          <c:dPt>
            <c:idx val="27"/>
            <c:marker>
              <c:symbol val="circle"/>
              <c:size val="30"/>
              <c:spPr>
                <a:solidFill>
                  <a:schemeClr val="accent2"/>
                </a:solidFill>
                <a:ln w="9525">
                  <a:noFill/>
                </a:ln>
                <a:effectLst>
                  <a:softEdge rad="0"/>
                </a:effectLst>
              </c:spPr>
            </c:marker>
            <c:bubble3D val="0"/>
            <c:spPr>
              <a:ln w="25400" cap="rnd">
                <a:noFill/>
                <a:round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F-44B8-8443-8278-BEB63A394F0C}"/>
              </c:ext>
            </c:extLst>
          </c:dPt>
          <c:dPt>
            <c:idx val="29"/>
            <c:marker>
              <c:symbol val="circle"/>
              <c:size val="30"/>
              <c:spPr>
                <a:solidFill>
                  <a:schemeClr val="accent2"/>
                </a:solidFill>
                <a:ln w="9525">
                  <a:noFill/>
                </a:ln>
                <a:effectLst>
                  <a:softEdge rad="0"/>
                </a:effectLst>
              </c:spPr>
            </c:marker>
            <c:bubble3D val="0"/>
            <c:spPr>
              <a:ln w="25400" cap="rnd">
                <a:noFill/>
                <a:round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1-44B8-8443-8278-BEB63A394F0C}"/>
              </c:ext>
            </c:extLst>
          </c:dPt>
          <c:dPt>
            <c:idx val="30"/>
            <c:marker>
              <c:symbol val="circle"/>
              <c:size val="30"/>
              <c:spPr>
                <a:solidFill>
                  <a:schemeClr val="accent2"/>
                </a:solidFill>
                <a:ln w="9525">
                  <a:noFill/>
                </a:ln>
                <a:effectLst>
                  <a:softEdge rad="0"/>
                </a:effectLst>
              </c:spPr>
            </c:marker>
            <c:bubble3D val="0"/>
            <c:spPr>
              <a:ln w="25400" cap="rnd">
                <a:noFill/>
                <a:round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3-44B8-8443-8278-BEB63A394F0C}"/>
              </c:ext>
            </c:extLst>
          </c:dPt>
          <c:dPt>
            <c:idx val="32"/>
            <c:marker>
              <c:symbol val="circle"/>
              <c:size val="30"/>
              <c:spPr>
                <a:solidFill>
                  <a:schemeClr val="accent2"/>
                </a:solidFill>
                <a:ln w="9525">
                  <a:noFill/>
                </a:ln>
                <a:effectLst>
                  <a:softEdge rad="0"/>
                </a:effectLst>
              </c:spPr>
            </c:marker>
            <c:bubble3D val="0"/>
            <c:spPr>
              <a:ln w="25400" cap="rnd">
                <a:noFill/>
                <a:round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5-44B8-8443-8278-BEB63A394F0C}"/>
              </c:ext>
            </c:extLst>
          </c:dPt>
          <c:dPt>
            <c:idx val="33"/>
            <c:marker>
              <c:symbol val="circle"/>
              <c:size val="30"/>
              <c:spPr>
                <a:solidFill>
                  <a:schemeClr val="accent2"/>
                </a:solidFill>
                <a:ln w="9525">
                  <a:noFill/>
                </a:ln>
                <a:effectLst>
                  <a:softEdge rad="0"/>
                </a:effectLst>
              </c:spPr>
            </c:marker>
            <c:bubble3D val="0"/>
            <c:spPr>
              <a:ln w="25400" cap="rnd">
                <a:noFill/>
                <a:round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7-44B8-8443-8278-BEB63A394F0C}"/>
              </c:ext>
            </c:extLst>
          </c:dPt>
          <c:dPt>
            <c:idx val="36"/>
            <c:marker>
              <c:symbol val="circle"/>
              <c:size val="30"/>
              <c:spPr>
                <a:solidFill>
                  <a:schemeClr val="accent2"/>
                </a:solidFill>
                <a:ln w="9525">
                  <a:noFill/>
                </a:ln>
                <a:effectLst>
                  <a:softEdge rad="0"/>
                </a:effectLst>
              </c:spPr>
            </c:marker>
            <c:bubble3D val="0"/>
            <c:spPr>
              <a:ln w="25400" cap="rnd">
                <a:noFill/>
                <a:round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9-44B8-8443-8278-BEB63A394F0C}"/>
              </c:ext>
            </c:extLst>
          </c:dPt>
          <c:dPt>
            <c:idx val="38"/>
            <c:marker>
              <c:symbol val="circle"/>
              <c:size val="30"/>
              <c:spPr>
                <a:solidFill>
                  <a:schemeClr val="accent2"/>
                </a:solidFill>
                <a:ln w="9525">
                  <a:noFill/>
                </a:ln>
                <a:effectLst>
                  <a:softEdge rad="0"/>
                </a:effectLst>
              </c:spPr>
            </c:marker>
            <c:bubble3D val="0"/>
            <c:spPr>
              <a:ln w="25400" cap="rnd">
                <a:noFill/>
                <a:round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B-44B8-8443-8278-BEB63A394F0C}"/>
              </c:ext>
            </c:extLst>
          </c:dPt>
          <c:dPt>
            <c:idx val="42"/>
            <c:marker>
              <c:symbol val="circle"/>
              <c:size val="30"/>
              <c:spPr>
                <a:solidFill>
                  <a:schemeClr val="accent2"/>
                </a:solidFill>
                <a:ln w="9525">
                  <a:solidFill>
                    <a:schemeClr val="accent1"/>
                  </a:solidFill>
                </a:ln>
                <a:effectLst>
                  <a:softEdge rad="0"/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3-44B8-8443-8278-BEB63A394F0C}"/>
              </c:ext>
            </c:extLst>
          </c:dPt>
          <c:dPt>
            <c:idx val="52"/>
            <c:marker>
              <c:symbol val="circle"/>
              <c:size val="30"/>
              <c:spPr>
                <a:solidFill>
                  <a:schemeClr val="accent2"/>
                </a:solidFill>
                <a:ln w="9525">
                  <a:solidFill>
                    <a:schemeClr val="accent1"/>
                  </a:solidFill>
                </a:ln>
                <a:effectLst>
                  <a:softEdge rad="0"/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2-44B8-8443-8278-BEB63A394F0C}"/>
              </c:ext>
            </c:extLst>
          </c:dPt>
          <c:dPt>
            <c:idx val="53"/>
            <c:marker>
              <c:symbol val="circle"/>
              <c:size val="30"/>
              <c:spPr>
                <a:solidFill>
                  <a:schemeClr val="accent2"/>
                </a:solidFill>
                <a:ln w="9525">
                  <a:noFill/>
                </a:ln>
                <a:effectLst>
                  <a:softEdge rad="0"/>
                </a:effectLst>
              </c:spPr>
            </c:marker>
            <c:bubble3D val="0"/>
            <c:spPr>
              <a:ln w="25400" cap="rnd">
                <a:noFill/>
                <a:round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D-44B8-8443-8278-BEB63A394F0C}"/>
              </c:ext>
            </c:extLst>
          </c:dPt>
          <c:xVal>
            <c:numRef>
              <c:f>Sheet1!$A$2:$A$55</c:f>
              <c:numCache>
                <c:formatCode>General</c:formatCode>
                <c:ptCount val="54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  <c:pt idx="3">
                  <c:v>3</c:v>
                </c:pt>
                <c:pt idx="4">
                  <c:v>5</c:v>
                </c:pt>
                <c:pt idx="5">
                  <c:v>2</c:v>
                </c:pt>
                <c:pt idx="6">
                  <c:v>1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0.2</c:v>
                </c:pt>
                <c:pt idx="13">
                  <c:v>0.4</c:v>
                </c:pt>
                <c:pt idx="14">
                  <c:v>0.6</c:v>
                </c:pt>
                <c:pt idx="15">
                  <c:v>1.5</c:v>
                </c:pt>
                <c:pt idx="16">
                  <c:v>2.5</c:v>
                </c:pt>
                <c:pt idx="17">
                  <c:v>3.5</c:v>
                </c:pt>
                <c:pt idx="18">
                  <c:v>4</c:v>
                </c:pt>
                <c:pt idx="19">
                  <c:v>1.2</c:v>
                </c:pt>
                <c:pt idx="20">
                  <c:v>2.2000000000000002</c:v>
                </c:pt>
                <c:pt idx="21">
                  <c:v>3.3</c:v>
                </c:pt>
                <c:pt idx="22">
                  <c:v>4.5</c:v>
                </c:pt>
                <c:pt idx="23">
                  <c:v>1.1000000000000001</c:v>
                </c:pt>
                <c:pt idx="24">
                  <c:v>1.3</c:v>
                </c:pt>
                <c:pt idx="25">
                  <c:v>1.5</c:v>
                </c:pt>
                <c:pt idx="26">
                  <c:v>1.7</c:v>
                </c:pt>
                <c:pt idx="27">
                  <c:v>1.9</c:v>
                </c:pt>
                <c:pt idx="28">
                  <c:v>0.1</c:v>
                </c:pt>
                <c:pt idx="29">
                  <c:v>0.4</c:v>
                </c:pt>
                <c:pt idx="30">
                  <c:v>0.5</c:v>
                </c:pt>
                <c:pt idx="31">
                  <c:v>0.6</c:v>
                </c:pt>
                <c:pt idx="32">
                  <c:v>0.7</c:v>
                </c:pt>
                <c:pt idx="33">
                  <c:v>4</c:v>
                </c:pt>
                <c:pt idx="34">
                  <c:v>1.2</c:v>
                </c:pt>
                <c:pt idx="35">
                  <c:v>2.2000000000000002</c:v>
                </c:pt>
                <c:pt idx="36">
                  <c:v>3.3</c:v>
                </c:pt>
                <c:pt idx="37">
                  <c:v>4.5</c:v>
                </c:pt>
                <c:pt idx="38">
                  <c:v>1.1000000000000001</c:v>
                </c:pt>
                <c:pt idx="39">
                  <c:v>2</c:v>
                </c:pt>
                <c:pt idx="40">
                  <c:v>0.6</c:v>
                </c:pt>
                <c:pt idx="41">
                  <c:v>0.7</c:v>
                </c:pt>
                <c:pt idx="42">
                  <c:v>1.4</c:v>
                </c:pt>
                <c:pt idx="43">
                  <c:v>1.6</c:v>
                </c:pt>
                <c:pt idx="44">
                  <c:v>1.8</c:v>
                </c:pt>
                <c:pt idx="45">
                  <c:v>1.8</c:v>
                </c:pt>
                <c:pt idx="46">
                  <c:v>1.6</c:v>
                </c:pt>
                <c:pt idx="47">
                  <c:v>1.8</c:v>
                </c:pt>
                <c:pt idx="48">
                  <c:v>2.1</c:v>
                </c:pt>
                <c:pt idx="49">
                  <c:v>0.2</c:v>
                </c:pt>
                <c:pt idx="50">
                  <c:v>0.6</c:v>
                </c:pt>
                <c:pt idx="51">
                  <c:v>0.4</c:v>
                </c:pt>
                <c:pt idx="52">
                  <c:v>0.5</c:v>
                </c:pt>
                <c:pt idx="53">
                  <c:v>0.1</c:v>
                </c:pt>
              </c:numCache>
            </c:numRef>
          </c:xVal>
          <c:yVal>
            <c:numRef>
              <c:f>Sheet1!$B$2:$B$55</c:f>
              <c:numCache>
                <c:formatCode>General</c:formatCode>
                <c:ptCount val="54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3.4</c:v>
                </c:pt>
                <c:pt idx="4">
                  <c:v>1.5</c:v>
                </c:pt>
                <c:pt idx="5">
                  <c:v>2</c:v>
                </c:pt>
                <c:pt idx="6">
                  <c:v>2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1</c:v>
                </c:pt>
                <c:pt idx="11">
                  <c:v>2</c:v>
                </c:pt>
                <c:pt idx="12">
                  <c:v>0.3</c:v>
                </c:pt>
                <c:pt idx="13">
                  <c:v>0.5</c:v>
                </c:pt>
                <c:pt idx="14">
                  <c:v>0.9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2</c:v>
                </c:pt>
                <c:pt idx="19">
                  <c:v>4</c:v>
                </c:pt>
                <c:pt idx="20">
                  <c:v>6</c:v>
                </c:pt>
                <c:pt idx="21">
                  <c:v>4</c:v>
                </c:pt>
                <c:pt idx="22">
                  <c:v>1</c:v>
                </c:pt>
                <c:pt idx="23">
                  <c:v>1.2</c:v>
                </c:pt>
                <c:pt idx="24">
                  <c:v>1.4</c:v>
                </c:pt>
                <c:pt idx="25">
                  <c:v>1.6</c:v>
                </c:pt>
                <c:pt idx="26">
                  <c:v>1.8</c:v>
                </c:pt>
                <c:pt idx="27">
                  <c:v>2.1</c:v>
                </c:pt>
                <c:pt idx="28">
                  <c:v>0.2</c:v>
                </c:pt>
                <c:pt idx="29">
                  <c:v>1</c:v>
                </c:pt>
                <c:pt idx="30">
                  <c:v>2</c:v>
                </c:pt>
                <c:pt idx="31">
                  <c:v>0.6</c:v>
                </c:pt>
                <c:pt idx="32">
                  <c:v>0.7</c:v>
                </c:pt>
                <c:pt idx="33">
                  <c:v>1.4</c:v>
                </c:pt>
                <c:pt idx="34">
                  <c:v>1.6</c:v>
                </c:pt>
                <c:pt idx="35">
                  <c:v>1.8</c:v>
                </c:pt>
                <c:pt idx="36">
                  <c:v>2.1</c:v>
                </c:pt>
                <c:pt idx="37">
                  <c:v>0.2</c:v>
                </c:pt>
                <c:pt idx="38">
                  <c:v>0.6</c:v>
                </c:pt>
                <c:pt idx="39">
                  <c:v>0.4</c:v>
                </c:pt>
                <c:pt idx="40">
                  <c:v>0.5</c:v>
                </c:pt>
                <c:pt idx="41">
                  <c:v>0.6</c:v>
                </c:pt>
                <c:pt idx="42">
                  <c:v>0.7</c:v>
                </c:pt>
                <c:pt idx="43">
                  <c:v>4</c:v>
                </c:pt>
                <c:pt idx="44">
                  <c:v>1.2</c:v>
                </c:pt>
                <c:pt idx="45">
                  <c:v>2.2000000000000002</c:v>
                </c:pt>
                <c:pt idx="46">
                  <c:v>0.1</c:v>
                </c:pt>
                <c:pt idx="47">
                  <c:v>0.4</c:v>
                </c:pt>
                <c:pt idx="48">
                  <c:v>0.5</c:v>
                </c:pt>
                <c:pt idx="49">
                  <c:v>0.6</c:v>
                </c:pt>
                <c:pt idx="50">
                  <c:v>0.7</c:v>
                </c:pt>
                <c:pt idx="51">
                  <c:v>4</c:v>
                </c:pt>
                <c:pt idx="52">
                  <c:v>1.2</c:v>
                </c:pt>
                <c:pt idx="53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0-44B8-8443-8278-BEB63A394F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8209551"/>
        <c:axId val="478863167"/>
      </c:scatterChart>
      <c:valAx>
        <c:axId val="478209551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78863167"/>
        <c:crosses val="autoZero"/>
        <c:crossBetween val="midCat"/>
        <c:minorUnit val="1"/>
      </c:valAx>
      <c:valAx>
        <c:axId val="478863167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7820955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762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B0-794D-8C5A-DA94AE768E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762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B0-794D-8C5A-DA94AE768E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4113855"/>
        <c:axId val="1682008847"/>
      </c:lineChart>
      <c:catAx>
        <c:axId val="1704113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82008847"/>
        <c:crosses val="autoZero"/>
        <c:auto val="1"/>
        <c:lblAlgn val="ctr"/>
        <c:lblOffset val="100"/>
        <c:noMultiLvlLbl val="0"/>
      </c:catAx>
      <c:valAx>
        <c:axId val="1682008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0411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458951283442933E-2"/>
          <c:y val="4.0621531631520533E-2"/>
          <c:w val="0.89575590812896277"/>
          <c:h val="0.8539697798596485"/>
        </c:manualLayout>
      </c:layout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DA-9140-A531-F68C3B8600D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DA-9140-A531-F68C3B8600D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DA-9140-A531-F68C3B8600D4}"/>
              </c:ext>
            </c:extLst>
          </c:dPt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CDA-9140-A531-F68C3B8600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1"/>
          </a:solidFill>
          <a:latin typeface="Century Gothic" panose="020B0502020202020204" pitchFamily="34" charset="0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24E-2540-AECB-39B1488FF3D6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24E-2540-AECB-39B1488FF3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24E-2540-AECB-39B1488FF3D6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24E-2540-AECB-39B1488FF3D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458951283442933E-2"/>
          <c:y val="4.0621531631520533E-2"/>
          <c:w val="0.89575590812896277"/>
          <c:h val="0.8539697798596485"/>
        </c:manualLayout>
      </c:layout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C70-1240-A1FF-81D124CEFBD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C70-1240-A1FF-81D124CEFBD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C70-1240-A1FF-81D124CEFBD5}"/>
              </c:ext>
            </c:extLst>
          </c:dPt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C70-1240-A1FF-81D124CEFB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AD-9846-9D0A-4092D8E415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2328879"/>
        <c:axId val="1706049103"/>
      </c:scatterChart>
      <c:valAx>
        <c:axId val="16523288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06049103"/>
        <c:crosses val="autoZero"/>
        <c:crossBetween val="midCat"/>
      </c:valAx>
      <c:valAx>
        <c:axId val="1706049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52328879"/>
        <c:crosses val="autoZero"/>
        <c:crossBetween val="midCat"/>
      </c:valAx>
      <c:spPr>
        <a:noFill/>
        <a:ln>
          <a:solidFill>
            <a:schemeClr val="bg1">
              <a:lumMod val="7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F-B94A-9E83-8B9057C7582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F-B94A-9E83-8B9057C758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EBF-B94A-9E83-8B9057C75829}"/>
              </c:ext>
            </c:extLst>
          </c:dPt>
          <c:cat>
            <c:strRef>
              <c:f>Sheet1!$A$2:$A$4</c:f>
              <c:strCache>
                <c:ptCount val="3"/>
                <c:pt idx="0">
                  <c:v>Facebook</c:v>
                </c:pt>
                <c:pt idx="1">
                  <c:v>Instagram</c:v>
                </c:pt>
                <c:pt idx="2">
                  <c:v>Twitter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EBF-B94A-9E83-8B9057C758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overlap val="100"/>
        <c:axId val="1680783695"/>
        <c:axId val="1680785375"/>
      </c:barChart>
      <c:catAx>
        <c:axId val="1680783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80785375"/>
        <c:crosses val="autoZero"/>
        <c:auto val="1"/>
        <c:lblAlgn val="ctr"/>
        <c:lblOffset val="100"/>
        <c:noMultiLvlLbl val="0"/>
      </c:catAx>
      <c:valAx>
        <c:axId val="168078537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8078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65-BC4B-BDF3-2753FC6D78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65-BC4B-BDF3-2753FC6D78A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65-BC4B-BDF3-2753FC6D78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99542608"/>
        <c:axId val="1300170416"/>
      </c:barChart>
      <c:catAx>
        <c:axId val="129954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300170416"/>
        <c:crosses val="autoZero"/>
        <c:auto val="1"/>
        <c:lblAlgn val="ctr"/>
        <c:lblOffset val="100"/>
        <c:noMultiLvlLbl val="0"/>
      </c:catAx>
      <c:valAx>
        <c:axId val="130017041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299542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Century Gothic" panose="020B0502020202020204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684728600034586E-2"/>
          <c:y val="1.0853099948820667E-3"/>
          <c:w val="0.93453353621532609"/>
          <c:h val="0.9325048005444787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E9-1F4D-8CCD-793574361C0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E9-1F4D-8CCD-793574361C0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0E9-1F4D-8CCD-793574361C0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439D958-CACE-4942-B81A-F7FF52AC1043}" type="PERCENTAGE">
                      <a:rPr lang="en-US" sz="2500" baseline="0" smtClean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0E9-1F4D-8CCD-793574361C0E}"/>
                </c:ext>
              </c:extLst>
            </c:dLbl>
            <c:dLbl>
              <c:idx val="1"/>
              <c:layout>
                <c:manualLayout>
                  <c:x val="1.1296978835092406E-2"/>
                  <c:y val="-0.46202305756366818"/>
                </c:manualLayout>
              </c:layout>
              <c:tx>
                <c:rich>
                  <a:bodyPr/>
                  <a:lstStyle/>
                  <a:p>
                    <a:fld id="{E7BB2802-4E22-B64F-BEF1-66E0D376FAD5}" type="PERCENTAGE">
                      <a:rPr lang="en-US" baseline="0" smtClean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0E9-1F4D-8CCD-793574361C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500" b="1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Poppins Medium" pitchFamily="2" charset="77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0E9-1F4D-8CCD-793574361C0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1" i="0">
          <a:solidFill>
            <a:schemeClr val="bg1"/>
          </a:solidFill>
          <a:latin typeface="Century Gothic" panose="020B0502020202020204" pitchFamily="34" charset="0"/>
          <a:cs typeface="Poppins Medium" pitchFamily="2" charset="77"/>
        </a:defRPr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016520943672538E-2"/>
          <c:y val="7.5875228702061398E-2"/>
          <c:w val="0.89147883646699932"/>
          <c:h val="0.8852427211528051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2C-444D-966F-5599E96740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2C-444D-966F-5599E96740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92C-444D-966F-5599E96740C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92C-444D-966F-5599E96740C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92C-444D-966F-5599E96740C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92C-444D-966F-5599E96740CD}"/>
              </c:ext>
            </c:extLst>
          </c:dPt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92C-444D-966F-5599E96740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9800272"/>
        <c:axId val="579808512"/>
      </c:barChart>
      <c:catAx>
        <c:axId val="57980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579808512"/>
        <c:crosses val="autoZero"/>
        <c:auto val="1"/>
        <c:lblAlgn val="ctr"/>
        <c:lblOffset val="100"/>
        <c:noMultiLvlLbl val="0"/>
      </c:catAx>
      <c:valAx>
        <c:axId val="579808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579800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Century Gothic" panose="020B0502020202020204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CE21-CA42-A04E-7F60C5D96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675642175"/>
        <c:axId val="675643807"/>
      </c:bubbleChart>
      <c:valAx>
        <c:axId val="675642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75643807"/>
        <c:crosses val="autoZero"/>
        <c:crossBetween val="midCat"/>
      </c:valAx>
      <c:valAx>
        <c:axId val="675643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75642175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EC-6141-AC93-02EEE491A83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EC-6141-AC93-02EEE491A83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7EC-6141-AC93-02EEE491A835}"/>
              </c:ext>
            </c:extLst>
          </c:dPt>
          <c:cat>
            <c:strRef>
              <c:f>Sheet1!$A$2:$A$4</c:f>
              <c:strCache>
                <c:ptCount val="3"/>
                <c:pt idx="0">
                  <c:v>Facebook</c:v>
                </c:pt>
                <c:pt idx="1">
                  <c:v>Instagram</c:v>
                </c:pt>
                <c:pt idx="2">
                  <c:v>Twitter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7EC-6141-AC93-02EEE491A8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2"/>
        <c:overlap val="100"/>
        <c:axId val="1680783695"/>
        <c:axId val="1680785375"/>
      </c:barChart>
      <c:catAx>
        <c:axId val="1680783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80785375"/>
        <c:crosses val="autoZero"/>
        <c:auto val="1"/>
        <c:lblAlgn val="ctr"/>
        <c:lblOffset val="100"/>
        <c:noMultiLvlLbl val="0"/>
      </c:catAx>
      <c:valAx>
        <c:axId val="168078537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8078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458951283442933E-2"/>
          <c:y val="4.0621531631520533E-2"/>
          <c:w val="0.89575590812896277"/>
          <c:h val="0.8539697798596485"/>
        </c:manualLayout>
      </c:layout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298-1747-8305-226C7595008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298-1747-8305-226C7595008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298-1747-8305-226C7595008A}"/>
              </c:ext>
            </c:extLst>
          </c:dPt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298-1747-8305-226C75950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Century Gothic" panose="020B0502020202020204" pitchFamily="34" charset="0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6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1E-FD40-9B16-FA6657F4E3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12700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defRPr>
            </a:pPr>
            <a:endParaRPr lang="en-US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Lato Light" panose="020F0502020204030203" pitchFamily="34" charset="0"/>
              <a:cs typeface="Poppins Light" pitchFamily="2" charset="77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Century Gothic" panose="020B0502020202020204" pitchFamily="34" charset="0"/>
          <a:ea typeface="Lato Light" panose="020F0502020204030203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32</c:v>
                </c:pt>
                <c:pt idx="2">
                  <c:v>28</c:v>
                </c:pt>
                <c:pt idx="3">
                  <c:v>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33-9A48-AD96-3AF606EABD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7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33-9A48-AD96-3AF606EAB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Century Gothic" panose="020B0502020202020204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54021520419766E-2"/>
          <c:y val="4.6086361951211859E-2"/>
          <c:w val="0.89411675845019767"/>
          <c:h val="0.8378380749195397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DB4-3147-9794-7065B71AB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2328879"/>
        <c:axId val="1706049103"/>
      </c:scatterChart>
      <c:valAx>
        <c:axId val="16523288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06049103"/>
        <c:crosses val="autoZero"/>
        <c:crossBetween val="midCat"/>
      </c:valAx>
      <c:valAx>
        <c:axId val="1706049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52328879"/>
        <c:crosses val="autoZero"/>
        <c:crossBetween val="midCat"/>
        <c:minorUnit val="1"/>
      </c:valAx>
      <c:spPr>
        <a:noFill/>
        <a:ln>
          <a:solidFill>
            <a:schemeClr val="bg1">
              <a:lumMod val="7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BAA-DA45-95D4-5E4212F83C2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BAA-DA45-95D4-5E4212F83C27}"/>
              </c:ext>
            </c:extLst>
          </c:dPt>
          <c:dPt>
            <c:idx val="2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BAA-DA45-95D4-5E4212F83C27}"/>
              </c:ext>
            </c:extLst>
          </c:dPt>
          <c:cat>
            <c:strRef>
              <c:f>Hoja1!$A$2:$A$4</c:f>
              <c:strCache>
                <c:ptCount val="3"/>
                <c:pt idx="0">
                  <c:v>2º trim.</c:v>
                </c:pt>
                <c:pt idx="1">
                  <c:v>3er trim.</c:v>
                </c:pt>
                <c:pt idx="2">
                  <c:v>4º trim.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3.2</c:v>
                </c:pt>
                <c:pt idx="1">
                  <c:v>1.4</c:v>
                </c:pt>
                <c:pt idx="2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BAA-DA45-95D4-5E4212F83C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54021520419766E-2"/>
          <c:y val="4.6086361951211859E-2"/>
          <c:w val="0.89411675845019767"/>
          <c:h val="0.8378380749195397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A99-C84B-B45D-F15D217F5D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2328879"/>
        <c:axId val="1706049103"/>
      </c:scatterChart>
      <c:valAx>
        <c:axId val="16523288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06049103"/>
        <c:crosses val="autoZero"/>
        <c:crossBetween val="midCat"/>
      </c:valAx>
      <c:valAx>
        <c:axId val="1706049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52328879"/>
        <c:crosses val="autoZero"/>
        <c:crossBetween val="midCat"/>
        <c:minorUnit val="1"/>
      </c:valAx>
      <c:spPr>
        <a:noFill/>
        <a:ln>
          <a:solidFill>
            <a:schemeClr val="bg1">
              <a:lumMod val="7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54021520419766E-2"/>
          <c:y val="4.6086361951211859E-2"/>
          <c:w val="0.89411675845019767"/>
          <c:h val="0.8378380749195397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A99-C84B-B45D-F15D217F5D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2328879"/>
        <c:axId val="1706049103"/>
      </c:scatterChart>
      <c:valAx>
        <c:axId val="16523288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06049103"/>
        <c:crosses val="autoZero"/>
        <c:crossBetween val="midCat"/>
      </c:valAx>
      <c:valAx>
        <c:axId val="1706049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52328879"/>
        <c:crosses val="autoZero"/>
        <c:crossBetween val="midCat"/>
        <c:minorUnit val="1"/>
      </c:valAx>
      <c:spPr>
        <a:noFill/>
        <a:ln>
          <a:solidFill>
            <a:schemeClr val="bg1">
              <a:lumMod val="7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458951283442933E-2"/>
          <c:y val="4.0621531631520533E-2"/>
          <c:w val="0.89575590812896277"/>
          <c:h val="0.8539697798596485"/>
        </c:manualLayout>
      </c:layout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softEdge rad="0"/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1C8C-7F42-AA99-CCB5A6C765A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1C8C-7F42-AA99-CCB5A6C765A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7-1C8C-7F42-AA99-CCB5A6C765A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5-1C8C-7F42-AA99-CCB5A6C765A5}"/>
              </c:ext>
            </c:extLst>
          </c:dPt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C8C-7F42-AA99-CCB5A6C765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14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1"/>
          </a:solidFill>
          <a:latin typeface="Century Gothic" panose="020B0502020202020204" pitchFamily="34" charset="0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868989780532755E-2"/>
          <c:y val="6.7495154200486962E-2"/>
          <c:w val="0.93453353621532609"/>
          <c:h val="0.9325048005444787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ECD-9A46-AD15-1AF81F6A306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ECD-9A46-AD15-1AF81F6A3061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ECD-9A46-AD15-1AF81F6A306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439D958-CACE-4942-B81A-F7FF52AC1043}" type="PERCENTAGE">
                      <a:rPr lang="en-US" sz="2500" baseline="0" smtClean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ECD-9A46-AD15-1AF81F6A3061}"/>
                </c:ext>
              </c:extLst>
            </c:dLbl>
            <c:dLbl>
              <c:idx val="1"/>
              <c:layout>
                <c:manualLayout>
                  <c:x val="1.1296978835092406E-2"/>
                  <c:y val="-0.46202305756366818"/>
                </c:manualLayout>
              </c:layout>
              <c:tx>
                <c:rich>
                  <a:bodyPr/>
                  <a:lstStyle/>
                  <a:p>
                    <a:fld id="{E7BB2802-4E22-B64F-BEF1-66E0D376FAD5}" type="PERCENTAGE">
                      <a:rPr lang="en-US" baseline="0" smtClean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ECD-9A46-AD15-1AF81F6A30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500" b="1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Poppins Medium" pitchFamily="2" charset="77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ECD-9A46-AD15-1AF81F6A306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1" i="0">
          <a:solidFill>
            <a:schemeClr val="bg1"/>
          </a:solidFill>
          <a:latin typeface="Century Gothic" panose="020B0502020202020204" pitchFamily="34" charset="0"/>
          <a:cs typeface="Poppins Medium" pitchFamily="2" charset="77"/>
        </a:defRPr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circle"/>
            <c:size val="30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980-B545-A867-234AF1C556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8209551"/>
        <c:axId val="478863167"/>
      </c:scatterChart>
      <c:valAx>
        <c:axId val="4782095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78863167"/>
        <c:crosses val="autoZero"/>
        <c:crossBetween val="midCat"/>
      </c:valAx>
      <c:valAx>
        <c:axId val="478863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782095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6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1E-FD40-9B16-FA6657F4E3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12700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defRPr>
            </a:pPr>
            <a:endParaRPr lang="en-US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Lato Light" panose="020F0502020204030203" pitchFamily="34" charset="0"/>
              <a:cs typeface="Poppins Light" pitchFamily="2" charset="77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Century Gothic" panose="020B0502020202020204" pitchFamily="34" charset="0"/>
          <a:ea typeface="Lato Light" panose="020F0502020204030203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19-9E44-807D-09F68C46C2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19-9E44-807D-09F68C46C2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8134208"/>
        <c:axId val="1667716176"/>
      </c:areaChart>
      <c:dateAx>
        <c:axId val="1668134208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667716176"/>
        <c:crosses val="autoZero"/>
        <c:auto val="1"/>
        <c:lblOffset val="100"/>
        <c:baseTimeUnit val="months"/>
      </c:dateAx>
      <c:valAx>
        <c:axId val="166771617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6681342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Century Gothic" panose="020B0502020202020204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F56-274A-8464-D8D9530468A2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F56-274A-8464-D8D9530468A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F56-274A-8464-D8D9530468A2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F56-274A-8464-D8D9530468A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F56-274A-8464-D8D9530468A2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F56-274A-8464-D8D9530468A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F56-274A-8464-D8D9530468A2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F56-274A-8464-D8D9530468A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458951283442933E-2"/>
          <c:y val="4.0621531631520533E-2"/>
          <c:w val="0.89575590812896277"/>
          <c:h val="0.8539697798596485"/>
        </c:manualLayout>
      </c:layout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63-4E46-8282-E2BC277210E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63-4E46-8282-E2BC277210E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963-4E46-8282-E2BC277210EA}"/>
              </c:ext>
            </c:extLst>
          </c:dPt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963-4E46-8282-E2BC277210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5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Century Gothic" panose="020B0502020202020204" pitchFamily="34" charset="0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458951283442933E-2"/>
          <c:y val="4.0621531631520533E-2"/>
          <c:w val="0.89575590812896277"/>
          <c:h val="0.8539697798596485"/>
        </c:manualLayout>
      </c:layout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63-4E46-8282-E2BC277210E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63-4E46-8282-E2BC277210E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963-4E46-8282-E2BC277210EA}"/>
              </c:ext>
            </c:extLst>
          </c:dPt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963-4E46-8282-E2BC277210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5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Century Gothic" panose="020B0502020202020204" pitchFamily="34" charset="0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</cx:lvl>
      </cx:numDim>
    </cx:data>
  </cx:chartData>
  <cx:chart>
    <cx:plotArea>
      <cx:plotAreaRegion>
        <cx:series layoutId="clusteredColumn" uniqueId="{5E7B779F-DBD5-1044-86D4-A6A264C658B5}">
          <cx:tx>
            <cx:txData>
              <cx:f>Sheet1!$A$1</cx:f>
              <cx:v>Series1</cx:v>
            </cx:txData>
          </cx:tx>
          <cx:spPr>
            <a:solidFill>
              <a:schemeClr val="accent1"/>
            </a:solidFill>
            <a:effectLst>
              <a:softEdge rad="0"/>
            </a:effectLst>
          </cx:spPr>
          <cx:dataPt idx="3">
            <cx:spPr>
              <a:solidFill>
                <a:srgbClr val="073D59"/>
              </a:solidFill>
            </cx:spPr>
          </cx:dataPt>
          <cx:dataId val="0"/>
          <cx:layoutPr>
            <cx:binning intervalClosed="r"/>
          </cx:layoutPr>
        </cx:series>
      </cx:plotAreaRegion>
      <cx:axis id="0" hidden="1">
        <cx:catScaling gapWidth="0"/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000" b="0" i="0">
              <a:solidFill>
                <a:schemeClr val="tx1"/>
              </a:solidFill>
              <a:latin typeface="Century Gothic" panose="020B0502020202020204" pitchFamily="34" charset="0"/>
              <a:cs typeface="Poppins Light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000" b="0" i="0">
              <a:solidFill>
                <a:schemeClr val="tx1"/>
              </a:solidFill>
              <a:latin typeface="Century Gothic" panose="020B0502020202020204" pitchFamily="34" charset="0"/>
              <a:cs typeface="Poppins Light" pitchFamily="2" charset="77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</cx:lvl>
      </cx:numDim>
    </cx:data>
  </cx:chartData>
  <cx:chart>
    <cx:plotArea>
      <cx:plotAreaRegion>
        <cx:series layoutId="clusteredColumn" uniqueId="{5E7B779F-DBD5-1044-86D4-A6A264C658B5}">
          <cx:tx>
            <cx:txData>
              <cx:f>Sheet1!$A$1</cx:f>
              <cx:v>Series1</cx:v>
            </cx:txData>
          </cx:tx>
          <cx:spPr>
            <a:solidFill>
              <a:schemeClr val="accent2"/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000" b="0" i="0">
              <a:solidFill>
                <a:schemeClr val="tx1"/>
              </a:solidFill>
              <a:latin typeface="Century Gothic" panose="020B0502020202020204" pitchFamily="34" charset="0"/>
              <a:cs typeface="Poppins Light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000" b="0" i="0">
              <a:solidFill>
                <a:schemeClr val="tx1"/>
              </a:solidFill>
              <a:latin typeface="Century Gothic" panose="020B0502020202020204" pitchFamily="34" charset="0"/>
              <a:cs typeface="Poppins Light" pitchFamily="2" charset="77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</cx:lvl>
      </cx:numDim>
    </cx:data>
  </cx:chartData>
  <cx:chart>
    <cx:plotArea>
      <cx:plotAreaRegion>
        <cx:series layoutId="clusteredColumn" uniqueId="{5E7B779F-DBD5-1044-86D4-A6A264C658B5}">
          <cx:tx>
            <cx:txData>
              <cx:f>Sheet1!$A$1</cx:f>
              <cx:v>Series1</cx:v>
            </cx:txData>
          </cx:tx>
          <cx:spPr>
            <a:solidFill>
              <a:schemeClr val="accent3"/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000" b="0" i="0">
              <a:solidFill>
                <a:schemeClr val="tx1"/>
              </a:solidFill>
              <a:latin typeface="Century Gothic" panose="020B0502020202020204" pitchFamily="34" charset="0"/>
              <a:cs typeface="Poppins Light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000" b="0" i="0">
              <a:solidFill>
                <a:schemeClr val="tx1"/>
              </a:solidFill>
              <a:latin typeface="Century Gothic" panose="020B0502020202020204" pitchFamily="34" charset="0"/>
              <a:cs typeface="Poppins Light" pitchFamily="2" charset="77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819824C1-3D05-2945-8CAD-B16B27066FBC}" type="datetimeFigureOut">
              <a:rPr lang="en-US" smtClean="0"/>
              <a:pPr/>
              <a:t>10/1/20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BF54F874-8904-1140-9345-65A2416DE1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FD6C28C6-E2AE-1B43-BE6B-3934904A9C5D}" type="datetimeFigureOut">
              <a:rPr lang="en-US" smtClean="0"/>
              <a:pPr/>
              <a:t>10/1/20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0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5B5AEA49-F56D-844B-96A4-0E7B5754BB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0" i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6" Type="http://schemas.microsoft.com/office/2014/relationships/chartEx" Target="../charts/chartEx3.xml"/><Relationship Id="rId5" Type="http://schemas.openxmlformats.org/officeDocument/2006/relationships/image" Target="../media/image4.png"/><Relationship Id="rId4" Type="http://schemas.microsoft.com/office/2014/relationships/chartEx" Target="../charts/chartEx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7.xml"/><Relationship Id="rId4" Type="http://schemas.openxmlformats.org/officeDocument/2006/relationships/chart" Target="../charts/char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Rectangle 320">
            <a:extLst>
              <a:ext uri="{FF2B5EF4-FFF2-40B4-BE49-F238E27FC236}">
                <a16:creationId xmlns:a16="http://schemas.microsoft.com/office/drawing/2014/main" id="{0C3F7D49-5CE8-7744-ADBD-493E1FFD3273}"/>
              </a:ext>
            </a:extLst>
          </p:cNvPr>
          <p:cNvSpPr/>
          <p:nvPr/>
        </p:nvSpPr>
        <p:spPr>
          <a:xfrm>
            <a:off x="10200994" y="4894124"/>
            <a:ext cx="560957" cy="5609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91750CF3-DAC9-CC4C-8CB0-F715CD751D21}"/>
              </a:ext>
            </a:extLst>
          </p:cNvPr>
          <p:cNvSpPr/>
          <p:nvPr/>
        </p:nvSpPr>
        <p:spPr>
          <a:xfrm>
            <a:off x="10200994" y="6027980"/>
            <a:ext cx="560957" cy="5609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6A2382B6-0A9F-DD46-8088-8418BE6C65D2}"/>
              </a:ext>
            </a:extLst>
          </p:cNvPr>
          <p:cNvSpPr/>
          <p:nvPr/>
        </p:nvSpPr>
        <p:spPr>
          <a:xfrm>
            <a:off x="10200994" y="7207556"/>
            <a:ext cx="560957" cy="5609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184F242-BE37-5D42-94AE-921C4D949EF5}"/>
              </a:ext>
            </a:extLst>
          </p:cNvPr>
          <p:cNvSpPr txBox="1"/>
          <p:nvPr/>
        </p:nvSpPr>
        <p:spPr>
          <a:xfrm>
            <a:off x="11232129" y="4851150"/>
            <a:ext cx="4302607" cy="5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Medium" pitchFamily="2" charset="77"/>
              </a:rPr>
              <a:t>Attraction KPIs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98CE0268-AEFE-FC4A-94BC-A15F6E8696F2}"/>
              </a:ext>
            </a:extLst>
          </p:cNvPr>
          <p:cNvSpPr txBox="1"/>
          <p:nvPr/>
        </p:nvSpPr>
        <p:spPr>
          <a:xfrm>
            <a:off x="11232129" y="5995091"/>
            <a:ext cx="4302607" cy="5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Medium" pitchFamily="2" charset="77"/>
              </a:rPr>
              <a:t>Engagement KPIs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52B2550-7D31-A743-B6AA-05C9F657CB89}"/>
              </a:ext>
            </a:extLst>
          </p:cNvPr>
          <p:cNvSpPr txBox="1"/>
          <p:nvPr/>
        </p:nvSpPr>
        <p:spPr>
          <a:xfrm>
            <a:off x="11232128" y="7164724"/>
            <a:ext cx="4302607" cy="5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Medium" pitchFamily="2" charset="77"/>
              </a:rPr>
              <a:t>Value KPIs</a:t>
            </a:r>
          </a:p>
        </p:txBody>
      </p:sp>
      <p:sp>
        <p:nvSpPr>
          <p:cNvPr id="12" name="CuadroTexto 350">
            <a:extLst>
              <a:ext uri="{FF2B5EF4-FFF2-40B4-BE49-F238E27FC236}">
                <a16:creationId xmlns:a16="http://schemas.microsoft.com/office/drawing/2014/main" id="{D370EE5C-F107-CB44-8D62-63927137AC1F}"/>
              </a:ext>
            </a:extLst>
          </p:cNvPr>
          <p:cNvSpPr txBox="1"/>
          <p:nvPr/>
        </p:nvSpPr>
        <p:spPr>
          <a:xfrm>
            <a:off x="8114739" y="1071658"/>
            <a:ext cx="81483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KPI Infographics</a:t>
            </a:r>
          </a:p>
        </p:txBody>
      </p:sp>
      <p:sp>
        <p:nvSpPr>
          <p:cNvPr id="13" name="CuadroTexto 351">
            <a:extLst>
              <a:ext uri="{FF2B5EF4-FFF2-40B4-BE49-F238E27FC236}">
                <a16:creationId xmlns:a16="http://schemas.microsoft.com/office/drawing/2014/main" id="{9A74A6E8-4249-F649-AE00-815B3A246D6E}"/>
              </a:ext>
            </a:extLst>
          </p:cNvPr>
          <p:cNvSpPr txBox="1"/>
          <p:nvPr/>
        </p:nvSpPr>
        <p:spPr>
          <a:xfrm>
            <a:off x="7131143" y="24506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4" name="Rectangle 45">
            <a:extLst>
              <a:ext uri="{FF2B5EF4-FFF2-40B4-BE49-F238E27FC236}">
                <a16:creationId xmlns:a16="http://schemas.microsoft.com/office/drawing/2014/main" id="{7A32348E-A0DE-CC42-9549-67B87D0032C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814908-100F-2141-B42F-5698FE9E2DFE}"/>
              </a:ext>
            </a:extLst>
          </p:cNvPr>
          <p:cNvGrpSpPr/>
          <p:nvPr/>
        </p:nvGrpSpPr>
        <p:grpSpPr>
          <a:xfrm>
            <a:off x="-501370" y="4182727"/>
            <a:ext cx="11321476" cy="7547650"/>
            <a:chOff x="6385091" y="3974591"/>
            <a:chExt cx="11750041" cy="7833361"/>
          </a:xfrm>
        </p:grpSpPr>
        <p:graphicFrame>
          <p:nvGraphicFramePr>
            <p:cNvPr id="25" name="Gráfico 318">
              <a:extLst>
                <a:ext uri="{FF2B5EF4-FFF2-40B4-BE49-F238E27FC236}">
                  <a16:creationId xmlns:a16="http://schemas.microsoft.com/office/drawing/2014/main" id="{E6C6D83A-E6F2-3748-BC76-63DCACC4137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88996435"/>
                </p:ext>
              </p:extLst>
            </p:nvPr>
          </p:nvGraphicFramePr>
          <p:xfrm>
            <a:off x="6385091" y="3974591"/>
            <a:ext cx="11750041" cy="78333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0EF11E-D431-AD4C-B59B-0CC929473437}"/>
                </a:ext>
              </a:extLst>
            </p:cNvPr>
            <p:cNvSpPr txBox="1"/>
            <p:nvPr/>
          </p:nvSpPr>
          <p:spPr>
            <a:xfrm>
              <a:off x="14016244" y="7568105"/>
              <a:ext cx="2036329" cy="670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60%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5D5322-B521-944B-8CB2-7994577C38BE}"/>
                </a:ext>
              </a:extLst>
            </p:cNvPr>
            <p:cNvSpPr txBox="1"/>
            <p:nvPr/>
          </p:nvSpPr>
          <p:spPr>
            <a:xfrm>
              <a:off x="8133158" y="8699962"/>
              <a:ext cx="3139154" cy="55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30%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131B74-BEC6-2342-A00C-AA707CF7D480}"/>
                </a:ext>
              </a:extLst>
            </p:cNvPr>
            <p:cNvSpPr txBox="1"/>
            <p:nvPr/>
          </p:nvSpPr>
          <p:spPr>
            <a:xfrm>
              <a:off x="8991955" y="5347420"/>
              <a:ext cx="3139154" cy="55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20%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555DC27D-1B1D-2544-90A6-C78D329D1C95}"/>
              </a:ext>
            </a:extLst>
          </p:cNvPr>
          <p:cNvSpPr/>
          <p:nvPr/>
        </p:nvSpPr>
        <p:spPr>
          <a:xfrm>
            <a:off x="9551108" y="8557931"/>
            <a:ext cx="6569095" cy="3607278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8" name="CuadroTexto 350">
            <a:extLst>
              <a:ext uri="{FF2B5EF4-FFF2-40B4-BE49-F238E27FC236}">
                <a16:creationId xmlns:a16="http://schemas.microsoft.com/office/drawing/2014/main" id="{DFD0CA47-4C98-954A-A4A7-81D8D43F53B9}"/>
              </a:ext>
            </a:extLst>
          </p:cNvPr>
          <p:cNvSpPr txBox="1"/>
          <p:nvPr/>
        </p:nvSpPr>
        <p:spPr>
          <a:xfrm>
            <a:off x="10763819" y="9044027"/>
            <a:ext cx="28440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$15.6K</a:t>
            </a: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ECDC0CB0-332D-B44F-88BF-C7AC52F49A6B}"/>
              </a:ext>
            </a:extLst>
          </p:cNvPr>
          <p:cNvSpPr/>
          <p:nvPr/>
        </p:nvSpPr>
        <p:spPr>
          <a:xfrm>
            <a:off x="10146668" y="9363387"/>
            <a:ext cx="617151" cy="53202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F1E6E4-47AC-9947-A6A8-8CA12E19E1FD}"/>
              </a:ext>
            </a:extLst>
          </p:cNvPr>
          <p:cNvSpPr txBox="1"/>
          <p:nvPr/>
        </p:nvSpPr>
        <p:spPr>
          <a:xfrm>
            <a:off x="10121153" y="10232558"/>
            <a:ext cx="5452737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36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Medium" pitchFamily="2" charset="77"/>
              </a:rPr>
              <a:t>People Risk</a:t>
            </a:r>
          </a:p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2E4734-9159-2246-B187-FFC2784177BA}"/>
              </a:ext>
            </a:extLst>
          </p:cNvPr>
          <p:cNvSpPr/>
          <p:nvPr/>
        </p:nvSpPr>
        <p:spPr>
          <a:xfrm>
            <a:off x="16339323" y="8562984"/>
            <a:ext cx="6569095" cy="3607278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6" name="CuadroTexto 350">
            <a:extLst>
              <a:ext uri="{FF2B5EF4-FFF2-40B4-BE49-F238E27FC236}">
                <a16:creationId xmlns:a16="http://schemas.microsoft.com/office/drawing/2014/main" id="{FD2BA1BF-4F5B-CD46-8A25-CEBD882263F5}"/>
              </a:ext>
            </a:extLst>
          </p:cNvPr>
          <p:cNvSpPr txBox="1"/>
          <p:nvPr/>
        </p:nvSpPr>
        <p:spPr>
          <a:xfrm>
            <a:off x="17552034" y="9049080"/>
            <a:ext cx="28440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$21.6K</a:t>
            </a:r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9A6F82F2-CE3F-8E45-89A1-3E2760735614}"/>
              </a:ext>
            </a:extLst>
          </p:cNvPr>
          <p:cNvSpPr/>
          <p:nvPr/>
        </p:nvSpPr>
        <p:spPr>
          <a:xfrm>
            <a:off x="16934883" y="9368440"/>
            <a:ext cx="617151" cy="53202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7C1E84-DA99-9B4E-83A9-E0B257172402}"/>
              </a:ext>
            </a:extLst>
          </p:cNvPr>
          <p:cNvSpPr txBox="1"/>
          <p:nvPr/>
        </p:nvSpPr>
        <p:spPr>
          <a:xfrm>
            <a:off x="16909368" y="10237611"/>
            <a:ext cx="5452737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36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Medium" pitchFamily="2" charset="77"/>
              </a:rPr>
              <a:t>People Risk</a:t>
            </a:r>
          </a:p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5EFACD3-A02E-1446-BF4E-DC989EF973CE}"/>
              </a:ext>
            </a:extLst>
          </p:cNvPr>
          <p:cNvSpPr/>
          <p:nvPr/>
        </p:nvSpPr>
        <p:spPr>
          <a:xfrm>
            <a:off x="16339323" y="4675709"/>
            <a:ext cx="6569095" cy="3607278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CuadroTexto 350">
            <a:extLst>
              <a:ext uri="{FF2B5EF4-FFF2-40B4-BE49-F238E27FC236}">
                <a16:creationId xmlns:a16="http://schemas.microsoft.com/office/drawing/2014/main" id="{0F741379-1375-1B45-AF5F-093A90053722}"/>
              </a:ext>
            </a:extLst>
          </p:cNvPr>
          <p:cNvSpPr txBox="1"/>
          <p:nvPr/>
        </p:nvSpPr>
        <p:spPr>
          <a:xfrm>
            <a:off x="17552034" y="5161805"/>
            <a:ext cx="28440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$21.6K</a:t>
            </a:r>
          </a:p>
        </p:txBody>
      </p:sp>
      <p:sp>
        <p:nvSpPr>
          <p:cNvPr id="51" name="Triangle 50">
            <a:extLst>
              <a:ext uri="{FF2B5EF4-FFF2-40B4-BE49-F238E27FC236}">
                <a16:creationId xmlns:a16="http://schemas.microsoft.com/office/drawing/2014/main" id="{F9F4C279-A9D7-C047-A940-79FB150450BF}"/>
              </a:ext>
            </a:extLst>
          </p:cNvPr>
          <p:cNvSpPr/>
          <p:nvPr/>
        </p:nvSpPr>
        <p:spPr>
          <a:xfrm>
            <a:off x="16934883" y="5481165"/>
            <a:ext cx="617151" cy="53202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4EB996-4B2A-B84E-A1C0-B1235C4E273E}"/>
              </a:ext>
            </a:extLst>
          </p:cNvPr>
          <p:cNvSpPr txBox="1"/>
          <p:nvPr/>
        </p:nvSpPr>
        <p:spPr>
          <a:xfrm>
            <a:off x="16909368" y="6350336"/>
            <a:ext cx="5452737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36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Medium" pitchFamily="2" charset="77"/>
              </a:rPr>
              <a:t>People Risk</a:t>
            </a:r>
          </a:p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</p:spTree>
    <p:extLst>
      <p:ext uri="{BB962C8B-B14F-4D97-AF65-F5344CB8AC3E}">
        <p14:creationId xmlns:p14="http://schemas.microsoft.com/office/powerpoint/2010/main" val="995544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F62F426-87BB-8941-AD26-61C7F5627C43}"/>
              </a:ext>
            </a:extLst>
          </p:cNvPr>
          <p:cNvSpPr/>
          <p:nvPr/>
        </p:nvSpPr>
        <p:spPr>
          <a:xfrm>
            <a:off x="1287525" y="3705537"/>
            <a:ext cx="8865122" cy="8610743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2FC9C6-ADF4-BF43-B944-7F28C897D999}"/>
              </a:ext>
            </a:extLst>
          </p:cNvPr>
          <p:cNvSpPr/>
          <p:nvPr/>
        </p:nvSpPr>
        <p:spPr>
          <a:xfrm>
            <a:off x="10558524" y="3705537"/>
            <a:ext cx="12555475" cy="8610743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EB7B6385-F543-4C4F-A48D-E996D8CBDDFD}"/>
              </a:ext>
            </a:extLst>
          </p:cNvPr>
          <p:cNvSpPr txBox="1"/>
          <p:nvPr/>
        </p:nvSpPr>
        <p:spPr>
          <a:xfrm>
            <a:off x="8114739" y="856506"/>
            <a:ext cx="81483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KPI 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1B42001B-402F-CE4C-8BBF-51522A30F52F}"/>
              </a:ext>
            </a:extLst>
          </p:cNvPr>
          <p:cNvSpPr txBox="1"/>
          <p:nvPr/>
        </p:nvSpPr>
        <p:spPr>
          <a:xfrm>
            <a:off x="7816943" y="2211018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7" name="Rectangle 45">
            <a:extLst>
              <a:ext uri="{FF2B5EF4-FFF2-40B4-BE49-F238E27FC236}">
                <a16:creationId xmlns:a16="http://schemas.microsoft.com/office/drawing/2014/main" id="{5C8A0D5F-CA0F-9042-9304-E507BBCE4A46}"/>
              </a:ext>
            </a:extLst>
          </p:cNvPr>
          <p:cNvSpPr/>
          <p:nvPr/>
        </p:nvSpPr>
        <p:spPr>
          <a:xfrm>
            <a:off x="11079729" y="2999900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06DF73AC-2263-4646-8B78-7857777CEE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636415"/>
              </p:ext>
            </p:extLst>
          </p:nvPr>
        </p:nvGraphicFramePr>
        <p:xfrm>
          <a:off x="11196967" y="7098773"/>
          <a:ext cx="11104234" cy="4356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3B9602FD-60E2-4C47-ABF4-62982454C0EC}"/>
              </a:ext>
            </a:extLst>
          </p:cNvPr>
          <p:cNvGrpSpPr/>
          <p:nvPr/>
        </p:nvGrpSpPr>
        <p:grpSpPr>
          <a:xfrm>
            <a:off x="2925761" y="5130787"/>
            <a:ext cx="5472417" cy="2743200"/>
            <a:chOff x="4118429" y="5581783"/>
            <a:chExt cx="16226971" cy="813421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6B50C13-EDC3-EA40-B976-9AF1509F9DE2}"/>
                </a:ext>
              </a:extLst>
            </p:cNvPr>
            <p:cNvGrpSpPr/>
            <p:nvPr/>
          </p:nvGrpSpPr>
          <p:grpSpPr>
            <a:xfrm>
              <a:off x="4118429" y="5581783"/>
              <a:ext cx="16226971" cy="8134217"/>
              <a:chOff x="1885950" y="5205413"/>
              <a:chExt cx="3727450" cy="1868487"/>
            </a:xfrm>
          </p:grpSpPr>
          <p:sp>
            <p:nvSpPr>
              <p:cNvPr id="51" name="Freeform 1">
                <a:extLst>
                  <a:ext uri="{FF2B5EF4-FFF2-40B4-BE49-F238E27FC236}">
                    <a16:creationId xmlns:a16="http://schemas.microsoft.com/office/drawing/2014/main" id="{8A8527D8-8956-A14F-A86D-955300F7B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050" y="5205413"/>
                <a:ext cx="1323975" cy="868362"/>
              </a:xfrm>
              <a:custGeom>
                <a:avLst/>
                <a:gdLst>
                  <a:gd name="T0" fmla="*/ 898 w 3678"/>
                  <a:gd name="T1" fmla="*/ 2412 h 2413"/>
                  <a:gd name="T2" fmla="*/ 898 w 3678"/>
                  <a:gd name="T3" fmla="*/ 2412 h 2413"/>
                  <a:gd name="T4" fmla="*/ 0 w 3678"/>
                  <a:gd name="T5" fmla="*/ 1514 h 2413"/>
                  <a:gd name="T6" fmla="*/ 3677 w 3678"/>
                  <a:gd name="T7" fmla="*/ 0 h 2413"/>
                  <a:gd name="T8" fmla="*/ 3677 w 3678"/>
                  <a:gd name="T9" fmla="*/ 1261 h 2413"/>
                  <a:gd name="T10" fmla="*/ 898 w 3678"/>
                  <a:gd name="T11" fmla="*/ 2412 h 2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8" h="2413">
                    <a:moveTo>
                      <a:pt x="898" y="2412"/>
                    </a:moveTo>
                    <a:lnTo>
                      <a:pt x="898" y="2412"/>
                    </a:lnTo>
                    <a:cubicBezTo>
                      <a:pt x="0" y="1514"/>
                      <a:pt x="0" y="1514"/>
                      <a:pt x="0" y="1514"/>
                    </a:cubicBezTo>
                    <a:cubicBezTo>
                      <a:pt x="982" y="560"/>
                      <a:pt x="2302" y="0"/>
                      <a:pt x="3677" y="0"/>
                    </a:cubicBezTo>
                    <a:cubicBezTo>
                      <a:pt x="3677" y="1261"/>
                      <a:pt x="3677" y="1261"/>
                      <a:pt x="3677" y="1261"/>
                    </a:cubicBezTo>
                    <a:cubicBezTo>
                      <a:pt x="2638" y="1261"/>
                      <a:pt x="1628" y="1682"/>
                      <a:pt x="898" y="2412"/>
                    </a:cubicBezTo>
                  </a:path>
                </a:pathLst>
              </a:cu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5" name="Freeform 2">
                <a:extLst>
                  <a:ext uri="{FF2B5EF4-FFF2-40B4-BE49-F238E27FC236}">
                    <a16:creationId xmlns:a16="http://schemas.microsoft.com/office/drawing/2014/main" id="{B92E8AF4-1A8B-4B4C-8F61-DA1D0A518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4438" y="5205413"/>
                <a:ext cx="1312862" cy="868362"/>
              </a:xfrm>
              <a:custGeom>
                <a:avLst/>
                <a:gdLst>
                  <a:gd name="T0" fmla="*/ 2777 w 3647"/>
                  <a:gd name="T1" fmla="*/ 2412 h 2413"/>
                  <a:gd name="T2" fmla="*/ 2777 w 3647"/>
                  <a:gd name="T3" fmla="*/ 2412 h 2413"/>
                  <a:gd name="T4" fmla="*/ 0 w 3647"/>
                  <a:gd name="T5" fmla="*/ 1261 h 2413"/>
                  <a:gd name="T6" fmla="*/ 0 w 3647"/>
                  <a:gd name="T7" fmla="*/ 0 h 2413"/>
                  <a:gd name="T8" fmla="*/ 3646 w 3647"/>
                  <a:gd name="T9" fmla="*/ 1514 h 2413"/>
                  <a:gd name="T10" fmla="*/ 2777 w 3647"/>
                  <a:gd name="T11" fmla="*/ 2412 h 2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47" h="2413">
                    <a:moveTo>
                      <a:pt x="2777" y="2412"/>
                    </a:moveTo>
                    <a:lnTo>
                      <a:pt x="2777" y="2412"/>
                    </a:lnTo>
                    <a:cubicBezTo>
                      <a:pt x="2019" y="1682"/>
                      <a:pt x="1037" y="1261"/>
                      <a:pt x="0" y="126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73" y="0"/>
                      <a:pt x="2665" y="560"/>
                      <a:pt x="3646" y="1514"/>
                    </a:cubicBezTo>
                    <a:lnTo>
                      <a:pt x="2777" y="2412"/>
                    </a:lnTo>
                  </a:path>
                </a:pathLst>
              </a:custGeom>
              <a:solidFill>
                <a:schemeClr val="accent1">
                  <a:lumMod val="50000"/>
                  <a:lumOff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6" name="Freeform 3">
                <a:extLst>
                  <a:ext uri="{FF2B5EF4-FFF2-40B4-BE49-F238E27FC236}">
                    <a16:creationId xmlns:a16="http://schemas.microsoft.com/office/drawing/2014/main" id="{3DC58F98-3B12-C44C-BF4C-5D6DC2E0D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5950" y="5749925"/>
                <a:ext cx="868363" cy="1323975"/>
              </a:xfrm>
              <a:custGeom>
                <a:avLst/>
                <a:gdLst>
                  <a:gd name="T0" fmla="*/ 1263 w 2414"/>
                  <a:gd name="T1" fmla="*/ 3676 h 3677"/>
                  <a:gd name="T2" fmla="*/ 1263 w 2414"/>
                  <a:gd name="T3" fmla="*/ 3676 h 3677"/>
                  <a:gd name="T4" fmla="*/ 0 w 2414"/>
                  <a:gd name="T5" fmla="*/ 3676 h 3677"/>
                  <a:gd name="T6" fmla="*/ 1515 w 2414"/>
                  <a:gd name="T7" fmla="*/ 0 h 3677"/>
                  <a:gd name="T8" fmla="*/ 2413 w 2414"/>
                  <a:gd name="T9" fmla="*/ 898 h 3677"/>
                  <a:gd name="T10" fmla="*/ 1263 w 2414"/>
                  <a:gd name="T11" fmla="*/ 3676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4" h="3677">
                    <a:moveTo>
                      <a:pt x="1263" y="3676"/>
                    </a:moveTo>
                    <a:lnTo>
                      <a:pt x="1263" y="3676"/>
                    </a:lnTo>
                    <a:cubicBezTo>
                      <a:pt x="0" y="3676"/>
                      <a:pt x="0" y="3676"/>
                      <a:pt x="0" y="3676"/>
                    </a:cubicBezTo>
                    <a:cubicBezTo>
                      <a:pt x="0" y="2301"/>
                      <a:pt x="561" y="982"/>
                      <a:pt x="1515" y="0"/>
                    </a:cubicBezTo>
                    <a:cubicBezTo>
                      <a:pt x="2413" y="898"/>
                      <a:pt x="2413" y="898"/>
                      <a:pt x="2413" y="898"/>
                    </a:cubicBezTo>
                    <a:cubicBezTo>
                      <a:pt x="1684" y="1628"/>
                      <a:pt x="1263" y="2638"/>
                      <a:pt x="1263" y="3676"/>
                    </a:cubicBezTo>
                  </a:path>
                </a:pathLst>
              </a:custGeom>
              <a:solidFill>
                <a:schemeClr val="accent1">
                  <a:lumMod val="10000"/>
                  <a:lumOff val="9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7" name="Freeform 4">
                <a:extLst>
                  <a:ext uri="{FF2B5EF4-FFF2-40B4-BE49-F238E27FC236}">
                    <a16:creationId xmlns:a16="http://schemas.microsoft.com/office/drawing/2014/main" id="{0C626F6F-2B24-7547-9969-E9BF301CF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563" y="5749925"/>
                <a:ext cx="858837" cy="1323975"/>
              </a:xfrm>
              <a:custGeom>
                <a:avLst/>
                <a:gdLst>
                  <a:gd name="T0" fmla="*/ 2385 w 2386"/>
                  <a:gd name="T1" fmla="*/ 3676 h 3677"/>
                  <a:gd name="T2" fmla="*/ 2385 w 2386"/>
                  <a:gd name="T3" fmla="*/ 3676 h 3677"/>
                  <a:gd name="T4" fmla="*/ 1150 w 2386"/>
                  <a:gd name="T5" fmla="*/ 3676 h 3677"/>
                  <a:gd name="T6" fmla="*/ 0 w 2386"/>
                  <a:gd name="T7" fmla="*/ 898 h 3677"/>
                  <a:gd name="T8" fmla="*/ 869 w 2386"/>
                  <a:gd name="T9" fmla="*/ 0 h 3677"/>
                  <a:gd name="T10" fmla="*/ 2385 w 2386"/>
                  <a:gd name="T11" fmla="*/ 3676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86" h="3677">
                    <a:moveTo>
                      <a:pt x="2385" y="3676"/>
                    </a:moveTo>
                    <a:lnTo>
                      <a:pt x="2385" y="3676"/>
                    </a:lnTo>
                    <a:cubicBezTo>
                      <a:pt x="1150" y="3676"/>
                      <a:pt x="1150" y="3676"/>
                      <a:pt x="1150" y="3676"/>
                    </a:cubicBezTo>
                    <a:cubicBezTo>
                      <a:pt x="1150" y="2638"/>
                      <a:pt x="729" y="1628"/>
                      <a:pt x="0" y="898"/>
                    </a:cubicBezTo>
                    <a:cubicBezTo>
                      <a:pt x="869" y="0"/>
                      <a:pt x="869" y="0"/>
                      <a:pt x="869" y="0"/>
                    </a:cubicBezTo>
                    <a:cubicBezTo>
                      <a:pt x="1852" y="982"/>
                      <a:pt x="2385" y="2301"/>
                      <a:pt x="2385" y="367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0" name="Up Arrow 49">
              <a:extLst>
                <a:ext uri="{FF2B5EF4-FFF2-40B4-BE49-F238E27FC236}">
                  <a16:creationId xmlns:a16="http://schemas.microsoft.com/office/drawing/2014/main" id="{386D4AFB-E57A-9849-A93D-C0347474DD7D}"/>
                </a:ext>
              </a:extLst>
            </p:cNvPr>
            <p:cNvSpPr/>
            <p:nvPr/>
          </p:nvSpPr>
          <p:spPr>
            <a:xfrm rot="19875563">
              <a:off x="9676670" y="6651792"/>
              <a:ext cx="2572845" cy="6816628"/>
            </a:xfrm>
            <a:prstGeom prst="upArrow">
              <a:avLst>
                <a:gd name="adj1" fmla="val 44742"/>
                <a:gd name="adj2" fmla="val 63796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13F49D0C-600A-1348-BAA5-ECA633942153}"/>
              </a:ext>
            </a:extLst>
          </p:cNvPr>
          <p:cNvSpPr/>
          <p:nvPr/>
        </p:nvSpPr>
        <p:spPr>
          <a:xfrm>
            <a:off x="2957182" y="5392397"/>
            <a:ext cx="1274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10k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85E4E4-ECC9-4B49-9282-8F8F1346CEA9}"/>
              </a:ext>
            </a:extLst>
          </p:cNvPr>
          <p:cNvSpPr/>
          <p:nvPr/>
        </p:nvSpPr>
        <p:spPr>
          <a:xfrm>
            <a:off x="5031707" y="4359752"/>
            <a:ext cx="1274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20k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C87F9B9-AE60-3F44-BF67-207D593B730D}"/>
              </a:ext>
            </a:extLst>
          </p:cNvPr>
          <p:cNvSpPr/>
          <p:nvPr/>
        </p:nvSpPr>
        <p:spPr>
          <a:xfrm>
            <a:off x="7471352" y="5325023"/>
            <a:ext cx="1274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30k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23DDCE-5062-E04A-A754-F4AC66FE9715}"/>
              </a:ext>
            </a:extLst>
          </p:cNvPr>
          <p:cNvSpPr/>
          <p:nvPr/>
        </p:nvSpPr>
        <p:spPr>
          <a:xfrm>
            <a:off x="8524030" y="7465812"/>
            <a:ext cx="1274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40k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0F3329F-761E-0B42-AF93-6F100100FFA4}"/>
              </a:ext>
            </a:extLst>
          </p:cNvPr>
          <p:cNvSpPr/>
          <p:nvPr/>
        </p:nvSpPr>
        <p:spPr>
          <a:xfrm>
            <a:off x="2118982" y="7373597"/>
            <a:ext cx="1274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0k</a:t>
            </a:r>
          </a:p>
        </p:txBody>
      </p:sp>
      <p:sp>
        <p:nvSpPr>
          <p:cNvPr id="65" name="CuadroTexto 350">
            <a:extLst>
              <a:ext uri="{FF2B5EF4-FFF2-40B4-BE49-F238E27FC236}">
                <a16:creationId xmlns:a16="http://schemas.microsoft.com/office/drawing/2014/main" id="{5AE83863-0197-B24B-AE81-46B222864D9E}"/>
              </a:ext>
            </a:extLst>
          </p:cNvPr>
          <p:cNvSpPr txBox="1"/>
          <p:nvPr/>
        </p:nvSpPr>
        <p:spPr>
          <a:xfrm>
            <a:off x="11194045" y="4190998"/>
            <a:ext cx="3501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300K</a:t>
            </a:r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11404CFD-A418-DC47-A86B-A14F5ABAB967}"/>
              </a:ext>
            </a:extLst>
          </p:cNvPr>
          <p:cNvSpPr/>
          <p:nvPr/>
        </p:nvSpPr>
        <p:spPr>
          <a:xfrm>
            <a:off x="13357954" y="4473492"/>
            <a:ext cx="581128" cy="50097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80F44E-E4A6-EE4B-A680-076B025497A5}"/>
              </a:ext>
            </a:extLst>
          </p:cNvPr>
          <p:cNvSpPr txBox="1"/>
          <p:nvPr/>
        </p:nvSpPr>
        <p:spPr>
          <a:xfrm>
            <a:off x="11194045" y="5335714"/>
            <a:ext cx="10878555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Business professionals like you connecting to share advice.</a:t>
            </a:r>
          </a:p>
          <a:p>
            <a:pPr>
              <a:lnSpc>
                <a:spcPts val="3860"/>
              </a:lnSpc>
            </a:pPr>
            <a:endParaRPr lang="en-US" sz="2800" dirty="0">
              <a:latin typeface="Century Gothic" panose="020B0502020202020204" pitchFamily="34" charset="0"/>
              <a:ea typeface="Lato Light" panose="020F0502020204030203" pitchFamily="34" charset="0"/>
              <a:cs typeface="Poppins Light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79DBF2C-B98A-2C42-8C1E-25D4B74F4B73}"/>
              </a:ext>
            </a:extLst>
          </p:cNvPr>
          <p:cNvSpPr/>
          <p:nvPr/>
        </p:nvSpPr>
        <p:spPr>
          <a:xfrm>
            <a:off x="1637809" y="9021132"/>
            <a:ext cx="2432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NPR Score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C9D687-8CE1-3545-9BF0-6F8E579051BF}"/>
              </a:ext>
            </a:extLst>
          </p:cNvPr>
          <p:cNvSpPr/>
          <p:nvPr/>
        </p:nvSpPr>
        <p:spPr>
          <a:xfrm>
            <a:off x="1637809" y="10101973"/>
            <a:ext cx="2797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Investment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EA84A12-2FD1-6F48-8D9F-5CBE39F93107}"/>
              </a:ext>
            </a:extLst>
          </p:cNvPr>
          <p:cNvSpPr/>
          <p:nvPr/>
        </p:nvSpPr>
        <p:spPr>
          <a:xfrm>
            <a:off x="1637809" y="11178042"/>
            <a:ext cx="2797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Sales Rep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220BCFF-29E2-9D42-A914-C32CAA68B9BB}"/>
              </a:ext>
            </a:extLst>
          </p:cNvPr>
          <p:cNvSpPr/>
          <p:nvPr/>
        </p:nvSpPr>
        <p:spPr>
          <a:xfrm>
            <a:off x="4114152" y="8886686"/>
            <a:ext cx="1288738" cy="7592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97EC50B-EA34-7448-971F-70D777AD1BDA}"/>
              </a:ext>
            </a:extLst>
          </p:cNvPr>
          <p:cNvSpPr/>
          <p:nvPr/>
        </p:nvSpPr>
        <p:spPr>
          <a:xfrm>
            <a:off x="4225171" y="9005578"/>
            <a:ext cx="1066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10%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462D88-35AC-1E41-92B5-065D433F5110}"/>
              </a:ext>
            </a:extLst>
          </p:cNvPr>
          <p:cNvSpPr/>
          <p:nvPr/>
        </p:nvSpPr>
        <p:spPr>
          <a:xfrm>
            <a:off x="4114152" y="9988810"/>
            <a:ext cx="1288738" cy="7592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D4EEC4D-4222-1F49-A13D-6EA753BF28D8}"/>
              </a:ext>
            </a:extLst>
          </p:cNvPr>
          <p:cNvSpPr/>
          <p:nvPr/>
        </p:nvSpPr>
        <p:spPr>
          <a:xfrm>
            <a:off x="4225171" y="10107702"/>
            <a:ext cx="1066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20%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4C15AE6-478F-3949-9C10-656650D66D63}"/>
              </a:ext>
            </a:extLst>
          </p:cNvPr>
          <p:cNvSpPr/>
          <p:nvPr/>
        </p:nvSpPr>
        <p:spPr>
          <a:xfrm>
            <a:off x="4114152" y="11047657"/>
            <a:ext cx="1288738" cy="7592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9AE706-DA70-AF4D-9E81-5CF3DD936F3F}"/>
              </a:ext>
            </a:extLst>
          </p:cNvPr>
          <p:cNvSpPr/>
          <p:nvPr/>
        </p:nvSpPr>
        <p:spPr>
          <a:xfrm>
            <a:off x="4225171" y="11166549"/>
            <a:ext cx="1066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30%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746397-0A72-2D48-BC2F-B7A67679C367}"/>
              </a:ext>
            </a:extLst>
          </p:cNvPr>
          <p:cNvSpPr/>
          <p:nvPr/>
        </p:nvSpPr>
        <p:spPr>
          <a:xfrm>
            <a:off x="5905009" y="9021132"/>
            <a:ext cx="2432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NPR Score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C56024-CC13-744D-9412-8CD08314DCB7}"/>
              </a:ext>
            </a:extLst>
          </p:cNvPr>
          <p:cNvSpPr/>
          <p:nvPr/>
        </p:nvSpPr>
        <p:spPr>
          <a:xfrm>
            <a:off x="5905009" y="10101973"/>
            <a:ext cx="2797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Sales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457A0AD-5DCB-D145-ABCC-2DD1CE664B35}"/>
              </a:ext>
            </a:extLst>
          </p:cNvPr>
          <p:cNvSpPr/>
          <p:nvPr/>
        </p:nvSpPr>
        <p:spPr>
          <a:xfrm>
            <a:off x="5905009" y="11178042"/>
            <a:ext cx="2797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Returns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6D57594-7979-C549-9B7F-61941F6AB85E}"/>
              </a:ext>
            </a:extLst>
          </p:cNvPr>
          <p:cNvSpPr/>
          <p:nvPr/>
        </p:nvSpPr>
        <p:spPr>
          <a:xfrm>
            <a:off x="8381352" y="8886686"/>
            <a:ext cx="1288738" cy="7592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EE6AB1D-2563-B448-AE47-9CA9535A970F}"/>
              </a:ext>
            </a:extLst>
          </p:cNvPr>
          <p:cNvSpPr/>
          <p:nvPr/>
        </p:nvSpPr>
        <p:spPr>
          <a:xfrm>
            <a:off x="8492371" y="9005578"/>
            <a:ext cx="1066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10%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68C0AD1-ADC5-1347-A151-77697AF0220A}"/>
              </a:ext>
            </a:extLst>
          </p:cNvPr>
          <p:cNvSpPr/>
          <p:nvPr/>
        </p:nvSpPr>
        <p:spPr>
          <a:xfrm>
            <a:off x="8381352" y="9988810"/>
            <a:ext cx="1288738" cy="7592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2251C2-7532-AD40-B358-C521883BC366}"/>
              </a:ext>
            </a:extLst>
          </p:cNvPr>
          <p:cNvSpPr/>
          <p:nvPr/>
        </p:nvSpPr>
        <p:spPr>
          <a:xfrm>
            <a:off x="8492371" y="10107702"/>
            <a:ext cx="1066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20%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9F1042-0D65-A943-873B-8308A9F504A1}"/>
              </a:ext>
            </a:extLst>
          </p:cNvPr>
          <p:cNvSpPr/>
          <p:nvPr/>
        </p:nvSpPr>
        <p:spPr>
          <a:xfrm>
            <a:off x="8381352" y="11047657"/>
            <a:ext cx="1288738" cy="7592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4ABB207-4A82-B148-BB49-B2BBE568865E}"/>
              </a:ext>
            </a:extLst>
          </p:cNvPr>
          <p:cNvSpPr/>
          <p:nvPr/>
        </p:nvSpPr>
        <p:spPr>
          <a:xfrm>
            <a:off x="8492371" y="11166549"/>
            <a:ext cx="1066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242103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350">
            <a:extLst>
              <a:ext uri="{FF2B5EF4-FFF2-40B4-BE49-F238E27FC236}">
                <a16:creationId xmlns:a16="http://schemas.microsoft.com/office/drawing/2014/main" id="{432DAD5C-DA2C-4448-A870-319269226276}"/>
              </a:ext>
            </a:extLst>
          </p:cNvPr>
          <p:cNvSpPr txBox="1"/>
          <p:nvPr/>
        </p:nvSpPr>
        <p:spPr>
          <a:xfrm>
            <a:off x="8114739" y="856506"/>
            <a:ext cx="81483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KPI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A29FE8B5-0167-A340-A36D-79013BD807F1}"/>
              </a:ext>
            </a:extLst>
          </p:cNvPr>
          <p:cNvSpPr txBox="1"/>
          <p:nvPr/>
        </p:nvSpPr>
        <p:spPr>
          <a:xfrm>
            <a:off x="7816943" y="2211018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7" name="Rectangle 45">
            <a:extLst>
              <a:ext uri="{FF2B5EF4-FFF2-40B4-BE49-F238E27FC236}">
                <a16:creationId xmlns:a16="http://schemas.microsoft.com/office/drawing/2014/main" id="{6E6A7E82-7E35-9044-BBE6-534532791D15}"/>
              </a:ext>
            </a:extLst>
          </p:cNvPr>
          <p:cNvSpPr/>
          <p:nvPr/>
        </p:nvSpPr>
        <p:spPr>
          <a:xfrm>
            <a:off x="11079729" y="2999900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FDC2D5-B2CF-4B43-B566-2419C4EF3655}"/>
              </a:ext>
            </a:extLst>
          </p:cNvPr>
          <p:cNvSpPr/>
          <p:nvPr/>
        </p:nvSpPr>
        <p:spPr>
          <a:xfrm>
            <a:off x="1315732" y="3759560"/>
            <a:ext cx="6799007" cy="868644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C89FB9-AF78-234A-9141-7277510E900B}"/>
              </a:ext>
            </a:extLst>
          </p:cNvPr>
          <p:cNvSpPr/>
          <p:nvPr/>
        </p:nvSpPr>
        <p:spPr>
          <a:xfrm>
            <a:off x="8789322" y="3759560"/>
            <a:ext cx="6799007" cy="868644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682F15-CB9E-584C-B7C4-A50D384971C4}"/>
              </a:ext>
            </a:extLst>
          </p:cNvPr>
          <p:cNvSpPr/>
          <p:nvPr/>
        </p:nvSpPr>
        <p:spPr>
          <a:xfrm>
            <a:off x="16357509" y="3759560"/>
            <a:ext cx="6799007" cy="868644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39437EBB-F3FB-A648-9336-F93780D66C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8445779"/>
              </p:ext>
            </p:extLst>
          </p:nvPr>
        </p:nvGraphicFramePr>
        <p:xfrm>
          <a:off x="17311229" y="6185950"/>
          <a:ext cx="4891565" cy="3921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09D03113-EE7C-D94B-913A-2C47127ED5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930162"/>
              </p:ext>
            </p:extLst>
          </p:nvPr>
        </p:nvGraphicFramePr>
        <p:xfrm>
          <a:off x="2317151" y="6185950"/>
          <a:ext cx="4182966" cy="3921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1A0B2681-786F-D94B-A145-D3D26FB11CD5}"/>
              </a:ext>
            </a:extLst>
          </p:cNvPr>
          <p:cNvSpPr/>
          <p:nvPr/>
        </p:nvSpPr>
        <p:spPr>
          <a:xfrm>
            <a:off x="3237814" y="7696680"/>
            <a:ext cx="23218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25%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A5C8531C-CF8F-584B-98F5-79C4350379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2198579"/>
              </p:ext>
            </p:extLst>
          </p:nvPr>
        </p:nvGraphicFramePr>
        <p:xfrm>
          <a:off x="9580631" y="6185949"/>
          <a:ext cx="5227569" cy="3921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7209113A-D5AF-5041-B3BB-FA1C9659B49A}"/>
              </a:ext>
            </a:extLst>
          </p:cNvPr>
          <p:cNvSpPr txBox="1"/>
          <p:nvPr/>
        </p:nvSpPr>
        <p:spPr>
          <a:xfrm>
            <a:off x="2203510" y="10611972"/>
            <a:ext cx="5023449" cy="10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6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859EA5-1798-474B-96C2-CDB9BF76F8A3}"/>
              </a:ext>
            </a:extLst>
          </p:cNvPr>
          <p:cNvSpPr txBox="1"/>
          <p:nvPr/>
        </p:nvSpPr>
        <p:spPr>
          <a:xfrm>
            <a:off x="9682231" y="10611972"/>
            <a:ext cx="5023449" cy="10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6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8CCD69-95D7-3A47-A7A3-8168404D44C5}"/>
              </a:ext>
            </a:extLst>
          </p:cNvPr>
          <p:cNvSpPr txBox="1"/>
          <p:nvPr/>
        </p:nvSpPr>
        <p:spPr>
          <a:xfrm>
            <a:off x="17160216" y="10611972"/>
            <a:ext cx="5023449" cy="10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6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73AE5E1-18CD-0943-ABAC-21E26EBB3C72}"/>
              </a:ext>
            </a:extLst>
          </p:cNvPr>
          <p:cNvGrpSpPr/>
          <p:nvPr/>
        </p:nvGrpSpPr>
        <p:grpSpPr>
          <a:xfrm>
            <a:off x="3342715" y="4500205"/>
            <a:ext cx="2745037" cy="1015663"/>
            <a:chOff x="3075367" y="10662560"/>
            <a:chExt cx="2745037" cy="1015663"/>
          </a:xfrm>
        </p:grpSpPr>
        <p:sp>
          <p:nvSpPr>
            <p:cNvPr id="33" name="CuadroTexto 350">
              <a:extLst>
                <a:ext uri="{FF2B5EF4-FFF2-40B4-BE49-F238E27FC236}">
                  <a16:creationId xmlns:a16="http://schemas.microsoft.com/office/drawing/2014/main" id="{52F9695B-578B-3940-8048-7FFD2FBE8D69}"/>
                </a:ext>
              </a:extLst>
            </p:cNvPr>
            <p:cNvSpPr txBox="1"/>
            <p:nvPr/>
          </p:nvSpPr>
          <p:spPr>
            <a:xfrm>
              <a:off x="3075367" y="10662560"/>
              <a:ext cx="27450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100K</a:t>
              </a:r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B900A534-B0CF-5D45-8254-E5B57AF6FB2E}"/>
                </a:ext>
              </a:extLst>
            </p:cNvPr>
            <p:cNvSpPr/>
            <p:nvPr/>
          </p:nvSpPr>
          <p:spPr>
            <a:xfrm rot="10800000">
              <a:off x="5239276" y="10945054"/>
              <a:ext cx="581128" cy="5009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38AD0FD-42B2-3C43-BA6D-C69A912EEE8B}"/>
              </a:ext>
            </a:extLst>
          </p:cNvPr>
          <p:cNvGrpSpPr/>
          <p:nvPr/>
        </p:nvGrpSpPr>
        <p:grpSpPr>
          <a:xfrm>
            <a:off x="10816306" y="4500205"/>
            <a:ext cx="2745037" cy="1015663"/>
            <a:chOff x="3075367" y="10662560"/>
            <a:chExt cx="2745037" cy="1015663"/>
          </a:xfrm>
        </p:grpSpPr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4445AC2E-05D2-354D-B577-18186B53DB51}"/>
                </a:ext>
              </a:extLst>
            </p:cNvPr>
            <p:cNvSpPr txBox="1"/>
            <p:nvPr/>
          </p:nvSpPr>
          <p:spPr>
            <a:xfrm>
              <a:off x="3075367" y="10662560"/>
              <a:ext cx="27450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200K</a:t>
              </a: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9FBEBBA5-0949-6142-9270-48B6E87334AA}"/>
                </a:ext>
              </a:extLst>
            </p:cNvPr>
            <p:cNvSpPr/>
            <p:nvPr/>
          </p:nvSpPr>
          <p:spPr>
            <a:xfrm>
              <a:off x="5239276" y="10945054"/>
              <a:ext cx="581128" cy="50097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5DC5AC6-9C16-714B-BBA6-77B77C9DD850}"/>
              </a:ext>
            </a:extLst>
          </p:cNvPr>
          <p:cNvGrpSpPr/>
          <p:nvPr/>
        </p:nvGrpSpPr>
        <p:grpSpPr>
          <a:xfrm>
            <a:off x="18299423" y="4500205"/>
            <a:ext cx="2745037" cy="1015663"/>
            <a:chOff x="3075367" y="10662560"/>
            <a:chExt cx="2745037" cy="1015663"/>
          </a:xfrm>
        </p:grpSpPr>
        <p:sp>
          <p:nvSpPr>
            <p:cNvPr id="39" name="CuadroTexto 350">
              <a:extLst>
                <a:ext uri="{FF2B5EF4-FFF2-40B4-BE49-F238E27FC236}">
                  <a16:creationId xmlns:a16="http://schemas.microsoft.com/office/drawing/2014/main" id="{E1FFFF6B-86A4-764B-867A-D11706E9C76B}"/>
                </a:ext>
              </a:extLst>
            </p:cNvPr>
            <p:cNvSpPr txBox="1"/>
            <p:nvPr/>
          </p:nvSpPr>
          <p:spPr>
            <a:xfrm>
              <a:off x="3075367" y="10662560"/>
              <a:ext cx="27450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300K</a:t>
              </a:r>
            </a:p>
          </p:txBody>
        </p:sp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97CA5CD2-4021-334E-B4B8-86B8DE3A52D3}"/>
                </a:ext>
              </a:extLst>
            </p:cNvPr>
            <p:cNvSpPr/>
            <p:nvPr/>
          </p:nvSpPr>
          <p:spPr>
            <a:xfrm rot="10800000">
              <a:off x="5239276" y="10945054"/>
              <a:ext cx="581128" cy="50097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565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350">
            <a:extLst>
              <a:ext uri="{FF2B5EF4-FFF2-40B4-BE49-F238E27FC236}">
                <a16:creationId xmlns:a16="http://schemas.microsoft.com/office/drawing/2014/main" id="{FF1A47D6-8340-3F40-8CEC-B44A47DCE4C8}"/>
              </a:ext>
            </a:extLst>
          </p:cNvPr>
          <p:cNvSpPr txBox="1"/>
          <p:nvPr/>
        </p:nvSpPr>
        <p:spPr>
          <a:xfrm>
            <a:off x="8114739" y="856506"/>
            <a:ext cx="81483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KPI Infographics</a:t>
            </a:r>
          </a:p>
        </p:txBody>
      </p:sp>
      <p:sp>
        <p:nvSpPr>
          <p:cNvPr id="17" name="CuadroTexto 351">
            <a:extLst>
              <a:ext uri="{FF2B5EF4-FFF2-40B4-BE49-F238E27FC236}">
                <a16:creationId xmlns:a16="http://schemas.microsoft.com/office/drawing/2014/main" id="{796DDF25-E4B9-864F-8374-11FB6F94E915}"/>
              </a:ext>
            </a:extLst>
          </p:cNvPr>
          <p:cNvSpPr txBox="1"/>
          <p:nvPr/>
        </p:nvSpPr>
        <p:spPr>
          <a:xfrm>
            <a:off x="7816943" y="2211018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8" name="Rectangle 45">
            <a:extLst>
              <a:ext uri="{FF2B5EF4-FFF2-40B4-BE49-F238E27FC236}">
                <a16:creationId xmlns:a16="http://schemas.microsoft.com/office/drawing/2014/main" id="{7DDC318E-3CCE-B243-B326-5DB4CF6874A9}"/>
              </a:ext>
            </a:extLst>
          </p:cNvPr>
          <p:cNvSpPr/>
          <p:nvPr/>
        </p:nvSpPr>
        <p:spPr>
          <a:xfrm>
            <a:off x="11079729" y="2999900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EA3E14-9831-194A-8581-A7DE39F8F201}"/>
              </a:ext>
            </a:extLst>
          </p:cNvPr>
          <p:cNvSpPr/>
          <p:nvPr/>
        </p:nvSpPr>
        <p:spPr>
          <a:xfrm>
            <a:off x="2178392" y="9420931"/>
            <a:ext cx="5861656" cy="2590338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1" name="CuadroTexto 350">
            <a:extLst>
              <a:ext uri="{FF2B5EF4-FFF2-40B4-BE49-F238E27FC236}">
                <a16:creationId xmlns:a16="http://schemas.microsoft.com/office/drawing/2014/main" id="{DCA1501B-4DC6-3E4A-9964-F7FB44A3CBDD}"/>
              </a:ext>
            </a:extLst>
          </p:cNvPr>
          <p:cNvSpPr txBox="1"/>
          <p:nvPr/>
        </p:nvSpPr>
        <p:spPr>
          <a:xfrm>
            <a:off x="2923563" y="9658001"/>
            <a:ext cx="3501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+200M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0358AA-7E27-DE47-93E4-23AC8C98F4C2}"/>
              </a:ext>
            </a:extLst>
          </p:cNvPr>
          <p:cNvSpPr txBox="1"/>
          <p:nvPr/>
        </p:nvSpPr>
        <p:spPr>
          <a:xfrm>
            <a:off x="2797646" y="10673664"/>
            <a:ext cx="4844022" cy="10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6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3E2707-5F4D-B34C-A5DC-2CFE8595B1F5}"/>
              </a:ext>
            </a:extLst>
          </p:cNvPr>
          <p:cNvSpPr/>
          <p:nvPr/>
        </p:nvSpPr>
        <p:spPr>
          <a:xfrm>
            <a:off x="9262759" y="4267662"/>
            <a:ext cx="5861656" cy="2590338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E99F7D7F-0045-2042-85DD-52BA7A30CBCD}"/>
              </a:ext>
            </a:extLst>
          </p:cNvPr>
          <p:cNvSpPr txBox="1"/>
          <p:nvPr/>
        </p:nvSpPr>
        <p:spPr>
          <a:xfrm>
            <a:off x="10007930" y="4504732"/>
            <a:ext cx="3501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+300M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999648-B7A4-2941-B050-FA453E0AA5D0}"/>
              </a:ext>
            </a:extLst>
          </p:cNvPr>
          <p:cNvSpPr txBox="1"/>
          <p:nvPr/>
        </p:nvSpPr>
        <p:spPr>
          <a:xfrm>
            <a:off x="9882013" y="5520395"/>
            <a:ext cx="4844022" cy="10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6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60A6BB-A965-FE42-9E13-2B75780B872F}"/>
              </a:ext>
            </a:extLst>
          </p:cNvPr>
          <p:cNvSpPr/>
          <p:nvPr/>
        </p:nvSpPr>
        <p:spPr>
          <a:xfrm>
            <a:off x="16397934" y="9420931"/>
            <a:ext cx="5861656" cy="2590338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8" name="CuadroTexto 350">
            <a:extLst>
              <a:ext uri="{FF2B5EF4-FFF2-40B4-BE49-F238E27FC236}">
                <a16:creationId xmlns:a16="http://schemas.microsoft.com/office/drawing/2014/main" id="{BA03F1BA-A35D-7144-A58A-E4CF03E13264}"/>
              </a:ext>
            </a:extLst>
          </p:cNvPr>
          <p:cNvSpPr txBox="1"/>
          <p:nvPr/>
        </p:nvSpPr>
        <p:spPr>
          <a:xfrm>
            <a:off x="16947624" y="9658001"/>
            <a:ext cx="3501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+400M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3960CB-C7D1-C348-8BAE-0A15C46D4784}"/>
              </a:ext>
            </a:extLst>
          </p:cNvPr>
          <p:cNvSpPr txBox="1"/>
          <p:nvPr/>
        </p:nvSpPr>
        <p:spPr>
          <a:xfrm>
            <a:off x="16821707" y="10673664"/>
            <a:ext cx="4844022" cy="10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6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2C00554-9526-0C44-A03F-880564E4C893}"/>
              </a:ext>
            </a:extLst>
          </p:cNvPr>
          <p:cNvGrpSpPr/>
          <p:nvPr/>
        </p:nvGrpSpPr>
        <p:grpSpPr>
          <a:xfrm>
            <a:off x="2178391" y="5362363"/>
            <a:ext cx="5861655" cy="2938316"/>
            <a:chOff x="4118429" y="5581783"/>
            <a:chExt cx="16226971" cy="813421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C695CE-02BB-3C43-A482-9868EC9EA20A}"/>
                </a:ext>
              </a:extLst>
            </p:cNvPr>
            <p:cNvGrpSpPr/>
            <p:nvPr/>
          </p:nvGrpSpPr>
          <p:grpSpPr>
            <a:xfrm>
              <a:off x="4118429" y="5581783"/>
              <a:ext cx="16226971" cy="8134217"/>
              <a:chOff x="1885950" y="5205413"/>
              <a:chExt cx="3727450" cy="1868487"/>
            </a:xfrm>
          </p:grpSpPr>
          <p:sp>
            <p:nvSpPr>
              <p:cNvPr id="34" name="Freeform 1">
                <a:extLst>
                  <a:ext uri="{FF2B5EF4-FFF2-40B4-BE49-F238E27FC236}">
                    <a16:creationId xmlns:a16="http://schemas.microsoft.com/office/drawing/2014/main" id="{A5D15CD0-5DE8-4A47-B978-A5509B2D9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050" y="5205413"/>
                <a:ext cx="1323975" cy="868362"/>
              </a:xfrm>
              <a:custGeom>
                <a:avLst/>
                <a:gdLst>
                  <a:gd name="T0" fmla="*/ 898 w 3678"/>
                  <a:gd name="T1" fmla="*/ 2412 h 2413"/>
                  <a:gd name="T2" fmla="*/ 898 w 3678"/>
                  <a:gd name="T3" fmla="*/ 2412 h 2413"/>
                  <a:gd name="T4" fmla="*/ 0 w 3678"/>
                  <a:gd name="T5" fmla="*/ 1514 h 2413"/>
                  <a:gd name="T6" fmla="*/ 3677 w 3678"/>
                  <a:gd name="T7" fmla="*/ 0 h 2413"/>
                  <a:gd name="T8" fmla="*/ 3677 w 3678"/>
                  <a:gd name="T9" fmla="*/ 1261 h 2413"/>
                  <a:gd name="T10" fmla="*/ 898 w 3678"/>
                  <a:gd name="T11" fmla="*/ 2412 h 2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8" h="2413">
                    <a:moveTo>
                      <a:pt x="898" y="2412"/>
                    </a:moveTo>
                    <a:lnTo>
                      <a:pt x="898" y="2412"/>
                    </a:lnTo>
                    <a:cubicBezTo>
                      <a:pt x="0" y="1514"/>
                      <a:pt x="0" y="1514"/>
                      <a:pt x="0" y="1514"/>
                    </a:cubicBezTo>
                    <a:cubicBezTo>
                      <a:pt x="982" y="560"/>
                      <a:pt x="2302" y="0"/>
                      <a:pt x="3677" y="0"/>
                    </a:cubicBezTo>
                    <a:cubicBezTo>
                      <a:pt x="3677" y="1261"/>
                      <a:pt x="3677" y="1261"/>
                      <a:pt x="3677" y="1261"/>
                    </a:cubicBezTo>
                    <a:cubicBezTo>
                      <a:pt x="2638" y="1261"/>
                      <a:pt x="1628" y="1682"/>
                      <a:pt x="898" y="2412"/>
                    </a:cubicBezTo>
                  </a:path>
                </a:pathLst>
              </a:cu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" name="Freeform 2">
                <a:extLst>
                  <a:ext uri="{FF2B5EF4-FFF2-40B4-BE49-F238E27FC236}">
                    <a16:creationId xmlns:a16="http://schemas.microsoft.com/office/drawing/2014/main" id="{8C26BCA2-A761-4544-A4BD-CD9609E81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4438" y="5205413"/>
                <a:ext cx="1312862" cy="868362"/>
              </a:xfrm>
              <a:custGeom>
                <a:avLst/>
                <a:gdLst>
                  <a:gd name="T0" fmla="*/ 2777 w 3647"/>
                  <a:gd name="T1" fmla="*/ 2412 h 2413"/>
                  <a:gd name="T2" fmla="*/ 2777 w 3647"/>
                  <a:gd name="T3" fmla="*/ 2412 h 2413"/>
                  <a:gd name="T4" fmla="*/ 0 w 3647"/>
                  <a:gd name="T5" fmla="*/ 1261 h 2413"/>
                  <a:gd name="T6" fmla="*/ 0 w 3647"/>
                  <a:gd name="T7" fmla="*/ 0 h 2413"/>
                  <a:gd name="T8" fmla="*/ 3646 w 3647"/>
                  <a:gd name="T9" fmla="*/ 1514 h 2413"/>
                  <a:gd name="T10" fmla="*/ 2777 w 3647"/>
                  <a:gd name="T11" fmla="*/ 2412 h 2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47" h="2413">
                    <a:moveTo>
                      <a:pt x="2777" y="2412"/>
                    </a:moveTo>
                    <a:lnTo>
                      <a:pt x="2777" y="2412"/>
                    </a:lnTo>
                    <a:cubicBezTo>
                      <a:pt x="2019" y="1682"/>
                      <a:pt x="1037" y="1261"/>
                      <a:pt x="0" y="126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73" y="0"/>
                      <a:pt x="2665" y="560"/>
                      <a:pt x="3646" y="1514"/>
                    </a:cubicBezTo>
                    <a:lnTo>
                      <a:pt x="2777" y="2412"/>
                    </a:lnTo>
                  </a:path>
                </a:pathLst>
              </a:custGeom>
              <a:solidFill>
                <a:schemeClr val="accent1">
                  <a:lumMod val="50000"/>
                  <a:lumOff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" name="Freeform 3">
                <a:extLst>
                  <a:ext uri="{FF2B5EF4-FFF2-40B4-BE49-F238E27FC236}">
                    <a16:creationId xmlns:a16="http://schemas.microsoft.com/office/drawing/2014/main" id="{D60A016D-9458-384D-A6AD-0344EE720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5950" y="5749925"/>
                <a:ext cx="868363" cy="1323975"/>
              </a:xfrm>
              <a:custGeom>
                <a:avLst/>
                <a:gdLst>
                  <a:gd name="T0" fmla="*/ 1263 w 2414"/>
                  <a:gd name="T1" fmla="*/ 3676 h 3677"/>
                  <a:gd name="T2" fmla="*/ 1263 w 2414"/>
                  <a:gd name="T3" fmla="*/ 3676 h 3677"/>
                  <a:gd name="T4" fmla="*/ 0 w 2414"/>
                  <a:gd name="T5" fmla="*/ 3676 h 3677"/>
                  <a:gd name="T6" fmla="*/ 1515 w 2414"/>
                  <a:gd name="T7" fmla="*/ 0 h 3677"/>
                  <a:gd name="T8" fmla="*/ 2413 w 2414"/>
                  <a:gd name="T9" fmla="*/ 898 h 3677"/>
                  <a:gd name="T10" fmla="*/ 1263 w 2414"/>
                  <a:gd name="T11" fmla="*/ 3676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4" h="3677">
                    <a:moveTo>
                      <a:pt x="1263" y="3676"/>
                    </a:moveTo>
                    <a:lnTo>
                      <a:pt x="1263" y="3676"/>
                    </a:lnTo>
                    <a:cubicBezTo>
                      <a:pt x="0" y="3676"/>
                      <a:pt x="0" y="3676"/>
                      <a:pt x="0" y="3676"/>
                    </a:cubicBezTo>
                    <a:cubicBezTo>
                      <a:pt x="0" y="2301"/>
                      <a:pt x="561" y="982"/>
                      <a:pt x="1515" y="0"/>
                    </a:cubicBezTo>
                    <a:cubicBezTo>
                      <a:pt x="2413" y="898"/>
                      <a:pt x="2413" y="898"/>
                      <a:pt x="2413" y="898"/>
                    </a:cubicBezTo>
                    <a:cubicBezTo>
                      <a:pt x="1684" y="1628"/>
                      <a:pt x="1263" y="2638"/>
                      <a:pt x="1263" y="3676"/>
                    </a:cubicBezTo>
                  </a:path>
                </a:pathLst>
              </a:custGeom>
              <a:solidFill>
                <a:schemeClr val="accent1">
                  <a:lumMod val="10000"/>
                  <a:lumOff val="9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" name="Freeform 4">
                <a:extLst>
                  <a:ext uri="{FF2B5EF4-FFF2-40B4-BE49-F238E27FC236}">
                    <a16:creationId xmlns:a16="http://schemas.microsoft.com/office/drawing/2014/main" id="{E59B513F-38A5-AD4C-9E52-86F2F155D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563" y="5749925"/>
                <a:ext cx="858837" cy="1323975"/>
              </a:xfrm>
              <a:custGeom>
                <a:avLst/>
                <a:gdLst>
                  <a:gd name="T0" fmla="*/ 2385 w 2386"/>
                  <a:gd name="T1" fmla="*/ 3676 h 3677"/>
                  <a:gd name="T2" fmla="*/ 2385 w 2386"/>
                  <a:gd name="T3" fmla="*/ 3676 h 3677"/>
                  <a:gd name="T4" fmla="*/ 1150 w 2386"/>
                  <a:gd name="T5" fmla="*/ 3676 h 3677"/>
                  <a:gd name="T6" fmla="*/ 0 w 2386"/>
                  <a:gd name="T7" fmla="*/ 898 h 3677"/>
                  <a:gd name="T8" fmla="*/ 869 w 2386"/>
                  <a:gd name="T9" fmla="*/ 0 h 3677"/>
                  <a:gd name="T10" fmla="*/ 2385 w 2386"/>
                  <a:gd name="T11" fmla="*/ 3676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86" h="3677">
                    <a:moveTo>
                      <a:pt x="2385" y="3676"/>
                    </a:moveTo>
                    <a:lnTo>
                      <a:pt x="2385" y="3676"/>
                    </a:lnTo>
                    <a:cubicBezTo>
                      <a:pt x="1150" y="3676"/>
                      <a:pt x="1150" y="3676"/>
                      <a:pt x="1150" y="3676"/>
                    </a:cubicBezTo>
                    <a:cubicBezTo>
                      <a:pt x="1150" y="2638"/>
                      <a:pt x="729" y="1628"/>
                      <a:pt x="0" y="898"/>
                    </a:cubicBezTo>
                    <a:cubicBezTo>
                      <a:pt x="869" y="0"/>
                      <a:pt x="869" y="0"/>
                      <a:pt x="869" y="0"/>
                    </a:cubicBezTo>
                    <a:cubicBezTo>
                      <a:pt x="1852" y="982"/>
                      <a:pt x="2385" y="2301"/>
                      <a:pt x="2385" y="367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3" name="Up Arrow 32">
              <a:extLst>
                <a:ext uri="{FF2B5EF4-FFF2-40B4-BE49-F238E27FC236}">
                  <a16:creationId xmlns:a16="http://schemas.microsoft.com/office/drawing/2014/main" id="{8BFD2ED0-3CDF-C54B-9341-B0DC33B0DB4E}"/>
                </a:ext>
              </a:extLst>
            </p:cNvPr>
            <p:cNvSpPr/>
            <p:nvPr/>
          </p:nvSpPr>
          <p:spPr>
            <a:xfrm rot="19875563">
              <a:off x="9676670" y="6651792"/>
              <a:ext cx="2572845" cy="6816628"/>
            </a:xfrm>
            <a:prstGeom prst="upArrow">
              <a:avLst>
                <a:gd name="adj1" fmla="val 44742"/>
                <a:gd name="adj2" fmla="val 63796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1EC01906-E07D-FD44-A098-29B7E6FCED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37211"/>
              </p:ext>
            </p:extLst>
          </p:nvPr>
        </p:nvGraphicFramePr>
        <p:xfrm>
          <a:off x="9313567" y="7315200"/>
          <a:ext cx="5878324" cy="4696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5D4EECA1-E026-8E4F-8D5F-79A5242DF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5077904"/>
              </p:ext>
            </p:extLst>
          </p:nvPr>
        </p:nvGraphicFramePr>
        <p:xfrm>
          <a:off x="16397934" y="3694744"/>
          <a:ext cx="5912458" cy="5413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8181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0F59B17-8B36-E44E-8BA1-F654CA71AB2F}"/>
              </a:ext>
            </a:extLst>
          </p:cNvPr>
          <p:cNvSpPr/>
          <p:nvPr/>
        </p:nvSpPr>
        <p:spPr>
          <a:xfrm>
            <a:off x="9931400" y="3636818"/>
            <a:ext cx="2223656" cy="2759531"/>
          </a:xfrm>
          <a:prstGeom prst="rect">
            <a:avLst/>
          </a:prstGeom>
          <a:solidFill>
            <a:srgbClr val="073D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8F67C8-4D61-3945-80C8-00F4A5643254}"/>
              </a:ext>
            </a:extLst>
          </p:cNvPr>
          <p:cNvSpPr/>
          <p:nvPr/>
        </p:nvSpPr>
        <p:spPr>
          <a:xfrm>
            <a:off x="9931400" y="6659418"/>
            <a:ext cx="2223656" cy="2759531"/>
          </a:xfrm>
          <a:prstGeom prst="rect">
            <a:avLst/>
          </a:prstGeom>
          <a:solidFill>
            <a:srgbClr val="F0495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6052A5-20D3-0B49-9E23-C5123ED09A90}"/>
              </a:ext>
            </a:extLst>
          </p:cNvPr>
          <p:cNvSpPr/>
          <p:nvPr/>
        </p:nvSpPr>
        <p:spPr>
          <a:xfrm>
            <a:off x="9931400" y="9682018"/>
            <a:ext cx="2223656" cy="275953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B3B63B9-206F-AB45-BF58-013ED1B6D6BE}"/>
              </a:ext>
            </a:extLst>
          </p:cNvPr>
          <p:cNvSpPr/>
          <p:nvPr/>
        </p:nvSpPr>
        <p:spPr>
          <a:xfrm>
            <a:off x="1417333" y="3636818"/>
            <a:ext cx="8514067" cy="2759531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0" name="CuadroTexto 350">
            <a:extLst>
              <a:ext uri="{FF2B5EF4-FFF2-40B4-BE49-F238E27FC236}">
                <a16:creationId xmlns:a16="http://schemas.microsoft.com/office/drawing/2014/main" id="{C026430A-316A-3047-827F-16FFC522E783}"/>
              </a:ext>
            </a:extLst>
          </p:cNvPr>
          <p:cNvSpPr txBox="1"/>
          <p:nvPr/>
        </p:nvSpPr>
        <p:spPr>
          <a:xfrm>
            <a:off x="8114739" y="856506"/>
            <a:ext cx="81483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KPI Infographics</a:t>
            </a:r>
          </a:p>
        </p:txBody>
      </p:sp>
      <p:sp>
        <p:nvSpPr>
          <p:cNvPr id="31" name="CuadroTexto 351">
            <a:extLst>
              <a:ext uri="{FF2B5EF4-FFF2-40B4-BE49-F238E27FC236}">
                <a16:creationId xmlns:a16="http://schemas.microsoft.com/office/drawing/2014/main" id="{97BE93AF-9957-2B4F-83A6-EEDB26EE7F5C}"/>
              </a:ext>
            </a:extLst>
          </p:cNvPr>
          <p:cNvSpPr txBox="1"/>
          <p:nvPr/>
        </p:nvSpPr>
        <p:spPr>
          <a:xfrm>
            <a:off x="7816943" y="2211018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33" name="Rectangle 45">
            <a:extLst>
              <a:ext uri="{FF2B5EF4-FFF2-40B4-BE49-F238E27FC236}">
                <a16:creationId xmlns:a16="http://schemas.microsoft.com/office/drawing/2014/main" id="{99232014-DC29-1B4E-AB1A-33F8AF8B34E0}"/>
              </a:ext>
            </a:extLst>
          </p:cNvPr>
          <p:cNvSpPr/>
          <p:nvPr/>
        </p:nvSpPr>
        <p:spPr>
          <a:xfrm>
            <a:off x="11079729" y="2999900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4" name="CuadroTexto 350">
            <a:extLst>
              <a:ext uri="{FF2B5EF4-FFF2-40B4-BE49-F238E27FC236}">
                <a16:creationId xmlns:a16="http://schemas.microsoft.com/office/drawing/2014/main" id="{D984B613-942C-7D46-A8E9-8DF497DAFC84}"/>
              </a:ext>
            </a:extLst>
          </p:cNvPr>
          <p:cNvSpPr txBox="1"/>
          <p:nvPr/>
        </p:nvSpPr>
        <p:spPr>
          <a:xfrm>
            <a:off x="10528504" y="4701112"/>
            <a:ext cx="10294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>
                <a:solidFill>
                  <a:schemeClr val="bg1"/>
                </a:solidFill>
                <a:latin typeface="Century Gothic" panose="020B0502020202020204" pitchFamily="34" charset="0"/>
                <a:ea typeface="Roboto Medium" pitchFamily="2" charset="0"/>
                <a:cs typeface="Poppins Medium" pitchFamily="2" charset="77"/>
              </a:rPr>
              <a:t>35%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3EB58F-F460-8D4B-9F8C-724F11CABDD3}"/>
              </a:ext>
            </a:extLst>
          </p:cNvPr>
          <p:cNvSpPr/>
          <p:nvPr/>
        </p:nvSpPr>
        <p:spPr>
          <a:xfrm>
            <a:off x="1845836" y="4469487"/>
            <a:ext cx="1655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Build</a:t>
            </a:r>
          </a:p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Status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6" name="Chart 35">
                <a:extLst>
                  <a:ext uri="{FF2B5EF4-FFF2-40B4-BE49-F238E27FC236}">
                    <a16:creationId xmlns:a16="http://schemas.microsoft.com/office/drawing/2014/main" id="{E87966C6-75C6-D84A-9800-AD5537970BC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76549957"/>
                  </p:ext>
                </p:extLst>
              </p:nvPr>
            </p:nvGraphicFramePr>
            <p:xfrm>
              <a:off x="3772866" y="4034300"/>
              <a:ext cx="5633637" cy="207070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6" name="Chart 35">
                <a:extLst>
                  <a:ext uri="{FF2B5EF4-FFF2-40B4-BE49-F238E27FC236}">
                    <a16:creationId xmlns:a16="http://schemas.microsoft.com/office/drawing/2014/main" id="{E87966C6-75C6-D84A-9800-AD5537970B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2866" y="4034300"/>
                <a:ext cx="5633637" cy="2070701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936904DC-D2A1-404D-A334-A2D188EF298B}"/>
              </a:ext>
            </a:extLst>
          </p:cNvPr>
          <p:cNvSpPr/>
          <p:nvPr/>
        </p:nvSpPr>
        <p:spPr>
          <a:xfrm>
            <a:off x="1417333" y="6680936"/>
            <a:ext cx="8514067" cy="2759531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9" name="CuadroTexto 350">
            <a:extLst>
              <a:ext uri="{FF2B5EF4-FFF2-40B4-BE49-F238E27FC236}">
                <a16:creationId xmlns:a16="http://schemas.microsoft.com/office/drawing/2014/main" id="{69D8A798-D967-2244-A194-DB96C217DCD3}"/>
              </a:ext>
            </a:extLst>
          </p:cNvPr>
          <p:cNvSpPr txBox="1"/>
          <p:nvPr/>
        </p:nvSpPr>
        <p:spPr>
          <a:xfrm>
            <a:off x="10528503" y="7735244"/>
            <a:ext cx="10294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>
                <a:solidFill>
                  <a:schemeClr val="bg1"/>
                </a:solidFill>
                <a:latin typeface="Century Gothic" panose="020B0502020202020204" pitchFamily="34" charset="0"/>
                <a:ea typeface="Roboto Medium" pitchFamily="2" charset="0"/>
                <a:cs typeface="Poppins Medium" pitchFamily="2" charset="77"/>
              </a:rPr>
              <a:t>50%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B06DB9E-2BF6-EF4E-AC18-B08BDD2BDC18}"/>
              </a:ext>
            </a:extLst>
          </p:cNvPr>
          <p:cNvSpPr/>
          <p:nvPr/>
        </p:nvSpPr>
        <p:spPr>
          <a:xfrm>
            <a:off x="1845836" y="7513605"/>
            <a:ext cx="1655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Build</a:t>
            </a:r>
          </a:p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Status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4" name="Chart 43">
                <a:extLst>
                  <a:ext uri="{FF2B5EF4-FFF2-40B4-BE49-F238E27FC236}">
                    <a16:creationId xmlns:a16="http://schemas.microsoft.com/office/drawing/2014/main" id="{A6B14E8A-C631-064C-9CA9-A54D4900119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00142733"/>
                  </p:ext>
                </p:extLst>
              </p:nvPr>
            </p:nvGraphicFramePr>
            <p:xfrm>
              <a:off x="3772866" y="7078418"/>
              <a:ext cx="5633637" cy="207070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4" name="Chart 43">
                <a:extLst>
                  <a:ext uri="{FF2B5EF4-FFF2-40B4-BE49-F238E27FC236}">
                    <a16:creationId xmlns:a16="http://schemas.microsoft.com/office/drawing/2014/main" id="{A6B14E8A-C631-064C-9CA9-A54D490011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72866" y="7078418"/>
                <a:ext cx="5633637" cy="2070701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734E33DC-9F03-6F4A-B8DF-E3FC95301294}"/>
              </a:ext>
            </a:extLst>
          </p:cNvPr>
          <p:cNvSpPr/>
          <p:nvPr/>
        </p:nvSpPr>
        <p:spPr>
          <a:xfrm>
            <a:off x="1417333" y="9733768"/>
            <a:ext cx="8514067" cy="2759531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6" name="CuadroTexto 350">
            <a:extLst>
              <a:ext uri="{FF2B5EF4-FFF2-40B4-BE49-F238E27FC236}">
                <a16:creationId xmlns:a16="http://schemas.microsoft.com/office/drawing/2014/main" id="{16A211B2-EFE1-8D47-ABC4-08F71D177A96}"/>
              </a:ext>
            </a:extLst>
          </p:cNvPr>
          <p:cNvSpPr txBox="1"/>
          <p:nvPr/>
        </p:nvSpPr>
        <p:spPr>
          <a:xfrm>
            <a:off x="10528503" y="10744340"/>
            <a:ext cx="10294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>
                <a:solidFill>
                  <a:schemeClr val="bg1"/>
                </a:solidFill>
                <a:latin typeface="Century Gothic" panose="020B0502020202020204" pitchFamily="34" charset="0"/>
                <a:ea typeface="Roboto Medium" pitchFamily="2" charset="0"/>
                <a:cs typeface="Poppins Medium" pitchFamily="2" charset="77"/>
              </a:rPr>
              <a:t>23%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3A3956-2F60-724C-A291-119F1B4D7143}"/>
              </a:ext>
            </a:extLst>
          </p:cNvPr>
          <p:cNvSpPr/>
          <p:nvPr/>
        </p:nvSpPr>
        <p:spPr>
          <a:xfrm>
            <a:off x="1845836" y="10566437"/>
            <a:ext cx="1655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Build</a:t>
            </a:r>
          </a:p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Status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8" name="Chart 47">
                <a:extLst>
                  <a:ext uri="{FF2B5EF4-FFF2-40B4-BE49-F238E27FC236}">
                    <a16:creationId xmlns:a16="http://schemas.microsoft.com/office/drawing/2014/main" id="{BF649814-2028-F742-ABA6-A16F911A71A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03769636"/>
                  </p:ext>
                </p:extLst>
              </p:nvPr>
            </p:nvGraphicFramePr>
            <p:xfrm>
              <a:off x="3772866" y="10131250"/>
              <a:ext cx="5633637" cy="207070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48" name="Chart 47">
                <a:extLst>
                  <a:ext uri="{FF2B5EF4-FFF2-40B4-BE49-F238E27FC236}">
                    <a16:creationId xmlns:a16="http://schemas.microsoft.com/office/drawing/2014/main" id="{BF649814-2028-F742-ABA6-A16F911A71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72866" y="10131250"/>
                <a:ext cx="5633637" cy="2070701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CuadroTexto 350">
            <a:extLst>
              <a:ext uri="{FF2B5EF4-FFF2-40B4-BE49-F238E27FC236}">
                <a16:creationId xmlns:a16="http://schemas.microsoft.com/office/drawing/2014/main" id="{C2EB2677-3563-624D-8373-2F3A9F0384D2}"/>
              </a:ext>
            </a:extLst>
          </p:cNvPr>
          <p:cNvSpPr txBox="1"/>
          <p:nvPr/>
        </p:nvSpPr>
        <p:spPr>
          <a:xfrm>
            <a:off x="13303385" y="4410031"/>
            <a:ext cx="3501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100K</a:t>
            </a:r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id="{74656018-38B6-894E-A010-FC989945C49A}"/>
              </a:ext>
            </a:extLst>
          </p:cNvPr>
          <p:cNvSpPr/>
          <p:nvPr/>
        </p:nvSpPr>
        <p:spPr>
          <a:xfrm>
            <a:off x="15467294" y="4692525"/>
            <a:ext cx="581128" cy="50097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6" name="CuadroTexto 350">
            <a:extLst>
              <a:ext uri="{FF2B5EF4-FFF2-40B4-BE49-F238E27FC236}">
                <a16:creationId xmlns:a16="http://schemas.microsoft.com/office/drawing/2014/main" id="{C59A7E31-A775-7F40-8313-D172A3410834}"/>
              </a:ext>
            </a:extLst>
          </p:cNvPr>
          <p:cNvSpPr txBox="1"/>
          <p:nvPr/>
        </p:nvSpPr>
        <p:spPr>
          <a:xfrm>
            <a:off x="13303385" y="7483431"/>
            <a:ext cx="3501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200K</a:t>
            </a:r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8D19128E-E7AA-9C4C-A852-D3388CDFFC7B}"/>
              </a:ext>
            </a:extLst>
          </p:cNvPr>
          <p:cNvSpPr/>
          <p:nvPr/>
        </p:nvSpPr>
        <p:spPr>
          <a:xfrm rot="10800000">
            <a:off x="15467294" y="7765925"/>
            <a:ext cx="581128" cy="50097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9" name="CuadroTexto 350">
            <a:extLst>
              <a:ext uri="{FF2B5EF4-FFF2-40B4-BE49-F238E27FC236}">
                <a16:creationId xmlns:a16="http://schemas.microsoft.com/office/drawing/2014/main" id="{B9250C78-F7B1-5E48-A306-2BE4B8536637}"/>
              </a:ext>
            </a:extLst>
          </p:cNvPr>
          <p:cNvSpPr txBox="1"/>
          <p:nvPr/>
        </p:nvSpPr>
        <p:spPr>
          <a:xfrm>
            <a:off x="13303385" y="10633031"/>
            <a:ext cx="3501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300K</a:t>
            </a:r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016E0D15-A784-D74B-87B0-9CB2905011CA}"/>
              </a:ext>
            </a:extLst>
          </p:cNvPr>
          <p:cNvSpPr/>
          <p:nvPr/>
        </p:nvSpPr>
        <p:spPr>
          <a:xfrm>
            <a:off x="15467294" y="10915525"/>
            <a:ext cx="581128" cy="50097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E6BD35-403F-5E40-8D16-11ED5BF9F704}"/>
              </a:ext>
            </a:extLst>
          </p:cNvPr>
          <p:cNvSpPr txBox="1"/>
          <p:nvPr/>
        </p:nvSpPr>
        <p:spPr>
          <a:xfrm>
            <a:off x="17465096" y="4493974"/>
            <a:ext cx="4844022" cy="10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6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F53A6D-A3BE-084D-B1C8-A3495449D312}"/>
              </a:ext>
            </a:extLst>
          </p:cNvPr>
          <p:cNvSpPr txBox="1"/>
          <p:nvPr/>
        </p:nvSpPr>
        <p:spPr>
          <a:xfrm>
            <a:off x="17465096" y="7406790"/>
            <a:ext cx="4844022" cy="10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6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20A753-2CE2-FE4A-B739-3CEFA1290FFE}"/>
              </a:ext>
            </a:extLst>
          </p:cNvPr>
          <p:cNvSpPr txBox="1"/>
          <p:nvPr/>
        </p:nvSpPr>
        <p:spPr>
          <a:xfrm>
            <a:off x="17465096" y="10429390"/>
            <a:ext cx="4844022" cy="10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6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</p:spTree>
    <p:extLst>
      <p:ext uri="{BB962C8B-B14F-4D97-AF65-F5344CB8AC3E}">
        <p14:creationId xmlns:p14="http://schemas.microsoft.com/office/powerpoint/2010/main" val="396114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0DBF0A4-284A-2345-B488-C539CD4995BE}"/>
              </a:ext>
            </a:extLst>
          </p:cNvPr>
          <p:cNvSpPr/>
          <p:nvPr/>
        </p:nvSpPr>
        <p:spPr>
          <a:xfrm>
            <a:off x="1315733" y="3759560"/>
            <a:ext cx="10774667" cy="4265484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0" name="CuadroTexto 350">
            <a:extLst>
              <a:ext uri="{FF2B5EF4-FFF2-40B4-BE49-F238E27FC236}">
                <a16:creationId xmlns:a16="http://schemas.microsoft.com/office/drawing/2014/main" id="{45FCB3B9-A942-624F-969F-56721DEFCEDD}"/>
              </a:ext>
            </a:extLst>
          </p:cNvPr>
          <p:cNvSpPr txBox="1"/>
          <p:nvPr/>
        </p:nvSpPr>
        <p:spPr>
          <a:xfrm>
            <a:off x="8114739" y="856506"/>
            <a:ext cx="81483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KPI Infographics</a:t>
            </a:r>
          </a:p>
        </p:txBody>
      </p:sp>
      <p:sp>
        <p:nvSpPr>
          <p:cNvPr id="41" name="CuadroTexto 351">
            <a:extLst>
              <a:ext uri="{FF2B5EF4-FFF2-40B4-BE49-F238E27FC236}">
                <a16:creationId xmlns:a16="http://schemas.microsoft.com/office/drawing/2014/main" id="{EB6CCCBA-CEA2-3246-9839-CBAF1ABF1CB1}"/>
              </a:ext>
            </a:extLst>
          </p:cNvPr>
          <p:cNvSpPr txBox="1"/>
          <p:nvPr/>
        </p:nvSpPr>
        <p:spPr>
          <a:xfrm>
            <a:off x="7816943" y="2211018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ABDA80D8-A3C4-F84B-BC02-FB2787339993}"/>
              </a:ext>
            </a:extLst>
          </p:cNvPr>
          <p:cNvSpPr/>
          <p:nvPr/>
        </p:nvSpPr>
        <p:spPr>
          <a:xfrm>
            <a:off x="11079729" y="2999900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897DA86F-E382-6944-8F6D-9A263D8D82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4443565"/>
              </p:ext>
            </p:extLst>
          </p:nvPr>
        </p:nvGraphicFramePr>
        <p:xfrm>
          <a:off x="5291932" y="4318000"/>
          <a:ext cx="6392068" cy="317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FED0317A-DF3C-3442-ACD7-7461444594CA}"/>
              </a:ext>
            </a:extLst>
          </p:cNvPr>
          <p:cNvGrpSpPr/>
          <p:nvPr/>
        </p:nvGrpSpPr>
        <p:grpSpPr>
          <a:xfrm>
            <a:off x="1994345" y="4410160"/>
            <a:ext cx="3501266" cy="1015663"/>
            <a:chOff x="3075367" y="10662560"/>
            <a:chExt cx="3501266" cy="1015663"/>
          </a:xfrm>
        </p:grpSpPr>
        <p:sp>
          <p:nvSpPr>
            <p:cNvPr id="50" name="CuadroTexto 350">
              <a:extLst>
                <a:ext uri="{FF2B5EF4-FFF2-40B4-BE49-F238E27FC236}">
                  <a16:creationId xmlns:a16="http://schemas.microsoft.com/office/drawing/2014/main" id="{A3686244-9C67-F949-8A7F-9A59536CC85D}"/>
                </a:ext>
              </a:extLst>
            </p:cNvPr>
            <p:cNvSpPr txBox="1"/>
            <p:nvPr/>
          </p:nvSpPr>
          <p:spPr>
            <a:xfrm>
              <a:off x="3075367" y="10662560"/>
              <a:ext cx="35012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100K</a:t>
              </a:r>
            </a:p>
          </p:txBody>
        </p: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F356FB03-0081-E147-AC66-0E6F9EA314AA}"/>
                </a:ext>
              </a:extLst>
            </p:cNvPr>
            <p:cNvSpPr/>
            <p:nvPr/>
          </p:nvSpPr>
          <p:spPr>
            <a:xfrm>
              <a:off x="5239276" y="10945054"/>
              <a:ext cx="581128" cy="5009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7F30ED20-646E-C147-A4BD-0E68099FED27}"/>
              </a:ext>
            </a:extLst>
          </p:cNvPr>
          <p:cNvSpPr/>
          <p:nvPr/>
        </p:nvSpPr>
        <p:spPr>
          <a:xfrm>
            <a:off x="1315733" y="8331560"/>
            <a:ext cx="10774667" cy="4265484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E7838E-DA28-3243-83B3-D8A7A43834C5}"/>
              </a:ext>
            </a:extLst>
          </p:cNvPr>
          <p:cNvSpPr/>
          <p:nvPr/>
        </p:nvSpPr>
        <p:spPr>
          <a:xfrm>
            <a:off x="12390133" y="3759560"/>
            <a:ext cx="10774667" cy="4265484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C1AA6E8-EA96-434D-A9FC-B53A2A3F3AEB}"/>
              </a:ext>
            </a:extLst>
          </p:cNvPr>
          <p:cNvSpPr/>
          <p:nvPr/>
        </p:nvSpPr>
        <p:spPr>
          <a:xfrm>
            <a:off x="12390133" y="8331560"/>
            <a:ext cx="10774667" cy="4265484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4360D9-80F5-A848-BB30-58B5333DC2AE}"/>
              </a:ext>
            </a:extLst>
          </p:cNvPr>
          <p:cNvSpPr txBox="1"/>
          <p:nvPr/>
        </p:nvSpPr>
        <p:spPr>
          <a:xfrm>
            <a:off x="1994345" y="5425823"/>
            <a:ext cx="2822175" cy="204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6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623CDA5-58A1-8640-B606-01BE3FA050F3}"/>
              </a:ext>
            </a:extLst>
          </p:cNvPr>
          <p:cNvGrpSpPr/>
          <p:nvPr/>
        </p:nvGrpSpPr>
        <p:grpSpPr>
          <a:xfrm>
            <a:off x="13169866" y="4410160"/>
            <a:ext cx="3501266" cy="1015663"/>
            <a:chOff x="3075367" y="10662560"/>
            <a:chExt cx="3501266" cy="1015663"/>
          </a:xfrm>
        </p:grpSpPr>
        <p:sp>
          <p:nvSpPr>
            <p:cNvPr id="76" name="CuadroTexto 350">
              <a:extLst>
                <a:ext uri="{FF2B5EF4-FFF2-40B4-BE49-F238E27FC236}">
                  <a16:creationId xmlns:a16="http://schemas.microsoft.com/office/drawing/2014/main" id="{9D7E12F8-71A5-CC42-8D88-C2F69E70FFB2}"/>
                </a:ext>
              </a:extLst>
            </p:cNvPr>
            <p:cNvSpPr txBox="1"/>
            <p:nvPr/>
          </p:nvSpPr>
          <p:spPr>
            <a:xfrm>
              <a:off x="3075367" y="10662560"/>
              <a:ext cx="35012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200K</a:t>
              </a:r>
            </a:p>
          </p:txBody>
        </p:sp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C8CD8F9A-0ABA-854E-898F-3621032AFCDB}"/>
                </a:ext>
              </a:extLst>
            </p:cNvPr>
            <p:cNvSpPr/>
            <p:nvPr/>
          </p:nvSpPr>
          <p:spPr>
            <a:xfrm>
              <a:off x="5239276" y="10945054"/>
              <a:ext cx="581128" cy="5009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8961BA90-E59F-8B46-A8DF-42A7278D3B35}"/>
              </a:ext>
            </a:extLst>
          </p:cNvPr>
          <p:cNvSpPr txBox="1"/>
          <p:nvPr/>
        </p:nvSpPr>
        <p:spPr>
          <a:xfrm>
            <a:off x="13119545" y="5425823"/>
            <a:ext cx="2822175" cy="204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6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graphicFrame>
        <p:nvGraphicFramePr>
          <p:cNvPr id="79" name="Chart 78">
            <a:extLst>
              <a:ext uri="{FF2B5EF4-FFF2-40B4-BE49-F238E27FC236}">
                <a16:creationId xmlns:a16="http://schemas.microsoft.com/office/drawing/2014/main" id="{16C1FBA2-F3B8-A746-A857-557F6EC41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999884"/>
              </p:ext>
            </p:extLst>
          </p:nvPr>
        </p:nvGraphicFramePr>
        <p:xfrm>
          <a:off x="17762560" y="4187104"/>
          <a:ext cx="3581400" cy="3589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0" name="Group 79">
            <a:extLst>
              <a:ext uri="{FF2B5EF4-FFF2-40B4-BE49-F238E27FC236}">
                <a16:creationId xmlns:a16="http://schemas.microsoft.com/office/drawing/2014/main" id="{9D4010BE-F5C4-B54E-96DD-41B27EB805DB}"/>
              </a:ext>
            </a:extLst>
          </p:cNvPr>
          <p:cNvGrpSpPr/>
          <p:nvPr/>
        </p:nvGrpSpPr>
        <p:grpSpPr>
          <a:xfrm>
            <a:off x="1994345" y="9032960"/>
            <a:ext cx="3501266" cy="1015663"/>
            <a:chOff x="3075367" y="10662560"/>
            <a:chExt cx="3501266" cy="1015663"/>
          </a:xfrm>
        </p:grpSpPr>
        <p:sp>
          <p:nvSpPr>
            <p:cNvPr id="81" name="CuadroTexto 350">
              <a:extLst>
                <a:ext uri="{FF2B5EF4-FFF2-40B4-BE49-F238E27FC236}">
                  <a16:creationId xmlns:a16="http://schemas.microsoft.com/office/drawing/2014/main" id="{E2D5E880-209D-0D41-B302-737833C724AD}"/>
                </a:ext>
              </a:extLst>
            </p:cNvPr>
            <p:cNvSpPr txBox="1"/>
            <p:nvPr/>
          </p:nvSpPr>
          <p:spPr>
            <a:xfrm>
              <a:off x="3075367" y="10662560"/>
              <a:ext cx="35012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300K</a:t>
              </a:r>
            </a:p>
          </p:txBody>
        </p:sp>
        <p:sp>
          <p:nvSpPr>
            <p:cNvPr id="82" name="Triangle 81">
              <a:extLst>
                <a:ext uri="{FF2B5EF4-FFF2-40B4-BE49-F238E27FC236}">
                  <a16:creationId xmlns:a16="http://schemas.microsoft.com/office/drawing/2014/main" id="{39264466-7505-DB4E-ADF6-93BEEE48DCAD}"/>
                </a:ext>
              </a:extLst>
            </p:cNvPr>
            <p:cNvSpPr/>
            <p:nvPr/>
          </p:nvSpPr>
          <p:spPr>
            <a:xfrm>
              <a:off x="5239276" y="10945054"/>
              <a:ext cx="581128" cy="5009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D2D56A04-7508-1A4D-A783-EF6BE8DF1B29}"/>
              </a:ext>
            </a:extLst>
          </p:cNvPr>
          <p:cNvSpPr txBox="1"/>
          <p:nvPr/>
        </p:nvSpPr>
        <p:spPr>
          <a:xfrm>
            <a:off x="1994345" y="10048623"/>
            <a:ext cx="2822175" cy="204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6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D8DD282-39DB-924A-9BE7-557F2BF77CD2}"/>
              </a:ext>
            </a:extLst>
          </p:cNvPr>
          <p:cNvGrpSpPr/>
          <p:nvPr/>
        </p:nvGrpSpPr>
        <p:grpSpPr>
          <a:xfrm>
            <a:off x="13119545" y="9032960"/>
            <a:ext cx="3501266" cy="1015663"/>
            <a:chOff x="3075367" y="10662560"/>
            <a:chExt cx="3501266" cy="1015663"/>
          </a:xfrm>
        </p:grpSpPr>
        <p:sp>
          <p:nvSpPr>
            <p:cNvPr id="85" name="CuadroTexto 350">
              <a:extLst>
                <a:ext uri="{FF2B5EF4-FFF2-40B4-BE49-F238E27FC236}">
                  <a16:creationId xmlns:a16="http://schemas.microsoft.com/office/drawing/2014/main" id="{3E9641F4-E36B-4742-9270-72B43945399A}"/>
                </a:ext>
              </a:extLst>
            </p:cNvPr>
            <p:cNvSpPr txBox="1"/>
            <p:nvPr/>
          </p:nvSpPr>
          <p:spPr>
            <a:xfrm>
              <a:off x="3075367" y="10662560"/>
              <a:ext cx="35012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400K</a:t>
              </a:r>
            </a:p>
          </p:txBody>
        </p:sp>
        <p:sp>
          <p:nvSpPr>
            <p:cNvPr id="86" name="Triangle 85">
              <a:extLst>
                <a:ext uri="{FF2B5EF4-FFF2-40B4-BE49-F238E27FC236}">
                  <a16:creationId xmlns:a16="http://schemas.microsoft.com/office/drawing/2014/main" id="{92A08E9D-2F6B-E34B-85E8-5A83A0964028}"/>
                </a:ext>
              </a:extLst>
            </p:cNvPr>
            <p:cNvSpPr/>
            <p:nvPr/>
          </p:nvSpPr>
          <p:spPr>
            <a:xfrm>
              <a:off x="5239276" y="10945054"/>
              <a:ext cx="581128" cy="5009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33738CFB-27C3-1847-BBA4-C954176813DF}"/>
              </a:ext>
            </a:extLst>
          </p:cNvPr>
          <p:cNvSpPr txBox="1"/>
          <p:nvPr/>
        </p:nvSpPr>
        <p:spPr>
          <a:xfrm>
            <a:off x="13119545" y="10048623"/>
            <a:ext cx="2822175" cy="204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6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graphicFrame>
        <p:nvGraphicFramePr>
          <p:cNvPr id="88" name="Chart 87">
            <a:extLst>
              <a:ext uri="{FF2B5EF4-FFF2-40B4-BE49-F238E27FC236}">
                <a16:creationId xmlns:a16="http://schemas.microsoft.com/office/drawing/2014/main" id="{8A68E442-1367-2645-8D00-E4F311C0B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3870624"/>
              </p:ext>
            </p:extLst>
          </p:nvPr>
        </p:nvGraphicFramePr>
        <p:xfrm>
          <a:off x="5238171" y="8861701"/>
          <a:ext cx="6166429" cy="3201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D4FE570-2163-BC49-97A5-4E50C85F48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505870"/>
              </p:ext>
            </p:extLst>
          </p:nvPr>
        </p:nvGraphicFramePr>
        <p:xfrm>
          <a:off x="17312956" y="8647613"/>
          <a:ext cx="4902259" cy="3415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71926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350">
            <a:extLst>
              <a:ext uri="{FF2B5EF4-FFF2-40B4-BE49-F238E27FC236}">
                <a16:creationId xmlns:a16="http://schemas.microsoft.com/office/drawing/2014/main" id="{FD266506-73B8-A849-887D-2D4D1DB5D601}"/>
              </a:ext>
            </a:extLst>
          </p:cNvPr>
          <p:cNvSpPr txBox="1"/>
          <p:nvPr/>
        </p:nvSpPr>
        <p:spPr>
          <a:xfrm>
            <a:off x="8114739" y="856506"/>
            <a:ext cx="81483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KPI Infographics</a:t>
            </a:r>
          </a:p>
        </p:txBody>
      </p:sp>
      <p:sp>
        <p:nvSpPr>
          <p:cNvPr id="17" name="CuadroTexto 351">
            <a:extLst>
              <a:ext uri="{FF2B5EF4-FFF2-40B4-BE49-F238E27FC236}">
                <a16:creationId xmlns:a16="http://schemas.microsoft.com/office/drawing/2014/main" id="{6EA829B2-7848-184E-AFB9-DDF0CBF57096}"/>
              </a:ext>
            </a:extLst>
          </p:cNvPr>
          <p:cNvSpPr txBox="1"/>
          <p:nvPr/>
        </p:nvSpPr>
        <p:spPr>
          <a:xfrm>
            <a:off x="7816943" y="2211018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8" name="Rectangle 45">
            <a:extLst>
              <a:ext uri="{FF2B5EF4-FFF2-40B4-BE49-F238E27FC236}">
                <a16:creationId xmlns:a16="http://schemas.microsoft.com/office/drawing/2014/main" id="{A91D3AE2-C512-9146-9C13-EFC5B6E2C768}"/>
              </a:ext>
            </a:extLst>
          </p:cNvPr>
          <p:cNvSpPr/>
          <p:nvPr/>
        </p:nvSpPr>
        <p:spPr>
          <a:xfrm>
            <a:off x="11079729" y="2999900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C2FAEC-6DBD-9241-BAD6-1D4EBFB24125}"/>
              </a:ext>
            </a:extLst>
          </p:cNvPr>
          <p:cNvSpPr/>
          <p:nvPr/>
        </p:nvSpPr>
        <p:spPr>
          <a:xfrm>
            <a:off x="1315733" y="3556360"/>
            <a:ext cx="21722067" cy="4265484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78BF9D-50C0-2548-AAFD-8A7327CAC19E}"/>
              </a:ext>
            </a:extLst>
          </p:cNvPr>
          <p:cNvSpPr/>
          <p:nvPr/>
        </p:nvSpPr>
        <p:spPr>
          <a:xfrm>
            <a:off x="1315733" y="8229960"/>
            <a:ext cx="21722067" cy="4265484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5E3726-A7AE-724D-8DE2-8BED74545E2E}"/>
              </a:ext>
            </a:extLst>
          </p:cNvPr>
          <p:cNvGrpSpPr/>
          <p:nvPr/>
        </p:nvGrpSpPr>
        <p:grpSpPr>
          <a:xfrm>
            <a:off x="8434082" y="4141779"/>
            <a:ext cx="7829041" cy="3476865"/>
            <a:chOff x="2137814" y="4974841"/>
            <a:chExt cx="5126516" cy="227667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B420D75-534B-6B4C-99A9-C794C6418E32}"/>
                </a:ext>
              </a:extLst>
            </p:cNvPr>
            <p:cNvGrpSpPr/>
            <p:nvPr/>
          </p:nvGrpSpPr>
          <p:grpSpPr>
            <a:xfrm>
              <a:off x="2137814" y="4974841"/>
              <a:ext cx="5122187" cy="1785889"/>
              <a:chOff x="1487218" y="4731001"/>
              <a:chExt cx="5122187" cy="1785889"/>
            </a:xfrm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B6630F4B-1071-D040-929E-513D66C8EF85}"/>
                  </a:ext>
                </a:extLst>
              </p:cNvPr>
              <p:cNvSpPr/>
              <p:nvPr/>
            </p:nvSpPr>
            <p:spPr>
              <a:xfrm>
                <a:off x="2269207" y="4731001"/>
                <a:ext cx="3489724" cy="1742931"/>
              </a:xfrm>
              <a:custGeom>
                <a:avLst/>
                <a:gdLst>
                  <a:gd name="connsiteX0" fmla="*/ 1779598 w 1779650"/>
                  <a:gd name="connsiteY0" fmla="*/ 888722 h 888840"/>
                  <a:gd name="connsiteX1" fmla="*/ 889773 w 1779650"/>
                  <a:gd name="connsiteY1" fmla="*/ -118 h 888840"/>
                  <a:gd name="connsiteX2" fmla="*/ -53 w 1779650"/>
                  <a:gd name="connsiteY2" fmla="*/ 888722 h 888840"/>
                  <a:gd name="connsiteX3" fmla="*/ 386758 w 1779650"/>
                  <a:gd name="connsiteY3" fmla="*/ 888722 h 888840"/>
                  <a:gd name="connsiteX4" fmla="*/ 882801 w 1779650"/>
                  <a:gd name="connsiteY4" fmla="*/ 379394 h 888840"/>
                  <a:gd name="connsiteX5" fmla="*/ 1392693 w 1779650"/>
                  <a:gd name="connsiteY5" fmla="*/ 874897 h 888840"/>
                  <a:gd name="connsiteX6" fmla="*/ 1392693 w 1779650"/>
                  <a:gd name="connsiteY6" fmla="*/ 888722 h 8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9650" h="888840">
                    <a:moveTo>
                      <a:pt x="1779598" y="888722"/>
                    </a:moveTo>
                    <a:cubicBezTo>
                      <a:pt x="1779598" y="397833"/>
                      <a:pt x="1381206" y="-118"/>
                      <a:pt x="889773" y="-118"/>
                    </a:cubicBezTo>
                    <a:cubicBezTo>
                      <a:pt x="398336" y="-118"/>
                      <a:pt x="-53" y="397833"/>
                      <a:pt x="-53" y="888722"/>
                    </a:cubicBezTo>
                    <a:lnTo>
                      <a:pt x="386758" y="888722"/>
                    </a:lnTo>
                    <a:cubicBezTo>
                      <a:pt x="382935" y="611252"/>
                      <a:pt x="605023" y="383219"/>
                      <a:pt x="882801" y="379394"/>
                    </a:cubicBezTo>
                    <a:cubicBezTo>
                      <a:pt x="1160588" y="375579"/>
                      <a:pt x="1388874" y="597418"/>
                      <a:pt x="1392693" y="874897"/>
                    </a:cubicBezTo>
                    <a:cubicBezTo>
                      <a:pt x="1392760" y="879502"/>
                      <a:pt x="1392760" y="884117"/>
                      <a:pt x="1392693" y="8887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8892BA0-70E9-8846-AE99-A68F6BFA4DD3}"/>
                  </a:ext>
                </a:extLst>
              </p:cNvPr>
              <p:cNvSpPr/>
              <p:nvPr/>
            </p:nvSpPr>
            <p:spPr>
              <a:xfrm>
                <a:off x="3829772" y="4777085"/>
                <a:ext cx="585867" cy="1739805"/>
              </a:xfrm>
              <a:custGeom>
                <a:avLst/>
                <a:gdLst>
                  <a:gd name="connsiteX0" fmla="*/ 46785 w 298774"/>
                  <a:gd name="connsiteY0" fmla="*/ 884535 h 887246"/>
                  <a:gd name="connsiteX1" fmla="*/ 2399 w 298774"/>
                  <a:gd name="connsiteY1" fmla="*/ 804804 h 887246"/>
                  <a:gd name="connsiteX2" fmla="*/ 298722 w 298774"/>
                  <a:gd name="connsiteY2" fmla="*/ -118 h 887246"/>
                  <a:gd name="connsiteX3" fmla="*/ 127272 w 298774"/>
                  <a:gd name="connsiteY3" fmla="*/ 840483 h 887246"/>
                  <a:gd name="connsiteX4" fmla="*/ 127272 w 298774"/>
                  <a:gd name="connsiteY4" fmla="*/ 840483 h 887246"/>
                  <a:gd name="connsiteX5" fmla="*/ 47319 w 298774"/>
                  <a:gd name="connsiteY5" fmla="*/ 884583 h 887246"/>
                  <a:gd name="connsiteX6" fmla="*/ 47166 w 298774"/>
                  <a:gd name="connsiteY6" fmla="*/ 884535 h 887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774" h="887246">
                    <a:moveTo>
                      <a:pt x="46785" y="884535"/>
                    </a:moveTo>
                    <a:cubicBezTo>
                      <a:pt x="12553" y="874669"/>
                      <a:pt x="-7278" y="839056"/>
                      <a:pt x="2399" y="804804"/>
                    </a:cubicBezTo>
                    <a:lnTo>
                      <a:pt x="298722" y="-118"/>
                    </a:lnTo>
                    <a:lnTo>
                      <a:pt x="127272" y="840483"/>
                    </a:lnTo>
                    <a:lnTo>
                      <a:pt x="127272" y="840483"/>
                    </a:lnTo>
                    <a:cubicBezTo>
                      <a:pt x="117385" y="874716"/>
                      <a:pt x="81590" y="894459"/>
                      <a:pt x="47319" y="884583"/>
                    </a:cubicBezTo>
                    <a:cubicBezTo>
                      <a:pt x="47271" y="884564"/>
                      <a:pt x="47214" y="884554"/>
                      <a:pt x="47166" y="88453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BF2523-CFDE-2A47-B427-4A7C9E4FAF8C}"/>
                  </a:ext>
                </a:extLst>
              </p:cNvPr>
              <p:cNvSpPr txBox="1"/>
              <p:nvPr/>
            </p:nvSpPr>
            <p:spPr>
              <a:xfrm flipH="1">
                <a:off x="1487218" y="6038318"/>
                <a:ext cx="643397" cy="36339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A44C65-1E6C-4342-B6E2-F9A34AAFA730}"/>
                  </a:ext>
                </a:extLst>
              </p:cNvPr>
              <p:cNvSpPr txBox="1"/>
              <p:nvPr/>
            </p:nvSpPr>
            <p:spPr>
              <a:xfrm>
                <a:off x="5787416" y="6038318"/>
                <a:ext cx="821989" cy="36339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100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3FF5E90-CA73-7E4A-8D04-0ABCB3B9F939}"/>
                </a:ext>
              </a:extLst>
            </p:cNvPr>
            <p:cNvSpPr/>
            <p:nvPr/>
          </p:nvSpPr>
          <p:spPr>
            <a:xfrm>
              <a:off x="2145960" y="6908911"/>
              <a:ext cx="5118370" cy="342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2010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C38358-1937-F944-A3CB-5D13417EF8BA}"/>
              </a:ext>
            </a:extLst>
          </p:cNvPr>
          <p:cNvGrpSpPr/>
          <p:nvPr/>
        </p:nvGrpSpPr>
        <p:grpSpPr>
          <a:xfrm>
            <a:off x="8434082" y="8942379"/>
            <a:ext cx="7829041" cy="3476865"/>
            <a:chOff x="2137814" y="4974841"/>
            <a:chExt cx="5126516" cy="227667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306BE32-5068-444F-A19E-52D90F754BEF}"/>
                </a:ext>
              </a:extLst>
            </p:cNvPr>
            <p:cNvGrpSpPr/>
            <p:nvPr/>
          </p:nvGrpSpPr>
          <p:grpSpPr>
            <a:xfrm>
              <a:off x="2137814" y="4974841"/>
              <a:ext cx="5122187" cy="1785889"/>
              <a:chOff x="1487218" y="4731001"/>
              <a:chExt cx="5122187" cy="1785889"/>
            </a:xfrm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6D76B769-89B7-554A-B74F-474486FEF94F}"/>
                  </a:ext>
                </a:extLst>
              </p:cNvPr>
              <p:cNvSpPr/>
              <p:nvPr/>
            </p:nvSpPr>
            <p:spPr>
              <a:xfrm>
                <a:off x="2269207" y="4731001"/>
                <a:ext cx="3489724" cy="1742931"/>
              </a:xfrm>
              <a:custGeom>
                <a:avLst/>
                <a:gdLst>
                  <a:gd name="connsiteX0" fmla="*/ 1779598 w 1779650"/>
                  <a:gd name="connsiteY0" fmla="*/ 888722 h 888840"/>
                  <a:gd name="connsiteX1" fmla="*/ 889773 w 1779650"/>
                  <a:gd name="connsiteY1" fmla="*/ -118 h 888840"/>
                  <a:gd name="connsiteX2" fmla="*/ -53 w 1779650"/>
                  <a:gd name="connsiteY2" fmla="*/ 888722 h 888840"/>
                  <a:gd name="connsiteX3" fmla="*/ 386758 w 1779650"/>
                  <a:gd name="connsiteY3" fmla="*/ 888722 h 888840"/>
                  <a:gd name="connsiteX4" fmla="*/ 882801 w 1779650"/>
                  <a:gd name="connsiteY4" fmla="*/ 379394 h 888840"/>
                  <a:gd name="connsiteX5" fmla="*/ 1392693 w 1779650"/>
                  <a:gd name="connsiteY5" fmla="*/ 874897 h 888840"/>
                  <a:gd name="connsiteX6" fmla="*/ 1392693 w 1779650"/>
                  <a:gd name="connsiteY6" fmla="*/ 888722 h 8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9650" h="888840">
                    <a:moveTo>
                      <a:pt x="1779598" y="888722"/>
                    </a:moveTo>
                    <a:cubicBezTo>
                      <a:pt x="1779598" y="397833"/>
                      <a:pt x="1381206" y="-118"/>
                      <a:pt x="889773" y="-118"/>
                    </a:cubicBezTo>
                    <a:cubicBezTo>
                      <a:pt x="398336" y="-118"/>
                      <a:pt x="-53" y="397833"/>
                      <a:pt x="-53" y="888722"/>
                    </a:cubicBezTo>
                    <a:lnTo>
                      <a:pt x="386758" y="888722"/>
                    </a:lnTo>
                    <a:cubicBezTo>
                      <a:pt x="382935" y="611252"/>
                      <a:pt x="605023" y="383219"/>
                      <a:pt x="882801" y="379394"/>
                    </a:cubicBezTo>
                    <a:cubicBezTo>
                      <a:pt x="1160588" y="375579"/>
                      <a:pt x="1388874" y="597418"/>
                      <a:pt x="1392693" y="874897"/>
                    </a:cubicBezTo>
                    <a:cubicBezTo>
                      <a:pt x="1392760" y="879502"/>
                      <a:pt x="1392760" y="884117"/>
                      <a:pt x="1392693" y="88872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87A48AB5-6AFE-5943-9610-7ACA61E51905}"/>
                  </a:ext>
                </a:extLst>
              </p:cNvPr>
              <p:cNvSpPr/>
              <p:nvPr/>
            </p:nvSpPr>
            <p:spPr>
              <a:xfrm>
                <a:off x="3829772" y="4777085"/>
                <a:ext cx="585867" cy="1739805"/>
              </a:xfrm>
              <a:custGeom>
                <a:avLst/>
                <a:gdLst>
                  <a:gd name="connsiteX0" fmla="*/ 46785 w 298774"/>
                  <a:gd name="connsiteY0" fmla="*/ 884535 h 887246"/>
                  <a:gd name="connsiteX1" fmla="*/ 2399 w 298774"/>
                  <a:gd name="connsiteY1" fmla="*/ 804804 h 887246"/>
                  <a:gd name="connsiteX2" fmla="*/ 298722 w 298774"/>
                  <a:gd name="connsiteY2" fmla="*/ -118 h 887246"/>
                  <a:gd name="connsiteX3" fmla="*/ 127272 w 298774"/>
                  <a:gd name="connsiteY3" fmla="*/ 840483 h 887246"/>
                  <a:gd name="connsiteX4" fmla="*/ 127272 w 298774"/>
                  <a:gd name="connsiteY4" fmla="*/ 840483 h 887246"/>
                  <a:gd name="connsiteX5" fmla="*/ 47319 w 298774"/>
                  <a:gd name="connsiteY5" fmla="*/ 884583 h 887246"/>
                  <a:gd name="connsiteX6" fmla="*/ 47166 w 298774"/>
                  <a:gd name="connsiteY6" fmla="*/ 884535 h 887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774" h="887246">
                    <a:moveTo>
                      <a:pt x="46785" y="884535"/>
                    </a:moveTo>
                    <a:cubicBezTo>
                      <a:pt x="12553" y="874669"/>
                      <a:pt x="-7278" y="839056"/>
                      <a:pt x="2399" y="804804"/>
                    </a:cubicBezTo>
                    <a:lnTo>
                      <a:pt x="298722" y="-118"/>
                    </a:lnTo>
                    <a:lnTo>
                      <a:pt x="127272" y="840483"/>
                    </a:lnTo>
                    <a:lnTo>
                      <a:pt x="127272" y="840483"/>
                    </a:lnTo>
                    <a:cubicBezTo>
                      <a:pt x="117385" y="874716"/>
                      <a:pt x="81590" y="894459"/>
                      <a:pt x="47319" y="884583"/>
                    </a:cubicBezTo>
                    <a:cubicBezTo>
                      <a:pt x="47271" y="884564"/>
                      <a:pt x="47214" y="884554"/>
                      <a:pt x="47166" y="88453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0B979AA-4CBE-7F45-95EB-A6CF23B27020}"/>
                  </a:ext>
                </a:extLst>
              </p:cNvPr>
              <p:cNvSpPr txBox="1"/>
              <p:nvPr/>
            </p:nvSpPr>
            <p:spPr>
              <a:xfrm flipH="1">
                <a:off x="1487218" y="6038318"/>
                <a:ext cx="643397" cy="36339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9AC6F5-B1B9-EF46-A39D-663FB2959A52}"/>
                  </a:ext>
                </a:extLst>
              </p:cNvPr>
              <p:cNvSpPr txBox="1"/>
              <p:nvPr/>
            </p:nvSpPr>
            <p:spPr>
              <a:xfrm>
                <a:off x="5787416" y="6038318"/>
                <a:ext cx="821989" cy="36339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100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C97E8CE-53D6-F346-B213-5411267866A8}"/>
                </a:ext>
              </a:extLst>
            </p:cNvPr>
            <p:cNvSpPr/>
            <p:nvPr/>
          </p:nvSpPr>
          <p:spPr>
            <a:xfrm>
              <a:off x="2145960" y="6908911"/>
              <a:ext cx="5118370" cy="342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2010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F2DE20-D997-E646-A60B-30321C665D2E}"/>
              </a:ext>
            </a:extLst>
          </p:cNvPr>
          <p:cNvGrpSpPr/>
          <p:nvPr/>
        </p:nvGrpSpPr>
        <p:grpSpPr>
          <a:xfrm>
            <a:off x="3063521" y="4514301"/>
            <a:ext cx="3501266" cy="1015663"/>
            <a:chOff x="3075367" y="10662560"/>
            <a:chExt cx="3501266" cy="1015663"/>
          </a:xfrm>
        </p:grpSpPr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7923D57F-CF45-B847-8F58-E574EBBCC932}"/>
                </a:ext>
              </a:extLst>
            </p:cNvPr>
            <p:cNvSpPr txBox="1"/>
            <p:nvPr/>
          </p:nvSpPr>
          <p:spPr>
            <a:xfrm>
              <a:off x="3075367" y="10662560"/>
              <a:ext cx="35012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100K</a:t>
              </a: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CD8E63EA-45E9-D74E-A153-D56FA84DF50B}"/>
                </a:ext>
              </a:extLst>
            </p:cNvPr>
            <p:cNvSpPr/>
            <p:nvPr/>
          </p:nvSpPr>
          <p:spPr>
            <a:xfrm>
              <a:off x="5239276" y="10945054"/>
              <a:ext cx="581128" cy="5009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6CF4CEB-F117-064A-9CF4-9FEA16215CD8}"/>
              </a:ext>
            </a:extLst>
          </p:cNvPr>
          <p:cNvSpPr txBox="1"/>
          <p:nvPr/>
        </p:nvSpPr>
        <p:spPr>
          <a:xfrm>
            <a:off x="3063521" y="5529964"/>
            <a:ext cx="3743803" cy="154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6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C856894-210F-CE42-AEE1-E525D4EDD17A}"/>
              </a:ext>
            </a:extLst>
          </p:cNvPr>
          <p:cNvGrpSpPr/>
          <p:nvPr/>
        </p:nvGrpSpPr>
        <p:grpSpPr>
          <a:xfrm>
            <a:off x="3063521" y="9213301"/>
            <a:ext cx="3501266" cy="1015663"/>
            <a:chOff x="3075367" y="10662560"/>
            <a:chExt cx="3501266" cy="1015663"/>
          </a:xfrm>
        </p:grpSpPr>
        <p:sp>
          <p:nvSpPr>
            <p:cNvPr id="40" name="CuadroTexto 350">
              <a:extLst>
                <a:ext uri="{FF2B5EF4-FFF2-40B4-BE49-F238E27FC236}">
                  <a16:creationId xmlns:a16="http://schemas.microsoft.com/office/drawing/2014/main" id="{25C7A240-A5B3-C444-8334-4D280D2D42FE}"/>
                </a:ext>
              </a:extLst>
            </p:cNvPr>
            <p:cNvSpPr txBox="1"/>
            <p:nvPr/>
          </p:nvSpPr>
          <p:spPr>
            <a:xfrm>
              <a:off x="3075367" y="10662560"/>
              <a:ext cx="35012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300K</a:t>
              </a:r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99CE6A4F-C66F-E042-833A-27FFA1069395}"/>
                </a:ext>
              </a:extLst>
            </p:cNvPr>
            <p:cNvSpPr/>
            <p:nvPr/>
          </p:nvSpPr>
          <p:spPr>
            <a:xfrm>
              <a:off x="5239276" y="10945054"/>
              <a:ext cx="581128" cy="50097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C3FF43E-B5A6-D447-83BE-029C07D246E6}"/>
              </a:ext>
            </a:extLst>
          </p:cNvPr>
          <p:cNvSpPr txBox="1"/>
          <p:nvPr/>
        </p:nvSpPr>
        <p:spPr>
          <a:xfrm>
            <a:off x="3063521" y="10228964"/>
            <a:ext cx="3743803" cy="154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6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42AA102-D387-7640-B381-52CA6EDFC4D1}"/>
              </a:ext>
            </a:extLst>
          </p:cNvPr>
          <p:cNvSpPr/>
          <p:nvPr/>
        </p:nvSpPr>
        <p:spPr>
          <a:xfrm>
            <a:off x="17052628" y="4774547"/>
            <a:ext cx="2432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NPR Score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20C4364-9A02-414A-B7C0-AD664CC4C7E2}"/>
              </a:ext>
            </a:extLst>
          </p:cNvPr>
          <p:cNvSpPr/>
          <p:nvPr/>
        </p:nvSpPr>
        <p:spPr>
          <a:xfrm>
            <a:off x="17052628" y="5413516"/>
            <a:ext cx="2797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Source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D4A070E-14CB-AC43-8422-B8467D74DFC2}"/>
              </a:ext>
            </a:extLst>
          </p:cNvPr>
          <p:cNvSpPr/>
          <p:nvPr/>
        </p:nvSpPr>
        <p:spPr>
          <a:xfrm>
            <a:off x="17052628" y="6036745"/>
            <a:ext cx="2797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Sales Rep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A4ACBCD-0459-CE4A-BBB8-DAB2A106F0CA}"/>
              </a:ext>
            </a:extLst>
          </p:cNvPr>
          <p:cNvSpPr/>
          <p:nvPr/>
        </p:nvSpPr>
        <p:spPr>
          <a:xfrm>
            <a:off x="19761134" y="4774546"/>
            <a:ext cx="8300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CF3513-5CA2-0A46-BA1A-6F808488859E}"/>
              </a:ext>
            </a:extLst>
          </p:cNvPr>
          <p:cNvSpPr/>
          <p:nvPr/>
        </p:nvSpPr>
        <p:spPr>
          <a:xfrm>
            <a:off x="19761133" y="5413515"/>
            <a:ext cx="2146265" cy="542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Instagram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C12A109-4554-B749-A09A-D47EDAD4BD10}"/>
              </a:ext>
            </a:extLst>
          </p:cNvPr>
          <p:cNvSpPr/>
          <p:nvPr/>
        </p:nvSpPr>
        <p:spPr>
          <a:xfrm>
            <a:off x="19761133" y="6036745"/>
            <a:ext cx="214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John Smith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4E8906-B456-7F48-A4A0-6DC6DADD9476}"/>
              </a:ext>
            </a:extLst>
          </p:cNvPr>
          <p:cNvSpPr/>
          <p:nvPr/>
        </p:nvSpPr>
        <p:spPr>
          <a:xfrm>
            <a:off x="17052628" y="9473547"/>
            <a:ext cx="2432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NPR Score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33901F3-DBE0-5B41-AFA0-D36BD00631EC}"/>
              </a:ext>
            </a:extLst>
          </p:cNvPr>
          <p:cNvSpPr/>
          <p:nvPr/>
        </p:nvSpPr>
        <p:spPr>
          <a:xfrm>
            <a:off x="17052628" y="10112516"/>
            <a:ext cx="2797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Source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943D958-F5C6-A449-B16E-A79B18A69CF9}"/>
              </a:ext>
            </a:extLst>
          </p:cNvPr>
          <p:cNvSpPr/>
          <p:nvPr/>
        </p:nvSpPr>
        <p:spPr>
          <a:xfrm>
            <a:off x="17052628" y="10735745"/>
            <a:ext cx="2797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Sales Rep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0F0932-EDF1-0544-AADF-AB4AEF5CB764}"/>
              </a:ext>
            </a:extLst>
          </p:cNvPr>
          <p:cNvSpPr/>
          <p:nvPr/>
        </p:nvSpPr>
        <p:spPr>
          <a:xfrm>
            <a:off x="19761134" y="9473546"/>
            <a:ext cx="8300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154CA14-3BB0-5043-A513-A604E7818AE1}"/>
              </a:ext>
            </a:extLst>
          </p:cNvPr>
          <p:cNvSpPr/>
          <p:nvPr/>
        </p:nvSpPr>
        <p:spPr>
          <a:xfrm>
            <a:off x="19761133" y="10112515"/>
            <a:ext cx="2146265" cy="542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Instagram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82CA42-57FB-B441-A430-BF2CE76DB2A9}"/>
              </a:ext>
            </a:extLst>
          </p:cNvPr>
          <p:cNvSpPr/>
          <p:nvPr/>
        </p:nvSpPr>
        <p:spPr>
          <a:xfrm>
            <a:off x="19761133" y="10735745"/>
            <a:ext cx="214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John Smith</a:t>
            </a:r>
          </a:p>
        </p:txBody>
      </p:sp>
    </p:spTree>
    <p:extLst>
      <p:ext uri="{BB962C8B-B14F-4D97-AF65-F5344CB8AC3E}">
        <p14:creationId xmlns:p14="http://schemas.microsoft.com/office/powerpoint/2010/main" val="310544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adroTexto 350">
            <a:extLst>
              <a:ext uri="{FF2B5EF4-FFF2-40B4-BE49-F238E27FC236}">
                <a16:creationId xmlns:a16="http://schemas.microsoft.com/office/drawing/2014/main" id="{86224091-47D3-1449-990C-8BB14B60D2C0}"/>
              </a:ext>
            </a:extLst>
          </p:cNvPr>
          <p:cNvSpPr txBox="1"/>
          <p:nvPr/>
        </p:nvSpPr>
        <p:spPr>
          <a:xfrm>
            <a:off x="8114739" y="856506"/>
            <a:ext cx="81483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KPI Infographics</a:t>
            </a:r>
          </a:p>
        </p:txBody>
      </p:sp>
      <p:sp>
        <p:nvSpPr>
          <p:cNvPr id="36" name="CuadroTexto 351">
            <a:extLst>
              <a:ext uri="{FF2B5EF4-FFF2-40B4-BE49-F238E27FC236}">
                <a16:creationId xmlns:a16="http://schemas.microsoft.com/office/drawing/2014/main" id="{AE321419-2D47-214F-8FB1-43460B36448A}"/>
              </a:ext>
            </a:extLst>
          </p:cNvPr>
          <p:cNvSpPr txBox="1"/>
          <p:nvPr/>
        </p:nvSpPr>
        <p:spPr>
          <a:xfrm>
            <a:off x="7816943" y="2211018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39" name="Rectangle 45">
            <a:extLst>
              <a:ext uri="{FF2B5EF4-FFF2-40B4-BE49-F238E27FC236}">
                <a16:creationId xmlns:a16="http://schemas.microsoft.com/office/drawing/2014/main" id="{E66A1A8C-770A-584A-B306-D6D6517873D4}"/>
              </a:ext>
            </a:extLst>
          </p:cNvPr>
          <p:cNvSpPr/>
          <p:nvPr/>
        </p:nvSpPr>
        <p:spPr>
          <a:xfrm>
            <a:off x="10900732" y="2999900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21DB64-3278-1E42-93C4-32BFD9BA0E53}"/>
              </a:ext>
            </a:extLst>
          </p:cNvPr>
          <p:cNvSpPr/>
          <p:nvPr/>
        </p:nvSpPr>
        <p:spPr>
          <a:xfrm>
            <a:off x="1627026" y="8003896"/>
            <a:ext cx="6875298" cy="2093283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C71F1E-A75A-7C4F-8801-6A5505ACF7FD}"/>
              </a:ext>
            </a:extLst>
          </p:cNvPr>
          <p:cNvSpPr/>
          <p:nvPr/>
        </p:nvSpPr>
        <p:spPr>
          <a:xfrm>
            <a:off x="2117739" y="8645173"/>
            <a:ext cx="2921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Build Status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678C7C3-FFB3-B54F-868D-B16F9F4B2C7A}"/>
              </a:ext>
            </a:extLst>
          </p:cNvPr>
          <p:cNvGrpSpPr/>
          <p:nvPr/>
        </p:nvGrpSpPr>
        <p:grpSpPr>
          <a:xfrm>
            <a:off x="5115475" y="8508038"/>
            <a:ext cx="2987034" cy="1015663"/>
            <a:chOff x="3075367" y="10662560"/>
            <a:chExt cx="2987034" cy="1015663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4A9350C3-22A8-654A-9F0D-342AF8D17274}"/>
                </a:ext>
              </a:extLst>
            </p:cNvPr>
            <p:cNvSpPr txBox="1"/>
            <p:nvPr/>
          </p:nvSpPr>
          <p:spPr>
            <a:xfrm>
              <a:off x="3075367" y="10662560"/>
              <a:ext cx="29870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100K</a:t>
              </a:r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25688B81-4642-8944-A464-83D6979358C1}"/>
                </a:ext>
              </a:extLst>
            </p:cNvPr>
            <p:cNvSpPr/>
            <p:nvPr/>
          </p:nvSpPr>
          <p:spPr>
            <a:xfrm>
              <a:off x="5239276" y="10945054"/>
              <a:ext cx="581128" cy="5009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2312FFA8-28EF-204D-8655-985B556779E4}"/>
              </a:ext>
            </a:extLst>
          </p:cNvPr>
          <p:cNvSpPr/>
          <p:nvPr/>
        </p:nvSpPr>
        <p:spPr>
          <a:xfrm>
            <a:off x="1627026" y="10340696"/>
            <a:ext cx="6875298" cy="2093283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BD5F8E-FF16-5744-8B9D-4F53B8066AFC}"/>
              </a:ext>
            </a:extLst>
          </p:cNvPr>
          <p:cNvSpPr/>
          <p:nvPr/>
        </p:nvSpPr>
        <p:spPr>
          <a:xfrm>
            <a:off x="2117739" y="10981973"/>
            <a:ext cx="2359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Overview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86F3F96-E49A-014D-A0ED-860F54A5987B}"/>
              </a:ext>
            </a:extLst>
          </p:cNvPr>
          <p:cNvGrpSpPr/>
          <p:nvPr/>
        </p:nvGrpSpPr>
        <p:grpSpPr>
          <a:xfrm>
            <a:off x="5115475" y="10844838"/>
            <a:ext cx="2987034" cy="1015663"/>
            <a:chOff x="3075367" y="10662560"/>
            <a:chExt cx="2987034" cy="1015663"/>
          </a:xfrm>
        </p:grpSpPr>
        <p:sp>
          <p:nvSpPr>
            <p:cNvPr id="69" name="CuadroTexto 350">
              <a:extLst>
                <a:ext uri="{FF2B5EF4-FFF2-40B4-BE49-F238E27FC236}">
                  <a16:creationId xmlns:a16="http://schemas.microsoft.com/office/drawing/2014/main" id="{401F1489-500F-4E4E-9217-296564F19B17}"/>
                </a:ext>
              </a:extLst>
            </p:cNvPr>
            <p:cNvSpPr txBox="1"/>
            <p:nvPr/>
          </p:nvSpPr>
          <p:spPr>
            <a:xfrm>
              <a:off x="3075367" y="10662560"/>
              <a:ext cx="29870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200K</a:t>
              </a:r>
            </a:p>
          </p:txBody>
        </p:sp>
        <p:sp>
          <p:nvSpPr>
            <p:cNvPr id="70" name="Triangle 69">
              <a:extLst>
                <a:ext uri="{FF2B5EF4-FFF2-40B4-BE49-F238E27FC236}">
                  <a16:creationId xmlns:a16="http://schemas.microsoft.com/office/drawing/2014/main" id="{A5B62710-4EE4-5447-8F59-F1FFACD69FE8}"/>
                </a:ext>
              </a:extLst>
            </p:cNvPr>
            <p:cNvSpPr/>
            <p:nvPr/>
          </p:nvSpPr>
          <p:spPr>
            <a:xfrm rot="10800000">
              <a:off x="5239276" y="10945054"/>
              <a:ext cx="581128" cy="5009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93" name="Chart 92">
            <a:extLst>
              <a:ext uri="{FF2B5EF4-FFF2-40B4-BE49-F238E27FC236}">
                <a16:creationId xmlns:a16="http://schemas.microsoft.com/office/drawing/2014/main" id="{E47FAB61-C123-DD45-83C1-9EA45D505B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4018054"/>
              </p:ext>
            </p:extLst>
          </p:nvPr>
        </p:nvGraphicFramePr>
        <p:xfrm>
          <a:off x="1623300" y="3791763"/>
          <a:ext cx="6697867" cy="365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5" name="Chart 94">
            <a:extLst>
              <a:ext uri="{FF2B5EF4-FFF2-40B4-BE49-F238E27FC236}">
                <a16:creationId xmlns:a16="http://schemas.microsoft.com/office/drawing/2014/main" id="{6446621C-82FD-1E43-A1FD-A810942323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7394768"/>
              </p:ext>
            </p:extLst>
          </p:nvPr>
        </p:nvGraphicFramePr>
        <p:xfrm>
          <a:off x="9067800" y="3761804"/>
          <a:ext cx="6184260" cy="3921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7" name="Rectangle 106">
            <a:extLst>
              <a:ext uri="{FF2B5EF4-FFF2-40B4-BE49-F238E27FC236}">
                <a16:creationId xmlns:a16="http://schemas.microsoft.com/office/drawing/2014/main" id="{11CF21F0-2465-9D45-8FAF-06E3D9E3F2E6}"/>
              </a:ext>
            </a:extLst>
          </p:cNvPr>
          <p:cNvSpPr/>
          <p:nvPr/>
        </p:nvSpPr>
        <p:spPr>
          <a:xfrm>
            <a:off x="8776577" y="8003896"/>
            <a:ext cx="6875298" cy="2093283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256CC7E-2AC4-4547-9043-A104A962A7F9}"/>
              </a:ext>
            </a:extLst>
          </p:cNvPr>
          <p:cNvSpPr/>
          <p:nvPr/>
        </p:nvSpPr>
        <p:spPr>
          <a:xfrm>
            <a:off x="9267290" y="8645173"/>
            <a:ext cx="2921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Build Status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063FD14-5A36-3E4B-98FD-72820DE33305}"/>
              </a:ext>
            </a:extLst>
          </p:cNvPr>
          <p:cNvGrpSpPr/>
          <p:nvPr/>
        </p:nvGrpSpPr>
        <p:grpSpPr>
          <a:xfrm>
            <a:off x="12265026" y="8508038"/>
            <a:ext cx="2987034" cy="1015663"/>
            <a:chOff x="3075367" y="10662560"/>
            <a:chExt cx="2987034" cy="1015663"/>
          </a:xfrm>
        </p:grpSpPr>
        <p:sp>
          <p:nvSpPr>
            <p:cNvPr id="110" name="CuadroTexto 350">
              <a:extLst>
                <a:ext uri="{FF2B5EF4-FFF2-40B4-BE49-F238E27FC236}">
                  <a16:creationId xmlns:a16="http://schemas.microsoft.com/office/drawing/2014/main" id="{6E4FA25E-AF0D-BF49-B9BC-57F142FB1DBE}"/>
                </a:ext>
              </a:extLst>
            </p:cNvPr>
            <p:cNvSpPr txBox="1"/>
            <p:nvPr/>
          </p:nvSpPr>
          <p:spPr>
            <a:xfrm>
              <a:off x="3075367" y="10662560"/>
              <a:ext cx="29870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100K</a:t>
              </a:r>
            </a:p>
          </p:txBody>
        </p:sp>
        <p:sp>
          <p:nvSpPr>
            <p:cNvPr id="111" name="Triangle 110">
              <a:extLst>
                <a:ext uri="{FF2B5EF4-FFF2-40B4-BE49-F238E27FC236}">
                  <a16:creationId xmlns:a16="http://schemas.microsoft.com/office/drawing/2014/main" id="{C276567E-1B3C-8E4F-BF6D-6C9E233C991A}"/>
                </a:ext>
              </a:extLst>
            </p:cNvPr>
            <p:cNvSpPr/>
            <p:nvPr/>
          </p:nvSpPr>
          <p:spPr>
            <a:xfrm>
              <a:off x="5239276" y="10945054"/>
              <a:ext cx="581128" cy="50097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0F8989-3F96-6E45-BB68-4A694AF45383}"/>
              </a:ext>
            </a:extLst>
          </p:cNvPr>
          <p:cNvSpPr/>
          <p:nvPr/>
        </p:nvSpPr>
        <p:spPr>
          <a:xfrm>
            <a:off x="8776577" y="10340696"/>
            <a:ext cx="6875298" cy="2093283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743447E-EB71-264E-B607-AE94BE22E315}"/>
              </a:ext>
            </a:extLst>
          </p:cNvPr>
          <p:cNvSpPr/>
          <p:nvPr/>
        </p:nvSpPr>
        <p:spPr>
          <a:xfrm>
            <a:off x="9267290" y="10981973"/>
            <a:ext cx="2359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Overview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DA58A00-DAE6-3642-BBB1-50B23F4DC72E}"/>
              </a:ext>
            </a:extLst>
          </p:cNvPr>
          <p:cNvGrpSpPr/>
          <p:nvPr/>
        </p:nvGrpSpPr>
        <p:grpSpPr>
          <a:xfrm>
            <a:off x="12265026" y="10844838"/>
            <a:ext cx="2987034" cy="1015663"/>
            <a:chOff x="3075367" y="10662560"/>
            <a:chExt cx="2987034" cy="1015663"/>
          </a:xfrm>
        </p:grpSpPr>
        <p:sp>
          <p:nvSpPr>
            <p:cNvPr id="115" name="CuadroTexto 350">
              <a:extLst>
                <a:ext uri="{FF2B5EF4-FFF2-40B4-BE49-F238E27FC236}">
                  <a16:creationId xmlns:a16="http://schemas.microsoft.com/office/drawing/2014/main" id="{EFD5FD56-6EFD-BA42-A6CF-0E492B426A85}"/>
                </a:ext>
              </a:extLst>
            </p:cNvPr>
            <p:cNvSpPr txBox="1"/>
            <p:nvPr/>
          </p:nvSpPr>
          <p:spPr>
            <a:xfrm>
              <a:off x="3075367" y="10662560"/>
              <a:ext cx="29870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200K</a:t>
              </a:r>
            </a:p>
          </p:txBody>
        </p:sp>
        <p:sp>
          <p:nvSpPr>
            <p:cNvPr id="116" name="Triangle 115">
              <a:extLst>
                <a:ext uri="{FF2B5EF4-FFF2-40B4-BE49-F238E27FC236}">
                  <a16:creationId xmlns:a16="http://schemas.microsoft.com/office/drawing/2014/main" id="{00F519DD-5A53-E34B-AAAE-DDF312E45C1A}"/>
                </a:ext>
              </a:extLst>
            </p:cNvPr>
            <p:cNvSpPr/>
            <p:nvPr/>
          </p:nvSpPr>
          <p:spPr>
            <a:xfrm rot="10800000">
              <a:off x="5239276" y="10945054"/>
              <a:ext cx="581128" cy="50097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0BA3710-5A64-6C4F-AC64-1A108F296600}"/>
              </a:ext>
            </a:extLst>
          </p:cNvPr>
          <p:cNvSpPr/>
          <p:nvPr/>
        </p:nvSpPr>
        <p:spPr>
          <a:xfrm>
            <a:off x="15888577" y="8003896"/>
            <a:ext cx="6875298" cy="2093283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D3A5D65-289B-424E-A538-21E3123A190D}"/>
              </a:ext>
            </a:extLst>
          </p:cNvPr>
          <p:cNvSpPr/>
          <p:nvPr/>
        </p:nvSpPr>
        <p:spPr>
          <a:xfrm>
            <a:off x="16379290" y="8645173"/>
            <a:ext cx="2921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Build Status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99B91D4-7341-0546-A9FD-EBA875C400A6}"/>
              </a:ext>
            </a:extLst>
          </p:cNvPr>
          <p:cNvGrpSpPr/>
          <p:nvPr/>
        </p:nvGrpSpPr>
        <p:grpSpPr>
          <a:xfrm>
            <a:off x="19377026" y="8508038"/>
            <a:ext cx="2987034" cy="1015663"/>
            <a:chOff x="3075367" y="10662560"/>
            <a:chExt cx="2987034" cy="1015663"/>
          </a:xfrm>
        </p:grpSpPr>
        <p:sp>
          <p:nvSpPr>
            <p:cNvPr id="121" name="CuadroTexto 350">
              <a:extLst>
                <a:ext uri="{FF2B5EF4-FFF2-40B4-BE49-F238E27FC236}">
                  <a16:creationId xmlns:a16="http://schemas.microsoft.com/office/drawing/2014/main" id="{86BB6A36-DB84-3643-A2EA-D4A0A60AB5EB}"/>
                </a:ext>
              </a:extLst>
            </p:cNvPr>
            <p:cNvSpPr txBox="1"/>
            <p:nvPr/>
          </p:nvSpPr>
          <p:spPr>
            <a:xfrm>
              <a:off x="3075367" y="10662560"/>
              <a:ext cx="29870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100K</a:t>
              </a:r>
            </a:p>
          </p:txBody>
        </p:sp>
        <p:sp>
          <p:nvSpPr>
            <p:cNvPr id="122" name="Triangle 121">
              <a:extLst>
                <a:ext uri="{FF2B5EF4-FFF2-40B4-BE49-F238E27FC236}">
                  <a16:creationId xmlns:a16="http://schemas.microsoft.com/office/drawing/2014/main" id="{53A5318A-384C-6E45-984E-7BF4B9029C48}"/>
                </a:ext>
              </a:extLst>
            </p:cNvPr>
            <p:cNvSpPr/>
            <p:nvPr/>
          </p:nvSpPr>
          <p:spPr>
            <a:xfrm>
              <a:off x="5239276" y="10945054"/>
              <a:ext cx="581128" cy="50097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D621409-FDC6-754A-BB07-B7FDC91A2A81}"/>
              </a:ext>
            </a:extLst>
          </p:cNvPr>
          <p:cNvSpPr/>
          <p:nvPr/>
        </p:nvSpPr>
        <p:spPr>
          <a:xfrm>
            <a:off x="15888577" y="10340696"/>
            <a:ext cx="6875298" cy="2093283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DBBC68F-52E2-3A47-8248-AB617F9C88E9}"/>
              </a:ext>
            </a:extLst>
          </p:cNvPr>
          <p:cNvSpPr/>
          <p:nvPr/>
        </p:nvSpPr>
        <p:spPr>
          <a:xfrm>
            <a:off x="16379290" y="10981973"/>
            <a:ext cx="2359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Overview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FB44D1C-B35C-0E43-BA76-E224DCAE3B3D}"/>
              </a:ext>
            </a:extLst>
          </p:cNvPr>
          <p:cNvGrpSpPr/>
          <p:nvPr/>
        </p:nvGrpSpPr>
        <p:grpSpPr>
          <a:xfrm>
            <a:off x="19377026" y="10844838"/>
            <a:ext cx="2987034" cy="1015663"/>
            <a:chOff x="3075367" y="10662560"/>
            <a:chExt cx="2987034" cy="1015663"/>
          </a:xfrm>
        </p:grpSpPr>
        <p:sp>
          <p:nvSpPr>
            <p:cNvPr id="126" name="CuadroTexto 350">
              <a:extLst>
                <a:ext uri="{FF2B5EF4-FFF2-40B4-BE49-F238E27FC236}">
                  <a16:creationId xmlns:a16="http://schemas.microsoft.com/office/drawing/2014/main" id="{B2849042-0D44-DD4B-9B8D-475B6A4786F7}"/>
                </a:ext>
              </a:extLst>
            </p:cNvPr>
            <p:cNvSpPr txBox="1"/>
            <p:nvPr/>
          </p:nvSpPr>
          <p:spPr>
            <a:xfrm>
              <a:off x="3075367" y="10662560"/>
              <a:ext cx="29870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200K</a:t>
              </a:r>
            </a:p>
          </p:txBody>
        </p:sp>
        <p:sp>
          <p:nvSpPr>
            <p:cNvPr id="127" name="Triangle 126">
              <a:extLst>
                <a:ext uri="{FF2B5EF4-FFF2-40B4-BE49-F238E27FC236}">
                  <a16:creationId xmlns:a16="http://schemas.microsoft.com/office/drawing/2014/main" id="{8D57B6F2-B51D-B041-BAFB-53D944484A1B}"/>
                </a:ext>
              </a:extLst>
            </p:cNvPr>
            <p:cNvSpPr/>
            <p:nvPr/>
          </p:nvSpPr>
          <p:spPr>
            <a:xfrm rot="10800000">
              <a:off x="5239276" y="10945054"/>
              <a:ext cx="581128" cy="50097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128" name="Chart 127">
            <a:extLst>
              <a:ext uri="{FF2B5EF4-FFF2-40B4-BE49-F238E27FC236}">
                <a16:creationId xmlns:a16="http://schemas.microsoft.com/office/drawing/2014/main" id="{049C88C9-A85B-F44A-A7E4-0FECE82886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652105"/>
              </p:ext>
            </p:extLst>
          </p:nvPr>
        </p:nvGraphicFramePr>
        <p:xfrm>
          <a:off x="15685046" y="3761803"/>
          <a:ext cx="7078829" cy="3921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98746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adroTexto 350">
            <a:extLst>
              <a:ext uri="{FF2B5EF4-FFF2-40B4-BE49-F238E27FC236}">
                <a16:creationId xmlns:a16="http://schemas.microsoft.com/office/drawing/2014/main" id="{9170D4C8-DD29-7B4B-BE01-8F43C14589A9}"/>
              </a:ext>
            </a:extLst>
          </p:cNvPr>
          <p:cNvSpPr txBox="1"/>
          <p:nvPr/>
        </p:nvSpPr>
        <p:spPr>
          <a:xfrm>
            <a:off x="8114739" y="856506"/>
            <a:ext cx="81483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KPI Infographics</a:t>
            </a:r>
          </a:p>
        </p:txBody>
      </p:sp>
      <p:sp>
        <p:nvSpPr>
          <p:cNvPr id="99" name="CuadroTexto 351">
            <a:extLst>
              <a:ext uri="{FF2B5EF4-FFF2-40B4-BE49-F238E27FC236}">
                <a16:creationId xmlns:a16="http://schemas.microsoft.com/office/drawing/2014/main" id="{7093BF94-ED0B-F448-8AF0-7FA77C8B90F9}"/>
              </a:ext>
            </a:extLst>
          </p:cNvPr>
          <p:cNvSpPr txBox="1"/>
          <p:nvPr/>
        </p:nvSpPr>
        <p:spPr>
          <a:xfrm>
            <a:off x="7816943" y="2211018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00" name="Rectangle 45">
            <a:extLst>
              <a:ext uri="{FF2B5EF4-FFF2-40B4-BE49-F238E27FC236}">
                <a16:creationId xmlns:a16="http://schemas.microsoft.com/office/drawing/2014/main" id="{84B81C80-C498-F140-BF26-2270886615B8}"/>
              </a:ext>
            </a:extLst>
          </p:cNvPr>
          <p:cNvSpPr/>
          <p:nvPr/>
        </p:nvSpPr>
        <p:spPr>
          <a:xfrm>
            <a:off x="11079729" y="2999900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665F9DD-CB2F-8B4B-A698-A5E607AE63B9}"/>
              </a:ext>
            </a:extLst>
          </p:cNvPr>
          <p:cNvGrpSpPr/>
          <p:nvPr/>
        </p:nvGrpSpPr>
        <p:grpSpPr>
          <a:xfrm>
            <a:off x="2350822" y="5000744"/>
            <a:ext cx="4926823" cy="2469706"/>
            <a:chOff x="4118429" y="5581783"/>
            <a:chExt cx="16226971" cy="8134217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021F3416-7A5A-9345-9CE2-64474391D782}"/>
                </a:ext>
              </a:extLst>
            </p:cNvPr>
            <p:cNvGrpSpPr/>
            <p:nvPr/>
          </p:nvGrpSpPr>
          <p:grpSpPr>
            <a:xfrm>
              <a:off x="4118429" y="5581783"/>
              <a:ext cx="16226971" cy="8134217"/>
              <a:chOff x="1885950" y="5205413"/>
              <a:chExt cx="3727450" cy="1868487"/>
            </a:xfrm>
          </p:grpSpPr>
          <p:sp>
            <p:nvSpPr>
              <p:cNvPr id="104" name="Freeform 1">
                <a:extLst>
                  <a:ext uri="{FF2B5EF4-FFF2-40B4-BE49-F238E27FC236}">
                    <a16:creationId xmlns:a16="http://schemas.microsoft.com/office/drawing/2014/main" id="{B8DF1BAA-09E1-A24C-AAB6-C4C73DD77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050" y="5205413"/>
                <a:ext cx="1323975" cy="868362"/>
              </a:xfrm>
              <a:custGeom>
                <a:avLst/>
                <a:gdLst>
                  <a:gd name="T0" fmla="*/ 898 w 3678"/>
                  <a:gd name="T1" fmla="*/ 2412 h 2413"/>
                  <a:gd name="T2" fmla="*/ 898 w 3678"/>
                  <a:gd name="T3" fmla="*/ 2412 h 2413"/>
                  <a:gd name="T4" fmla="*/ 0 w 3678"/>
                  <a:gd name="T5" fmla="*/ 1514 h 2413"/>
                  <a:gd name="T6" fmla="*/ 3677 w 3678"/>
                  <a:gd name="T7" fmla="*/ 0 h 2413"/>
                  <a:gd name="T8" fmla="*/ 3677 w 3678"/>
                  <a:gd name="T9" fmla="*/ 1261 h 2413"/>
                  <a:gd name="T10" fmla="*/ 898 w 3678"/>
                  <a:gd name="T11" fmla="*/ 2412 h 2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8" h="2413">
                    <a:moveTo>
                      <a:pt x="898" y="2412"/>
                    </a:moveTo>
                    <a:lnTo>
                      <a:pt x="898" y="2412"/>
                    </a:lnTo>
                    <a:cubicBezTo>
                      <a:pt x="0" y="1514"/>
                      <a:pt x="0" y="1514"/>
                      <a:pt x="0" y="1514"/>
                    </a:cubicBezTo>
                    <a:cubicBezTo>
                      <a:pt x="982" y="560"/>
                      <a:pt x="2302" y="0"/>
                      <a:pt x="3677" y="0"/>
                    </a:cubicBezTo>
                    <a:cubicBezTo>
                      <a:pt x="3677" y="1261"/>
                      <a:pt x="3677" y="1261"/>
                      <a:pt x="3677" y="1261"/>
                    </a:cubicBezTo>
                    <a:cubicBezTo>
                      <a:pt x="2638" y="1261"/>
                      <a:pt x="1628" y="1682"/>
                      <a:pt x="898" y="2412"/>
                    </a:cubicBezTo>
                  </a:path>
                </a:pathLst>
              </a:cu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5" name="Freeform 2">
                <a:extLst>
                  <a:ext uri="{FF2B5EF4-FFF2-40B4-BE49-F238E27FC236}">
                    <a16:creationId xmlns:a16="http://schemas.microsoft.com/office/drawing/2014/main" id="{2C9D3EEC-C251-7647-A7C3-E4D0D72CC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4438" y="5205413"/>
                <a:ext cx="1312862" cy="868362"/>
              </a:xfrm>
              <a:custGeom>
                <a:avLst/>
                <a:gdLst>
                  <a:gd name="T0" fmla="*/ 2777 w 3647"/>
                  <a:gd name="T1" fmla="*/ 2412 h 2413"/>
                  <a:gd name="T2" fmla="*/ 2777 w 3647"/>
                  <a:gd name="T3" fmla="*/ 2412 h 2413"/>
                  <a:gd name="T4" fmla="*/ 0 w 3647"/>
                  <a:gd name="T5" fmla="*/ 1261 h 2413"/>
                  <a:gd name="T6" fmla="*/ 0 w 3647"/>
                  <a:gd name="T7" fmla="*/ 0 h 2413"/>
                  <a:gd name="T8" fmla="*/ 3646 w 3647"/>
                  <a:gd name="T9" fmla="*/ 1514 h 2413"/>
                  <a:gd name="T10" fmla="*/ 2777 w 3647"/>
                  <a:gd name="T11" fmla="*/ 2412 h 2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47" h="2413">
                    <a:moveTo>
                      <a:pt x="2777" y="2412"/>
                    </a:moveTo>
                    <a:lnTo>
                      <a:pt x="2777" y="2412"/>
                    </a:lnTo>
                    <a:cubicBezTo>
                      <a:pt x="2019" y="1682"/>
                      <a:pt x="1037" y="1261"/>
                      <a:pt x="0" y="126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73" y="0"/>
                      <a:pt x="2665" y="560"/>
                      <a:pt x="3646" y="1514"/>
                    </a:cubicBezTo>
                    <a:lnTo>
                      <a:pt x="2777" y="2412"/>
                    </a:lnTo>
                  </a:path>
                </a:pathLst>
              </a:custGeom>
              <a:solidFill>
                <a:schemeClr val="accent1">
                  <a:lumMod val="50000"/>
                  <a:lumOff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6" name="Freeform 3">
                <a:extLst>
                  <a:ext uri="{FF2B5EF4-FFF2-40B4-BE49-F238E27FC236}">
                    <a16:creationId xmlns:a16="http://schemas.microsoft.com/office/drawing/2014/main" id="{07BD3CF2-DE11-E34E-B272-C5FE7E095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5950" y="5749925"/>
                <a:ext cx="868363" cy="1323975"/>
              </a:xfrm>
              <a:custGeom>
                <a:avLst/>
                <a:gdLst>
                  <a:gd name="T0" fmla="*/ 1263 w 2414"/>
                  <a:gd name="T1" fmla="*/ 3676 h 3677"/>
                  <a:gd name="T2" fmla="*/ 1263 w 2414"/>
                  <a:gd name="T3" fmla="*/ 3676 h 3677"/>
                  <a:gd name="T4" fmla="*/ 0 w 2414"/>
                  <a:gd name="T5" fmla="*/ 3676 h 3677"/>
                  <a:gd name="T6" fmla="*/ 1515 w 2414"/>
                  <a:gd name="T7" fmla="*/ 0 h 3677"/>
                  <a:gd name="T8" fmla="*/ 2413 w 2414"/>
                  <a:gd name="T9" fmla="*/ 898 h 3677"/>
                  <a:gd name="T10" fmla="*/ 1263 w 2414"/>
                  <a:gd name="T11" fmla="*/ 3676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4" h="3677">
                    <a:moveTo>
                      <a:pt x="1263" y="3676"/>
                    </a:moveTo>
                    <a:lnTo>
                      <a:pt x="1263" y="3676"/>
                    </a:lnTo>
                    <a:cubicBezTo>
                      <a:pt x="0" y="3676"/>
                      <a:pt x="0" y="3676"/>
                      <a:pt x="0" y="3676"/>
                    </a:cubicBezTo>
                    <a:cubicBezTo>
                      <a:pt x="0" y="2301"/>
                      <a:pt x="561" y="982"/>
                      <a:pt x="1515" y="0"/>
                    </a:cubicBezTo>
                    <a:cubicBezTo>
                      <a:pt x="2413" y="898"/>
                      <a:pt x="2413" y="898"/>
                      <a:pt x="2413" y="898"/>
                    </a:cubicBezTo>
                    <a:cubicBezTo>
                      <a:pt x="1684" y="1628"/>
                      <a:pt x="1263" y="2638"/>
                      <a:pt x="1263" y="3676"/>
                    </a:cubicBezTo>
                  </a:path>
                </a:pathLst>
              </a:custGeom>
              <a:solidFill>
                <a:schemeClr val="accent1">
                  <a:lumMod val="10000"/>
                  <a:lumOff val="9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7" name="Freeform 4">
                <a:extLst>
                  <a:ext uri="{FF2B5EF4-FFF2-40B4-BE49-F238E27FC236}">
                    <a16:creationId xmlns:a16="http://schemas.microsoft.com/office/drawing/2014/main" id="{ABDAEE36-E945-E045-8F1B-5E8EEA571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563" y="5749925"/>
                <a:ext cx="858837" cy="1323975"/>
              </a:xfrm>
              <a:custGeom>
                <a:avLst/>
                <a:gdLst>
                  <a:gd name="T0" fmla="*/ 2385 w 2386"/>
                  <a:gd name="T1" fmla="*/ 3676 h 3677"/>
                  <a:gd name="T2" fmla="*/ 2385 w 2386"/>
                  <a:gd name="T3" fmla="*/ 3676 h 3677"/>
                  <a:gd name="T4" fmla="*/ 1150 w 2386"/>
                  <a:gd name="T5" fmla="*/ 3676 h 3677"/>
                  <a:gd name="T6" fmla="*/ 0 w 2386"/>
                  <a:gd name="T7" fmla="*/ 898 h 3677"/>
                  <a:gd name="T8" fmla="*/ 869 w 2386"/>
                  <a:gd name="T9" fmla="*/ 0 h 3677"/>
                  <a:gd name="T10" fmla="*/ 2385 w 2386"/>
                  <a:gd name="T11" fmla="*/ 3676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86" h="3677">
                    <a:moveTo>
                      <a:pt x="2385" y="3676"/>
                    </a:moveTo>
                    <a:lnTo>
                      <a:pt x="2385" y="3676"/>
                    </a:lnTo>
                    <a:cubicBezTo>
                      <a:pt x="1150" y="3676"/>
                      <a:pt x="1150" y="3676"/>
                      <a:pt x="1150" y="3676"/>
                    </a:cubicBezTo>
                    <a:cubicBezTo>
                      <a:pt x="1150" y="2638"/>
                      <a:pt x="729" y="1628"/>
                      <a:pt x="0" y="898"/>
                    </a:cubicBezTo>
                    <a:cubicBezTo>
                      <a:pt x="869" y="0"/>
                      <a:pt x="869" y="0"/>
                      <a:pt x="869" y="0"/>
                    </a:cubicBezTo>
                    <a:cubicBezTo>
                      <a:pt x="1852" y="982"/>
                      <a:pt x="2385" y="2301"/>
                      <a:pt x="2385" y="367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03" name="Up Arrow 102">
              <a:extLst>
                <a:ext uri="{FF2B5EF4-FFF2-40B4-BE49-F238E27FC236}">
                  <a16:creationId xmlns:a16="http://schemas.microsoft.com/office/drawing/2014/main" id="{0ED085D1-39EF-A04B-A0CC-0ACF98E92091}"/>
                </a:ext>
              </a:extLst>
            </p:cNvPr>
            <p:cNvSpPr/>
            <p:nvPr/>
          </p:nvSpPr>
          <p:spPr>
            <a:xfrm rot="19875563">
              <a:off x="9676670" y="6651792"/>
              <a:ext cx="2572845" cy="6816628"/>
            </a:xfrm>
            <a:prstGeom prst="upArrow">
              <a:avLst>
                <a:gd name="adj1" fmla="val 44742"/>
                <a:gd name="adj2" fmla="val 63796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FD008B3-1D77-5B43-A59C-9C51023EB592}"/>
              </a:ext>
            </a:extLst>
          </p:cNvPr>
          <p:cNvSpPr/>
          <p:nvPr/>
        </p:nvSpPr>
        <p:spPr>
          <a:xfrm>
            <a:off x="2382243" y="5041024"/>
            <a:ext cx="11474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10k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1E9270F-7540-F849-A925-7284A2EE1BAD}"/>
              </a:ext>
            </a:extLst>
          </p:cNvPr>
          <p:cNvSpPr/>
          <p:nvPr/>
        </p:nvSpPr>
        <p:spPr>
          <a:xfrm>
            <a:off x="4329768" y="4251111"/>
            <a:ext cx="11474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20k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BFFD4AB-6CB7-C34E-A497-60AC3D15B2D0}"/>
              </a:ext>
            </a:extLst>
          </p:cNvPr>
          <p:cNvSpPr/>
          <p:nvPr/>
        </p:nvSpPr>
        <p:spPr>
          <a:xfrm>
            <a:off x="6693915" y="5190935"/>
            <a:ext cx="11474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30k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33D55B1-5612-D447-873E-4B7556354C0E}"/>
              </a:ext>
            </a:extLst>
          </p:cNvPr>
          <p:cNvSpPr/>
          <p:nvPr/>
        </p:nvSpPr>
        <p:spPr>
          <a:xfrm>
            <a:off x="7466572" y="7022224"/>
            <a:ext cx="11474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40k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5FA3C3-EE86-7444-B885-F5D5C2412209}"/>
              </a:ext>
            </a:extLst>
          </p:cNvPr>
          <p:cNvSpPr/>
          <p:nvPr/>
        </p:nvSpPr>
        <p:spPr>
          <a:xfrm>
            <a:off x="1544043" y="7022224"/>
            <a:ext cx="11474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0k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A76E593-02EF-784B-9B55-B0A0A2C1FB0F}"/>
              </a:ext>
            </a:extLst>
          </p:cNvPr>
          <p:cNvSpPr/>
          <p:nvPr/>
        </p:nvSpPr>
        <p:spPr>
          <a:xfrm>
            <a:off x="1315733" y="8715256"/>
            <a:ext cx="21722067" cy="3780187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0F34B3B-EC14-EC43-8DCE-B0762BE11C72}"/>
              </a:ext>
            </a:extLst>
          </p:cNvPr>
          <p:cNvGrpSpPr/>
          <p:nvPr/>
        </p:nvGrpSpPr>
        <p:grpSpPr>
          <a:xfrm>
            <a:off x="3063521" y="9444790"/>
            <a:ext cx="3501266" cy="1015663"/>
            <a:chOff x="3075367" y="10662560"/>
            <a:chExt cx="3501266" cy="1015663"/>
          </a:xfrm>
        </p:grpSpPr>
        <p:sp>
          <p:nvSpPr>
            <p:cNvPr id="140" name="CuadroTexto 350">
              <a:extLst>
                <a:ext uri="{FF2B5EF4-FFF2-40B4-BE49-F238E27FC236}">
                  <a16:creationId xmlns:a16="http://schemas.microsoft.com/office/drawing/2014/main" id="{9E606690-D457-6446-AC31-879A732D1F22}"/>
                </a:ext>
              </a:extLst>
            </p:cNvPr>
            <p:cNvSpPr txBox="1"/>
            <p:nvPr/>
          </p:nvSpPr>
          <p:spPr>
            <a:xfrm>
              <a:off x="3075367" y="10662560"/>
              <a:ext cx="35012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$345K</a:t>
              </a:r>
            </a:p>
          </p:txBody>
        </p:sp>
        <p:sp>
          <p:nvSpPr>
            <p:cNvPr id="141" name="Triangle 140">
              <a:extLst>
                <a:ext uri="{FF2B5EF4-FFF2-40B4-BE49-F238E27FC236}">
                  <a16:creationId xmlns:a16="http://schemas.microsoft.com/office/drawing/2014/main" id="{84781D81-920A-5C4F-B120-88E4F5FB71A0}"/>
                </a:ext>
              </a:extLst>
            </p:cNvPr>
            <p:cNvSpPr/>
            <p:nvPr/>
          </p:nvSpPr>
          <p:spPr>
            <a:xfrm>
              <a:off x="5518676" y="10945054"/>
              <a:ext cx="581128" cy="5009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F03F2AD-48E3-F148-A8E9-4540EB74A81D}"/>
              </a:ext>
            </a:extLst>
          </p:cNvPr>
          <p:cNvSpPr txBox="1"/>
          <p:nvPr/>
        </p:nvSpPr>
        <p:spPr>
          <a:xfrm>
            <a:off x="3063521" y="10460453"/>
            <a:ext cx="3743803" cy="154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6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9FAA353-32AA-754A-BF04-C95D16DDD186}"/>
              </a:ext>
            </a:extLst>
          </p:cNvPr>
          <p:cNvGrpSpPr/>
          <p:nvPr/>
        </p:nvGrpSpPr>
        <p:grpSpPr>
          <a:xfrm>
            <a:off x="10732256" y="9471530"/>
            <a:ext cx="3501266" cy="1015663"/>
            <a:chOff x="3075367" y="10662560"/>
            <a:chExt cx="3501266" cy="1015663"/>
          </a:xfrm>
        </p:grpSpPr>
        <p:sp>
          <p:nvSpPr>
            <p:cNvPr id="156" name="CuadroTexto 350">
              <a:extLst>
                <a:ext uri="{FF2B5EF4-FFF2-40B4-BE49-F238E27FC236}">
                  <a16:creationId xmlns:a16="http://schemas.microsoft.com/office/drawing/2014/main" id="{EDD361A1-19B3-654E-BDBA-90BAE25F637F}"/>
                </a:ext>
              </a:extLst>
            </p:cNvPr>
            <p:cNvSpPr txBox="1"/>
            <p:nvPr/>
          </p:nvSpPr>
          <p:spPr>
            <a:xfrm>
              <a:off x="3075367" y="10662560"/>
              <a:ext cx="35012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$225K</a:t>
              </a:r>
            </a:p>
          </p:txBody>
        </p:sp>
        <p:sp>
          <p:nvSpPr>
            <p:cNvPr id="157" name="Triangle 156">
              <a:extLst>
                <a:ext uri="{FF2B5EF4-FFF2-40B4-BE49-F238E27FC236}">
                  <a16:creationId xmlns:a16="http://schemas.microsoft.com/office/drawing/2014/main" id="{14355261-A10D-4048-9A73-4ABF3770963D}"/>
                </a:ext>
              </a:extLst>
            </p:cNvPr>
            <p:cNvSpPr/>
            <p:nvPr/>
          </p:nvSpPr>
          <p:spPr>
            <a:xfrm rot="10800000">
              <a:off x="5518676" y="10945054"/>
              <a:ext cx="581128" cy="50097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80656159-26FA-2545-85C8-78E8F53C5886}"/>
              </a:ext>
            </a:extLst>
          </p:cNvPr>
          <p:cNvSpPr txBox="1"/>
          <p:nvPr/>
        </p:nvSpPr>
        <p:spPr>
          <a:xfrm>
            <a:off x="10732256" y="10487193"/>
            <a:ext cx="3743803" cy="154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6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6DCAB90-4B78-2847-B559-72FF90D94C14}"/>
              </a:ext>
            </a:extLst>
          </p:cNvPr>
          <p:cNvGrpSpPr/>
          <p:nvPr/>
        </p:nvGrpSpPr>
        <p:grpSpPr>
          <a:xfrm>
            <a:off x="17543364" y="9471530"/>
            <a:ext cx="3501266" cy="1015663"/>
            <a:chOff x="3075367" y="10662560"/>
            <a:chExt cx="3501266" cy="1015663"/>
          </a:xfrm>
        </p:grpSpPr>
        <p:sp>
          <p:nvSpPr>
            <p:cNvPr id="160" name="CuadroTexto 350">
              <a:extLst>
                <a:ext uri="{FF2B5EF4-FFF2-40B4-BE49-F238E27FC236}">
                  <a16:creationId xmlns:a16="http://schemas.microsoft.com/office/drawing/2014/main" id="{1072B2D2-3662-FB4B-9BAA-9554E7B2F51F}"/>
                </a:ext>
              </a:extLst>
            </p:cNvPr>
            <p:cNvSpPr txBox="1"/>
            <p:nvPr/>
          </p:nvSpPr>
          <p:spPr>
            <a:xfrm>
              <a:off x="3075367" y="10662560"/>
              <a:ext cx="35012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$145K</a:t>
              </a:r>
            </a:p>
          </p:txBody>
        </p:sp>
        <p:sp>
          <p:nvSpPr>
            <p:cNvPr id="161" name="Triangle 160">
              <a:extLst>
                <a:ext uri="{FF2B5EF4-FFF2-40B4-BE49-F238E27FC236}">
                  <a16:creationId xmlns:a16="http://schemas.microsoft.com/office/drawing/2014/main" id="{F4BC6E6A-393A-684F-94E3-F214C5D5A775}"/>
                </a:ext>
              </a:extLst>
            </p:cNvPr>
            <p:cNvSpPr/>
            <p:nvPr/>
          </p:nvSpPr>
          <p:spPr>
            <a:xfrm>
              <a:off x="5518676" y="10945054"/>
              <a:ext cx="581128" cy="50097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8F94ADC-0B85-874E-BC96-33DB40C60E7B}"/>
              </a:ext>
            </a:extLst>
          </p:cNvPr>
          <p:cNvSpPr txBox="1"/>
          <p:nvPr/>
        </p:nvSpPr>
        <p:spPr>
          <a:xfrm>
            <a:off x="17543364" y="10487193"/>
            <a:ext cx="3743803" cy="154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6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graphicFrame>
        <p:nvGraphicFramePr>
          <p:cNvPr id="163" name="Chart 162">
            <a:extLst>
              <a:ext uri="{FF2B5EF4-FFF2-40B4-BE49-F238E27FC236}">
                <a16:creationId xmlns:a16="http://schemas.microsoft.com/office/drawing/2014/main" id="{8B85B896-AF3C-0B48-A56E-AD2B3A84C4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6426212"/>
              </p:ext>
            </p:extLst>
          </p:nvPr>
        </p:nvGraphicFramePr>
        <p:xfrm>
          <a:off x="9239656" y="3738980"/>
          <a:ext cx="5878324" cy="4331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A2EDE07-EE40-1645-A238-01A4A0CC6159}"/>
              </a:ext>
            </a:extLst>
          </p:cNvPr>
          <p:cNvGrpSpPr/>
          <p:nvPr/>
        </p:nvGrpSpPr>
        <p:grpSpPr>
          <a:xfrm>
            <a:off x="15477065" y="3455840"/>
            <a:ext cx="6806720" cy="4537813"/>
            <a:chOff x="6385091" y="3974591"/>
            <a:chExt cx="11750041" cy="7833361"/>
          </a:xfrm>
        </p:grpSpPr>
        <p:graphicFrame>
          <p:nvGraphicFramePr>
            <p:cNvPr id="165" name="Gráfico 318">
              <a:extLst>
                <a:ext uri="{FF2B5EF4-FFF2-40B4-BE49-F238E27FC236}">
                  <a16:creationId xmlns:a16="http://schemas.microsoft.com/office/drawing/2014/main" id="{55E4719D-19EB-7242-992D-A470FBF8432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77405745"/>
                </p:ext>
              </p:extLst>
            </p:nvPr>
          </p:nvGraphicFramePr>
          <p:xfrm>
            <a:off x="6385091" y="3974591"/>
            <a:ext cx="11750041" cy="78333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5222FC2B-29FB-B149-AD0D-A1202591DD4F}"/>
                </a:ext>
              </a:extLst>
            </p:cNvPr>
            <p:cNvSpPr txBox="1"/>
            <p:nvPr/>
          </p:nvSpPr>
          <p:spPr>
            <a:xfrm>
              <a:off x="14016244" y="7568104"/>
              <a:ext cx="2036329" cy="903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60%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281DFE7-7798-AA4C-9118-E6CB0F52B165}"/>
                </a:ext>
              </a:extLst>
            </p:cNvPr>
            <p:cNvSpPr txBox="1"/>
            <p:nvPr/>
          </p:nvSpPr>
          <p:spPr>
            <a:xfrm>
              <a:off x="8177004" y="8699961"/>
              <a:ext cx="3139154" cy="903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30%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D458271-3AC7-5449-B08D-4AA45B12F423}"/>
                </a:ext>
              </a:extLst>
            </p:cNvPr>
            <p:cNvSpPr txBox="1"/>
            <p:nvPr/>
          </p:nvSpPr>
          <p:spPr>
            <a:xfrm>
              <a:off x="8991955" y="5347421"/>
              <a:ext cx="3139154" cy="903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6727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350">
            <a:extLst>
              <a:ext uri="{FF2B5EF4-FFF2-40B4-BE49-F238E27FC236}">
                <a16:creationId xmlns:a16="http://schemas.microsoft.com/office/drawing/2014/main" id="{608D7B80-C68C-3E4F-9FD0-EC261D10AAF5}"/>
              </a:ext>
            </a:extLst>
          </p:cNvPr>
          <p:cNvSpPr txBox="1"/>
          <p:nvPr/>
        </p:nvSpPr>
        <p:spPr>
          <a:xfrm>
            <a:off x="8114739" y="856506"/>
            <a:ext cx="81483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KPI Infographics</a:t>
            </a:r>
          </a:p>
        </p:txBody>
      </p:sp>
      <p:sp>
        <p:nvSpPr>
          <p:cNvPr id="12" name="CuadroTexto 351">
            <a:extLst>
              <a:ext uri="{FF2B5EF4-FFF2-40B4-BE49-F238E27FC236}">
                <a16:creationId xmlns:a16="http://schemas.microsoft.com/office/drawing/2014/main" id="{5C98DD8B-A36F-6040-B5FB-2B056795D72B}"/>
              </a:ext>
            </a:extLst>
          </p:cNvPr>
          <p:cNvSpPr txBox="1"/>
          <p:nvPr/>
        </p:nvSpPr>
        <p:spPr>
          <a:xfrm>
            <a:off x="7816943" y="2211018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7" name="Rectangle 45">
            <a:extLst>
              <a:ext uri="{FF2B5EF4-FFF2-40B4-BE49-F238E27FC236}">
                <a16:creationId xmlns:a16="http://schemas.microsoft.com/office/drawing/2014/main" id="{6B528C99-BEFE-B345-B244-61EFAA064467}"/>
              </a:ext>
            </a:extLst>
          </p:cNvPr>
          <p:cNvSpPr/>
          <p:nvPr/>
        </p:nvSpPr>
        <p:spPr>
          <a:xfrm>
            <a:off x="11079729" y="2999900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7CB4B6-BC22-A044-89E3-8B93D14077CB}"/>
              </a:ext>
            </a:extLst>
          </p:cNvPr>
          <p:cNvSpPr/>
          <p:nvPr/>
        </p:nvSpPr>
        <p:spPr>
          <a:xfrm>
            <a:off x="2223877" y="3521288"/>
            <a:ext cx="4761123" cy="4369136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EBCAEC-E37C-9B43-9FA9-46AB9A5B1F71}"/>
              </a:ext>
            </a:extLst>
          </p:cNvPr>
          <p:cNvSpPr/>
          <p:nvPr/>
        </p:nvSpPr>
        <p:spPr>
          <a:xfrm>
            <a:off x="2223877" y="8194888"/>
            <a:ext cx="4761123" cy="4369136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E3056E-622E-AC44-A64C-BEE9C019135C}"/>
              </a:ext>
            </a:extLst>
          </p:cNvPr>
          <p:cNvGrpSpPr/>
          <p:nvPr/>
        </p:nvGrpSpPr>
        <p:grpSpPr>
          <a:xfrm>
            <a:off x="2990619" y="5228221"/>
            <a:ext cx="3024437" cy="1015663"/>
            <a:chOff x="3075367" y="10662560"/>
            <a:chExt cx="3024437" cy="1015663"/>
          </a:xfrm>
        </p:grpSpPr>
        <p:sp>
          <p:nvSpPr>
            <p:cNvPr id="21" name="CuadroTexto 350">
              <a:extLst>
                <a:ext uri="{FF2B5EF4-FFF2-40B4-BE49-F238E27FC236}">
                  <a16:creationId xmlns:a16="http://schemas.microsoft.com/office/drawing/2014/main" id="{F73C4E35-C618-9243-8DC3-9D1D24DFC3E6}"/>
                </a:ext>
              </a:extLst>
            </p:cNvPr>
            <p:cNvSpPr txBox="1"/>
            <p:nvPr/>
          </p:nvSpPr>
          <p:spPr>
            <a:xfrm>
              <a:off x="3075367" y="10662560"/>
              <a:ext cx="30244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$345K</a:t>
              </a:r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188BDC04-5D52-8348-9A38-9F8096E6F75A}"/>
                </a:ext>
              </a:extLst>
            </p:cNvPr>
            <p:cNvSpPr/>
            <p:nvPr/>
          </p:nvSpPr>
          <p:spPr>
            <a:xfrm>
              <a:off x="5518676" y="10945054"/>
              <a:ext cx="581128" cy="5009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8798445-9158-044A-87DE-4721F1F2DC7B}"/>
              </a:ext>
            </a:extLst>
          </p:cNvPr>
          <p:cNvSpPr txBox="1"/>
          <p:nvPr/>
        </p:nvSpPr>
        <p:spPr>
          <a:xfrm>
            <a:off x="7556406" y="4838233"/>
            <a:ext cx="3743803" cy="154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6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E025B95-890B-314F-AC59-C74DA50DA4A4}"/>
              </a:ext>
            </a:extLst>
          </p:cNvPr>
          <p:cNvGrpSpPr/>
          <p:nvPr/>
        </p:nvGrpSpPr>
        <p:grpSpPr>
          <a:xfrm>
            <a:off x="2990619" y="9876421"/>
            <a:ext cx="3024437" cy="1015663"/>
            <a:chOff x="3075367" y="10662560"/>
            <a:chExt cx="3024437" cy="1015663"/>
          </a:xfrm>
        </p:grpSpPr>
        <p:sp>
          <p:nvSpPr>
            <p:cNvPr id="29" name="CuadroTexto 350">
              <a:extLst>
                <a:ext uri="{FF2B5EF4-FFF2-40B4-BE49-F238E27FC236}">
                  <a16:creationId xmlns:a16="http://schemas.microsoft.com/office/drawing/2014/main" id="{EAF507E8-5E11-3C45-993E-0CC7CB116B45}"/>
                </a:ext>
              </a:extLst>
            </p:cNvPr>
            <p:cNvSpPr txBox="1"/>
            <p:nvPr/>
          </p:nvSpPr>
          <p:spPr>
            <a:xfrm>
              <a:off x="3075367" y="10662560"/>
              <a:ext cx="30244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$345K</a:t>
              </a: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6C220A9B-2976-B245-AEDB-22A6BFF24971}"/>
                </a:ext>
              </a:extLst>
            </p:cNvPr>
            <p:cNvSpPr/>
            <p:nvPr/>
          </p:nvSpPr>
          <p:spPr>
            <a:xfrm rot="10800000">
              <a:off x="5518676" y="10945054"/>
              <a:ext cx="581128" cy="50097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3CCD5B3-8475-6346-9BE1-FB536770608A}"/>
              </a:ext>
            </a:extLst>
          </p:cNvPr>
          <p:cNvSpPr txBox="1"/>
          <p:nvPr/>
        </p:nvSpPr>
        <p:spPr>
          <a:xfrm>
            <a:off x="7556406" y="9388094"/>
            <a:ext cx="3743803" cy="154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6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315EF03F-F937-A844-B1A9-7F9EBD907F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419654"/>
              </p:ext>
            </p:extLst>
          </p:nvPr>
        </p:nvGraphicFramePr>
        <p:xfrm>
          <a:off x="11871615" y="3932464"/>
          <a:ext cx="10496144" cy="3156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21506439-FEE1-D04E-81E1-B5A4D18CEC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6901894"/>
              </p:ext>
            </p:extLst>
          </p:nvPr>
        </p:nvGraphicFramePr>
        <p:xfrm>
          <a:off x="11871615" y="8831150"/>
          <a:ext cx="10496144" cy="3156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0564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350">
            <a:extLst>
              <a:ext uri="{FF2B5EF4-FFF2-40B4-BE49-F238E27FC236}">
                <a16:creationId xmlns:a16="http://schemas.microsoft.com/office/drawing/2014/main" id="{608D7B80-C68C-3E4F-9FD0-EC261D10AAF5}"/>
              </a:ext>
            </a:extLst>
          </p:cNvPr>
          <p:cNvSpPr txBox="1"/>
          <p:nvPr/>
        </p:nvSpPr>
        <p:spPr>
          <a:xfrm>
            <a:off x="8114739" y="856506"/>
            <a:ext cx="81483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KPI Infographics</a:t>
            </a:r>
          </a:p>
        </p:txBody>
      </p:sp>
      <p:sp>
        <p:nvSpPr>
          <p:cNvPr id="12" name="CuadroTexto 351">
            <a:extLst>
              <a:ext uri="{FF2B5EF4-FFF2-40B4-BE49-F238E27FC236}">
                <a16:creationId xmlns:a16="http://schemas.microsoft.com/office/drawing/2014/main" id="{5C98DD8B-A36F-6040-B5FB-2B056795D72B}"/>
              </a:ext>
            </a:extLst>
          </p:cNvPr>
          <p:cNvSpPr txBox="1"/>
          <p:nvPr/>
        </p:nvSpPr>
        <p:spPr>
          <a:xfrm>
            <a:off x="7816943" y="2211018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7" name="Rectangle 45">
            <a:extLst>
              <a:ext uri="{FF2B5EF4-FFF2-40B4-BE49-F238E27FC236}">
                <a16:creationId xmlns:a16="http://schemas.microsoft.com/office/drawing/2014/main" id="{6B528C99-BEFE-B345-B244-61EFAA064467}"/>
              </a:ext>
            </a:extLst>
          </p:cNvPr>
          <p:cNvSpPr/>
          <p:nvPr/>
        </p:nvSpPr>
        <p:spPr>
          <a:xfrm>
            <a:off x="11079729" y="2999900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47A4D028-DAA4-194D-BF24-387BC36873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3471334"/>
              </p:ext>
            </p:extLst>
          </p:nvPr>
        </p:nvGraphicFramePr>
        <p:xfrm>
          <a:off x="1548658" y="5621897"/>
          <a:ext cx="20919440" cy="4269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92B6F78-8B14-D94F-8A57-6322E3A23A12}"/>
              </a:ext>
            </a:extLst>
          </p:cNvPr>
          <p:cNvSpPr/>
          <p:nvPr/>
        </p:nvSpPr>
        <p:spPr>
          <a:xfrm>
            <a:off x="3302000" y="3555528"/>
            <a:ext cx="4318000" cy="1858594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AF28AF-C724-6F4F-85A9-3F8BFF82A27E}"/>
              </a:ext>
            </a:extLst>
          </p:cNvPr>
          <p:cNvGrpSpPr/>
          <p:nvPr/>
        </p:nvGrpSpPr>
        <p:grpSpPr>
          <a:xfrm>
            <a:off x="3948781" y="3985869"/>
            <a:ext cx="3024437" cy="1015663"/>
            <a:chOff x="3075367" y="10662560"/>
            <a:chExt cx="3024437" cy="1015663"/>
          </a:xfrm>
        </p:grpSpPr>
        <p:sp>
          <p:nvSpPr>
            <p:cNvPr id="27" name="CuadroTexto 350">
              <a:extLst>
                <a:ext uri="{FF2B5EF4-FFF2-40B4-BE49-F238E27FC236}">
                  <a16:creationId xmlns:a16="http://schemas.microsoft.com/office/drawing/2014/main" id="{0BBBAA34-CC7E-6540-BFB2-6104345D19AE}"/>
                </a:ext>
              </a:extLst>
            </p:cNvPr>
            <p:cNvSpPr txBox="1"/>
            <p:nvPr/>
          </p:nvSpPr>
          <p:spPr>
            <a:xfrm>
              <a:off x="3075367" y="10662560"/>
              <a:ext cx="30244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$345K</a:t>
              </a:r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BAC3614C-0155-8942-8C05-BB12103A0586}"/>
                </a:ext>
              </a:extLst>
            </p:cNvPr>
            <p:cNvSpPr/>
            <p:nvPr/>
          </p:nvSpPr>
          <p:spPr>
            <a:xfrm>
              <a:off x="5518676" y="10945054"/>
              <a:ext cx="581128" cy="5009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49A6AAE-5293-EF4C-AD24-5F6DF6E6B27C}"/>
              </a:ext>
            </a:extLst>
          </p:cNvPr>
          <p:cNvSpPr/>
          <p:nvPr/>
        </p:nvSpPr>
        <p:spPr>
          <a:xfrm>
            <a:off x="8013139" y="3555528"/>
            <a:ext cx="4318000" cy="1858594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9D9F260-7676-2B45-84CC-0FE2D57C27D9}"/>
              </a:ext>
            </a:extLst>
          </p:cNvPr>
          <p:cNvGrpSpPr/>
          <p:nvPr/>
        </p:nvGrpSpPr>
        <p:grpSpPr>
          <a:xfrm>
            <a:off x="8659920" y="3985869"/>
            <a:ext cx="3024437" cy="1015663"/>
            <a:chOff x="3075367" y="10662560"/>
            <a:chExt cx="3024437" cy="1015663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03B16C1B-92DA-A647-83B0-F5FD28F8F25D}"/>
                </a:ext>
              </a:extLst>
            </p:cNvPr>
            <p:cNvSpPr txBox="1"/>
            <p:nvPr/>
          </p:nvSpPr>
          <p:spPr>
            <a:xfrm>
              <a:off x="3075367" y="10662560"/>
              <a:ext cx="30244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$123K</a:t>
              </a:r>
            </a:p>
          </p:txBody>
        </p: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A3F1890D-839C-304F-9A64-5AFE5BA27A02}"/>
                </a:ext>
              </a:extLst>
            </p:cNvPr>
            <p:cNvSpPr/>
            <p:nvPr/>
          </p:nvSpPr>
          <p:spPr>
            <a:xfrm>
              <a:off x="5518676" y="10945054"/>
              <a:ext cx="581128" cy="50097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5D96259D-0BB7-3D4A-9BB4-1481E560D622}"/>
              </a:ext>
            </a:extLst>
          </p:cNvPr>
          <p:cNvSpPr/>
          <p:nvPr/>
        </p:nvSpPr>
        <p:spPr>
          <a:xfrm>
            <a:off x="12776200" y="3555528"/>
            <a:ext cx="4318000" cy="1858594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E05C703-C94F-D54D-99FE-80A6CFE83965}"/>
              </a:ext>
            </a:extLst>
          </p:cNvPr>
          <p:cNvGrpSpPr/>
          <p:nvPr/>
        </p:nvGrpSpPr>
        <p:grpSpPr>
          <a:xfrm>
            <a:off x="13422981" y="3985869"/>
            <a:ext cx="3024437" cy="1015663"/>
            <a:chOff x="3075367" y="10662560"/>
            <a:chExt cx="3024437" cy="1015663"/>
          </a:xfrm>
        </p:grpSpPr>
        <p:sp>
          <p:nvSpPr>
            <p:cNvPr id="49" name="CuadroTexto 350">
              <a:extLst>
                <a:ext uri="{FF2B5EF4-FFF2-40B4-BE49-F238E27FC236}">
                  <a16:creationId xmlns:a16="http://schemas.microsoft.com/office/drawing/2014/main" id="{3E969F91-2030-2645-BD27-DE594AECCF04}"/>
                </a:ext>
              </a:extLst>
            </p:cNvPr>
            <p:cNvSpPr txBox="1"/>
            <p:nvPr/>
          </p:nvSpPr>
          <p:spPr>
            <a:xfrm>
              <a:off x="3075367" y="10662560"/>
              <a:ext cx="30244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$765K</a:t>
              </a:r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FE251878-F2B1-6E47-84F8-10190C818EAE}"/>
                </a:ext>
              </a:extLst>
            </p:cNvPr>
            <p:cNvSpPr/>
            <p:nvPr/>
          </p:nvSpPr>
          <p:spPr>
            <a:xfrm>
              <a:off x="5518676" y="10945054"/>
              <a:ext cx="581128" cy="50097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A341A41D-152D-244B-A8E4-EDBBC51A1C20}"/>
              </a:ext>
            </a:extLst>
          </p:cNvPr>
          <p:cNvSpPr/>
          <p:nvPr/>
        </p:nvSpPr>
        <p:spPr>
          <a:xfrm>
            <a:off x="17487339" y="3555528"/>
            <a:ext cx="4318000" cy="1858594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5104D2-0B65-4F42-BF60-EB8BEFAA1CB2}"/>
              </a:ext>
            </a:extLst>
          </p:cNvPr>
          <p:cNvGrpSpPr/>
          <p:nvPr/>
        </p:nvGrpSpPr>
        <p:grpSpPr>
          <a:xfrm>
            <a:off x="18134120" y="3985869"/>
            <a:ext cx="3024437" cy="1015663"/>
            <a:chOff x="3075367" y="10662560"/>
            <a:chExt cx="3024437" cy="1015663"/>
          </a:xfrm>
        </p:grpSpPr>
        <p:sp>
          <p:nvSpPr>
            <p:cNvPr id="53" name="CuadroTexto 350">
              <a:extLst>
                <a:ext uri="{FF2B5EF4-FFF2-40B4-BE49-F238E27FC236}">
                  <a16:creationId xmlns:a16="http://schemas.microsoft.com/office/drawing/2014/main" id="{41BC7768-2766-3042-AA52-442A1DC48A76}"/>
                </a:ext>
              </a:extLst>
            </p:cNvPr>
            <p:cNvSpPr txBox="1"/>
            <p:nvPr/>
          </p:nvSpPr>
          <p:spPr>
            <a:xfrm>
              <a:off x="3075367" y="10662560"/>
              <a:ext cx="30244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675K</a:t>
              </a:r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3F0B8D83-F154-B24E-B0FD-66AA0D6E3FE7}"/>
                </a:ext>
              </a:extLst>
            </p:cNvPr>
            <p:cNvSpPr/>
            <p:nvPr/>
          </p:nvSpPr>
          <p:spPr>
            <a:xfrm>
              <a:off x="5518676" y="10945054"/>
              <a:ext cx="581128" cy="50097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AE95FB7F-484C-8B42-87C2-7FEBC215CA5C}"/>
              </a:ext>
            </a:extLst>
          </p:cNvPr>
          <p:cNvSpPr/>
          <p:nvPr/>
        </p:nvSpPr>
        <p:spPr>
          <a:xfrm>
            <a:off x="4000231" y="10099079"/>
            <a:ext cx="2921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Build Status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9E76947-B113-D440-A1AB-B300009CEBCE}"/>
              </a:ext>
            </a:extLst>
          </p:cNvPr>
          <p:cNvSpPr/>
          <p:nvPr/>
        </p:nvSpPr>
        <p:spPr>
          <a:xfrm>
            <a:off x="8711370" y="10099079"/>
            <a:ext cx="2921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Statement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4318838-801E-194D-B143-55B9D47EE86A}"/>
              </a:ext>
            </a:extLst>
          </p:cNvPr>
          <p:cNvSpPr/>
          <p:nvPr/>
        </p:nvSpPr>
        <p:spPr>
          <a:xfrm>
            <a:off x="13474431" y="10099079"/>
            <a:ext cx="2921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Overview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C0AA93-B74C-244F-A288-3EDD557E0B98}"/>
              </a:ext>
            </a:extLst>
          </p:cNvPr>
          <p:cNvSpPr/>
          <p:nvPr/>
        </p:nvSpPr>
        <p:spPr>
          <a:xfrm>
            <a:off x="18185570" y="10099079"/>
            <a:ext cx="2921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Investment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4573D1-AA64-B140-807D-2A26407ABDE8}"/>
              </a:ext>
            </a:extLst>
          </p:cNvPr>
          <p:cNvSpPr txBox="1"/>
          <p:nvPr/>
        </p:nvSpPr>
        <p:spPr>
          <a:xfrm>
            <a:off x="3302001" y="10842555"/>
            <a:ext cx="4318000" cy="154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6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6F20681-D64D-204E-8264-D9D7920E4987}"/>
              </a:ext>
            </a:extLst>
          </p:cNvPr>
          <p:cNvSpPr txBox="1"/>
          <p:nvPr/>
        </p:nvSpPr>
        <p:spPr>
          <a:xfrm>
            <a:off x="8114739" y="10842555"/>
            <a:ext cx="4318000" cy="154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6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5C83E2-5DA0-8D4B-BC00-F0D30BB61CB3}"/>
              </a:ext>
            </a:extLst>
          </p:cNvPr>
          <p:cNvSpPr txBox="1"/>
          <p:nvPr/>
        </p:nvSpPr>
        <p:spPr>
          <a:xfrm>
            <a:off x="12927477" y="10842555"/>
            <a:ext cx="4318000" cy="154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6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59E4B7-EF0B-2245-9866-B65A7F04876A}"/>
              </a:ext>
            </a:extLst>
          </p:cNvPr>
          <p:cNvSpPr txBox="1"/>
          <p:nvPr/>
        </p:nvSpPr>
        <p:spPr>
          <a:xfrm>
            <a:off x="17487338" y="10842555"/>
            <a:ext cx="4318000" cy="154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6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</p:spTree>
    <p:extLst>
      <p:ext uri="{BB962C8B-B14F-4D97-AF65-F5344CB8AC3E}">
        <p14:creationId xmlns:p14="http://schemas.microsoft.com/office/powerpoint/2010/main" val="228025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350">
            <a:extLst>
              <a:ext uri="{FF2B5EF4-FFF2-40B4-BE49-F238E27FC236}">
                <a16:creationId xmlns:a16="http://schemas.microsoft.com/office/drawing/2014/main" id="{3AABB53B-3905-4848-BBB4-2793873AE1AC}"/>
              </a:ext>
            </a:extLst>
          </p:cNvPr>
          <p:cNvSpPr txBox="1"/>
          <p:nvPr/>
        </p:nvSpPr>
        <p:spPr>
          <a:xfrm>
            <a:off x="8114739" y="1071658"/>
            <a:ext cx="81483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KPI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9B305EF2-A2C9-6A4B-B6BF-19EC5A885AD6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9" name="Rectangle 45">
            <a:extLst>
              <a:ext uri="{FF2B5EF4-FFF2-40B4-BE49-F238E27FC236}">
                <a16:creationId xmlns:a16="http://schemas.microsoft.com/office/drawing/2014/main" id="{51FDA85B-D67B-9C4A-856D-3890AA2C91AE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05C67-A192-4B4E-8E67-85CCFC892204}"/>
              </a:ext>
            </a:extLst>
          </p:cNvPr>
          <p:cNvSpPr/>
          <p:nvPr/>
        </p:nvSpPr>
        <p:spPr>
          <a:xfrm>
            <a:off x="7015162" y="4088398"/>
            <a:ext cx="10356850" cy="8108049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EE3488F9-7615-DD46-8DCA-761B4EC35D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359924"/>
              </p:ext>
            </p:extLst>
          </p:nvPr>
        </p:nvGraphicFramePr>
        <p:xfrm>
          <a:off x="7938678" y="4921269"/>
          <a:ext cx="8509818" cy="6435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15BE8E8D-5708-2841-8306-72EA4D7345C5}"/>
              </a:ext>
            </a:extLst>
          </p:cNvPr>
          <p:cNvGrpSpPr/>
          <p:nvPr/>
        </p:nvGrpSpPr>
        <p:grpSpPr>
          <a:xfrm>
            <a:off x="1974671" y="4513508"/>
            <a:ext cx="3996656" cy="2003434"/>
            <a:chOff x="4118429" y="5581783"/>
            <a:chExt cx="16226971" cy="813421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A02AE2E-CCE4-5E4D-B1FA-257386D032F2}"/>
                </a:ext>
              </a:extLst>
            </p:cNvPr>
            <p:cNvGrpSpPr/>
            <p:nvPr/>
          </p:nvGrpSpPr>
          <p:grpSpPr>
            <a:xfrm>
              <a:off x="4118429" y="5581783"/>
              <a:ext cx="16226971" cy="8134217"/>
              <a:chOff x="1885950" y="5205413"/>
              <a:chExt cx="3727450" cy="1868487"/>
            </a:xfrm>
          </p:grpSpPr>
          <p:sp>
            <p:nvSpPr>
              <p:cNvPr id="36" name="Freeform 1">
                <a:extLst>
                  <a:ext uri="{FF2B5EF4-FFF2-40B4-BE49-F238E27FC236}">
                    <a16:creationId xmlns:a16="http://schemas.microsoft.com/office/drawing/2014/main" id="{4BB50E4A-FFC9-A74E-BA32-391B44C65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050" y="5205413"/>
                <a:ext cx="1323975" cy="868362"/>
              </a:xfrm>
              <a:custGeom>
                <a:avLst/>
                <a:gdLst>
                  <a:gd name="T0" fmla="*/ 898 w 3678"/>
                  <a:gd name="T1" fmla="*/ 2412 h 2413"/>
                  <a:gd name="T2" fmla="*/ 898 w 3678"/>
                  <a:gd name="T3" fmla="*/ 2412 h 2413"/>
                  <a:gd name="T4" fmla="*/ 0 w 3678"/>
                  <a:gd name="T5" fmla="*/ 1514 h 2413"/>
                  <a:gd name="T6" fmla="*/ 3677 w 3678"/>
                  <a:gd name="T7" fmla="*/ 0 h 2413"/>
                  <a:gd name="T8" fmla="*/ 3677 w 3678"/>
                  <a:gd name="T9" fmla="*/ 1261 h 2413"/>
                  <a:gd name="T10" fmla="*/ 898 w 3678"/>
                  <a:gd name="T11" fmla="*/ 2412 h 2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8" h="2413">
                    <a:moveTo>
                      <a:pt x="898" y="2412"/>
                    </a:moveTo>
                    <a:lnTo>
                      <a:pt x="898" y="2412"/>
                    </a:lnTo>
                    <a:cubicBezTo>
                      <a:pt x="0" y="1514"/>
                      <a:pt x="0" y="1514"/>
                      <a:pt x="0" y="1514"/>
                    </a:cubicBezTo>
                    <a:cubicBezTo>
                      <a:pt x="982" y="560"/>
                      <a:pt x="2302" y="0"/>
                      <a:pt x="3677" y="0"/>
                    </a:cubicBezTo>
                    <a:cubicBezTo>
                      <a:pt x="3677" y="1261"/>
                      <a:pt x="3677" y="1261"/>
                      <a:pt x="3677" y="1261"/>
                    </a:cubicBezTo>
                    <a:cubicBezTo>
                      <a:pt x="2638" y="1261"/>
                      <a:pt x="1628" y="1682"/>
                      <a:pt x="898" y="2412"/>
                    </a:cubicBezTo>
                  </a:path>
                </a:pathLst>
              </a:cu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" name="Freeform 2">
                <a:extLst>
                  <a:ext uri="{FF2B5EF4-FFF2-40B4-BE49-F238E27FC236}">
                    <a16:creationId xmlns:a16="http://schemas.microsoft.com/office/drawing/2014/main" id="{34B9B771-075F-D74D-951E-C63F79AF8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4438" y="5205413"/>
                <a:ext cx="1312862" cy="868362"/>
              </a:xfrm>
              <a:custGeom>
                <a:avLst/>
                <a:gdLst>
                  <a:gd name="T0" fmla="*/ 2777 w 3647"/>
                  <a:gd name="T1" fmla="*/ 2412 h 2413"/>
                  <a:gd name="T2" fmla="*/ 2777 w 3647"/>
                  <a:gd name="T3" fmla="*/ 2412 h 2413"/>
                  <a:gd name="T4" fmla="*/ 0 w 3647"/>
                  <a:gd name="T5" fmla="*/ 1261 h 2413"/>
                  <a:gd name="T6" fmla="*/ 0 w 3647"/>
                  <a:gd name="T7" fmla="*/ 0 h 2413"/>
                  <a:gd name="T8" fmla="*/ 3646 w 3647"/>
                  <a:gd name="T9" fmla="*/ 1514 h 2413"/>
                  <a:gd name="T10" fmla="*/ 2777 w 3647"/>
                  <a:gd name="T11" fmla="*/ 2412 h 2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47" h="2413">
                    <a:moveTo>
                      <a:pt x="2777" y="2412"/>
                    </a:moveTo>
                    <a:lnTo>
                      <a:pt x="2777" y="2412"/>
                    </a:lnTo>
                    <a:cubicBezTo>
                      <a:pt x="2019" y="1682"/>
                      <a:pt x="1037" y="1261"/>
                      <a:pt x="0" y="126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73" y="0"/>
                      <a:pt x="2665" y="560"/>
                      <a:pt x="3646" y="1514"/>
                    </a:cubicBezTo>
                    <a:lnTo>
                      <a:pt x="2777" y="2412"/>
                    </a:lnTo>
                  </a:path>
                </a:pathLst>
              </a:custGeom>
              <a:solidFill>
                <a:schemeClr val="accent1">
                  <a:lumMod val="50000"/>
                  <a:lumOff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8" name="Freeform 3">
                <a:extLst>
                  <a:ext uri="{FF2B5EF4-FFF2-40B4-BE49-F238E27FC236}">
                    <a16:creationId xmlns:a16="http://schemas.microsoft.com/office/drawing/2014/main" id="{557E4433-10A6-7E40-B4CC-4F08DA905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5950" y="5749925"/>
                <a:ext cx="868363" cy="1323975"/>
              </a:xfrm>
              <a:custGeom>
                <a:avLst/>
                <a:gdLst>
                  <a:gd name="T0" fmla="*/ 1263 w 2414"/>
                  <a:gd name="T1" fmla="*/ 3676 h 3677"/>
                  <a:gd name="T2" fmla="*/ 1263 w 2414"/>
                  <a:gd name="T3" fmla="*/ 3676 h 3677"/>
                  <a:gd name="T4" fmla="*/ 0 w 2414"/>
                  <a:gd name="T5" fmla="*/ 3676 h 3677"/>
                  <a:gd name="T6" fmla="*/ 1515 w 2414"/>
                  <a:gd name="T7" fmla="*/ 0 h 3677"/>
                  <a:gd name="T8" fmla="*/ 2413 w 2414"/>
                  <a:gd name="T9" fmla="*/ 898 h 3677"/>
                  <a:gd name="T10" fmla="*/ 1263 w 2414"/>
                  <a:gd name="T11" fmla="*/ 3676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4" h="3677">
                    <a:moveTo>
                      <a:pt x="1263" y="3676"/>
                    </a:moveTo>
                    <a:lnTo>
                      <a:pt x="1263" y="3676"/>
                    </a:lnTo>
                    <a:cubicBezTo>
                      <a:pt x="0" y="3676"/>
                      <a:pt x="0" y="3676"/>
                      <a:pt x="0" y="3676"/>
                    </a:cubicBezTo>
                    <a:cubicBezTo>
                      <a:pt x="0" y="2301"/>
                      <a:pt x="561" y="982"/>
                      <a:pt x="1515" y="0"/>
                    </a:cubicBezTo>
                    <a:cubicBezTo>
                      <a:pt x="2413" y="898"/>
                      <a:pt x="2413" y="898"/>
                      <a:pt x="2413" y="898"/>
                    </a:cubicBezTo>
                    <a:cubicBezTo>
                      <a:pt x="1684" y="1628"/>
                      <a:pt x="1263" y="2638"/>
                      <a:pt x="1263" y="3676"/>
                    </a:cubicBezTo>
                  </a:path>
                </a:pathLst>
              </a:custGeom>
              <a:solidFill>
                <a:schemeClr val="accent1">
                  <a:lumMod val="10000"/>
                  <a:lumOff val="9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9" name="Freeform 4">
                <a:extLst>
                  <a:ext uri="{FF2B5EF4-FFF2-40B4-BE49-F238E27FC236}">
                    <a16:creationId xmlns:a16="http://schemas.microsoft.com/office/drawing/2014/main" id="{0A8A0D3F-0981-7949-ABB0-7BEFEBABD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563" y="5749925"/>
                <a:ext cx="858837" cy="1323975"/>
              </a:xfrm>
              <a:custGeom>
                <a:avLst/>
                <a:gdLst>
                  <a:gd name="T0" fmla="*/ 2385 w 2386"/>
                  <a:gd name="T1" fmla="*/ 3676 h 3677"/>
                  <a:gd name="T2" fmla="*/ 2385 w 2386"/>
                  <a:gd name="T3" fmla="*/ 3676 h 3677"/>
                  <a:gd name="T4" fmla="*/ 1150 w 2386"/>
                  <a:gd name="T5" fmla="*/ 3676 h 3677"/>
                  <a:gd name="T6" fmla="*/ 0 w 2386"/>
                  <a:gd name="T7" fmla="*/ 898 h 3677"/>
                  <a:gd name="T8" fmla="*/ 869 w 2386"/>
                  <a:gd name="T9" fmla="*/ 0 h 3677"/>
                  <a:gd name="T10" fmla="*/ 2385 w 2386"/>
                  <a:gd name="T11" fmla="*/ 3676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86" h="3677">
                    <a:moveTo>
                      <a:pt x="2385" y="3676"/>
                    </a:moveTo>
                    <a:lnTo>
                      <a:pt x="2385" y="3676"/>
                    </a:lnTo>
                    <a:cubicBezTo>
                      <a:pt x="1150" y="3676"/>
                      <a:pt x="1150" y="3676"/>
                      <a:pt x="1150" y="3676"/>
                    </a:cubicBezTo>
                    <a:cubicBezTo>
                      <a:pt x="1150" y="2638"/>
                      <a:pt x="729" y="1628"/>
                      <a:pt x="0" y="898"/>
                    </a:cubicBezTo>
                    <a:cubicBezTo>
                      <a:pt x="869" y="0"/>
                      <a:pt x="869" y="0"/>
                      <a:pt x="869" y="0"/>
                    </a:cubicBezTo>
                    <a:cubicBezTo>
                      <a:pt x="1852" y="982"/>
                      <a:pt x="2385" y="2301"/>
                      <a:pt x="2385" y="367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4" name="Up Arrow 33">
              <a:extLst>
                <a:ext uri="{FF2B5EF4-FFF2-40B4-BE49-F238E27FC236}">
                  <a16:creationId xmlns:a16="http://schemas.microsoft.com/office/drawing/2014/main" id="{A67392F1-36A8-7D42-AB47-8F76AD1A373C}"/>
                </a:ext>
              </a:extLst>
            </p:cNvPr>
            <p:cNvSpPr/>
            <p:nvPr/>
          </p:nvSpPr>
          <p:spPr>
            <a:xfrm rot="19875563">
              <a:off x="9676670" y="6651792"/>
              <a:ext cx="2572845" cy="6816628"/>
            </a:xfrm>
            <a:prstGeom prst="upArrow">
              <a:avLst>
                <a:gd name="adj1" fmla="val 44742"/>
                <a:gd name="adj2" fmla="val 63796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4790293-2FDF-A84D-9600-6F742EC75509}"/>
              </a:ext>
            </a:extLst>
          </p:cNvPr>
          <p:cNvGrpSpPr/>
          <p:nvPr/>
        </p:nvGrpSpPr>
        <p:grpSpPr>
          <a:xfrm>
            <a:off x="18209443" y="4513508"/>
            <a:ext cx="3996656" cy="2003434"/>
            <a:chOff x="4118429" y="5581783"/>
            <a:chExt cx="16226971" cy="81342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D51FC4F-4721-C645-85A3-083D1AF7C882}"/>
                </a:ext>
              </a:extLst>
            </p:cNvPr>
            <p:cNvGrpSpPr/>
            <p:nvPr/>
          </p:nvGrpSpPr>
          <p:grpSpPr>
            <a:xfrm>
              <a:off x="4118429" y="5581783"/>
              <a:ext cx="16226971" cy="8134217"/>
              <a:chOff x="1885950" y="5205413"/>
              <a:chExt cx="3727450" cy="1868487"/>
            </a:xfrm>
          </p:grpSpPr>
          <p:sp>
            <p:nvSpPr>
              <p:cNvPr id="50" name="Freeform 1">
                <a:extLst>
                  <a:ext uri="{FF2B5EF4-FFF2-40B4-BE49-F238E27FC236}">
                    <a16:creationId xmlns:a16="http://schemas.microsoft.com/office/drawing/2014/main" id="{4BEB393D-62DA-6A4D-B28A-6D31742F0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050" y="5205413"/>
                <a:ext cx="1323975" cy="868362"/>
              </a:xfrm>
              <a:custGeom>
                <a:avLst/>
                <a:gdLst>
                  <a:gd name="T0" fmla="*/ 898 w 3678"/>
                  <a:gd name="T1" fmla="*/ 2412 h 2413"/>
                  <a:gd name="T2" fmla="*/ 898 w 3678"/>
                  <a:gd name="T3" fmla="*/ 2412 h 2413"/>
                  <a:gd name="T4" fmla="*/ 0 w 3678"/>
                  <a:gd name="T5" fmla="*/ 1514 h 2413"/>
                  <a:gd name="T6" fmla="*/ 3677 w 3678"/>
                  <a:gd name="T7" fmla="*/ 0 h 2413"/>
                  <a:gd name="T8" fmla="*/ 3677 w 3678"/>
                  <a:gd name="T9" fmla="*/ 1261 h 2413"/>
                  <a:gd name="T10" fmla="*/ 898 w 3678"/>
                  <a:gd name="T11" fmla="*/ 2412 h 2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8" h="2413">
                    <a:moveTo>
                      <a:pt x="898" y="2412"/>
                    </a:moveTo>
                    <a:lnTo>
                      <a:pt x="898" y="2412"/>
                    </a:lnTo>
                    <a:cubicBezTo>
                      <a:pt x="0" y="1514"/>
                      <a:pt x="0" y="1514"/>
                      <a:pt x="0" y="1514"/>
                    </a:cubicBezTo>
                    <a:cubicBezTo>
                      <a:pt x="982" y="560"/>
                      <a:pt x="2302" y="0"/>
                      <a:pt x="3677" y="0"/>
                    </a:cubicBezTo>
                    <a:cubicBezTo>
                      <a:pt x="3677" y="1261"/>
                      <a:pt x="3677" y="1261"/>
                      <a:pt x="3677" y="1261"/>
                    </a:cubicBezTo>
                    <a:cubicBezTo>
                      <a:pt x="2638" y="1261"/>
                      <a:pt x="1628" y="1682"/>
                      <a:pt x="898" y="2412"/>
                    </a:cubicBezTo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1" name="Freeform 2">
                <a:extLst>
                  <a:ext uri="{FF2B5EF4-FFF2-40B4-BE49-F238E27FC236}">
                    <a16:creationId xmlns:a16="http://schemas.microsoft.com/office/drawing/2014/main" id="{43DA47F0-BC91-0342-B9E6-8C67C56A6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4438" y="5205413"/>
                <a:ext cx="1312862" cy="868362"/>
              </a:xfrm>
              <a:custGeom>
                <a:avLst/>
                <a:gdLst>
                  <a:gd name="T0" fmla="*/ 2777 w 3647"/>
                  <a:gd name="T1" fmla="*/ 2412 h 2413"/>
                  <a:gd name="T2" fmla="*/ 2777 w 3647"/>
                  <a:gd name="T3" fmla="*/ 2412 h 2413"/>
                  <a:gd name="T4" fmla="*/ 0 w 3647"/>
                  <a:gd name="T5" fmla="*/ 1261 h 2413"/>
                  <a:gd name="T6" fmla="*/ 0 w 3647"/>
                  <a:gd name="T7" fmla="*/ 0 h 2413"/>
                  <a:gd name="T8" fmla="*/ 3646 w 3647"/>
                  <a:gd name="T9" fmla="*/ 1514 h 2413"/>
                  <a:gd name="T10" fmla="*/ 2777 w 3647"/>
                  <a:gd name="T11" fmla="*/ 2412 h 2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47" h="2413">
                    <a:moveTo>
                      <a:pt x="2777" y="2412"/>
                    </a:moveTo>
                    <a:lnTo>
                      <a:pt x="2777" y="2412"/>
                    </a:lnTo>
                    <a:cubicBezTo>
                      <a:pt x="2019" y="1682"/>
                      <a:pt x="1037" y="1261"/>
                      <a:pt x="0" y="126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73" y="0"/>
                      <a:pt x="2665" y="560"/>
                      <a:pt x="3646" y="1514"/>
                    </a:cubicBezTo>
                    <a:lnTo>
                      <a:pt x="2777" y="2412"/>
                    </a:ln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2" name="Freeform 3">
                <a:extLst>
                  <a:ext uri="{FF2B5EF4-FFF2-40B4-BE49-F238E27FC236}">
                    <a16:creationId xmlns:a16="http://schemas.microsoft.com/office/drawing/2014/main" id="{0541AE86-4E78-6C4C-ACEC-D949AE724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5950" y="5749925"/>
                <a:ext cx="868363" cy="1323975"/>
              </a:xfrm>
              <a:custGeom>
                <a:avLst/>
                <a:gdLst>
                  <a:gd name="T0" fmla="*/ 1263 w 2414"/>
                  <a:gd name="T1" fmla="*/ 3676 h 3677"/>
                  <a:gd name="T2" fmla="*/ 1263 w 2414"/>
                  <a:gd name="T3" fmla="*/ 3676 h 3677"/>
                  <a:gd name="T4" fmla="*/ 0 w 2414"/>
                  <a:gd name="T5" fmla="*/ 3676 h 3677"/>
                  <a:gd name="T6" fmla="*/ 1515 w 2414"/>
                  <a:gd name="T7" fmla="*/ 0 h 3677"/>
                  <a:gd name="T8" fmla="*/ 2413 w 2414"/>
                  <a:gd name="T9" fmla="*/ 898 h 3677"/>
                  <a:gd name="T10" fmla="*/ 1263 w 2414"/>
                  <a:gd name="T11" fmla="*/ 3676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4" h="3677">
                    <a:moveTo>
                      <a:pt x="1263" y="3676"/>
                    </a:moveTo>
                    <a:lnTo>
                      <a:pt x="1263" y="3676"/>
                    </a:lnTo>
                    <a:cubicBezTo>
                      <a:pt x="0" y="3676"/>
                      <a:pt x="0" y="3676"/>
                      <a:pt x="0" y="3676"/>
                    </a:cubicBezTo>
                    <a:cubicBezTo>
                      <a:pt x="0" y="2301"/>
                      <a:pt x="561" y="982"/>
                      <a:pt x="1515" y="0"/>
                    </a:cubicBezTo>
                    <a:cubicBezTo>
                      <a:pt x="2413" y="898"/>
                      <a:pt x="2413" y="898"/>
                      <a:pt x="2413" y="898"/>
                    </a:cubicBezTo>
                    <a:cubicBezTo>
                      <a:pt x="1684" y="1628"/>
                      <a:pt x="1263" y="2638"/>
                      <a:pt x="1263" y="3676"/>
                    </a:cubicBezTo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3" name="Freeform 4">
                <a:extLst>
                  <a:ext uri="{FF2B5EF4-FFF2-40B4-BE49-F238E27FC236}">
                    <a16:creationId xmlns:a16="http://schemas.microsoft.com/office/drawing/2014/main" id="{5B650A76-7E37-FA4F-963E-F176AFC46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563" y="5749925"/>
                <a:ext cx="858837" cy="1323975"/>
              </a:xfrm>
              <a:custGeom>
                <a:avLst/>
                <a:gdLst>
                  <a:gd name="T0" fmla="*/ 2385 w 2386"/>
                  <a:gd name="T1" fmla="*/ 3676 h 3677"/>
                  <a:gd name="T2" fmla="*/ 2385 w 2386"/>
                  <a:gd name="T3" fmla="*/ 3676 h 3677"/>
                  <a:gd name="T4" fmla="*/ 1150 w 2386"/>
                  <a:gd name="T5" fmla="*/ 3676 h 3677"/>
                  <a:gd name="T6" fmla="*/ 0 w 2386"/>
                  <a:gd name="T7" fmla="*/ 898 h 3677"/>
                  <a:gd name="T8" fmla="*/ 869 w 2386"/>
                  <a:gd name="T9" fmla="*/ 0 h 3677"/>
                  <a:gd name="T10" fmla="*/ 2385 w 2386"/>
                  <a:gd name="T11" fmla="*/ 3676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86" h="3677">
                    <a:moveTo>
                      <a:pt x="2385" y="3676"/>
                    </a:moveTo>
                    <a:lnTo>
                      <a:pt x="2385" y="3676"/>
                    </a:lnTo>
                    <a:cubicBezTo>
                      <a:pt x="1150" y="3676"/>
                      <a:pt x="1150" y="3676"/>
                      <a:pt x="1150" y="3676"/>
                    </a:cubicBezTo>
                    <a:cubicBezTo>
                      <a:pt x="1150" y="2638"/>
                      <a:pt x="729" y="1628"/>
                      <a:pt x="0" y="898"/>
                    </a:cubicBezTo>
                    <a:cubicBezTo>
                      <a:pt x="869" y="0"/>
                      <a:pt x="869" y="0"/>
                      <a:pt x="869" y="0"/>
                    </a:cubicBezTo>
                    <a:cubicBezTo>
                      <a:pt x="1852" y="982"/>
                      <a:pt x="2385" y="2301"/>
                      <a:pt x="2385" y="367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9" name="Up Arrow 48">
              <a:extLst>
                <a:ext uri="{FF2B5EF4-FFF2-40B4-BE49-F238E27FC236}">
                  <a16:creationId xmlns:a16="http://schemas.microsoft.com/office/drawing/2014/main" id="{CB16F63F-08B3-C146-A134-C7D9DC502BBF}"/>
                </a:ext>
              </a:extLst>
            </p:cNvPr>
            <p:cNvSpPr/>
            <p:nvPr/>
          </p:nvSpPr>
          <p:spPr>
            <a:xfrm rot="19875563">
              <a:off x="9676670" y="6651792"/>
              <a:ext cx="2572845" cy="6816628"/>
            </a:xfrm>
            <a:prstGeom prst="upArrow">
              <a:avLst>
                <a:gd name="adj1" fmla="val 44742"/>
                <a:gd name="adj2" fmla="val 63796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89CDD98-C495-3647-847A-877FC11710E7}"/>
              </a:ext>
            </a:extLst>
          </p:cNvPr>
          <p:cNvGrpSpPr/>
          <p:nvPr/>
        </p:nvGrpSpPr>
        <p:grpSpPr>
          <a:xfrm>
            <a:off x="2591318" y="6834738"/>
            <a:ext cx="3501266" cy="1015663"/>
            <a:chOff x="3075367" y="10662560"/>
            <a:chExt cx="3501266" cy="1015663"/>
          </a:xfrm>
        </p:grpSpPr>
        <p:sp>
          <p:nvSpPr>
            <p:cNvPr id="55" name="CuadroTexto 350">
              <a:extLst>
                <a:ext uri="{FF2B5EF4-FFF2-40B4-BE49-F238E27FC236}">
                  <a16:creationId xmlns:a16="http://schemas.microsoft.com/office/drawing/2014/main" id="{20E9033E-6F78-3443-AE2D-DDB47026906C}"/>
                </a:ext>
              </a:extLst>
            </p:cNvPr>
            <p:cNvSpPr txBox="1"/>
            <p:nvPr/>
          </p:nvSpPr>
          <p:spPr>
            <a:xfrm>
              <a:off x="3075367" y="10662560"/>
              <a:ext cx="35012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500K</a:t>
              </a:r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C4B92A28-826F-1341-9C27-2C2044E8981B}"/>
                </a:ext>
              </a:extLst>
            </p:cNvPr>
            <p:cNvSpPr/>
            <p:nvPr/>
          </p:nvSpPr>
          <p:spPr>
            <a:xfrm>
              <a:off x="5239276" y="10945054"/>
              <a:ext cx="581128" cy="5009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1D857AD-C593-AF49-8DB5-233D2A0EEF59}"/>
              </a:ext>
            </a:extLst>
          </p:cNvPr>
          <p:cNvGrpSpPr/>
          <p:nvPr/>
        </p:nvGrpSpPr>
        <p:grpSpPr>
          <a:xfrm>
            <a:off x="18826090" y="6834738"/>
            <a:ext cx="3501266" cy="1015663"/>
            <a:chOff x="3075367" y="10662560"/>
            <a:chExt cx="3501266" cy="1015663"/>
          </a:xfrm>
        </p:grpSpPr>
        <p:sp>
          <p:nvSpPr>
            <p:cNvPr id="58" name="CuadroTexto 350">
              <a:extLst>
                <a:ext uri="{FF2B5EF4-FFF2-40B4-BE49-F238E27FC236}">
                  <a16:creationId xmlns:a16="http://schemas.microsoft.com/office/drawing/2014/main" id="{6D614069-FD18-E342-B444-8AFB3C3139B9}"/>
                </a:ext>
              </a:extLst>
            </p:cNvPr>
            <p:cNvSpPr txBox="1"/>
            <p:nvPr/>
          </p:nvSpPr>
          <p:spPr>
            <a:xfrm>
              <a:off x="3075367" y="10662560"/>
              <a:ext cx="35012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300K</a:t>
              </a:r>
            </a:p>
          </p:txBody>
        </p: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A57AC6CC-9AAF-0344-951F-6C8952793494}"/>
                </a:ext>
              </a:extLst>
            </p:cNvPr>
            <p:cNvSpPr/>
            <p:nvPr/>
          </p:nvSpPr>
          <p:spPr>
            <a:xfrm>
              <a:off x="5239276" y="10945054"/>
              <a:ext cx="581128" cy="5009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CEA79B8-3E6A-C943-9F64-75BCEB64CFD3}"/>
              </a:ext>
            </a:extLst>
          </p:cNvPr>
          <p:cNvSpPr txBox="1"/>
          <p:nvPr/>
        </p:nvSpPr>
        <p:spPr>
          <a:xfrm>
            <a:off x="2000640" y="7881695"/>
            <a:ext cx="3954932" cy="154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6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3FA00C-EB92-9A4F-8362-B9912370C934}"/>
              </a:ext>
            </a:extLst>
          </p:cNvPr>
          <p:cNvSpPr txBox="1"/>
          <p:nvPr/>
        </p:nvSpPr>
        <p:spPr>
          <a:xfrm>
            <a:off x="18235412" y="7881695"/>
            <a:ext cx="3954932" cy="154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6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0B5B88B-0ACD-DB45-9AF7-518D1A047FA5}"/>
              </a:ext>
            </a:extLst>
          </p:cNvPr>
          <p:cNvSpPr/>
          <p:nvPr/>
        </p:nvSpPr>
        <p:spPr>
          <a:xfrm>
            <a:off x="2167865" y="10275724"/>
            <a:ext cx="2432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NPR Score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F498B05-D730-1541-97C1-0E519C84E572}"/>
              </a:ext>
            </a:extLst>
          </p:cNvPr>
          <p:cNvSpPr/>
          <p:nvPr/>
        </p:nvSpPr>
        <p:spPr>
          <a:xfrm>
            <a:off x="2167865" y="11305574"/>
            <a:ext cx="2797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Source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D39690C-341D-D841-9EE2-BE6058516D17}"/>
              </a:ext>
            </a:extLst>
          </p:cNvPr>
          <p:cNvSpPr/>
          <p:nvPr/>
        </p:nvSpPr>
        <p:spPr>
          <a:xfrm>
            <a:off x="4644208" y="10141278"/>
            <a:ext cx="1288738" cy="7592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BA74D00-24CD-E043-9C75-4F6907BF71A0}"/>
              </a:ext>
            </a:extLst>
          </p:cNvPr>
          <p:cNvSpPr/>
          <p:nvPr/>
        </p:nvSpPr>
        <p:spPr>
          <a:xfrm>
            <a:off x="4755227" y="10260170"/>
            <a:ext cx="1066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10%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83DC81A-6859-AF4F-826C-43BE7989F558}"/>
              </a:ext>
            </a:extLst>
          </p:cNvPr>
          <p:cNvSpPr/>
          <p:nvPr/>
        </p:nvSpPr>
        <p:spPr>
          <a:xfrm>
            <a:off x="4644208" y="11192411"/>
            <a:ext cx="1288738" cy="7592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464F18B-67C3-D04B-A463-A4D68419FE06}"/>
              </a:ext>
            </a:extLst>
          </p:cNvPr>
          <p:cNvSpPr/>
          <p:nvPr/>
        </p:nvSpPr>
        <p:spPr>
          <a:xfrm>
            <a:off x="4755227" y="11311303"/>
            <a:ext cx="1066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20%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F266CE5-0CE7-1A44-82DA-B89CC6D819DA}"/>
              </a:ext>
            </a:extLst>
          </p:cNvPr>
          <p:cNvSpPr/>
          <p:nvPr/>
        </p:nvSpPr>
        <p:spPr>
          <a:xfrm>
            <a:off x="18565248" y="10275724"/>
            <a:ext cx="2432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NPR Score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A1D6AA8-3AA0-5942-9AB1-71A27DB57E69}"/>
              </a:ext>
            </a:extLst>
          </p:cNvPr>
          <p:cNvSpPr/>
          <p:nvPr/>
        </p:nvSpPr>
        <p:spPr>
          <a:xfrm>
            <a:off x="18565248" y="11305574"/>
            <a:ext cx="2797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Source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95F3325-CF63-5E40-B490-8F031BA7F70E}"/>
              </a:ext>
            </a:extLst>
          </p:cNvPr>
          <p:cNvSpPr/>
          <p:nvPr/>
        </p:nvSpPr>
        <p:spPr>
          <a:xfrm>
            <a:off x="21041591" y="10141278"/>
            <a:ext cx="1288738" cy="75926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6E1CDE-58FC-424E-BA6A-E3A397B25CF1}"/>
              </a:ext>
            </a:extLst>
          </p:cNvPr>
          <p:cNvSpPr/>
          <p:nvPr/>
        </p:nvSpPr>
        <p:spPr>
          <a:xfrm>
            <a:off x="21152610" y="10260170"/>
            <a:ext cx="1066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10%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E9B3C28-9AE7-3845-80D3-362BD46F5E2C}"/>
              </a:ext>
            </a:extLst>
          </p:cNvPr>
          <p:cNvSpPr/>
          <p:nvPr/>
        </p:nvSpPr>
        <p:spPr>
          <a:xfrm>
            <a:off x="21041591" y="11192411"/>
            <a:ext cx="1288738" cy="75926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C2E7F7A-0014-B640-A30B-7F3A65E8ADD6}"/>
              </a:ext>
            </a:extLst>
          </p:cNvPr>
          <p:cNvSpPr/>
          <p:nvPr/>
        </p:nvSpPr>
        <p:spPr>
          <a:xfrm>
            <a:off x="21152610" y="11311303"/>
            <a:ext cx="1066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1700391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350">
            <a:extLst>
              <a:ext uri="{FF2B5EF4-FFF2-40B4-BE49-F238E27FC236}">
                <a16:creationId xmlns:a16="http://schemas.microsoft.com/office/drawing/2014/main" id="{608D7B80-C68C-3E4F-9FD0-EC261D10AAF5}"/>
              </a:ext>
            </a:extLst>
          </p:cNvPr>
          <p:cNvSpPr txBox="1"/>
          <p:nvPr/>
        </p:nvSpPr>
        <p:spPr>
          <a:xfrm>
            <a:off x="8114739" y="856506"/>
            <a:ext cx="81483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KPI Infographics</a:t>
            </a:r>
          </a:p>
        </p:txBody>
      </p:sp>
      <p:sp>
        <p:nvSpPr>
          <p:cNvPr id="12" name="CuadroTexto 351">
            <a:extLst>
              <a:ext uri="{FF2B5EF4-FFF2-40B4-BE49-F238E27FC236}">
                <a16:creationId xmlns:a16="http://schemas.microsoft.com/office/drawing/2014/main" id="{5C98DD8B-A36F-6040-B5FB-2B056795D72B}"/>
              </a:ext>
            </a:extLst>
          </p:cNvPr>
          <p:cNvSpPr txBox="1"/>
          <p:nvPr/>
        </p:nvSpPr>
        <p:spPr>
          <a:xfrm>
            <a:off x="7816943" y="2211018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7" name="Rectangle 45">
            <a:extLst>
              <a:ext uri="{FF2B5EF4-FFF2-40B4-BE49-F238E27FC236}">
                <a16:creationId xmlns:a16="http://schemas.microsoft.com/office/drawing/2014/main" id="{6B528C99-BEFE-B345-B244-61EFAA064467}"/>
              </a:ext>
            </a:extLst>
          </p:cNvPr>
          <p:cNvSpPr/>
          <p:nvPr/>
        </p:nvSpPr>
        <p:spPr>
          <a:xfrm>
            <a:off x="11079729" y="2999900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686013-23E3-F342-8014-AB67E1564570}"/>
              </a:ext>
            </a:extLst>
          </p:cNvPr>
          <p:cNvSpPr/>
          <p:nvPr/>
        </p:nvSpPr>
        <p:spPr>
          <a:xfrm>
            <a:off x="1221232" y="3726544"/>
            <a:ext cx="7370230" cy="8728288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45586E-A4B2-B949-BE44-CED641354D9C}"/>
              </a:ext>
            </a:extLst>
          </p:cNvPr>
          <p:cNvSpPr/>
          <p:nvPr/>
        </p:nvSpPr>
        <p:spPr>
          <a:xfrm>
            <a:off x="5960048" y="4974444"/>
            <a:ext cx="2102256" cy="9441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1B8014-F5A5-A84B-96B3-364E0C819F4A}"/>
              </a:ext>
            </a:extLst>
          </p:cNvPr>
          <p:cNvSpPr txBox="1"/>
          <p:nvPr/>
        </p:nvSpPr>
        <p:spPr>
          <a:xfrm>
            <a:off x="1683588" y="5156419"/>
            <a:ext cx="210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Risk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C7611B-C68E-4E44-A148-CF35B0944334}"/>
              </a:ext>
            </a:extLst>
          </p:cNvPr>
          <p:cNvSpPr txBox="1"/>
          <p:nvPr/>
        </p:nvSpPr>
        <p:spPr>
          <a:xfrm>
            <a:off x="2046593" y="10147788"/>
            <a:ext cx="5286133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EC4A44D-42A0-AE41-8056-A1931A2F527D}"/>
              </a:ext>
            </a:extLst>
          </p:cNvPr>
          <p:cNvGrpSpPr/>
          <p:nvPr/>
        </p:nvGrpSpPr>
        <p:grpSpPr>
          <a:xfrm>
            <a:off x="2585212" y="7079743"/>
            <a:ext cx="4520429" cy="2265990"/>
            <a:chOff x="1885950" y="5205413"/>
            <a:chExt cx="3727450" cy="1868487"/>
          </a:xfrm>
        </p:grpSpPr>
        <p:sp>
          <p:nvSpPr>
            <p:cNvPr id="36" name="Freeform 1">
              <a:extLst>
                <a:ext uri="{FF2B5EF4-FFF2-40B4-BE49-F238E27FC236}">
                  <a16:creationId xmlns:a16="http://schemas.microsoft.com/office/drawing/2014/main" id="{FE86DAAF-3DBB-D741-9AF3-C97BE5809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050" y="5205413"/>
              <a:ext cx="1323975" cy="868362"/>
            </a:xfrm>
            <a:custGeom>
              <a:avLst/>
              <a:gdLst>
                <a:gd name="T0" fmla="*/ 898 w 3678"/>
                <a:gd name="T1" fmla="*/ 2412 h 2413"/>
                <a:gd name="T2" fmla="*/ 898 w 3678"/>
                <a:gd name="T3" fmla="*/ 2412 h 2413"/>
                <a:gd name="T4" fmla="*/ 0 w 3678"/>
                <a:gd name="T5" fmla="*/ 1514 h 2413"/>
                <a:gd name="T6" fmla="*/ 3677 w 3678"/>
                <a:gd name="T7" fmla="*/ 0 h 2413"/>
                <a:gd name="T8" fmla="*/ 3677 w 3678"/>
                <a:gd name="T9" fmla="*/ 1261 h 2413"/>
                <a:gd name="T10" fmla="*/ 898 w 3678"/>
                <a:gd name="T11" fmla="*/ 2412 h 2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8" h="2413">
                  <a:moveTo>
                    <a:pt x="898" y="2412"/>
                  </a:moveTo>
                  <a:lnTo>
                    <a:pt x="898" y="2412"/>
                  </a:lnTo>
                  <a:cubicBezTo>
                    <a:pt x="0" y="1514"/>
                    <a:pt x="0" y="1514"/>
                    <a:pt x="0" y="1514"/>
                  </a:cubicBezTo>
                  <a:cubicBezTo>
                    <a:pt x="982" y="560"/>
                    <a:pt x="2302" y="0"/>
                    <a:pt x="3677" y="0"/>
                  </a:cubicBezTo>
                  <a:cubicBezTo>
                    <a:pt x="3677" y="1261"/>
                    <a:pt x="3677" y="1261"/>
                    <a:pt x="3677" y="1261"/>
                  </a:cubicBezTo>
                  <a:cubicBezTo>
                    <a:pt x="2638" y="1261"/>
                    <a:pt x="1628" y="1682"/>
                    <a:pt x="898" y="2412"/>
                  </a:cubicBezTo>
                </a:path>
              </a:pathLst>
            </a:custGeom>
            <a:solidFill>
              <a:schemeClr val="accent1">
                <a:lumMod val="50000"/>
                <a:lumOff val="50000"/>
              </a:schemeClr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Century Gothic" panose="020B0502020202020204" pitchFamily="34" charset="0"/>
              </a:endParaRPr>
            </a:p>
          </p:txBody>
        </p:sp>
        <p:sp>
          <p:nvSpPr>
            <p:cNvPr id="37" name="Freeform 2">
              <a:extLst>
                <a:ext uri="{FF2B5EF4-FFF2-40B4-BE49-F238E27FC236}">
                  <a16:creationId xmlns:a16="http://schemas.microsoft.com/office/drawing/2014/main" id="{C8787E9D-B0F9-7441-BAA7-8A93DC2E2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438" y="5205413"/>
              <a:ext cx="1312862" cy="868362"/>
            </a:xfrm>
            <a:custGeom>
              <a:avLst/>
              <a:gdLst>
                <a:gd name="T0" fmla="*/ 2777 w 3647"/>
                <a:gd name="T1" fmla="*/ 2412 h 2413"/>
                <a:gd name="T2" fmla="*/ 2777 w 3647"/>
                <a:gd name="T3" fmla="*/ 2412 h 2413"/>
                <a:gd name="T4" fmla="*/ 0 w 3647"/>
                <a:gd name="T5" fmla="*/ 1261 h 2413"/>
                <a:gd name="T6" fmla="*/ 0 w 3647"/>
                <a:gd name="T7" fmla="*/ 0 h 2413"/>
                <a:gd name="T8" fmla="*/ 3646 w 3647"/>
                <a:gd name="T9" fmla="*/ 1514 h 2413"/>
                <a:gd name="T10" fmla="*/ 2777 w 3647"/>
                <a:gd name="T11" fmla="*/ 2412 h 2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47" h="2413">
                  <a:moveTo>
                    <a:pt x="2777" y="2412"/>
                  </a:moveTo>
                  <a:lnTo>
                    <a:pt x="2777" y="2412"/>
                  </a:lnTo>
                  <a:cubicBezTo>
                    <a:pt x="2019" y="1682"/>
                    <a:pt x="1037" y="1261"/>
                    <a:pt x="0" y="12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73" y="0"/>
                    <a:pt x="2665" y="560"/>
                    <a:pt x="3646" y="1514"/>
                  </a:cubicBezTo>
                  <a:lnTo>
                    <a:pt x="2777" y="2412"/>
                  </a:lnTo>
                </a:path>
              </a:pathLst>
            </a:custGeom>
            <a:solidFill>
              <a:schemeClr val="accent1">
                <a:lumMod val="25000"/>
                <a:lumOff val="75000"/>
              </a:schemeClr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Century Gothic" panose="020B0502020202020204" pitchFamily="34" charset="0"/>
              </a:endParaRPr>
            </a:p>
          </p:txBody>
        </p:sp>
        <p:sp>
          <p:nvSpPr>
            <p:cNvPr id="38" name="Freeform 3">
              <a:extLst>
                <a:ext uri="{FF2B5EF4-FFF2-40B4-BE49-F238E27FC236}">
                  <a16:creationId xmlns:a16="http://schemas.microsoft.com/office/drawing/2014/main" id="{BFABC122-1B4C-C44D-8725-A65442D59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950" y="5749925"/>
              <a:ext cx="868363" cy="1323975"/>
            </a:xfrm>
            <a:custGeom>
              <a:avLst/>
              <a:gdLst>
                <a:gd name="T0" fmla="*/ 1263 w 2414"/>
                <a:gd name="T1" fmla="*/ 3676 h 3677"/>
                <a:gd name="T2" fmla="*/ 1263 w 2414"/>
                <a:gd name="T3" fmla="*/ 3676 h 3677"/>
                <a:gd name="T4" fmla="*/ 0 w 2414"/>
                <a:gd name="T5" fmla="*/ 3676 h 3677"/>
                <a:gd name="T6" fmla="*/ 1515 w 2414"/>
                <a:gd name="T7" fmla="*/ 0 h 3677"/>
                <a:gd name="T8" fmla="*/ 2413 w 2414"/>
                <a:gd name="T9" fmla="*/ 898 h 3677"/>
                <a:gd name="T10" fmla="*/ 1263 w 2414"/>
                <a:gd name="T11" fmla="*/ 3676 h 3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14" h="3677">
                  <a:moveTo>
                    <a:pt x="1263" y="3676"/>
                  </a:moveTo>
                  <a:lnTo>
                    <a:pt x="1263" y="3676"/>
                  </a:lnTo>
                  <a:cubicBezTo>
                    <a:pt x="0" y="3676"/>
                    <a:pt x="0" y="3676"/>
                    <a:pt x="0" y="3676"/>
                  </a:cubicBezTo>
                  <a:cubicBezTo>
                    <a:pt x="0" y="2301"/>
                    <a:pt x="561" y="982"/>
                    <a:pt x="1515" y="0"/>
                  </a:cubicBezTo>
                  <a:cubicBezTo>
                    <a:pt x="2413" y="898"/>
                    <a:pt x="2413" y="898"/>
                    <a:pt x="2413" y="898"/>
                  </a:cubicBezTo>
                  <a:cubicBezTo>
                    <a:pt x="1684" y="1628"/>
                    <a:pt x="1263" y="2638"/>
                    <a:pt x="1263" y="3676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39" name="Freeform 4">
              <a:extLst>
                <a:ext uri="{FF2B5EF4-FFF2-40B4-BE49-F238E27FC236}">
                  <a16:creationId xmlns:a16="http://schemas.microsoft.com/office/drawing/2014/main" id="{8A33D990-4F0C-8D4A-90C6-4FEFC9CDD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4563" y="5749925"/>
              <a:ext cx="858837" cy="1323975"/>
            </a:xfrm>
            <a:custGeom>
              <a:avLst/>
              <a:gdLst>
                <a:gd name="T0" fmla="*/ 2385 w 2386"/>
                <a:gd name="T1" fmla="*/ 3676 h 3677"/>
                <a:gd name="T2" fmla="*/ 2385 w 2386"/>
                <a:gd name="T3" fmla="*/ 3676 h 3677"/>
                <a:gd name="T4" fmla="*/ 1150 w 2386"/>
                <a:gd name="T5" fmla="*/ 3676 h 3677"/>
                <a:gd name="T6" fmla="*/ 0 w 2386"/>
                <a:gd name="T7" fmla="*/ 898 h 3677"/>
                <a:gd name="T8" fmla="*/ 869 w 2386"/>
                <a:gd name="T9" fmla="*/ 0 h 3677"/>
                <a:gd name="T10" fmla="*/ 2385 w 2386"/>
                <a:gd name="T11" fmla="*/ 3676 h 3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6" h="3677">
                  <a:moveTo>
                    <a:pt x="2385" y="3676"/>
                  </a:moveTo>
                  <a:lnTo>
                    <a:pt x="2385" y="3676"/>
                  </a:lnTo>
                  <a:cubicBezTo>
                    <a:pt x="1150" y="3676"/>
                    <a:pt x="1150" y="3676"/>
                    <a:pt x="1150" y="3676"/>
                  </a:cubicBezTo>
                  <a:cubicBezTo>
                    <a:pt x="1150" y="2638"/>
                    <a:pt x="729" y="1628"/>
                    <a:pt x="0" y="898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1852" y="982"/>
                    <a:pt x="2385" y="2301"/>
                    <a:pt x="2385" y="3676"/>
                  </a:cubicBezTo>
                </a:path>
              </a:pathLst>
            </a:custGeom>
            <a:solidFill>
              <a:schemeClr val="accent1">
                <a:lumMod val="10000"/>
                <a:lumOff val="90000"/>
              </a:schemeClr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E6AC274-8981-DA42-AA22-1CA9989E2B5F}"/>
              </a:ext>
            </a:extLst>
          </p:cNvPr>
          <p:cNvGrpSpPr/>
          <p:nvPr/>
        </p:nvGrpSpPr>
        <p:grpSpPr>
          <a:xfrm>
            <a:off x="4468211" y="7602899"/>
            <a:ext cx="751136" cy="1880028"/>
            <a:chOff x="8215469" y="4334182"/>
            <a:chExt cx="1001485" cy="2506628"/>
          </a:xfrm>
          <a:solidFill>
            <a:schemeClr val="tx1"/>
          </a:solidFill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858B10CF-7DD9-E94C-B77E-F1EF46BB734D}"/>
                </a:ext>
              </a:extLst>
            </p:cNvPr>
            <p:cNvSpPr/>
            <p:nvPr/>
          </p:nvSpPr>
          <p:spPr>
            <a:xfrm>
              <a:off x="8481683" y="4702630"/>
              <a:ext cx="469059" cy="21381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entury Gothic" panose="020B0502020202020204" pitchFamily="34" charset="0"/>
              </a:endParaRPr>
            </a:p>
          </p:txBody>
        </p:sp>
        <p:sp>
          <p:nvSpPr>
            <p:cNvPr id="42" name="Chevron 41">
              <a:extLst>
                <a:ext uri="{FF2B5EF4-FFF2-40B4-BE49-F238E27FC236}">
                  <a16:creationId xmlns:a16="http://schemas.microsoft.com/office/drawing/2014/main" id="{7457D27D-A501-4D46-94E4-F787A20A0705}"/>
                </a:ext>
              </a:extLst>
            </p:cNvPr>
            <p:cNvSpPr/>
            <p:nvPr/>
          </p:nvSpPr>
          <p:spPr>
            <a:xfrm rot="16200000">
              <a:off x="8215469" y="4334182"/>
              <a:ext cx="1001485" cy="100148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C09E5A6-0E07-3841-9863-3EFD0EF03AAB}"/>
              </a:ext>
            </a:extLst>
          </p:cNvPr>
          <p:cNvSpPr txBox="1"/>
          <p:nvPr/>
        </p:nvSpPr>
        <p:spPr>
          <a:xfrm>
            <a:off x="1877517" y="8393110"/>
            <a:ext cx="12062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11CEFFE-DC47-CC47-8FC4-868296F477DB}"/>
              </a:ext>
            </a:extLst>
          </p:cNvPr>
          <p:cNvSpPr txBox="1"/>
          <p:nvPr/>
        </p:nvSpPr>
        <p:spPr>
          <a:xfrm>
            <a:off x="2371748" y="6924032"/>
            <a:ext cx="153485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Medium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95634C-9815-0848-9B74-F3794311A3E0}"/>
              </a:ext>
            </a:extLst>
          </p:cNvPr>
          <p:cNvSpPr txBox="1"/>
          <p:nvPr/>
        </p:nvSpPr>
        <p:spPr>
          <a:xfrm>
            <a:off x="6312220" y="6890690"/>
            <a:ext cx="173485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Medium </a:t>
            </a:r>
          </a:p>
          <a:p>
            <a:r>
              <a:rPr lang="en-US" sz="2400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197985E-0DF6-864D-885B-D97BD18AEAF3}"/>
              </a:ext>
            </a:extLst>
          </p:cNvPr>
          <p:cNvSpPr txBox="1"/>
          <p:nvPr/>
        </p:nvSpPr>
        <p:spPr>
          <a:xfrm>
            <a:off x="7105641" y="8393110"/>
            <a:ext cx="12062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  <p:sp>
        <p:nvSpPr>
          <p:cNvPr id="67" name="CuadroTexto 350">
            <a:extLst>
              <a:ext uri="{FF2B5EF4-FFF2-40B4-BE49-F238E27FC236}">
                <a16:creationId xmlns:a16="http://schemas.microsoft.com/office/drawing/2014/main" id="{2A4CBDE2-B969-6A48-8290-F0F74CF3B6DD}"/>
              </a:ext>
            </a:extLst>
          </p:cNvPr>
          <p:cNvSpPr txBox="1"/>
          <p:nvPr/>
        </p:nvSpPr>
        <p:spPr>
          <a:xfrm>
            <a:off x="6117052" y="5031030"/>
            <a:ext cx="1944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$3.1M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BA161AD-6592-9F45-A6BB-3A05F1C9C6CE}"/>
              </a:ext>
            </a:extLst>
          </p:cNvPr>
          <p:cNvSpPr/>
          <p:nvPr/>
        </p:nvSpPr>
        <p:spPr>
          <a:xfrm>
            <a:off x="8974454" y="3726544"/>
            <a:ext cx="14164946" cy="4177797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6C5E41B-CC5A-C345-AD48-812444B76098}"/>
              </a:ext>
            </a:extLst>
          </p:cNvPr>
          <p:cNvGrpSpPr/>
          <p:nvPr/>
        </p:nvGrpSpPr>
        <p:grpSpPr>
          <a:xfrm>
            <a:off x="9891135" y="4212005"/>
            <a:ext cx="3501266" cy="1015663"/>
            <a:chOff x="3075367" y="10662560"/>
            <a:chExt cx="3501266" cy="1015663"/>
          </a:xfrm>
        </p:grpSpPr>
        <p:sp>
          <p:nvSpPr>
            <p:cNvPr id="70" name="CuadroTexto 350">
              <a:extLst>
                <a:ext uri="{FF2B5EF4-FFF2-40B4-BE49-F238E27FC236}">
                  <a16:creationId xmlns:a16="http://schemas.microsoft.com/office/drawing/2014/main" id="{BA9D5EAC-87F6-4A44-8566-71CD90F31788}"/>
                </a:ext>
              </a:extLst>
            </p:cNvPr>
            <p:cNvSpPr txBox="1"/>
            <p:nvPr/>
          </p:nvSpPr>
          <p:spPr>
            <a:xfrm>
              <a:off x="3075367" y="10662560"/>
              <a:ext cx="35012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-45%</a:t>
              </a:r>
            </a:p>
          </p:txBody>
        </p:sp>
        <p:sp>
          <p:nvSpPr>
            <p:cNvPr id="71" name="Triangle 70">
              <a:extLst>
                <a:ext uri="{FF2B5EF4-FFF2-40B4-BE49-F238E27FC236}">
                  <a16:creationId xmlns:a16="http://schemas.microsoft.com/office/drawing/2014/main" id="{1C8669EF-1C42-CF44-9F6B-34AAE2809D33}"/>
                </a:ext>
              </a:extLst>
            </p:cNvPr>
            <p:cNvSpPr/>
            <p:nvPr/>
          </p:nvSpPr>
          <p:spPr>
            <a:xfrm>
              <a:off x="5239276" y="10945054"/>
              <a:ext cx="581128" cy="50097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085B6081-5C1A-0041-8D0B-97CACEBAA438}"/>
              </a:ext>
            </a:extLst>
          </p:cNvPr>
          <p:cNvSpPr txBox="1"/>
          <p:nvPr/>
        </p:nvSpPr>
        <p:spPr>
          <a:xfrm>
            <a:off x="9891135" y="5356721"/>
            <a:ext cx="6611355" cy="2547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Business professionals like you connecting to share advice.</a:t>
            </a:r>
          </a:p>
          <a:p>
            <a:pPr>
              <a:lnSpc>
                <a:spcPts val="3860"/>
              </a:lnSpc>
            </a:pPr>
            <a:endParaRPr lang="en-US" sz="2800" dirty="0">
              <a:latin typeface="Century Gothic" panose="020B0502020202020204" pitchFamily="34" charset="0"/>
              <a:ea typeface="Lato Light" panose="020F0502020204030203" pitchFamily="34" charset="0"/>
              <a:cs typeface="Poppins Light" pitchFamily="2" charset="77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FA0689-E29E-5347-9F05-4570E9259A71}"/>
              </a:ext>
            </a:extLst>
          </p:cNvPr>
          <p:cNvSpPr/>
          <p:nvPr/>
        </p:nvSpPr>
        <p:spPr>
          <a:xfrm>
            <a:off x="8974454" y="8298544"/>
            <a:ext cx="14164946" cy="4177797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3BC8F18-CA67-5F42-AC1C-2718113296B7}"/>
              </a:ext>
            </a:extLst>
          </p:cNvPr>
          <p:cNvGrpSpPr/>
          <p:nvPr/>
        </p:nvGrpSpPr>
        <p:grpSpPr>
          <a:xfrm>
            <a:off x="9891135" y="8784005"/>
            <a:ext cx="3501266" cy="1015663"/>
            <a:chOff x="3075367" y="10662560"/>
            <a:chExt cx="3501266" cy="1015663"/>
          </a:xfrm>
        </p:grpSpPr>
        <p:sp>
          <p:nvSpPr>
            <p:cNvPr id="75" name="CuadroTexto 350">
              <a:extLst>
                <a:ext uri="{FF2B5EF4-FFF2-40B4-BE49-F238E27FC236}">
                  <a16:creationId xmlns:a16="http://schemas.microsoft.com/office/drawing/2014/main" id="{F10EC1E5-CB22-1947-92BC-0B83CF191C18}"/>
                </a:ext>
              </a:extLst>
            </p:cNvPr>
            <p:cNvSpPr txBox="1"/>
            <p:nvPr/>
          </p:nvSpPr>
          <p:spPr>
            <a:xfrm>
              <a:off x="3075367" y="10662560"/>
              <a:ext cx="35012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+30%</a:t>
              </a:r>
            </a:p>
          </p:txBody>
        </p:sp>
        <p:sp>
          <p:nvSpPr>
            <p:cNvPr id="76" name="Triangle 75">
              <a:extLst>
                <a:ext uri="{FF2B5EF4-FFF2-40B4-BE49-F238E27FC236}">
                  <a16:creationId xmlns:a16="http://schemas.microsoft.com/office/drawing/2014/main" id="{E2CE4CCC-5691-994E-B888-2AA365C57CFD}"/>
                </a:ext>
              </a:extLst>
            </p:cNvPr>
            <p:cNvSpPr/>
            <p:nvPr/>
          </p:nvSpPr>
          <p:spPr>
            <a:xfrm>
              <a:off x="5239276" y="10945054"/>
              <a:ext cx="581128" cy="50097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3DE4126-996F-924F-BB7A-DEAA859CD7BB}"/>
              </a:ext>
            </a:extLst>
          </p:cNvPr>
          <p:cNvSpPr txBox="1"/>
          <p:nvPr/>
        </p:nvSpPr>
        <p:spPr>
          <a:xfrm>
            <a:off x="9891135" y="9928721"/>
            <a:ext cx="6611355" cy="2547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Business professionals like you connecting to share advice.</a:t>
            </a:r>
          </a:p>
          <a:p>
            <a:pPr>
              <a:lnSpc>
                <a:spcPts val="3860"/>
              </a:lnSpc>
            </a:pPr>
            <a:endParaRPr lang="en-US" sz="2800" dirty="0">
              <a:latin typeface="Century Gothic" panose="020B0502020202020204" pitchFamily="34" charset="0"/>
              <a:ea typeface="Lato Light" panose="020F0502020204030203" pitchFamily="34" charset="0"/>
              <a:cs typeface="Poppins Light" pitchFamily="2" charset="77"/>
            </a:endParaRPr>
          </a:p>
        </p:txBody>
      </p:sp>
      <p:graphicFrame>
        <p:nvGraphicFramePr>
          <p:cNvPr id="78" name="Chart 77">
            <a:extLst>
              <a:ext uri="{FF2B5EF4-FFF2-40B4-BE49-F238E27FC236}">
                <a16:creationId xmlns:a16="http://schemas.microsoft.com/office/drawing/2014/main" id="{A2D7A327-E463-B347-964C-DF31728F29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0892132"/>
              </p:ext>
            </p:extLst>
          </p:nvPr>
        </p:nvGraphicFramePr>
        <p:xfrm>
          <a:off x="17761485" y="3817342"/>
          <a:ext cx="3581400" cy="3589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9" name="Chart 78">
            <a:extLst>
              <a:ext uri="{FF2B5EF4-FFF2-40B4-BE49-F238E27FC236}">
                <a16:creationId xmlns:a16="http://schemas.microsoft.com/office/drawing/2014/main" id="{20C43F8B-14CE-B046-B047-A4370FA2A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3457003"/>
              </p:ext>
            </p:extLst>
          </p:nvPr>
        </p:nvGraphicFramePr>
        <p:xfrm>
          <a:off x="17044767" y="9066499"/>
          <a:ext cx="5356387" cy="2834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0444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uadroTexto 350">
            <a:extLst>
              <a:ext uri="{FF2B5EF4-FFF2-40B4-BE49-F238E27FC236}">
                <a16:creationId xmlns:a16="http://schemas.microsoft.com/office/drawing/2014/main" id="{C6156740-8C9A-0842-BAF4-E84DB0C4C4F3}"/>
              </a:ext>
            </a:extLst>
          </p:cNvPr>
          <p:cNvSpPr txBox="1"/>
          <p:nvPr/>
        </p:nvSpPr>
        <p:spPr>
          <a:xfrm>
            <a:off x="8114739" y="856506"/>
            <a:ext cx="81483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KPI Infographics</a:t>
            </a:r>
          </a:p>
        </p:txBody>
      </p:sp>
      <p:sp>
        <p:nvSpPr>
          <p:cNvPr id="34" name="CuadroTexto 351">
            <a:extLst>
              <a:ext uri="{FF2B5EF4-FFF2-40B4-BE49-F238E27FC236}">
                <a16:creationId xmlns:a16="http://schemas.microsoft.com/office/drawing/2014/main" id="{D3C3A6EC-F938-6445-AD44-03CE69FF882A}"/>
              </a:ext>
            </a:extLst>
          </p:cNvPr>
          <p:cNvSpPr txBox="1"/>
          <p:nvPr/>
        </p:nvSpPr>
        <p:spPr>
          <a:xfrm>
            <a:off x="7816943" y="2211018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35" name="Rectangle 45">
            <a:extLst>
              <a:ext uri="{FF2B5EF4-FFF2-40B4-BE49-F238E27FC236}">
                <a16:creationId xmlns:a16="http://schemas.microsoft.com/office/drawing/2014/main" id="{A2300621-024A-1C40-9071-7A59191AC92D}"/>
              </a:ext>
            </a:extLst>
          </p:cNvPr>
          <p:cNvSpPr/>
          <p:nvPr/>
        </p:nvSpPr>
        <p:spPr>
          <a:xfrm>
            <a:off x="11079729" y="2999900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9D166F1-3C18-BA44-8737-204394538284}"/>
              </a:ext>
            </a:extLst>
          </p:cNvPr>
          <p:cNvGrpSpPr/>
          <p:nvPr/>
        </p:nvGrpSpPr>
        <p:grpSpPr>
          <a:xfrm>
            <a:off x="9432110" y="4600250"/>
            <a:ext cx="5472417" cy="2743200"/>
            <a:chOff x="4118429" y="5581783"/>
            <a:chExt cx="16226971" cy="813421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FD4431A-6117-0448-A7F0-682B7916D0AC}"/>
                </a:ext>
              </a:extLst>
            </p:cNvPr>
            <p:cNvGrpSpPr/>
            <p:nvPr/>
          </p:nvGrpSpPr>
          <p:grpSpPr>
            <a:xfrm>
              <a:off x="4118429" y="5581783"/>
              <a:ext cx="16226971" cy="8134217"/>
              <a:chOff x="1885950" y="5205413"/>
              <a:chExt cx="3727450" cy="1868487"/>
            </a:xfrm>
          </p:grpSpPr>
          <p:sp>
            <p:nvSpPr>
              <p:cNvPr id="42" name="Freeform 1">
                <a:extLst>
                  <a:ext uri="{FF2B5EF4-FFF2-40B4-BE49-F238E27FC236}">
                    <a16:creationId xmlns:a16="http://schemas.microsoft.com/office/drawing/2014/main" id="{120847D3-2B39-854C-8CF7-27E7A8191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050" y="5205413"/>
                <a:ext cx="1323975" cy="868362"/>
              </a:xfrm>
              <a:custGeom>
                <a:avLst/>
                <a:gdLst>
                  <a:gd name="T0" fmla="*/ 898 w 3678"/>
                  <a:gd name="T1" fmla="*/ 2412 h 2413"/>
                  <a:gd name="T2" fmla="*/ 898 w 3678"/>
                  <a:gd name="T3" fmla="*/ 2412 h 2413"/>
                  <a:gd name="T4" fmla="*/ 0 w 3678"/>
                  <a:gd name="T5" fmla="*/ 1514 h 2413"/>
                  <a:gd name="T6" fmla="*/ 3677 w 3678"/>
                  <a:gd name="T7" fmla="*/ 0 h 2413"/>
                  <a:gd name="T8" fmla="*/ 3677 w 3678"/>
                  <a:gd name="T9" fmla="*/ 1261 h 2413"/>
                  <a:gd name="T10" fmla="*/ 898 w 3678"/>
                  <a:gd name="T11" fmla="*/ 2412 h 2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8" h="2413">
                    <a:moveTo>
                      <a:pt x="898" y="2412"/>
                    </a:moveTo>
                    <a:lnTo>
                      <a:pt x="898" y="2412"/>
                    </a:lnTo>
                    <a:cubicBezTo>
                      <a:pt x="0" y="1514"/>
                      <a:pt x="0" y="1514"/>
                      <a:pt x="0" y="1514"/>
                    </a:cubicBezTo>
                    <a:cubicBezTo>
                      <a:pt x="982" y="560"/>
                      <a:pt x="2302" y="0"/>
                      <a:pt x="3677" y="0"/>
                    </a:cubicBezTo>
                    <a:cubicBezTo>
                      <a:pt x="3677" y="1261"/>
                      <a:pt x="3677" y="1261"/>
                      <a:pt x="3677" y="1261"/>
                    </a:cubicBezTo>
                    <a:cubicBezTo>
                      <a:pt x="2638" y="1261"/>
                      <a:pt x="1628" y="1682"/>
                      <a:pt x="898" y="2412"/>
                    </a:cubicBezTo>
                  </a:path>
                </a:pathLst>
              </a:cu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3" name="Freeform 2">
                <a:extLst>
                  <a:ext uri="{FF2B5EF4-FFF2-40B4-BE49-F238E27FC236}">
                    <a16:creationId xmlns:a16="http://schemas.microsoft.com/office/drawing/2014/main" id="{9877D800-A4C5-ED40-BAE8-35CE6683E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4438" y="5205413"/>
                <a:ext cx="1312862" cy="868362"/>
              </a:xfrm>
              <a:custGeom>
                <a:avLst/>
                <a:gdLst>
                  <a:gd name="T0" fmla="*/ 2777 w 3647"/>
                  <a:gd name="T1" fmla="*/ 2412 h 2413"/>
                  <a:gd name="T2" fmla="*/ 2777 w 3647"/>
                  <a:gd name="T3" fmla="*/ 2412 h 2413"/>
                  <a:gd name="T4" fmla="*/ 0 w 3647"/>
                  <a:gd name="T5" fmla="*/ 1261 h 2413"/>
                  <a:gd name="T6" fmla="*/ 0 w 3647"/>
                  <a:gd name="T7" fmla="*/ 0 h 2413"/>
                  <a:gd name="T8" fmla="*/ 3646 w 3647"/>
                  <a:gd name="T9" fmla="*/ 1514 h 2413"/>
                  <a:gd name="T10" fmla="*/ 2777 w 3647"/>
                  <a:gd name="T11" fmla="*/ 2412 h 2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47" h="2413">
                    <a:moveTo>
                      <a:pt x="2777" y="2412"/>
                    </a:moveTo>
                    <a:lnTo>
                      <a:pt x="2777" y="2412"/>
                    </a:lnTo>
                    <a:cubicBezTo>
                      <a:pt x="2019" y="1682"/>
                      <a:pt x="1037" y="1261"/>
                      <a:pt x="0" y="126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73" y="0"/>
                      <a:pt x="2665" y="560"/>
                      <a:pt x="3646" y="1514"/>
                    </a:cubicBezTo>
                    <a:lnTo>
                      <a:pt x="2777" y="2412"/>
                    </a:lnTo>
                  </a:path>
                </a:pathLst>
              </a:custGeom>
              <a:solidFill>
                <a:schemeClr val="accent1">
                  <a:lumMod val="50000"/>
                  <a:lumOff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Freeform 3">
                <a:extLst>
                  <a:ext uri="{FF2B5EF4-FFF2-40B4-BE49-F238E27FC236}">
                    <a16:creationId xmlns:a16="http://schemas.microsoft.com/office/drawing/2014/main" id="{35530558-737F-664B-B06D-B9927F93E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5950" y="5749925"/>
                <a:ext cx="868363" cy="1323975"/>
              </a:xfrm>
              <a:custGeom>
                <a:avLst/>
                <a:gdLst>
                  <a:gd name="T0" fmla="*/ 1263 w 2414"/>
                  <a:gd name="T1" fmla="*/ 3676 h 3677"/>
                  <a:gd name="T2" fmla="*/ 1263 w 2414"/>
                  <a:gd name="T3" fmla="*/ 3676 h 3677"/>
                  <a:gd name="T4" fmla="*/ 0 w 2414"/>
                  <a:gd name="T5" fmla="*/ 3676 h 3677"/>
                  <a:gd name="T6" fmla="*/ 1515 w 2414"/>
                  <a:gd name="T7" fmla="*/ 0 h 3677"/>
                  <a:gd name="T8" fmla="*/ 2413 w 2414"/>
                  <a:gd name="T9" fmla="*/ 898 h 3677"/>
                  <a:gd name="T10" fmla="*/ 1263 w 2414"/>
                  <a:gd name="T11" fmla="*/ 3676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4" h="3677">
                    <a:moveTo>
                      <a:pt x="1263" y="3676"/>
                    </a:moveTo>
                    <a:lnTo>
                      <a:pt x="1263" y="3676"/>
                    </a:lnTo>
                    <a:cubicBezTo>
                      <a:pt x="0" y="3676"/>
                      <a:pt x="0" y="3676"/>
                      <a:pt x="0" y="3676"/>
                    </a:cubicBezTo>
                    <a:cubicBezTo>
                      <a:pt x="0" y="2301"/>
                      <a:pt x="561" y="982"/>
                      <a:pt x="1515" y="0"/>
                    </a:cubicBezTo>
                    <a:cubicBezTo>
                      <a:pt x="2413" y="898"/>
                      <a:pt x="2413" y="898"/>
                      <a:pt x="2413" y="898"/>
                    </a:cubicBezTo>
                    <a:cubicBezTo>
                      <a:pt x="1684" y="1628"/>
                      <a:pt x="1263" y="2638"/>
                      <a:pt x="1263" y="3676"/>
                    </a:cubicBezTo>
                  </a:path>
                </a:pathLst>
              </a:custGeom>
              <a:solidFill>
                <a:schemeClr val="accent1">
                  <a:lumMod val="10000"/>
                  <a:lumOff val="9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5" name="Freeform 4">
                <a:extLst>
                  <a:ext uri="{FF2B5EF4-FFF2-40B4-BE49-F238E27FC236}">
                    <a16:creationId xmlns:a16="http://schemas.microsoft.com/office/drawing/2014/main" id="{82117430-222B-4242-AF6E-8AA1D77B8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563" y="5749925"/>
                <a:ext cx="858837" cy="1323975"/>
              </a:xfrm>
              <a:custGeom>
                <a:avLst/>
                <a:gdLst>
                  <a:gd name="T0" fmla="*/ 2385 w 2386"/>
                  <a:gd name="T1" fmla="*/ 3676 h 3677"/>
                  <a:gd name="T2" fmla="*/ 2385 w 2386"/>
                  <a:gd name="T3" fmla="*/ 3676 h 3677"/>
                  <a:gd name="T4" fmla="*/ 1150 w 2386"/>
                  <a:gd name="T5" fmla="*/ 3676 h 3677"/>
                  <a:gd name="T6" fmla="*/ 0 w 2386"/>
                  <a:gd name="T7" fmla="*/ 898 h 3677"/>
                  <a:gd name="T8" fmla="*/ 869 w 2386"/>
                  <a:gd name="T9" fmla="*/ 0 h 3677"/>
                  <a:gd name="T10" fmla="*/ 2385 w 2386"/>
                  <a:gd name="T11" fmla="*/ 3676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86" h="3677">
                    <a:moveTo>
                      <a:pt x="2385" y="3676"/>
                    </a:moveTo>
                    <a:lnTo>
                      <a:pt x="2385" y="3676"/>
                    </a:lnTo>
                    <a:cubicBezTo>
                      <a:pt x="1150" y="3676"/>
                      <a:pt x="1150" y="3676"/>
                      <a:pt x="1150" y="3676"/>
                    </a:cubicBezTo>
                    <a:cubicBezTo>
                      <a:pt x="1150" y="2638"/>
                      <a:pt x="729" y="1628"/>
                      <a:pt x="0" y="898"/>
                    </a:cubicBezTo>
                    <a:cubicBezTo>
                      <a:pt x="869" y="0"/>
                      <a:pt x="869" y="0"/>
                      <a:pt x="869" y="0"/>
                    </a:cubicBezTo>
                    <a:cubicBezTo>
                      <a:pt x="1852" y="982"/>
                      <a:pt x="2385" y="2301"/>
                      <a:pt x="2385" y="367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1" name="Up Arrow 40">
              <a:extLst>
                <a:ext uri="{FF2B5EF4-FFF2-40B4-BE49-F238E27FC236}">
                  <a16:creationId xmlns:a16="http://schemas.microsoft.com/office/drawing/2014/main" id="{A2EF267A-B78C-6847-9C38-BAF0C3630126}"/>
                </a:ext>
              </a:extLst>
            </p:cNvPr>
            <p:cNvSpPr/>
            <p:nvPr/>
          </p:nvSpPr>
          <p:spPr>
            <a:xfrm rot="19875563">
              <a:off x="9676670" y="6651792"/>
              <a:ext cx="2572845" cy="6816628"/>
            </a:xfrm>
            <a:prstGeom prst="upArrow">
              <a:avLst>
                <a:gd name="adj1" fmla="val 44742"/>
                <a:gd name="adj2" fmla="val 63796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1EF44580-E83E-FF4C-BE9C-379B35F321E7}"/>
              </a:ext>
            </a:extLst>
          </p:cNvPr>
          <p:cNvSpPr/>
          <p:nvPr/>
        </p:nvSpPr>
        <p:spPr>
          <a:xfrm>
            <a:off x="9463531" y="4861860"/>
            <a:ext cx="12745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10k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D3947E4-90DA-EE44-823B-7FE8ACF4B320}"/>
              </a:ext>
            </a:extLst>
          </p:cNvPr>
          <p:cNvSpPr/>
          <p:nvPr/>
        </p:nvSpPr>
        <p:spPr>
          <a:xfrm>
            <a:off x="11538056" y="3829215"/>
            <a:ext cx="12745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20k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41517D-97F5-B149-B9F7-6AF83C0A913E}"/>
              </a:ext>
            </a:extLst>
          </p:cNvPr>
          <p:cNvSpPr/>
          <p:nvPr/>
        </p:nvSpPr>
        <p:spPr>
          <a:xfrm>
            <a:off x="13977701" y="4794486"/>
            <a:ext cx="12745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30k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5FBB6F2-5938-ED45-A8E0-9FCF3F3242A9}"/>
              </a:ext>
            </a:extLst>
          </p:cNvPr>
          <p:cNvSpPr/>
          <p:nvPr/>
        </p:nvSpPr>
        <p:spPr>
          <a:xfrm>
            <a:off x="15030379" y="6935275"/>
            <a:ext cx="12745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40k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B8F575F-D222-D145-83B3-0DE5D7443361}"/>
              </a:ext>
            </a:extLst>
          </p:cNvPr>
          <p:cNvSpPr/>
          <p:nvPr/>
        </p:nvSpPr>
        <p:spPr>
          <a:xfrm>
            <a:off x="8625331" y="6843060"/>
            <a:ext cx="12745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0k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7F4C16A-4FAB-684C-AE91-BA4188009AE3}"/>
              </a:ext>
            </a:extLst>
          </p:cNvPr>
          <p:cNvGrpSpPr/>
          <p:nvPr/>
        </p:nvGrpSpPr>
        <p:grpSpPr>
          <a:xfrm>
            <a:off x="9432110" y="9223050"/>
            <a:ext cx="5472417" cy="2743200"/>
            <a:chOff x="4118429" y="5581783"/>
            <a:chExt cx="16226971" cy="813421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EA1414A-063B-CE49-8A07-EDDDA56F04CB}"/>
                </a:ext>
              </a:extLst>
            </p:cNvPr>
            <p:cNvGrpSpPr/>
            <p:nvPr/>
          </p:nvGrpSpPr>
          <p:grpSpPr>
            <a:xfrm>
              <a:off x="4118429" y="5581783"/>
              <a:ext cx="16226971" cy="8134217"/>
              <a:chOff x="1885950" y="5205413"/>
              <a:chExt cx="3727450" cy="1868487"/>
            </a:xfrm>
          </p:grpSpPr>
          <p:sp>
            <p:nvSpPr>
              <p:cNvPr id="55" name="Freeform 1">
                <a:extLst>
                  <a:ext uri="{FF2B5EF4-FFF2-40B4-BE49-F238E27FC236}">
                    <a16:creationId xmlns:a16="http://schemas.microsoft.com/office/drawing/2014/main" id="{D8389880-8ED9-F249-8DAA-828C5A53D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050" y="5205413"/>
                <a:ext cx="1323975" cy="868362"/>
              </a:xfrm>
              <a:custGeom>
                <a:avLst/>
                <a:gdLst>
                  <a:gd name="T0" fmla="*/ 898 w 3678"/>
                  <a:gd name="T1" fmla="*/ 2412 h 2413"/>
                  <a:gd name="T2" fmla="*/ 898 w 3678"/>
                  <a:gd name="T3" fmla="*/ 2412 h 2413"/>
                  <a:gd name="T4" fmla="*/ 0 w 3678"/>
                  <a:gd name="T5" fmla="*/ 1514 h 2413"/>
                  <a:gd name="T6" fmla="*/ 3677 w 3678"/>
                  <a:gd name="T7" fmla="*/ 0 h 2413"/>
                  <a:gd name="T8" fmla="*/ 3677 w 3678"/>
                  <a:gd name="T9" fmla="*/ 1261 h 2413"/>
                  <a:gd name="T10" fmla="*/ 898 w 3678"/>
                  <a:gd name="T11" fmla="*/ 2412 h 2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8" h="2413">
                    <a:moveTo>
                      <a:pt x="898" y="2412"/>
                    </a:moveTo>
                    <a:lnTo>
                      <a:pt x="898" y="2412"/>
                    </a:lnTo>
                    <a:cubicBezTo>
                      <a:pt x="0" y="1514"/>
                      <a:pt x="0" y="1514"/>
                      <a:pt x="0" y="1514"/>
                    </a:cubicBezTo>
                    <a:cubicBezTo>
                      <a:pt x="982" y="560"/>
                      <a:pt x="2302" y="0"/>
                      <a:pt x="3677" y="0"/>
                    </a:cubicBezTo>
                    <a:cubicBezTo>
                      <a:pt x="3677" y="1261"/>
                      <a:pt x="3677" y="1261"/>
                      <a:pt x="3677" y="1261"/>
                    </a:cubicBezTo>
                    <a:cubicBezTo>
                      <a:pt x="2638" y="1261"/>
                      <a:pt x="1628" y="1682"/>
                      <a:pt x="898" y="2412"/>
                    </a:cubicBezTo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7" name="Freeform 2">
                <a:extLst>
                  <a:ext uri="{FF2B5EF4-FFF2-40B4-BE49-F238E27FC236}">
                    <a16:creationId xmlns:a16="http://schemas.microsoft.com/office/drawing/2014/main" id="{6829E602-8B39-DD47-9514-BF15A2BB8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4438" y="5205413"/>
                <a:ext cx="1312862" cy="868362"/>
              </a:xfrm>
              <a:custGeom>
                <a:avLst/>
                <a:gdLst>
                  <a:gd name="T0" fmla="*/ 2777 w 3647"/>
                  <a:gd name="T1" fmla="*/ 2412 h 2413"/>
                  <a:gd name="T2" fmla="*/ 2777 w 3647"/>
                  <a:gd name="T3" fmla="*/ 2412 h 2413"/>
                  <a:gd name="T4" fmla="*/ 0 w 3647"/>
                  <a:gd name="T5" fmla="*/ 1261 h 2413"/>
                  <a:gd name="T6" fmla="*/ 0 w 3647"/>
                  <a:gd name="T7" fmla="*/ 0 h 2413"/>
                  <a:gd name="T8" fmla="*/ 3646 w 3647"/>
                  <a:gd name="T9" fmla="*/ 1514 h 2413"/>
                  <a:gd name="T10" fmla="*/ 2777 w 3647"/>
                  <a:gd name="T11" fmla="*/ 2412 h 2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47" h="2413">
                    <a:moveTo>
                      <a:pt x="2777" y="2412"/>
                    </a:moveTo>
                    <a:lnTo>
                      <a:pt x="2777" y="2412"/>
                    </a:lnTo>
                    <a:cubicBezTo>
                      <a:pt x="2019" y="1682"/>
                      <a:pt x="1037" y="1261"/>
                      <a:pt x="0" y="126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73" y="0"/>
                      <a:pt x="2665" y="560"/>
                      <a:pt x="3646" y="1514"/>
                    </a:cubicBezTo>
                    <a:lnTo>
                      <a:pt x="2777" y="2412"/>
                    </a:ln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8" name="Freeform 3">
                <a:extLst>
                  <a:ext uri="{FF2B5EF4-FFF2-40B4-BE49-F238E27FC236}">
                    <a16:creationId xmlns:a16="http://schemas.microsoft.com/office/drawing/2014/main" id="{87DD9BFA-13C4-874E-A73A-044593BCA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5950" y="5749925"/>
                <a:ext cx="868363" cy="1323975"/>
              </a:xfrm>
              <a:custGeom>
                <a:avLst/>
                <a:gdLst>
                  <a:gd name="T0" fmla="*/ 1263 w 2414"/>
                  <a:gd name="T1" fmla="*/ 3676 h 3677"/>
                  <a:gd name="T2" fmla="*/ 1263 w 2414"/>
                  <a:gd name="T3" fmla="*/ 3676 h 3677"/>
                  <a:gd name="T4" fmla="*/ 0 w 2414"/>
                  <a:gd name="T5" fmla="*/ 3676 h 3677"/>
                  <a:gd name="T6" fmla="*/ 1515 w 2414"/>
                  <a:gd name="T7" fmla="*/ 0 h 3677"/>
                  <a:gd name="T8" fmla="*/ 2413 w 2414"/>
                  <a:gd name="T9" fmla="*/ 898 h 3677"/>
                  <a:gd name="T10" fmla="*/ 1263 w 2414"/>
                  <a:gd name="T11" fmla="*/ 3676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4" h="3677">
                    <a:moveTo>
                      <a:pt x="1263" y="3676"/>
                    </a:moveTo>
                    <a:lnTo>
                      <a:pt x="1263" y="3676"/>
                    </a:lnTo>
                    <a:cubicBezTo>
                      <a:pt x="0" y="3676"/>
                      <a:pt x="0" y="3676"/>
                      <a:pt x="0" y="3676"/>
                    </a:cubicBezTo>
                    <a:cubicBezTo>
                      <a:pt x="0" y="2301"/>
                      <a:pt x="561" y="982"/>
                      <a:pt x="1515" y="0"/>
                    </a:cubicBezTo>
                    <a:cubicBezTo>
                      <a:pt x="2413" y="898"/>
                      <a:pt x="2413" y="898"/>
                      <a:pt x="2413" y="898"/>
                    </a:cubicBezTo>
                    <a:cubicBezTo>
                      <a:pt x="1684" y="1628"/>
                      <a:pt x="1263" y="2638"/>
                      <a:pt x="1263" y="3676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9" name="Freeform 4">
                <a:extLst>
                  <a:ext uri="{FF2B5EF4-FFF2-40B4-BE49-F238E27FC236}">
                    <a16:creationId xmlns:a16="http://schemas.microsoft.com/office/drawing/2014/main" id="{00D3E092-BF1C-F744-AC19-6EC10B76E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563" y="5749925"/>
                <a:ext cx="858837" cy="1323975"/>
              </a:xfrm>
              <a:custGeom>
                <a:avLst/>
                <a:gdLst>
                  <a:gd name="T0" fmla="*/ 2385 w 2386"/>
                  <a:gd name="T1" fmla="*/ 3676 h 3677"/>
                  <a:gd name="T2" fmla="*/ 2385 w 2386"/>
                  <a:gd name="T3" fmla="*/ 3676 h 3677"/>
                  <a:gd name="T4" fmla="*/ 1150 w 2386"/>
                  <a:gd name="T5" fmla="*/ 3676 h 3677"/>
                  <a:gd name="T6" fmla="*/ 0 w 2386"/>
                  <a:gd name="T7" fmla="*/ 898 h 3677"/>
                  <a:gd name="T8" fmla="*/ 869 w 2386"/>
                  <a:gd name="T9" fmla="*/ 0 h 3677"/>
                  <a:gd name="T10" fmla="*/ 2385 w 2386"/>
                  <a:gd name="T11" fmla="*/ 3676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86" h="3677">
                    <a:moveTo>
                      <a:pt x="2385" y="3676"/>
                    </a:moveTo>
                    <a:lnTo>
                      <a:pt x="2385" y="3676"/>
                    </a:lnTo>
                    <a:cubicBezTo>
                      <a:pt x="1150" y="3676"/>
                      <a:pt x="1150" y="3676"/>
                      <a:pt x="1150" y="3676"/>
                    </a:cubicBezTo>
                    <a:cubicBezTo>
                      <a:pt x="1150" y="2638"/>
                      <a:pt x="729" y="1628"/>
                      <a:pt x="0" y="898"/>
                    </a:cubicBezTo>
                    <a:cubicBezTo>
                      <a:pt x="869" y="0"/>
                      <a:pt x="869" y="0"/>
                      <a:pt x="869" y="0"/>
                    </a:cubicBezTo>
                    <a:cubicBezTo>
                      <a:pt x="1852" y="982"/>
                      <a:pt x="2385" y="2301"/>
                      <a:pt x="2385" y="3676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4" name="Up Arrow 53">
              <a:extLst>
                <a:ext uri="{FF2B5EF4-FFF2-40B4-BE49-F238E27FC236}">
                  <a16:creationId xmlns:a16="http://schemas.microsoft.com/office/drawing/2014/main" id="{7310BD64-1F8A-8D45-AA8D-8E5AF0A5EAD6}"/>
                </a:ext>
              </a:extLst>
            </p:cNvPr>
            <p:cNvSpPr/>
            <p:nvPr/>
          </p:nvSpPr>
          <p:spPr>
            <a:xfrm rot="19875563">
              <a:off x="9676670" y="6651792"/>
              <a:ext cx="2572845" cy="6816628"/>
            </a:xfrm>
            <a:prstGeom prst="upArrow">
              <a:avLst>
                <a:gd name="adj1" fmla="val 44742"/>
                <a:gd name="adj2" fmla="val 63796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A02CCD4C-F912-C144-A9AC-52860F57B9FD}"/>
              </a:ext>
            </a:extLst>
          </p:cNvPr>
          <p:cNvSpPr/>
          <p:nvPr/>
        </p:nvSpPr>
        <p:spPr>
          <a:xfrm>
            <a:off x="9463531" y="9484660"/>
            <a:ext cx="12745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10k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74BE1BD-4FD6-3541-93CC-FA98A4C0C50B}"/>
              </a:ext>
            </a:extLst>
          </p:cNvPr>
          <p:cNvSpPr/>
          <p:nvPr/>
        </p:nvSpPr>
        <p:spPr>
          <a:xfrm>
            <a:off x="11538056" y="8452015"/>
            <a:ext cx="12745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20k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D6FD8F-F8A8-F044-91BB-A823474D9030}"/>
              </a:ext>
            </a:extLst>
          </p:cNvPr>
          <p:cNvSpPr/>
          <p:nvPr/>
        </p:nvSpPr>
        <p:spPr>
          <a:xfrm>
            <a:off x="13977701" y="9417286"/>
            <a:ext cx="12745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30k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8C84488-A39A-7349-B1D9-F291FA2B769E}"/>
              </a:ext>
            </a:extLst>
          </p:cNvPr>
          <p:cNvSpPr/>
          <p:nvPr/>
        </p:nvSpPr>
        <p:spPr>
          <a:xfrm>
            <a:off x="15030379" y="11558075"/>
            <a:ext cx="12745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40k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B10F703-2D7F-1C41-ACBA-A10BF8BF8177}"/>
              </a:ext>
            </a:extLst>
          </p:cNvPr>
          <p:cNvSpPr/>
          <p:nvPr/>
        </p:nvSpPr>
        <p:spPr>
          <a:xfrm>
            <a:off x="8625331" y="11465860"/>
            <a:ext cx="12745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0k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9AD23C-D0D5-EE4C-95A2-CB1396F61319}"/>
              </a:ext>
            </a:extLst>
          </p:cNvPr>
          <p:cNvSpPr txBox="1"/>
          <p:nvPr/>
        </p:nvSpPr>
        <p:spPr>
          <a:xfrm>
            <a:off x="2575487" y="5384908"/>
            <a:ext cx="202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Clients</a:t>
            </a:r>
          </a:p>
        </p:txBody>
      </p:sp>
      <p:sp>
        <p:nvSpPr>
          <p:cNvPr id="66" name="CuadroTexto 350">
            <a:extLst>
              <a:ext uri="{FF2B5EF4-FFF2-40B4-BE49-F238E27FC236}">
                <a16:creationId xmlns:a16="http://schemas.microsoft.com/office/drawing/2014/main" id="{D8E01882-7A97-A244-910A-22AA6961A9B9}"/>
              </a:ext>
            </a:extLst>
          </p:cNvPr>
          <p:cNvSpPr txBox="1"/>
          <p:nvPr/>
        </p:nvSpPr>
        <p:spPr>
          <a:xfrm>
            <a:off x="2464656" y="4337037"/>
            <a:ext cx="23471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15.6K</a:t>
            </a:r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A727FB7D-F8D7-1C4F-B766-26FBF395041A}"/>
              </a:ext>
            </a:extLst>
          </p:cNvPr>
          <p:cNvSpPr/>
          <p:nvPr/>
        </p:nvSpPr>
        <p:spPr>
          <a:xfrm>
            <a:off x="1494528" y="4700546"/>
            <a:ext cx="617151" cy="53202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844A5D-2370-1E43-AD0B-D3ADE7D5862E}"/>
              </a:ext>
            </a:extLst>
          </p:cNvPr>
          <p:cNvSpPr txBox="1"/>
          <p:nvPr/>
        </p:nvSpPr>
        <p:spPr>
          <a:xfrm>
            <a:off x="2499065" y="6069386"/>
            <a:ext cx="4510730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70F82F-E24B-A142-9CB7-3ED2A4C0555A}"/>
              </a:ext>
            </a:extLst>
          </p:cNvPr>
          <p:cNvSpPr txBox="1"/>
          <p:nvPr/>
        </p:nvSpPr>
        <p:spPr>
          <a:xfrm>
            <a:off x="2575487" y="9982308"/>
            <a:ext cx="2885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Investment</a:t>
            </a:r>
          </a:p>
        </p:txBody>
      </p:sp>
      <p:sp>
        <p:nvSpPr>
          <p:cNvPr id="74" name="CuadroTexto 350">
            <a:extLst>
              <a:ext uri="{FF2B5EF4-FFF2-40B4-BE49-F238E27FC236}">
                <a16:creationId xmlns:a16="http://schemas.microsoft.com/office/drawing/2014/main" id="{D0D9B739-B536-A249-8E4A-0B8C69F2807A}"/>
              </a:ext>
            </a:extLst>
          </p:cNvPr>
          <p:cNvSpPr txBox="1"/>
          <p:nvPr/>
        </p:nvSpPr>
        <p:spPr>
          <a:xfrm>
            <a:off x="2690679" y="8934437"/>
            <a:ext cx="18950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5.6K</a:t>
            </a:r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id="{6142E6F1-C2D5-134A-B2C0-7D766410ED28}"/>
              </a:ext>
            </a:extLst>
          </p:cNvPr>
          <p:cNvSpPr/>
          <p:nvPr/>
        </p:nvSpPr>
        <p:spPr>
          <a:xfrm>
            <a:off x="1494528" y="9297946"/>
            <a:ext cx="617151" cy="53202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119A75-2B5C-7B43-BA67-3CAF57AE18CC}"/>
              </a:ext>
            </a:extLst>
          </p:cNvPr>
          <p:cNvSpPr txBox="1"/>
          <p:nvPr/>
        </p:nvSpPr>
        <p:spPr>
          <a:xfrm>
            <a:off x="2499065" y="10666786"/>
            <a:ext cx="4510730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graphicFrame>
        <p:nvGraphicFramePr>
          <p:cNvPr id="77" name="Chart 76">
            <a:extLst>
              <a:ext uri="{FF2B5EF4-FFF2-40B4-BE49-F238E27FC236}">
                <a16:creationId xmlns:a16="http://schemas.microsoft.com/office/drawing/2014/main" id="{9D25F27D-922C-E14D-AE23-140F1FF99D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2616525"/>
              </p:ext>
            </p:extLst>
          </p:nvPr>
        </p:nvGraphicFramePr>
        <p:xfrm>
          <a:off x="17135956" y="4089400"/>
          <a:ext cx="5383337" cy="4166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8" name="Chart 77">
            <a:extLst>
              <a:ext uri="{FF2B5EF4-FFF2-40B4-BE49-F238E27FC236}">
                <a16:creationId xmlns:a16="http://schemas.microsoft.com/office/drawing/2014/main" id="{DDCFC295-4143-3844-9E77-6AD51639E0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8572038"/>
              </p:ext>
            </p:extLst>
          </p:nvPr>
        </p:nvGraphicFramePr>
        <p:xfrm>
          <a:off x="17135956" y="8739025"/>
          <a:ext cx="5383337" cy="4166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1951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A5A2191B-D6FA-D84F-9AC7-5F77298AFC75}"/>
              </a:ext>
            </a:extLst>
          </p:cNvPr>
          <p:cNvGrpSpPr/>
          <p:nvPr/>
        </p:nvGrpSpPr>
        <p:grpSpPr>
          <a:xfrm>
            <a:off x="1348896" y="3521159"/>
            <a:ext cx="6386909" cy="4054520"/>
            <a:chOff x="1321527" y="1320129"/>
            <a:chExt cx="6386909" cy="4054520"/>
          </a:xfrm>
        </p:grpSpPr>
        <p:grpSp>
          <p:nvGrpSpPr>
            <p:cNvPr id="34" name="Group 18">
              <a:extLst>
                <a:ext uri="{FF2B5EF4-FFF2-40B4-BE49-F238E27FC236}">
                  <a16:creationId xmlns:a16="http://schemas.microsoft.com/office/drawing/2014/main" id="{40C26E0D-3327-6740-AD75-76759AFA1306}"/>
                </a:ext>
              </a:extLst>
            </p:cNvPr>
            <p:cNvGrpSpPr/>
            <p:nvPr/>
          </p:nvGrpSpPr>
          <p:grpSpPr>
            <a:xfrm>
              <a:off x="1321527" y="1320129"/>
              <a:ext cx="6386909" cy="4054520"/>
              <a:chOff x="459001" y="-6487382"/>
              <a:chExt cx="6386909" cy="4054520"/>
            </a:xfrm>
          </p:grpSpPr>
          <p:sp>
            <p:nvSpPr>
              <p:cNvPr id="36" name="CuadroTexto 350">
                <a:extLst>
                  <a:ext uri="{FF2B5EF4-FFF2-40B4-BE49-F238E27FC236}">
                    <a16:creationId xmlns:a16="http://schemas.microsoft.com/office/drawing/2014/main" id="{A70EABC6-37F5-C144-8009-D076B9126A50}"/>
                  </a:ext>
                </a:extLst>
              </p:cNvPr>
              <p:cNvSpPr txBox="1"/>
              <p:nvPr/>
            </p:nvSpPr>
            <p:spPr>
              <a:xfrm>
                <a:off x="459001" y="-6487382"/>
                <a:ext cx="638690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KPI</a:t>
                </a:r>
              </a:p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Infographics</a:t>
                </a:r>
              </a:p>
            </p:txBody>
          </p:sp>
          <p:sp>
            <p:nvSpPr>
              <p:cNvPr id="37" name="Rectangle 21">
                <a:extLst>
                  <a:ext uri="{FF2B5EF4-FFF2-40B4-BE49-F238E27FC236}">
                    <a16:creationId xmlns:a16="http://schemas.microsoft.com/office/drawing/2014/main" id="{BB27C206-95B0-1143-8F61-BB72E2A7965D}"/>
                  </a:ext>
                </a:extLst>
              </p:cNvPr>
              <p:cNvSpPr/>
              <p:nvPr/>
            </p:nvSpPr>
            <p:spPr>
              <a:xfrm>
                <a:off x="524314" y="-2471641"/>
                <a:ext cx="2223656" cy="387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5" name="CuadroTexto 351">
              <a:extLst>
                <a:ext uri="{FF2B5EF4-FFF2-40B4-BE49-F238E27FC236}">
                  <a16:creationId xmlns:a16="http://schemas.microsoft.com/office/drawing/2014/main" id="{2DEB1549-DC31-374A-9A87-CF132816D9AB}"/>
                </a:ext>
              </a:extLst>
            </p:cNvPr>
            <p:cNvSpPr txBox="1"/>
            <p:nvPr/>
          </p:nvSpPr>
          <p:spPr>
            <a:xfrm>
              <a:off x="1386840" y="4045112"/>
              <a:ext cx="47795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</p:grp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D5E92D32-ED5C-3F4A-8474-375E54FA21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678756"/>
              </p:ext>
            </p:extLst>
          </p:nvPr>
        </p:nvGraphicFramePr>
        <p:xfrm>
          <a:off x="8348643" y="1736059"/>
          <a:ext cx="14624323" cy="6274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356860A0-3B0D-A147-BB50-DE6CF22B28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3877829"/>
              </p:ext>
            </p:extLst>
          </p:nvPr>
        </p:nvGraphicFramePr>
        <p:xfrm>
          <a:off x="1228114" y="8450188"/>
          <a:ext cx="4182966" cy="3921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C1CCE-4523-B040-9447-2EA7382EB427}"/>
              </a:ext>
            </a:extLst>
          </p:cNvPr>
          <p:cNvSpPr/>
          <p:nvPr/>
        </p:nvSpPr>
        <p:spPr>
          <a:xfrm>
            <a:off x="2224977" y="9924763"/>
            <a:ext cx="23218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25%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BBEA82-53C1-2E48-A6D6-AACDE2A50235}"/>
              </a:ext>
            </a:extLst>
          </p:cNvPr>
          <p:cNvSpPr txBox="1"/>
          <p:nvPr/>
        </p:nvSpPr>
        <p:spPr>
          <a:xfrm>
            <a:off x="5411080" y="10432594"/>
            <a:ext cx="3880678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9" name="CuadroTexto 350">
            <a:extLst>
              <a:ext uri="{FF2B5EF4-FFF2-40B4-BE49-F238E27FC236}">
                <a16:creationId xmlns:a16="http://schemas.microsoft.com/office/drawing/2014/main" id="{83277DE5-C39D-B946-B604-5B9655385887}"/>
              </a:ext>
            </a:extLst>
          </p:cNvPr>
          <p:cNvSpPr txBox="1"/>
          <p:nvPr/>
        </p:nvSpPr>
        <p:spPr>
          <a:xfrm>
            <a:off x="6562246" y="9288968"/>
            <a:ext cx="23471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15.6K</a:t>
            </a:r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DF4DF589-8DB2-1A43-B40B-9358FBDDC45A}"/>
              </a:ext>
            </a:extLst>
          </p:cNvPr>
          <p:cNvSpPr/>
          <p:nvPr/>
        </p:nvSpPr>
        <p:spPr>
          <a:xfrm>
            <a:off x="5566718" y="9652477"/>
            <a:ext cx="617151" cy="53202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65" name="Chart 64">
            <a:extLst>
              <a:ext uri="{FF2B5EF4-FFF2-40B4-BE49-F238E27FC236}">
                <a16:creationId xmlns:a16="http://schemas.microsoft.com/office/drawing/2014/main" id="{07DF58CF-A53A-914C-ABD4-A080C069D9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6201485"/>
              </p:ext>
            </p:extLst>
          </p:nvPr>
        </p:nvGraphicFramePr>
        <p:xfrm>
          <a:off x="14773458" y="8450188"/>
          <a:ext cx="4182966" cy="3921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6" name="Rectangle 65">
            <a:extLst>
              <a:ext uri="{FF2B5EF4-FFF2-40B4-BE49-F238E27FC236}">
                <a16:creationId xmlns:a16="http://schemas.microsoft.com/office/drawing/2014/main" id="{30468C20-B6A8-DF47-86EF-862667B4BF4A}"/>
              </a:ext>
            </a:extLst>
          </p:cNvPr>
          <p:cNvSpPr/>
          <p:nvPr/>
        </p:nvSpPr>
        <p:spPr>
          <a:xfrm>
            <a:off x="15770321" y="9924763"/>
            <a:ext cx="23218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25%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A85088-89A6-CC48-80A9-C6D48212816A}"/>
              </a:ext>
            </a:extLst>
          </p:cNvPr>
          <p:cNvSpPr txBox="1"/>
          <p:nvPr/>
        </p:nvSpPr>
        <p:spPr>
          <a:xfrm>
            <a:off x="18956424" y="10432594"/>
            <a:ext cx="3880678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8" name="CuadroTexto 350">
            <a:extLst>
              <a:ext uri="{FF2B5EF4-FFF2-40B4-BE49-F238E27FC236}">
                <a16:creationId xmlns:a16="http://schemas.microsoft.com/office/drawing/2014/main" id="{A79B0B70-FA7C-DA42-9653-33F29B7CAE39}"/>
              </a:ext>
            </a:extLst>
          </p:cNvPr>
          <p:cNvSpPr txBox="1"/>
          <p:nvPr/>
        </p:nvSpPr>
        <p:spPr>
          <a:xfrm>
            <a:off x="20107590" y="9288968"/>
            <a:ext cx="23471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15.6K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7C6DF14A-A3EF-8949-BB9F-990D20883093}"/>
              </a:ext>
            </a:extLst>
          </p:cNvPr>
          <p:cNvSpPr/>
          <p:nvPr/>
        </p:nvSpPr>
        <p:spPr>
          <a:xfrm>
            <a:off x="19112062" y="9652477"/>
            <a:ext cx="617151" cy="53202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1E573D16-C34C-C140-8F93-BB4C9F706C8A}"/>
              </a:ext>
            </a:extLst>
          </p:cNvPr>
          <p:cNvSpPr/>
          <p:nvPr/>
        </p:nvSpPr>
        <p:spPr>
          <a:xfrm rot="5400000">
            <a:off x="10416688" y="9583481"/>
            <a:ext cx="1819613" cy="156863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Century Gothic" panose="020B0502020202020204" pitchFamily="34" charset="0"/>
            </a:endParaRPr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id="{6ED25A46-7ECF-7342-B2F3-49034F1E901A}"/>
              </a:ext>
            </a:extLst>
          </p:cNvPr>
          <p:cNvSpPr/>
          <p:nvPr/>
        </p:nvSpPr>
        <p:spPr>
          <a:xfrm rot="5400000">
            <a:off x="12140958" y="9583483"/>
            <a:ext cx="1819612" cy="1568631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9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350">
            <a:extLst>
              <a:ext uri="{FF2B5EF4-FFF2-40B4-BE49-F238E27FC236}">
                <a16:creationId xmlns:a16="http://schemas.microsoft.com/office/drawing/2014/main" id="{2BF5268F-E7A4-7042-BEB4-1F9BDF818CAD}"/>
              </a:ext>
            </a:extLst>
          </p:cNvPr>
          <p:cNvSpPr txBox="1"/>
          <p:nvPr/>
        </p:nvSpPr>
        <p:spPr>
          <a:xfrm>
            <a:off x="8114739" y="856506"/>
            <a:ext cx="81483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KPI Infographics</a:t>
            </a:r>
          </a:p>
        </p:txBody>
      </p:sp>
      <p:sp>
        <p:nvSpPr>
          <p:cNvPr id="17" name="CuadroTexto 351">
            <a:extLst>
              <a:ext uri="{FF2B5EF4-FFF2-40B4-BE49-F238E27FC236}">
                <a16:creationId xmlns:a16="http://schemas.microsoft.com/office/drawing/2014/main" id="{B3B017E7-AD75-A542-9982-28CF9712C7CB}"/>
              </a:ext>
            </a:extLst>
          </p:cNvPr>
          <p:cNvSpPr txBox="1"/>
          <p:nvPr/>
        </p:nvSpPr>
        <p:spPr>
          <a:xfrm>
            <a:off x="7816943" y="2211018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8" name="Rectangle 45">
            <a:extLst>
              <a:ext uri="{FF2B5EF4-FFF2-40B4-BE49-F238E27FC236}">
                <a16:creationId xmlns:a16="http://schemas.microsoft.com/office/drawing/2014/main" id="{EF240401-C589-CB45-A92B-0F9BCA58629C}"/>
              </a:ext>
            </a:extLst>
          </p:cNvPr>
          <p:cNvSpPr/>
          <p:nvPr/>
        </p:nvSpPr>
        <p:spPr>
          <a:xfrm>
            <a:off x="11079729" y="2999900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EC6335-C03C-B34E-820B-3280C66C0169}"/>
              </a:ext>
            </a:extLst>
          </p:cNvPr>
          <p:cNvGrpSpPr/>
          <p:nvPr/>
        </p:nvGrpSpPr>
        <p:grpSpPr>
          <a:xfrm>
            <a:off x="6750849" y="4856908"/>
            <a:ext cx="10403402" cy="8037410"/>
            <a:chOff x="8544998" y="5372779"/>
            <a:chExt cx="7287655" cy="563026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A75D6F8-3AE2-1642-9CAC-B04404C1E47E}"/>
                </a:ext>
              </a:extLst>
            </p:cNvPr>
            <p:cNvGrpSpPr/>
            <p:nvPr/>
          </p:nvGrpSpPr>
          <p:grpSpPr>
            <a:xfrm>
              <a:off x="8544998" y="5372779"/>
              <a:ext cx="7287655" cy="3653138"/>
              <a:chOff x="4118429" y="5581783"/>
              <a:chExt cx="16226971" cy="8134217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AF100FA-8293-4F41-A451-EB9BA3834667}"/>
                  </a:ext>
                </a:extLst>
              </p:cNvPr>
              <p:cNvGrpSpPr/>
              <p:nvPr/>
            </p:nvGrpSpPr>
            <p:grpSpPr>
              <a:xfrm>
                <a:off x="4118429" y="5581783"/>
                <a:ext cx="16226971" cy="8134217"/>
                <a:chOff x="1885950" y="5205413"/>
                <a:chExt cx="3727450" cy="1868487"/>
              </a:xfrm>
            </p:grpSpPr>
            <p:sp>
              <p:nvSpPr>
                <p:cNvPr id="22" name="Freeform 1">
                  <a:extLst>
                    <a:ext uri="{FF2B5EF4-FFF2-40B4-BE49-F238E27FC236}">
                      <a16:creationId xmlns:a16="http://schemas.microsoft.com/office/drawing/2014/main" id="{1E85877D-9EA6-5F4C-940C-C2DA8A3B03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32050" y="5205413"/>
                  <a:ext cx="1323975" cy="868362"/>
                </a:xfrm>
                <a:custGeom>
                  <a:avLst/>
                  <a:gdLst>
                    <a:gd name="T0" fmla="*/ 898 w 3678"/>
                    <a:gd name="T1" fmla="*/ 2412 h 2413"/>
                    <a:gd name="T2" fmla="*/ 898 w 3678"/>
                    <a:gd name="T3" fmla="*/ 2412 h 2413"/>
                    <a:gd name="T4" fmla="*/ 0 w 3678"/>
                    <a:gd name="T5" fmla="*/ 1514 h 2413"/>
                    <a:gd name="T6" fmla="*/ 3677 w 3678"/>
                    <a:gd name="T7" fmla="*/ 0 h 2413"/>
                    <a:gd name="T8" fmla="*/ 3677 w 3678"/>
                    <a:gd name="T9" fmla="*/ 1261 h 2413"/>
                    <a:gd name="T10" fmla="*/ 898 w 3678"/>
                    <a:gd name="T11" fmla="*/ 2412 h 2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78" h="2413">
                      <a:moveTo>
                        <a:pt x="898" y="2412"/>
                      </a:moveTo>
                      <a:lnTo>
                        <a:pt x="898" y="2412"/>
                      </a:lnTo>
                      <a:cubicBezTo>
                        <a:pt x="0" y="1514"/>
                        <a:pt x="0" y="1514"/>
                        <a:pt x="0" y="1514"/>
                      </a:cubicBezTo>
                      <a:cubicBezTo>
                        <a:pt x="982" y="560"/>
                        <a:pt x="2302" y="0"/>
                        <a:pt x="3677" y="0"/>
                      </a:cubicBezTo>
                      <a:cubicBezTo>
                        <a:pt x="3677" y="1261"/>
                        <a:pt x="3677" y="1261"/>
                        <a:pt x="3677" y="1261"/>
                      </a:cubicBezTo>
                      <a:cubicBezTo>
                        <a:pt x="2638" y="1261"/>
                        <a:pt x="1628" y="1682"/>
                        <a:pt x="898" y="2412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3" name="Freeform 2">
                  <a:extLst>
                    <a:ext uri="{FF2B5EF4-FFF2-40B4-BE49-F238E27FC236}">
                      <a16:creationId xmlns:a16="http://schemas.microsoft.com/office/drawing/2014/main" id="{E566AAAE-2176-EE42-AA95-B2253C3258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4438" y="5205413"/>
                  <a:ext cx="1312862" cy="868362"/>
                </a:xfrm>
                <a:custGeom>
                  <a:avLst/>
                  <a:gdLst>
                    <a:gd name="T0" fmla="*/ 2777 w 3647"/>
                    <a:gd name="T1" fmla="*/ 2412 h 2413"/>
                    <a:gd name="T2" fmla="*/ 2777 w 3647"/>
                    <a:gd name="T3" fmla="*/ 2412 h 2413"/>
                    <a:gd name="T4" fmla="*/ 0 w 3647"/>
                    <a:gd name="T5" fmla="*/ 1261 h 2413"/>
                    <a:gd name="T6" fmla="*/ 0 w 3647"/>
                    <a:gd name="T7" fmla="*/ 0 h 2413"/>
                    <a:gd name="T8" fmla="*/ 3646 w 3647"/>
                    <a:gd name="T9" fmla="*/ 1514 h 2413"/>
                    <a:gd name="T10" fmla="*/ 2777 w 3647"/>
                    <a:gd name="T11" fmla="*/ 2412 h 2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47" h="2413">
                      <a:moveTo>
                        <a:pt x="2777" y="2412"/>
                      </a:moveTo>
                      <a:lnTo>
                        <a:pt x="2777" y="2412"/>
                      </a:lnTo>
                      <a:cubicBezTo>
                        <a:pt x="2019" y="1682"/>
                        <a:pt x="1037" y="1261"/>
                        <a:pt x="0" y="126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73" y="0"/>
                        <a:pt x="2665" y="560"/>
                        <a:pt x="3646" y="1514"/>
                      </a:cubicBezTo>
                      <a:lnTo>
                        <a:pt x="2777" y="2412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4" name="Freeform 3">
                  <a:extLst>
                    <a:ext uri="{FF2B5EF4-FFF2-40B4-BE49-F238E27FC236}">
                      <a16:creationId xmlns:a16="http://schemas.microsoft.com/office/drawing/2014/main" id="{3DA09CD2-C194-F249-B644-10AE5BFB5E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5950" y="5749925"/>
                  <a:ext cx="868363" cy="1323975"/>
                </a:xfrm>
                <a:custGeom>
                  <a:avLst/>
                  <a:gdLst>
                    <a:gd name="T0" fmla="*/ 1263 w 2414"/>
                    <a:gd name="T1" fmla="*/ 3676 h 3677"/>
                    <a:gd name="T2" fmla="*/ 1263 w 2414"/>
                    <a:gd name="T3" fmla="*/ 3676 h 3677"/>
                    <a:gd name="T4" fmla="*/ 0 w 2414"/>
                    <a:gd name="T5" fmla="*/ 3676 h 3677"/>
                    <a:gd name="T6" fmla="*/ 1515 w 2414"/>
                    <a:gd name="T7" fmla="*/ 0 h 3677"/>
                    <a:gd name="T8" fmla="*/ 2413 w 2414"/>
                    <a:gd name="T9" fmla="*/ 898 h 3677"/>
                    <a:gd name="T10" fmla="*/ 1263 w 2414"/>
                    <a:gd name="T11" fmla="*/ 3676 h 3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14" h="3677">
                      <a:moveTo>
                        <a:pt x="1263" y="3676"/>
                      </a:moveTo>
                      <a:lnTo>
                        <a:pt x="1263" y="3676"/>
                      </a:lnTo>
                      <a:cubicBezTo>
                        <a:pt x="0" y="3676"/>
                        <a:pt x="0" y="3676"/>
                        <a:pt x="0" y="3676"/>
                      </a:cubicBezTo>
                      <a:cubicBezTo>
                        <a:pt x="0" y="2301"/>
                        <a:pt x="561" y="982"/>
                        <a:pt x="1515" y="0"/>
                      </a:cubicBezTo>
                      <a:cubicBezTo>
                        <a:pt x="2413" y="898"/>
                        <a:pt x="2413" y="898"/>
                        <a:pt x="2413" y="898"/>
                      </a:cubicBezTo>
                      <a:cubicBezTo>
                        <a:pt x="1684" y="1628"/>
                        <a:pt x="1263" y="2638"/>
                        <a:pt x="1263" y="3676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5" name="Freeform 4">
                  <a:extLst>
                    <a:ext uri="{FF2B5EF4-FFF2-40B4-BE49-F238E27FC236}">
                      <a16:creationId xmlns:a16="http://schemas.microsoft.com/office/drawing/2014/main" id="{24F39B0D-1DE0-F04B-BF4F-102EA7EB56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4563" y="5749925"/>
                  <a:ext cx="858837" cy="1323975"/>
                </a:xfrm>
                <a:custGeom>
                  <a:avLst/>
                  <a:gdLst>
                    <a:gd name="T0" fmla="*/ 2385 w 2386"/>
                    <a:gd name="T1" fmla="*/ 3676 h 3677"/>
                    <a:gd name="T2" fmla="*/ 2385 w 2386"/>
                    <a:gd name="T3" fmla="*/ 3676 h 3677"/>
                    <a:gd name="T4" fmla="*/ 1150 w 2386"/>
                    <a:gd name="T5" fmla="*/ 3676 h 3677"/>
                    <a:gd name="T6" fmla="*/ 0 w 2386"/>
                    <a:gd name="T7" fmla="*/ 898 h 3677"/>
                    <a:gd name="T8" fmla="*/ 869 w 2386"/>
                    <a:gd name="T9" fmla="*/ 0 h 3677"/>
                    <a:gd name="T10" fmla="*/ 2385 w 2386"/>
                    <a:gd name="T11" fmla="*/ 3676 h 3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86" h="3677">
                      <a:moveTo>
                        <a:pt x="2385" y="3676"/>
                      </a:moveTo>
                      <a:lnTo>
                        <a:pt x="2385" y="3676"/>
                      </a:lnTo>
                      <a:cubicBezTo>
                        <a:pt x="1150" y="3676"/>
                        <a:pt x="1150" y="3676"/>
                        <a:pt x="1150" y="3676"/>
                      </a:cubicBezTo>
                      <a:cubicBezTo>
                        <a:pt x="1150" y="2638"/>
                        <a:pt x="729" y="1628"/>
                        <a:pt x="0" y="898"/>
                      </a:cubicBezTo>
                      <a:cubicBezTo>
                        <a:pt x="869" y="0"/>
                        <a:pt x="869" y="0"/>
                        <a:pt x="869" y="0"/>
                      </a:cubicBezTo>
                      <a:cubicBezTo>
                        <a:pt x="1852" y="982"/>
                        <a:pt x="2385" y="2301"/>
                        <a:pt x="2385" y="3676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21" name="Up Arrow 20">
                <a:extLst>
                  <a:ext uri="{FF2B5EF4-FFF2-40B4-BE49-F238E27FC236}">
                    <a16:creationId xmlns:a16="http://schemas.microsoft.com/office/drawing/2014/main" id="{4F8DB637-4962-0943-8268-3243C801E898}"/>
                  </a:ext>
                </a:extLst>
              </p:cNvPr>
              <p:cNvSpPr/>
              <p:nvPr/>
            </p:nvSpPr>
            <p:spPr>
              <a:xfrm rot="20161536">
                <a:off x="9285603" y="6338938"/>
                <a:ext cx="2572844" cy="6816628"/>
              </a:xfrm>
              <a:prstGeom prst="upArrow">
                <a:avLst>
                  <a:gd name="adj1" fmla="val 44742"/>
                  <a:gd name="adj2" fmla="val 63796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6" name="Pie 25">
              <a:extLst>
                <a:ext uri="{FF2B5EF4-FFF2-40B4-BE49-F238E27FC236}">
                  <a16:creationId xmlns:a16="http://schemas.microsoft.com/office/drawing/2014/main" id="{59199968-A5E0-E345-BE03-01322345BD41}"/>
                </a:ext>
              </a:extLst>
            </p:cNvPr>
            <p:cNvSpPr/>
            <p:nvPr/>
          </p:nvSpPr>
          <p:spPr>
            <a:xfrm rot="5400000">
              <a:off x="10270050" y="7225492"/>
              <a:ext cx="3777548" cy="3777548"/>
            </a:xfrm>
            <a:prstGeom prst="pie">
              <a:avLst>
                <a:gd name="adj1" fmla="val 5444344"/>
                <a:gd name="adj2" fmla="val 1620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38926F0-59BB-BE4C-9135-95D6B2B28154}"/>
              </a:ext>
            </a:extLst>
          </p:cNvPr>
          <p:cNvSpPr/>
          <p:nvPr/>
        </p:nvSpPr>
        <p:spPr>
          <a:xfrm>
            <a:off x="7537249" y="5632235"/>
            <a:ext cx="1274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10k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AC2748-22EB-7A41-8FB1-BACF92F9474E}"/>
              </a:ext>
            </a:extLst>
          </p:cNvPr>
          <p:cNvSpPr/>
          <p:nvPr/>
        </p:nvSpPr>
        <p:spPr>
          <a:xfrm>
            <a:off x="6013196" y="9650280"/>
            <a:ext cx="1274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0k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81D9D-5A69-7D45-A425-9529BB896521}"/>
              </a:ext>
            </a:extLst>
          </p:cNvPr>
          <p:cNvSpPr/>
          <p:nvPr/>
        </p:nvSpPr>
        <p:spPr>
          <a:xfrm>
            <a:off x="11601249" y="4082835"/>
            <a:ext cx="1274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20k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91C25C-6202-B04B-B4CD-866F54A65E9E}"/>
              </a:ext>
            </a:extLst>
          </p:cNvPr>
          <p:cNvSpPr/>
          <p:nvPr/>
        </p:nvSpPr>
        <p:spPr>
          <a:xfrm>
            <a:off x="15817649" y="5632235"/>
            <a:ext cx="1274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30k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3BC58DA-2420-C840-84DD-38976CD8C7EB}"/>
              </a:ext>
            </a:extLst>
          </p:cNvPr>
          <p:cNvSpPr/>
          <p:nvPr/>
        </p:nvSpPr>
        <p:spPr>
          <a:xfrm>
            <a:off x="17468596" y="9650280"/>
            <a:ext cx="1274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40k</a:t>
            </a:r>
          </a:p>
        </p:txBody>
      </p:sp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AF6E6139-68FD-1E47-9FD0-7F5C9B23C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3048519"/>
              </p:ext>
            </p:extLst>
          </p:nvPr>
        </p:nvGraphicFramePr>
        <p:xfrm>
          <a:off x="1391338" y="5711604"/>
          <a:ext cx="4142826" cy="4977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7D777B04-F699-CB48-A8A5-975C8DDA5A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9806276"/>
              </p:ext>
            </p:extLst>
          </p:nvPr>
        </p:nvGraphicFramePr>
        <p:xfrm>
          <a:off x="19120538" y="5892799"/>
          <a:ext cx="4142826" cy="4796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E4CD22E0-46B2-6E4B-8766-C1C8028788E9}"/>
              </a:ext>
            </a:extLst>
          </p:cNvPr>
          <p:cNvSpPr txBox="1"/>
          <p:nvPr/>
        </p:nvSpPr>
        <p:spPr>
          <a:xfrm>
            <a:off x="1391338" y="10788437"/>
            <a:ext cx="3880678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00BCE2-734E-EB4F-9D72-D8100CA8B4CB}"/>
              </a:ext>
            </a:extLst>
          </p:cNvPr>
          <p:cNvSpPr txBox="1"/>
          <p:nvPr/>
        </p:nvSpPr>
        <p:spPr>
          <a:xfrm>
            <a:off x="19145938" y="10788437"/>
            <a:ext cx="3880678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6" name="CuadroTexto 350">
            <a:extLst>
              <a:ext uri="{FF2B5EF4-FFF2-40B4-BE49-F238E27FC236}">
                <a16:creationId xmlns:a16="http://schemas.microsoft.com/office/drawing/2014/main" id="{4A1E93E0-8D8D-5A41-9A81-66387DB12C11}"/>
              </a:ext>
            </a:extLst>
          </p:cNvPr>
          <p:cNvSpPr txBox="1"/>
          <p:nvPr/>
        </p:nvSpPr>
        <p:spPr>
          <a:xfrm>
            <a:off x="2386866" y="4264783"/>
            <a:ext cx="23471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15.6K</a:t>
            </a:r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3C1C3E0C-E1DF-9E4A-9505-A887062E3CFF}"/>
              </a:ext>
            </a:extLst>
          </p:cNvPr>
          <p:cNvSpPr/>
          <p:nvPr/>
        </p:nvSpPr>
        <p:spPr>
          <a:xfrm>
            <a:off x="1391338" y="4628292"/>
            <a:ext cx="617151" cy="53202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CuadroTexto 350">
            <a:extLst>
              <a:ext uri="{FF2B5EF4-FFF2-40B4-BE49-F238E27FC236}">
                <a16:creationId xmlns:a16="http://schemas.microsoft.com/office/drawing/2014/main" id="{29D819EC-BF36-3445-BD96-67AF66497A12}"/>
              </a:ext>
            </a:extLst>
          </p:cNvPr>
          <p:cNvSpPr txBox="1"/>
          <p:nvPr/>
        </p:nvSpPr>
        <p:spPr>
          <a:xfrm>
            <a:off x="20346584" y="4264783"/>
            <a:ext cx="23695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24.6K</a:t>
            </a:r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ADB70E15-6161-9848-8D76-811399C95E3B}"/>
              </a:ext>
            </a:extLst>
          </p:cNvPr>
          <p:cNvSpPr/>
          <p:nvPr/>
        </p:nvSpPr>
        <p:spPr>
          <a:xfrm>
            <a:off x="19362277" y="4628292"/>
            <a:ext cx="617151" cy="53202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935666-6C55-B045-9DAE-E6DEB6939469}"/>
              </a:ext>
            </a:extLst>
          </p:cNvPr>
          <p:cNvSpPr/>
          <p:nvPr/>
        </p:nvSpPr>
        <p:spPr>
          <a:xfrm>
            <a:off x="5749384" y="11293462"/>
            <a:ext cx="2432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NPR Score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4E438E8-8267-F84C-A803-8DD55DEE4FDF}"/>
              </a:ext>
            </a:extLst>
          </p:cNvPr>
          <p:cNvSpPr/>
          <p:nvPr/>
        </p:nvSpPr>
        <p:spPr>
          <a:xfrm>
            <a:off x="9182249" y="11238512"/>
            <a:ext cx="2797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Source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1A1F24F-A0CB-E641-BBE8-E2BA8536F05E}"/>
              </a:ext>
            </a:extLst>
          </p:cNvPr>
          <p:cNvSpPr/>
          <p:nvPr/>
        </p:nvSpPr>
        <p:spPr>
          <a:xfrm>
            <a:off x="7781268" y="11159016"/>
            <a:ext cx="1288738" cy="7592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A24528E-F313-034D-B329-D2361FBEF974}"/>
              </a:ext>
            </a:extLst>
          </p:cNvPr>
          <p:cNvSpPr/>
          <p:nvPr/>
        </p:nvSpPr>
        <p:spPr>
          <a:xfrm>
            <a:off x="7892287" y="11277908"/>
            <a:ext cx="1066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10%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A0A8B26-084E-D043-963D-82129E4C5B60}"/>
              </a:ext>
            </a:extLst>
          </p:cNvPr>
          <p:cNvSpPr/>
          <p:nvPr/>
        </p:nvSpPr>
        <p:spPr>
          <a:xfrm>
            <a:off x="10698426" y="11125349"/>
            <a:ext cx="1288738" cy="7592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9059ABF-828A-514F-BE4A-4CC4F3FB6199}"/>
              </a:ext>
            </a:extLst>
          </p:cNvPr>
          <p:cNvSpPr/>
          <p:nvPr/>
        </p:nvSpPr>
        <p:spPr>
          <a:xfrm>
            <a:off x="10809445" y="11244241"/>
            <a:ext cx="1066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20%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65825EB-A74E-5B4B-B526-7E245A04E474}"/>
              </a:ext>
            </a:extLst>
          </p:cNvPr>
          <p:cNvSpPr/>
          <p:nvPr/>
        </p:nvSpPr>
        <p:spPr>
          <a:xfrm>
            <a:off x="12150184" y="11293462"/>
            <a:ext cx="2432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NPR Score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E00A797-E815-AD45-846C-75863EC438AA}"/>
              </a:ext>
            </a:extLst>
          </p:cNvPr>
          <p:cNvSpPr/>
          <p:nvPr/>
        </p:nvSpPr>
        <p:spPr>
          <a:xfrm>
            <a:off x="15583049" y="11238512"/>
            <a:ext cx="2797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Source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75126CD-1EFF-E948-9E9F-3F6792B9A7E3}"/>
              </a:ext>
            </a:extLst>
          </p:cNvPr>
          <p:cNvSpPr/>
          <p:nvPr/>
        </p:nvSpPr>
        <p:spPr>
          <a:xfrm>
            <a:off x="14182068" y="11159016"/>
            <a:ext cx="1288738" cy="75926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385452-91B5-A741-B341-B490CC2C8153}"/>
              </a:ext>
            </a:extLst>
          </p:cNvPr>
          <p:cNvSpPr/>
          <p:nvPr/>
        </p:nvSpPr>
        <p:spPr>
          <a:xfrm>
            <a:off x="14293087" y="11277908"/>
            <a:ext cx="1066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10%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16C6583-6DF2-E049-8948-A48C4B203903}"/>
              </a:ext>
            </a:extLst>
          </p:cNvPr>
          <p:cNvSpPr/>
          <p:nvPr/>
        </p:nvSpPr>
        <p:spPr>
          <a:xfrm>
            <a:off x="17099226" y="11125349"/>
            <a:ext cx="1288738" cy="75926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11CEC07-619C-2C43-BD10-04F32D671D83}"/>
              </a:ext>
            </a:extLst>
          </p:cNvPr>
          <p:cNvSpPr/>
          <p:nvPr/>
        </p:nvSpPr>
        <p:spPr>
          <a:xfrm>
            <a:off x="17210245" y="11244241"/>
            <a:ext cx="1066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71656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350">
            <a:extLst>
              <a:ext uri="{FF2B5EF4-FFF2-40B4-BE49-F238E27FC236}">
                <a16:creationId xmlns:a16="http://schemas.microsoft.com/office/drawing/2014/main" id="{E219F775-9B57-0B47-A17A-6D83B7535F92}"/>
              </a:ext>
            </a:extLst>
          </p:cNvPr>
          <p:cNvSpPr txBox="1"/>
          <p:nvPr/>
        </p:nvSpPr>
        <p:spPr>
          <a:xfrm>
            <a:off x="8114739" y="856506"/>
            <a:ext cx="81483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KPI Infographics</a:t>
            </a:r>
          </a:p>
        </p:txBody>
      </p:sp>
      <p:sp>
        <p:nvSpPr>
          <p:cNvPr id="24" name="CuadroTexto 351">
            <a:extLst>
              <a:ext uri="{FF2B5EF4-FFF2-40B4-BE49-F238E27FC236}">
                <a16:creationId xmlns:a16="http://schemas.microsoft.com/office/drawing/2014/main" id="{A572D545-DE99-414B-AF6A-A5B4FA04F7AD}"/>
              </a:ext>
            </a:extLst>
          </p:cNvPr>
          <p:cNvSpPr txBox="1"/>
          <p:nvPr/>
        </p:nvSpPr>
        <p:spPr>
          <a:xfrm>
            <a:off x="7816943" y="2211018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5" name="Rectangle 45">
            <a:extLst>
              <a:ext uri="{FF2B5EF4-FFF2-40B4-BE49-F238E27FC236}">
                <a16:creationId xmlns:a16="http://schemas.microsoft.com/office/drawing/2014/main" id="{9D961575-54B0-4A42-8D15-E82FD45C0492}"/>
              </a:ext>
            </a:extLst>
          </p:cNvPr>
          <p:cNvSpPr/>
          <p:nvPr/>
        </p:nvSpPr>
        <p:spPr>
          <a:xfrm>
            <a:off x="11079729" y="2999900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5F59A69E-5875-9A44-B993-7864101078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686206"/>
              </p:ext>
            </p:extLst>
          </p:nvPr>
        </p:nvGraphicFramePr>
        <p:xfrm>
          <a:off x="8444396" y="3431394"/>
          <a:ext cx="8169284" cy="5446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53010B9A-280C-104A-8162-45A58D8E4004}"/>
              </a:ext>
            </a:extLst>
          </p:cNvPr>
          <p:cNvSpPr/>
          <p:nvPr/>
        </p:nvSpPr>
        <p:spPr>
          <a:xfrm>
            <a:off x="17646785" y="3722256"/>
            <a:ext cx="4834040" cy="4100944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8" name="CuadroTexto 350">
            <a:extLst>
              <a:ext uri="{FF2B5EF4-FFF2-40B4-BE49-F238E27FC236}">
                <a16:creationId xmlns:a16="http://schemas.microsoft.com/office/drawing/2014/main" id="{A4502538-1A0E-EC42-9629-98C239CCCB32}"/>
              </a:ext>
            </a:extLst>
          </p:cNvPr>
          <p:cNvSpPr txBox="1"/>
          <p:nvPr/>
        </p:nvSpPr>
        <p:spPr>
          <a:xfrm>
            <a:off x="18832272" y="4113222"/>
            <a:ext cx="28440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$21.6K</a:t>
            </a: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03E83B45-C911-CE43-B790-A93970AB7736}"/>
              </a:ext>
            </a:extLst>
          </p:cNvPr>
          <p:cNvSpPr/>
          <p:nvPr/>
        </p:nvSpPr>
        <p:spPr>
          <a:xfrm>
            <a:off x="18215121" y="4432582"/>
            <a:ext cx="617151" cy="53202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DF7AAA-400E-3E49-9A8D-0DB2455A6A2A}"/>
              </a:ext>
            </a:extLst>
          </p:cNvPr>
          <p:cNvSpPr txBox="1"/>
          <p:nvPr/>
        </p:nvSpPr>
        <p:spPr>
          <a:xfrm>
            <a:off x="18189607" y="5396883"/>
            <a:ext cx="3908393" cy="2047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36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Medium" pitchFamily="2" charset="77"/>
              </a:rPr>
              <a:t>People Risk</a:t>
            </a:r>
          </a:p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89FE56-153D-C541-860C-F9EE89B581C7}"/>
              </a:ext>
            </a:extLst>
          </p:cNvPr>
          <p:cNvSpPr/>
          <p:nvPr/>
        </p:nvSpPr>
        <p:spPr>
          <a:xfrm>
            <a:off x="17646785" y="8167256"/>
            <a:ext cx="4834040" cy="4100944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4" name="CuadroTexto 350">
            <a:extLst>
              <a:ext uri="{FF2B5EF4-FFF2-40B4-BE49-F238E27FC236}">
                <a16:creationId xmlns:a16="http://schemas.microsoft.com/office/drawing/2014/main" id="{D3BEF76D-CDB3-7D4C-8FCC-C507651CB806}"/>
              </a:ext>
            </a:extLst>
          </p:cNvPr>
          <p:cNvSpPr txBox="1"/>
          <p:nvPr/>
        </p:nvSpPr>
        <p:spPr>
          <a:xfrm>
            <a:off x="18832272" y="8558222"/>
            <a:ext cx="28440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$30.6K</a:t>
            </a: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3C0B61BE-50FA-E043-B0C3-1515BFFA75A8}"/>
              </a:ext>
            </a:extLst>
          </p:cNvPr>
          <p:cNvSpPr/>
          <p:nvPr/>
        </p:nvSpPr>
        <p:spPr>
          <a:xfrm>
            <a:off x="18215121" y="8877582"/>
            <a:ext cx="617151" cy="53202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517EB9-4CDC-5E4F-8F0C-29CD665C7F01}"/>
              </a:ext>
            </a:extLst>
          </p:cNvPr>
          <p:cNvSpPr txBox="1"/>
          <p:nvPr/>
        </p:nvSpPr>
        <p:spPr>
          <a:xfrm>
            <a:off x="18189607" y="9841883"/>
            <a:ext cx="3908393" cy="2047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36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Medium" pitchFamily="2" charset="77"/>
              </a:rPr>
              <a:t>People Risk</a:t>
            </a:r>
          </a:p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34AC4713-21A3-7544-9C06-F90FE735CB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6098697"/>
              </p:ext>
            </p:extLst>
          </p:nvPr>
        </p:nvGraphicFramePr>
        <p:xfrm>
          <a:off x="8579267" y="8436829"/>
          <a:ext cx="8034413" cy="3831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B4368519-91CC-2649-9249-66DE438E17C9}"/>
              </a:ext>
            </a:extLst>
          </p:cNvPr>
          <p:cNvSpPr/>
          <p:nvPr/>
        </p:nvSpPr>
        <p:spPr>
          <a:xfrm>
            <a:off x="1882775" y="3722256"/>
            <a:ext cx="5730968" cy="4100944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F2C3764-5240-E841-AAF1-70E4F136DDA6}"/>
              </a:ext>
            </a:extLst>
          </p:cNvPr>
          <p:cNvSpPr/>
          <p:nvPr/>
        </p:nvSpPr>
        <p:spPr>
          <a:xfrm>
            <a:off x="2373252" y="4873664"/>
            <a:ext cx="2432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NPR Score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1B4765-AE5B-B846-B988-6C34C1C9D055}"/>
              </a:ext>
            </a:extLst>
          </p:cNvPr>
          <p:cNvSpPr/>
          <p:nvPr/>
        </p:nvSpPr>
        <p:spPr>
          <a:xfrm>
            <a:off x="2373252" y="5512633"/>
            <a:ext cx="2797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Source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7FAACA-B2A0-FB41-B9EB-E8E98921718C}"/>
              </a:ext>
            </a:extLst>
          </p:cNvPr>
          <p:cNvSpPr/>
          <p:nvPr/>
        </p:nvSpPr>
        <p:spPr>
          <a:xfrm>
            <a:off x="2373252" y="6135862"/>
            <a:ext cx="2797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Sales Rep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AC49A71-45E7-E54E-A0FF-3574F1BEB80F}"/>
              </a:ext>
            </a:extLst>
          </p:cNvPr>
          <p:cNvSpPr/>
          <p:nvPr/>
        </p:nvSpPr>
        <p:spPr>
          <a:xfrm>
            <a:off x="5081758" y="4873663"/>
            <a:ext cx="8300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E3D563C-8ADC-EB45-ABAE-3A365A1F57CF}"/>
              </a:ext>
            </a:extLst>
          </p:cNvPr>
          <p:cNvSpPr/>
          <p:nvPr/>
        </p:nvSpPr>
        <p:spPr>
          <a:xfrm>
            <a:off x="5081757" y="5512632"/>
            <a:ext cx="2146265" cy="542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Instagram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4C8875-338F-6749-9BFE-98B832A67D47}"/>
              </a:ext>
            </a:extLst>
          </p:cNvPr>
          <p:cNvSpPr/>
          <p:nvPr/>
        </p:nvSpPr>
        <p:spPr>
          <a:xfrm>
            <a:off x="5081757" y="6135862"/>
            <a:ext cx="214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John Smith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7FD604-85B2-FB4C-A878-6A99045A955E}"/>
              </a:ext>
            </a:extLst>
          </p:cNvPr>
          <p:cNvSpPr/>
          <p:nvPr/>
        </p:nvSpPr>
        <p:spPr>
          <a:xfrm>
            <a:off x="1882775" y="8319656"/>
            <a:ext cx="5730968" cy="4100944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322E6A-C9DE-0A44-834E-98B0175D6D80}"/>
              </a:ext>
            </a:extLst>
          </p:cNvPr>
          <p:cNvSpPr/>
          <p:nvPr/>
        </p:nvSpPr>
        <p:spPr>
          <a:xfrm>
            <a:off x="2373252" y="9471064"/>
            <a:ext cx="2432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NPR Score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C1C351-7F43-184D-BC8C-B030CF375996}"/>
              </a:ext>
            </a:extLst>
          </p:cNvPr>
          <p:cNvSpPr/>
          <p:nvPr/>
        </p:nvSpPr>
        <p:spPr>
          <a:xfrm>
            <a:off x="2373252" y="10110033"/>
            <a:ext cx="2797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Source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A3A9A7C-1D36-BF4B-AF50-2C438C3CE441}"/>
              </a:ext>
            </a:extLst>
          </p:cNvPr>
          <p:cNvSpPr/>
          <p:nvPr/>
        </p:nvSpPr>
        <p:spPr>
          <a:xfrm>
            <a:off x="2373252" y="10733262"/>
            <a:ext cx="2797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Sales Rep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8294FF-B81E-EE44-BBA5-0DF021857EAE}"/>
              </a:ext>
            </a:extLst>
          </p:cNvPr>
          <p:cNvSpPr/>
          <p:nvPr/>
        </p:nvSpPr>
        <p:spPr>
          <a:xfrm>
            <a:off x="5081758" y="9471063"/>
            <a:ext cx="8300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78D89E-680B-2E48-8097-F6B9E3DA4C00}"/>
              </a:ext>
            </a:extLst>
          </p:cNvPr>
          <p:cNvSpPr/>
          <p:nvPr/>
        </p:nvSpPr>
        <p:spPr>
          <a:xfrm>
            <a:off x="5081757" y="10110032"/>
            <a:ext cx="2146265" cy="542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Instagram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BAD45D2-0A85-C84E-B1E5-13CA1DBC884F}"/>
              </a:ext>
            </a:extLst>
          </p:cNvPr>
          <p:cNvSpPr/>
          <p:nvPr/>
        </p:nvSpPr>
        <p:spPr>
          <a:xfrm>
            <a:off x="5081757" y="10733262"/>
            <a:ext cx="214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John Smith</a:t>
            </a:r>
          </a:p>
        </p:txBody>
      </p:sp>
    </p:spTree>
    <p:extLst>
      <p:ext uri="{BB962C8B-B14F-4D97-AF65-F5344CB8AC3E}">
        <p14:creationId xmlns:p14="http://schemas.microsoft.com/office/powerpoint/2010/main" val="237508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350">
            <a:extLst>
              <a:ext uri="{FF2B5EF4-FFF2-40B4-BE49-F238E27FC236}">
                <a16:creationId xmlns:a16="http://schemas.microsoft.com/office/drawing/2014/main" id="{B2725508-7B98-9C47-A6B6-6E690ADF8BDD}"/>
              </a:ext>
            </a:extLst>
          </p:cNvPr>
          <p:cNvSpPr txBox="1"/>
          <p:nvPr/>
        </p:nvSpPr>
        <p:spPr>
          <a:xfrm>
            <a:off x="8114739" y="856506"/>
            <a:ext cx="81483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KPI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34C7888C-BAE5-7944-A5A9-91A1B4FAC25B}"/>
              </a:ext>
            </a:extLst>
          </p:cNvPr>
          <p:cNvSpPr txBox="1"/>
          <p:nvPr/>
        </p:nvSpPr>
        <p:spPr>
          <a:xfrm>
            <a:off x="7816943" y="2211018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7" name="Rectangle 45">
            <a:extLst>
              <a:ext uri="{FF2B5EF4-FFF2-40B4-BE49-F238E27FC236}">
                <a16:creationId xmlns:a16="http://schemas.microsoft.com/office/drawing/2014/main" id="{1E96E4E3-8A29-1C4E-B3AD-6F70F233E88F}"/>
              </a:ext>
            </a:extLst>
          </p:cNvPr>
          <p:cNvSpPr/>
          <p:nvPr/>
        </p:nvSpPr>
        <p:spPr>
          <a:xfrm>
            <a:off x="11079729" y="2999900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A6815B79-AE94-384A-98DB-E54A1D275C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304873"/>
              </p:ext>
            </p:extLst>
          </p:nvPr>
        </p:nvGraphicFramePr>
        <p:xfrm>
          <a:off x="1574801" y="3865880"/>
          <a:ext cx="5995142" cy="8503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9DBDA6AB-935E-FA4D-9328-2AF604760AF4}"/>
              </a:ext>
            </a:extLst>
          </p:cNvPr>
          <p:cNvSpPr/>
          <p:nvPr/>
        </p:nvSpPr>
        <p:spPr>
          <a:xfrm>
            <a:off x="8241739" y="3865880"/>
            <a:ext cx="14371260" cy="227956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7E2BAB-4764-8B49-8EA6-3D1B0639E017}"/>
              </a:ext>
            </a:extLst>
          </p:cNvPr>
          <p:cNvSpPr/>
          <p:nvPr/>
        </p:nvSpPr>
        <p:spPr>
          <a:xfrm>
            <a:off x="8241739" y="6913880"/>
            <a:ext cx="14371260" cy="22795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EEA021-A093-EA43-8BD6-61102EC4FC02}"/>
              </a:ext>
            </a:extLst>
          </p:cNvPr>
          <p:cNvSpPr/>
          <p:nvPr/>
        </p:nvSpPr>
        <p:spPr>
          <a:xfrm>
            <a:off x="8241739" y="9961880"/>
            <a:ext cx="14371260" cy="2279562"/>
          </a:xfrm>
          <a:prstGeom prst="rect">
            <a:avLst/>
          </a:prstGeom>
          <a:solidFill>
            <a:srgbClr val="073D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CB1D0D-4ABD-684F-92B3-58E8159DCACB}"/>
              </a:ext>
            </a:extLst>
          </p:cNvPr>
          <p:cNvSpPr/>
          <p:nvPr/>
        </p:nvSpPr>
        <p:spPr>
          <a:xfrm>
            <a:off x="9085851" y="4667851"/>
            <a:ext cx="24321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January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851EF6-44E4-2840-B21B-D98582B63E63}"/>
              </a:ext>
            </a:extLst>
          </p:cNvPr>
          <p:cNvSpPr/>
          <p:nvPr/>
        </p:nvSpPr>
        <p:spPr>
          <a:xfrm>
            <a:off x="9085851" y="7715851"/>
            <a:ext cx="24321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February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B0AACB-D5AC-2E46-BE7B-BFBDE5C4EEC8}"/>
              </a:ext>
            </a:extLst>
          </p:cNvPr>
          <p:cNvSpPr/>
          <p:nvPr/>
        </p:nvSpPr>
        <p:spPr>
          <a:xfrm>
            <a:off x="9085851" y="10763851"/>
            <a:ext cx="24321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March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886FD5-FB1E-4741-B38F-9A46192B7F6E}"/>
              </a:ext>
            </a:extLst>
          </p:cNvPr>
          <p:cNvSpPr txBox="1"/>
          <p:nvPr/>
        </p:nvSpPr>
        <p:spPr>
          <a:xfrm>
            <a:off x="11941825" y="4482056"/>
            <a:ext cx="5565774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96D1EE-84C1-D94C-B54D-5098F44AAA5C}"/>
              </a:ext>
            </a:extLst>
          </p:cNvPr>
          <p:cNvSpPr txBox="1"/>
          <p:nvPr/>
        </p:nvSpPr>
        <p:spPr>
          <a:xfrm>
            <a:off x="11941825" y="7530056"/>
            <a:ext cx="5565774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4929A5-E7DB-D34D-85BD-BF626B339EFE}"/>
              </a:ext>
            </a:extLst>
          </p:cNvPr>
          <p:cNvSpPr txBox="1"/>
          <p:nvPr/>
        </p:nvSpPr>
        <p:spPr>
          <a:xfrm>
            <a:off x="11941825" y="10578056"/>
            <a:ext cx="5565774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A5300BF-1877-F24E-A51F-9952F2964416}"/>
              </a:ext>
            </a:extLst>
          </p:cNvPr>
          <p:cNvGrpSpPr/>
          <p:nvPr/>
        </p:nvGrpSpPr>
        <p:grpSpPr>
          <a:xfrm>
            <a:off x="17507599" y="4131190"/>
            <a:ext cx="4677668" cy="1750234"/>
            <a:chOff x="1487218" y="4731001"/>
            <a:chExt cx="5122187" cy="1916560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E361BBE-27D2-5A4F-9A90-7CAD1825EFE7}"/>
                </a:ext>
              </a:extLst>
            </p:cNvPr>
            <p:cNvSpPr/>
            <p:nvPr/>
          </p:nvSpPr>
          <p:spPr>
            <a:xfrm>
              <a:off x="2269207" y="4731001"/>
              <a:ext cx="3489724" cy="1742931"/>
            </a:xfrm>
            <a:custGeom>
              <a:avLst/>
              <a:gdLst>
                <a:gd name="connsiteX0" fmla="*/ 1779598 w 1779650"/>
                <a:gd name="connsiteY0" fmla="*/ 888722 h 888840"/>
                <a:gd name="connsiteX1" fmla="*/ 889773 w 1779650"/>
                <a:gd name="connsiteY1" fmla="*/ -118 h 888840"/>
                <a:gd name="connsiteX2" fmla="*/ -53 w 1779650"/>
                <a:gd name="connsiteY2" fmla="*/ 888722 h 888840"/>
                <a:gd name="connsiteX3" fmla="*/ 386758 w 1779650"/>
                <a:gd name="connsiteY3" fmla="*/ 888722 h 888840"/>
                <a:gd name="connsiteX4" fmla="*/ 882801 w 1779650"/>
                <a:gd name="connsiteY4" fmla="*/ 379394 h 888840"/>
                <a:gd name="connsiteX5" fmla="*/ 1392693 w 1779650"/>
                <a:gd name="connsiteY5" fmla="*/ 874897 h 888840"/>
                <a:gd name="connsiteX6" fmla="*/ 1392693 w 1779650"/>
                <a:gd name="connsiteY6" fmla="*/ 888722 h 8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9650" h="888840">
                  <a:moveTo>
                    <a:pt x="1779598" y="888722"/>
                  </a:moveTo>
                  <a:cubicBezTo>
                    <a:pt x="1779598" y="397833"/>
                    <a:pt x="1381206" y="-118"/>
                    <a:pt x="889773" y="-118"/>
                  </a:cubicBezTo>
                  <a:cubicBezTo>
                    <a:pt x="398336" y="-118"/>
                    <a:pt x="-53" y="397833"/>
                    <a:pt x="-53" y="888722"/>
                  </a:cubicBezTo>
                  <a:lnTo>
                    <a:pt x="386758" y="888722"/>
                  </a:lnTo>
                  <a:cubicBezTo>
                    <a:pt x="382935" y="611252"/>
                    <a:pt x="605023" y="383219"/>
                    <a:pt x="882801" y="379394"/>
                  </a:cubicBezTo>
                  <a:cubicBezTo>
                    <a:pt x="1160588" y="375579"/>
                    <a:pt x="1388874" y="597418"/>
                    <a:pt x="1392693" y="874897"/>
                  </a:cubicBezTo>
                  <a:cubicBezTo>
                    <a:pt x="1392760" y="879502"/>
                    <a:pt x="1392760" y="884117"/>
                    <a:pt x="1392693" y="88872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4BF7489-87B0-4A44-9619-8688417C0CB1}"/>
                </a:ext>
              </a:extLst>
            </p:cNvPr>
            <p:cNvSpPr/>
            <p:nvPr/>
          </p:nvSpPr>
          <p:spPr>
            <a:xfrm>
              <a:off x="3829772" y="4777085"/>
              <a:ext cx="585867" cy="1739805"/>
            </a:xfrm>
            <a:custGeom>
              <a:avLst/>
              <a:gdLst>
                <a:gd name="connsiteX0" fmla="*/ 46785 w 298774"/>
                <a:gd name="connsiteY0" fmla="*/ 884535 h 887246"/>
                <a:gd name="connsiteX1" fmla="*/ 2399 w 298774"/>
                <a:gd name="connsiteY1" fmla="*/ 804804 h 887246"/>
                <a:gd name="connsiteX2" fmla="*/ 298722 w 298774"/>
                <a:gd name="connsiteY2" fmla="*/ -118 h 887246"/>
                <a:gd name="connsiteX3" fmla="*/ 127272 w 298774"/>
                <a:gd name="connsiteY3" fmla="*/ 840483 h 887246"/>
                <a:gd name="connsiteX4" fmla="*/ 127272 w 298774"/>
                <a:gd name="connsiteY4" fmla="*/ 840483 h 887246"/>
                <a:gd name="connsiteX5" fmla="*/ 47319 w 298774"/>
                <a:gd name="connsiteY5" fmla="*/ 884583 h 887246"/>
                <a:gd name="connsiteX6" fmla="*/ 47166 w 298774"/>
                <a:gd name="connsiteY6" fmla="*/ 884535 h 88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774" h="887246">
                  <a:moveTo>
                    <a:pt x="46785" y="884535"/>
                  </a:moveTo>
                  <a:cubicBezTo>
                    <a:pt x="12553" y="874669"/>
                    <a:pt x="-7278" y="839056"/>
                    <a:pt x="2399" y="804804"/>
                  </a:cubicBezTo>
                  <a:lnTo>
                    <a:pt x="298722" y="-118"/>
                  </a:lnTo>
                  <a:lnTo>
                    <a:pt x="127272" y="840483"/>
                  </a:lnTo>
                  <a:lnTo>
                    <a:pt x="127272" y="840483"/>
                  </a:lnTo>
                  <a:cubicBezTo>
                    <a:pt x="117385" y="874716"/>
                    <a:pt x="81590" y="894459"/>
                    <a:pt x="47319" y="884583"/>
                  </a:cubicBezTo>
                  <a:cubicBezTo>
                    <a:pt x="47271" y="884564"/>
                    <a:pt x="47214" y="884554"/>
                    <a:pt x="47166" y="884535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B8971F5-6A99-6248-A65C-A4F5B9403514}"/>
                </a:ext>
              </a:extLst>
            </p:cNvPr>
            <p:cNvSpPr txBox="1"/>
            <p:nvPr/>
          </p:nvSpPr>
          <p:spPr>
            <a:xfrm flipH="1">
              <a:off x="1487218" y="6038318"/>
              <a:ext cx="643397" cy="609243"/>
            </a:xfrm>
            <a:prstGeom prst="rect">
              <a:avLst/>
            </a:prstGeom>
            <a:solidFill>
              <a:srgbClr val="000000">
                <a:alpha val="0"/>
              </a:srgbClr>
            </a:solidFill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4574AA-BD16-A14B-9937-69B8B1AC03E5}"/>
                </a:ext>
              </a:extLst>
            </p:cNvPr>
            <p:cNvSpPr txBox="1"/>
            <p:nvPr/>
          </p:nvSpPr>
          <p:spPr>
            <a:xfrm>
              <a:off x="5787416" y="6038318"/>
              <a:ext cx="821989" cy="609243"/>
            </a:xfrm>
            <a:prstGeom prst="rect">
              <a:avLst/>
            </a:prstGeom>
            <a:solidFill>
              <a:srgbClr val="000000">
                <a:alpha val="0"/>
              </a:srgb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7A050A-2886-144B-8BD1-0329C2250525}"/>
              </a:ext>
            </a:extLst>
          </p:cNvPr>
          <p:cNvGrpSpPr/>
          <p:nvPr/>
        </p:nvGrpSpPr>
        <p:grpSpPr>
          <a:xfrm>
            <a:off x="17507599" y="7102990"/>
            <a:ext cx="4677668" cy="1750234"/>
            <a:chOff x="1487218" y="4731001"/>
            <a:chExt cx="5122187" cy="1916560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15BA341-45E9-804B-893E-C8CAF0441C01}"/>
                </a:ext>
              </a:extLst>
            </p:cNvPr>
            <p:cNvSpPr/>
            <p:nvPr/>
          </p:nvSpPr>
          <p:spPr>
            <a:xfrm>
              <a:off x="2269207" y="4731001"/>
              <a:ext cx="3489724" cy="1742931"/>
            </a:xfrm>
            <a:custGeom>
              <a:avLst/>
              <a:gdLst>
                <a:gd name="connsiteX0" fmla="*/ 1779598 w 1779650"/>
                <a:gd name="connsiteY0" fmla="*/ 888722 h 888840"/>
                <a:gd name="connsiteX1" fmla="*/ 889773 w 1779650"/>
                <a:gd name="connsiteY1" fmla="*/ -118 h 888840"/>
                <a:gd name="connsiteX2" fmla="*/ -53 w 1779650"/>
                <a:gd name="connsiteY2" fmla="*/ 888722 h 888840"/>
                <a:gd name="connsiteX3" fmla="*/ 386758 w 1779650"/>
                <a:gd name="connsiteY3" fmla="*/ 888722 h 888840"/>
                <a:gd name="connsiteX4" fmla="*/ 882801 w 1779650"/>
                <a:gd name="connsiteY4" fmla="*/ 379394 h 888840"/>
                <a:gd name="connsiteX5" fmla="*/ 1392693 w 1779650"/>
                <a:gd name="connsiteY5" fmla="*/ 874897 h 888840"/>
                <a:gd name="connsiteX6" fmla="*/ 1392693 w 1779650"/>
                <a:gd name="connsiteY6" fmla="*/ 888722 h 8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9650" h="888840">
                  <a:moveTo>
                    <a:pt x="1779598" y="888722"/>
                  </a:moveTo>
                  <a:cubicBezTo>
                    <a:pt x="1779598" y="397833"/>
                    <a:pt x="1381206" y="-118"/>
                    <a:pt x="889773" y="-118"/>
                  </a:cubicBezTo>
                  <a:cubicBezTo>
                    <a:pt x="398336" y="-118"/>
                    <a:pt x="-53" y="397833"/>
                    <a:pt x="-53" y="888722"/>
                  </a:cubicBezTo>
                  <a:lnTo>
                    <a:pt x="386758" y="888722"/>
                  </a:lnTo>
                  <a:cubicBezTo>
                    <a:pt x="382935" y="611252"/>
                    <a:pt x="605023" y="383219"/>
                    <a:pt x="882801" y="379394"/>
                  </a:cubicBezTo>
                  <a:cubicBezTo>
                    <a:pt x="1160588" y="375579"/>
                    <a:pt x="1388874" y="597418"/>
                    <a:pt x="1392693" y="874897"/>
                  </a:cubicBezTo>
                  <a:cubicBezTo>
                    <a:pt x="1392760" y="879502"/>
                    <a:pt x="1392760" y="884117"/>
                    <a:pt x="1392693" y="88872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3A2A028-3F4C-0444-BF87-2A6EB9D67DC5}"/>
                </a:ext>
              </a:extLst>
            </p:cNvPr>
            <p:cNvSpPr/>
            <p:nvPr/>
          </p:nvSpPr>
          <p:spPr>
            <a:xfrm>
              <a:off x="3829772" y="4777085"/>
              <a:ext cx="585867" cy="1739805"/>
            </a:xfrm>
            <a:custGeom>
              <a:avLst/>
              <a:gdLst>
                <a:gd name="connsiteX0" fmla="*/ 46785 w 298774"/>
                <a:gd name="connsiteY0" fmla="*/ 884535 h 887246"/>
                <a:gd name="connsiteX1" fmla="*/ 2399 w 298774"/>
                <a:gd name="connsiteY1" fmla="*/ 804804 h 887246"/>
                <a:gd name="connsiteX2" fmla="*/ 298722 w 298774"/>
                <a:gd name="connsiteY2" fmla="*/ -118 h 887246"/>
                <a:gd name="connsiteX3" fmla="*/ 127272 w 298774"/>
                <a:gd name="connsiteY3" fmla="*/ 840483 h 887246"/>
                <a:gd name="connsiteX4" fmla="*/ 127272 w 298774"/>
                <a:gd name="connsiteY4" fmla="*/ 840483 h 887246"/>
                <a:gd name="connsiteX5" fmla="*/ 47319 w 298774"/>
                <a:gd name="connsiteY5" fmla="*/ 884583 h 887246"/>
                <a:gd name="connsiteX6" fmla="*/ 47166 w 298774"/>
                <a:gd name="connsiteY6" fmla="*/ 884535 h 88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774" h="887246">
                  <a:moveTo>
                    <a:pt x="46785" y="884535"/>
                  </a:moveTo>
                  <a:cubicBezTo>
                    <a:pt x="12553" y="874669"/>
                    <a:pt x="-7278" y="839056"/>
                    <a:pt x="2399" y="804804"/>
                  </a:cubicBezTo>
                  <a:lnTo>
                    <a:pt x="298722" y="-118"/>
                  </a:lnTo>
                  <a:lnTo>
                    <a:pt x="127272" y="840483"/>
                  </a:lnTo>
                  <a:lnTo>
                    <a:pt x="127272" y="840483"/>
                  </a:lnTo>
                  <a:cubicBezTo>
                    <a:pt x="117385" y="874716"/>
                    <a:pt x="81590" y="894459"/>
                    <a:pt x="47319" y="884583"/>
                  </a:cubicBezTo>
                  <a:cubicBezTo>
                    <a:pt x="47271" y="884564"/>
                    <a:pt x="47214" y="884554"/>
                    <a:pt x="47166" y="884535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2CA83FF-CA8F-1B4A-B120-15625BC64E9A}"/>
                </a:ext>
              </a:extLst>
            </p:cNvPr>
            <p:cNvSpPr txBox="1"/>
            <p:nvPr/>
          </p:nvSpPr>
          <p:spPr>
            <a:xfrm flipH="1">
              <a:off x="1487218" y="6038318"/>
              <a:ext cx="643397" cy="609243"/>
            </a:xfrm>
            <a:prstGeom prst="rect">
              <a:avLst/>
            </a:prstGeom>
            <a:solidFill>
              <a:srgbClr val="000000">
                <a:alpha val="0"/>
              </a:srgbClr>
            </a:solidFill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B710275-5391-9542-8AB2-891FE7EFD8C5}"/>
                </a:ext>
              </a:extLst>
            </p:cNvPr>
            <p:cNvSpPr txBox="1"/>
            <p:nvPr/>
          </p:nvSpPr>
          <p:spPr>
            <a:xfrm>
              <a:off x="5787416" y="6038318"/>
              <a:ext cx="821989" cy="609243"/>
            </a:xfrm>
            <a:prstGeom prst="rect">
              <a:avLst/>
            </a:prstGeom>
            <a:solidFill>
              <a:srgbClr val="000000">
                <a:alpha val="0"/>
              </a:srgb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031749A-AC4F-A84B-9A8F-A4EF67AFEA6E}"/>
              </a:ext>
            </a:extLst>
          </p:cNvPr>
          <p:cNvGrpSpPr/>
          <p:nvPr/>
        </p:nvGrpSpPr>
        <p:grpSpPr>
          <a:xfrm>
            <a:off x="17507599" y="10303390"/>
            <a:ext cx="4677668" cy="1750234"/>
            <a:chOff x="1487218" y="4731001"/>
            <a:chExt cx="5122187" cy="1916560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19711AD1-EB7D-D04D-A43A-99CE3CA40292}"/>
                </a:ext>
              </a:extLst>
            </p:cNvPr>
            <p:cNvSpPr/>
            <p:nvPr/>
          </p:nvSpPr>
          <p:spPr>
            <a:xfrm>
              <a:off x="2269207" y="4731001"/>
              <a:ext cx="3489724" cy="1742931"/>
            </a:xfrm>
            <a:custGeom>
              <a:avLst/>
              <a:gdLst>
                <a:gd name="connsiteX0" fmla="*/ 1779598 w 1779650"/>
                <a:gd name="connsiteY0" fmla="*/ 888722 h 888840"/>
                <a:gd name="connsiteX1" fmla="*/ 889773 w 1779650"/>
                <a:gd name="connsiteY1" fmla="*/ -118 h 888840"/>
                <a:gd name="connsiteX2" fmla="*/ -53 w 1779650"/>
                <a:gd name="connsiteY2" fmla="*/ 888722 h 888840"/>
                <a:gd name="connsiteX3" fmla="*/ 386758 w 1779650"/>
                <a:gd name="connsiteY3" fmla="*/ 888722 h 888840"/>
                <a:gd name="connsiteX4" fmla="*/ 882801 w 1779650"/>
                <a:gd name="connsiteY4" fmla="*/ 379394 h 888840"/>
                <a:gd name="connsiteX5" fmla="*/ 1392693 w 1779650"/>
                <a:gd name="connsiteY5" fmla="*/ 874897 h 888840"/>
                <a:gd name="connsiteX6" fmla="*/ 1392693 w 1779650"/>
                <a:gd name="connsiteY6" fmla="*/ 888722 h 8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9650" h="888840">
                  <a:moveTo>
                    <a:pt x="1779598" y="888722"/>
                  </a:moveTo>
                  <a:cubicBezTo>
                    <a:pt x="1779598" y="397833"/>
                    <a:pt x="1381206" y="-118"/>
                    <a:pt x="889773" y="-118"/>
                  </a:cubicBezTo>
                  <a:cubicBezTo>
                    <a:pt x="398336" y="-118"/>
                    <a:pt x="-53" y="397833"/>
                    <a:pt x="-53" y="888722"/>
                  </a:cubicBezTo>
                  <a:lnTo>
                    <a:pt x="386758" y="888722"/>
                  </a:lnTo>
                  <a:cubicBezTo>
                    <a:pt x="382935" y="611252"/>
                    <a:pt x="605023" y="383219"/>
                    <a:pt x="882801" y="379394"/>
                  </a:cubicBezTo>
                  <a:cubicBezTo>
                    <a:pt x="1160588" y="375579"/>
                    <a:pt x="1388874" y="597418"/>
                    <a:pt x="1392693" y="874897"/>
                  </a:cubicBezTo>
                  <a:cubicBezTo>
                    <a:pt x="1392760" y="879502"/>
                    <a:pt x="1392760" y="884117"/>
                    <a:pt x="1392693" y="88872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89FF26DE-B179-2848-A95A-9E0B82302D65}"/>
                </a:ext>
              </a:extLst>
            </p:cNvPr>
            <p:cNvSpPr/>
            <p:nvPr/>
          </p:nvSpPr>
          <p:spPr>
            <a:xfrm>
              <a:off x="3829772" y="4777085"/>
              <a:ext cx="585867" cy="1739805"/>
            </a:xfrm>
            <a:custGeom>
              <a:avLst/>
              <a:gdLst>
                <a:gd name="connsiteX0" fmla="*/ 46785 w 298774"/>
                <a:gd name="connsiteY0" fmla="*/ 884535 h 887246"/>
                <a:gd name="connsiteX1" fmla="*/ 2399 w 298774"/>
                <a:gd name="connsiteY1" fmla="*/ 804804 h 887246"/>
                <a:gd name="connsiteX2" fmla="*/ 298722 w 298774"/>
                <a:gd name="connsiteY2" fmla="*/ -118 h 887246"/>
                <a:gd name="connsiteX3" fmla="*/ 127272 w 298774"/>
                <a:gd name="connsiteY3" fmla="*/ 840483 h 887246"/>
                <a:gd name="connsiteX4" fmla="*/ 127272 w 298774"/>
                <a:gd name="connsiteY4" fmla="*/ 840483 h 887246"/>
                <a:gd name="connsiteX5" fmla="*/ 47319 w 298774"/>
                <a:gd name="connsiteY5" fmla="*/ 884583 h 887246"/>
                <a:gd name="connsiteX6" fmla="*/ 47166 w 298774"/>
                <a:gd name="connsiteY6" fmla="*/ 884535 h 88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774" h="887246">
                  <a:moveTo>
                    <a:pt x="46785" y="884535"/>
                  </a:moveTo>
                  <a:cubicBezTo>
                    <a:pt x="12553" y="874669"/>
                    <a:pt x="-7278" y="839056"/>
                    <a:pt x="2399" y="804804"/>
                  </a:cubicBezTo>
                  <a:lnTo>
                    <a:pt x="298722" y="-118"/>
                  </a:lnTo>
                  <a:lnTo>
                    <a:pt x="127272" y="840483"/>
                  </a:lnTo>
                  <a:lnTo>
                    <a:pt x="127272" y="840483"/>
                  </a:lnTo>
                  <a:cubicBezTo>
                    <a:pt x="117385" y="874716"/>
                    <a:pt x="81590" y="894459"/>
                    <a:pt x="47319" y="884583"/>
                  </a:cubicBezTo>
                  <a:cubicBezTo>
                    <a:pt x="47271" y="884564"/>
                    <a:pt x="47214" y="884554"/>
                    <a:pt x="47166" y="884535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D25B6FA-920D-254C-96AD-F937852DD47E}"/>
                </a:ext>
              </a:extLst>
            </p:cNvPr>
            <p:cNvSpPr txBox="1"/>
            <p:nvPr/>
          </p:nvSpPr>
          <p:spPr>
            <a:xfrm flipH="1">
              <a:off x="1487218" y="6038318"/>
              <a:ext cx="643397" cy="609243"/>
            </a:xfrm>
            <a:prstGeom prst="rect">
              <a:avLst/>
            </a:prstGeom>
            <a:solidFill>
              <a:srgbClr val="000000">
                <a:alpha val="0"/>
              </a:srgbClr>
            </a:solidFill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69BD298-C082-1648-8F59-06C78CEE04F7}"/>
                </a:ext>
              </a:extLst>
            </p:cNvPr>
            <p:cNvSpPr txBox="1"/>
            <p:nvPr/>
          </p:nvSpPr>
          <p:spPr>
            <a:xfrm>
              <a:off x="5787416" y="6038318"/>
              <a:ext cx="821989" cy="609243"/>
            </a:xfrm>
            <a:prstGeom prst="rect">
              <a:avLst/>
            </a:prstGeom>
            <a:solidFill>
              <a:srgbClr val="000000">
                <a:alpha val="0"/>
              </a:srgb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735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093376F-AA00-8047-AA5D-34D070EB8D72}"/>
              </a:ext>
            </a:extLst>
          </p:cNvPr>
          <p:cNvSpPr/>
          <p:nvPr/>
        </p:nvSpPr>
        <p:spPr>
          <a:xfrm>
            <a:off x="1999944" y="3610350"/>
            <a:ext cx="20377764" cy="2279562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4" name="CuadroTexto 350">
            <a:extLst>
              <a:ext uri="{FF2B5EF4-FFF2-40B4-BE49-F238E27FC236}">
                <a16:creationId xmlns:a16="http://schemas.microsoft.com/office/drawing/2014/main" id="{6B81AABC-C6A6-2B4F-A133-0A0338121FF9}"/>
              </a:ext>
            </a:extLst>
          </p:cNvPr>
          <p:cNvSpPr txBox="1"/>
          <p:nvPr/>
        </p:nvSpPr>
        <p:spPr>
          <a:xfrm>
            <a:off x="8114739" y="856506"/>
            <a:ext cx="81483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KPI Infographics</a:t>
            </a:r>
          </a:p>
        </p:txBody>
      </p:sp>
      <p:sp>
        <p:nvSpPr>
          <p:cNvPr id="15" name="CuadroTexto 351">
            <a:extLst>
              <a:ext uri="{FF2B5EF4-FFF2-40B4-BE49-F238E27FC236}">
                <a16:creationId xmlns:a16="http://schemas.microsoft.com/office/drawing/2014/main" id="{27AC63EA-9AFB-984A-BFCF-3F64A64FB417}"/>
              </a:ext>
            </a:extLst>
          </p:cNvPr>
          <p:cNvSpPr txBox="1"/>
          <p:nvPr/>
        </p:nvSpPr>
        <p:spPr>
          <a:xfrm>
            <a:off x="7816943" y="2211018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6" name="Rectangle 45">
            <a:extLst>
              <a:ext uri="{FF2B5EF4-FFF2-40B4-BE49-F238E27FC236}">
                <a16:creationId xmlns:a16="http://schemas.microsoft.com/office/drawing/2014/main" id="{D73207E2-177B-0041-BE6F-8C24E5F4993D}"/>
              </a:ext>
            </a:extLst>
          </p:cNvPr>
          <p:cNvSpPr/>
          <p:nvPr/>
        </p:nvSpPr>
        <p:spPr>
          <a:xfrm>
            <a:off x="11079729" y="2999900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6BAD285A-EC2C-8442-BD12-851397F7C0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3766308"/>
              </p:ext>
            </p:extLst>
          </p:nvPr>
        </p:nvGraphicFramePr>
        <p:xfrm>
          <a:off x="18008601" y="3038679"/>
          <a:ext cx="3581400" cy="3589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00250AD-7F0D-504E-93F4-BEA51464AB83}"/>
              </a:ext>
            </a:extLst>
          </p:cNvPr>
          <p:cNvSpPr txBox="1"/>
          <p:nvPr/>
        </p:nvSpPr>
        <p:spPr>
          <a:xfrm>
            <a:off x="9462457" y="3976457"/>
            <a:ext cx="5452737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36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Medium" pitchFamily="2" charset="77"/>
              </a:rPr>
              <a:t>People Risk</a:t>
            </a:r>
          </a:p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9284AEE-3E6F-7A41-BF05-D2594DF0BB54}"/>
              </a:ext>
            </a:extLst>
          </p:cNvPr>
          <p:cNvGrpSpPr/>
          <p:nvPr/>
        </p:nvGrpSpPr>
        <p:grpSpPr>
          <a:xfrm>
            <a:off x="3454918" y="4242298"/>
            <a:ext cx="3501266" cy="1015663"/>
            <a:chOff x="3075367" y="10662560"/>
            <a:chExt cx="3501266" cy="1015663"/>
          </a:xfrm>
        </p:grpSpPr>
        <p:sp>
          <p:nvSpPr>
            <p:cNvPr id="29" name="CuadroTexto 350">
              <a:extLst>
                <a:ext uri="{FF2B5EF4-FFF2-40B4-BE49-F238E27FC236}">
                  <a16:creationId xmlns:a16="http://schemas.microsoft.com/office/drawing/2014/main" id="{7AFDA2A8-638C-6D40-A307-41AF546864C9}"/>
                </a:ext>
              </a:extLst>
            </p:cNvPr>
            <p:cNvSpPr txBox="1"/>
            <p:nvPr/>
          </p:nvSpPr>
          <p:spPr>
            <a:xfrm>
              <a:off x="3075367" y="10662560"/>
              <a:ext cx="35012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300K</a:t>
              </a: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4A991DB6-7A51-334D-9D4E-6ADD7403BBFD}"/>
                </a:ext>
              </a:extLst>
            </p:cNvPr>
            <p:cNvSpPr/>
            <p:nvPr/>
          </p:nvSpPr>
          <p:spPr>
            <a:xfrm>
              <a:off x="5239276" y="10945054"/>
              <a:ext cx="581128" cy="5009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AB68911-962F-7B41-B817-3750C5168142}"/>
              </a:ext>
            </a:extLst>
          </p:cNvPr>
          <p:cNvSpPr/>
          <p:nvPr/>
        </p:nvSpPr>
        <p:spPr>
          <a:xfrm>
            <a:off x="1999944" y="6620090"/>
            <a:ext cx="20377764" cy="2279562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2D42E8-C81C-884D-B04E-621FE9A9F4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5683606"/>
              </p:ext>
            </p:extLst>
          </p:nvPr>
        </p:nvGraphicFramePr>
        <p:xfrm>
          <a:off x="3125020" y="6048419"/>
          <a:ext cx="3581400" cy="3589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FF89F2DF-D65C-4A4D-970E-07BC5D43BFA4}"/>
              </a:ext>
            </a:extLst>
          </p:cNvPr>
          <p:cNvSpPr txBox="1"/>
          <p:nvPr/>
        </p:nvSpPr>
        <p:spPr>
          <a:xfrm>
            <a:off x="9462457" y="6986197"/>
            <a:ext cx="5452737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36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Medium" pitchFamily="2" charset="77"/>
              </a:rPr>
              <a:t>People Risk</a:t>
            </a:r>
          </a:p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53FF759-676D-3C49-9545-F8ECE35A28E7}"/>
              </a:ext>
            </a:extLst>
          </p:cNvPr>
          <p:cNvGrpSpPr/>
          <p:nvPr/>
        </p:nvGrpSpPr>
        <p:grpSpPr>
          <a:xfrm>
            <a:off x="18364718" y="7252038"/>
            <a:ext cx="3501266" cy="1015663"/>
            <a:chOff x="3075367" y="10662560"/>
            <a:chExt cx="3501266" cy="1015663"/>
          </a:xfrm>
        </p:grpSpPr>
        <p:sp>
          <p:nvSpPr>
            <p:cNvPr id="35" name="CuadroTexto 350">
              <a:extLst>
                <a:ext uri="{FF2B5EF4-FFF2-40B4-BE49-F238E27FC236}">
                  <a16:creationId xmlns:a16="http://schemas.microsoft.com/office/drawing/2014/main" id="{E38D2DB5-DBE9-A544-8946-8D8A2A4292ED}"/>
                </a:ext>
              </a:extLst>
            </p:cNvPr>
            <p:cNvSpPr txBox="1"/>
            <p:nvPr/>
          </p:nvSpPr>
          <p:spPr>
            <a:xfrm>
              <a:off x="3075367" y="10662560"/>
              <a:ext cx="35012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500K</a:t>
              </a:r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8B288BBB-EADD-7C48-BBDA-5F41D1544266}"/>
                </a:ext>
              </a:extLst>
            </p:cNvPr>
            <p:cNvSpPr/>
            <p:nvPr/>
          </p:nvSpPr>
          <p:spPr>
            <a:xfrm>
              <a:off x="5239276" y="10945054"/>
              <a:ext cx="581128" cy="50097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CE4E1DA-147C-5B4C-857B-03E023447097}"/>
              </a:ext>
            </a:extLst>
          </p:cNvPr>
          <p:cNvSpPr/>
          <p:nvPr/>
        </p:nvSpPr>
        <p:spPr>
          <a:xfrm>
            <a:off x="1999944" y="9757150"/>
            <a:ext cx="20377764" cy="2279562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129E00AA-D744-6247-B2DF-4E30E3CCAC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8717409"/>
              </p:ext>
            </p:extLst>
          </p:nvPr>
        </p:nvGraphicFramePr>
        <p:xfrm>
          <a:off x="18008601" y="9185479"/>
          <a:ext cx="3581400" cy="3589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D191FC20-4563-F84C-94F5-FD69247FAEB3}"/>
              </a:ext>
            </a:extLst>
          </p:cNvPr>
          <p:cNvSpPr txBox="1"/>
          <p:nvPr/>
        </p:nvSpPr>
        <p:spPr>
          <a:xfrm>
            <a:off x="9462457" y="10123257"/>
            <a:ext cx="5452737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36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Medium" pitchFamily="2" charset="77"/>
              </a:rPr>
              <a:t>People Risk</a:t>
            </a:r>
          </a:p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D715192-798C-C848-8DA6-ED641A33AE62}"/>
              </a:ext>
            </a:extLst>
          </p:cNvPr>
          <p:cNvGrpSpPr/>
          <p:nvPr/>
        </p:nvGrpSpPr>
        <p:grpSpPr>
          <a:xfrm>
            <a:off x="3454918" y="10389098"/>
            <a:ext cx="3501266" cy="1015663"/>
            <a:chOff x="3075367" y="10662560"/>
            <a:chExt cx="3501266" cy="101566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25A534CA-0391-7C4A-ADB9-24B7EDAB2928}"/>
                </a:ext>
              </a:extLst>
            </p:cNvPr>
            <p:cNvSpPr txBox="1"/>
            <p:nvPr/>
          </p:nvSpPr>
          <p:spPr>
            <a:xfrm>
              <a:off x="3075367" y="10662560"/>
              <a:ext cx="35012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800K</a:t>
              </a:r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E1074A87-80D7-A94D-A74C-26ED9079866C}"/>
                </a:ext>
              </a:extLst>
            </p:cNvPr>
            <p:cNvSpPr/>
            <p:nvPr/>
          </p:nvSpPr>
          <p:spPr>
            <a:xfrm>
              <a:off x="5239276" y="10945054"/>
              <a:ext cx="581128" cy="50097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694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83459CD-53CC-214A-AC3D-BBD8D31B5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941842"/>
              </p:ext>
            </p:extLst>
          </p:nvPr>
        </p:nvGraphicFramePr>
        <p:xfrm>
          <a:off x="7033136" y="3872315"/>
          <a:ext cx="10105652" cy="8087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6413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2526413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2526413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2526413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</a:tblGrid>
              <a:tr h="2555531">
                <a:tc>
                  <a:txBody>
                    <a:bodyPr/>
                    <a:lstStyle/>
                    <a:p>
                      <a:pPr algn="ctr">
                        <a:lnSpc>
                          <a:spcPts val="3360"/>
                        </a:lnSpc>
                      </a:pPr>
                      <a:r>
                        <a:rPr lang="en-US" sz="2800" b="1" i="0" dirty="0"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1</a:t>
                      </a:r>
                    </a:p>
                    <a:p>
                      <a:pPr algn="ctr">
                        <a:lnSpc>
                          <a:spcPts val="3360"/>
                        </a:lnSpc>
                      </a:pPr>
                      <a:r>
                        <a:rPr lang="en-US" sz="2800" b="1" i="0" dirty="0"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Competitive Risk</a:t>
                      </a:r>
                    </a:p>
                  </a:txBody>
                  <a:tcPr marT="0" marB="457200" anchor="b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60"/>
                        </a:lnSpc>
                      </a:pPr>
                      <a:endParaRPr lang="en-US" sz="2800" b="1" i="0" dirty="0"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  <a:p>
                      <a:pPr algn="ctr">
                        <a:lnSpc>
                          <a:spcPts val="3360"/>
                        </a:lnSpc>
                      </a:pPr>
                      <a:r>
                        <a:rPr lang="en-US" sz="2800" b="1" i="0" dirty="0"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2</a:t>
                      </a:r>
                    </a:p>
                    <a:p>
                      <a:pPr algn="ctr">
                        <a:lnSpc>
                          <a:spcPts val="3360"/>
                        </a:lnSpc>
                      </a:pPr>
                      <a:r>
                        <a:rPr lang="en-US" sz="2800" b="1" i="0" dirty="0"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Financial </a:t>
                      </a:r>
                    </a:p>
                    <a:p>
                      <a:pPr algn="ctr">
                        <a:lnSpc>
                          <a:spcPts val="3360"/>
                        </a:lnSpc>
                      </a:pPr>
                      <a:r>
                        <a:rPr lang="en-US" sz="2800" b="1" i="0" dirty="0"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Risk</a:t>
                      </a:r>
                    </a:p>
                  </a:txBody>
                  <a:tcPr marT="0" marB="4572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60"/>
                        </a:lnSpc>
                      </a:pPr>
                      <a:r>
                        <a:rPr lang="en-US" sz="2800" b="1" i="0" dirty="0"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3</a:t>
                      </a:r>
                    </a:p>
                    <a:p>
                      <a:pPr algn="ctr">
                        <a:lnSpc>
                          <a:spcPts val="3360"/>
                        </a:lnSpc>
                      </a:pPr>
                      <a:r>
                        <a:rPr lang="en-US" sz="2800" b="1" i="0" dirty="0"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Governance Risk</a:t>
                      </a:r>
                    </a:p>
                  </a:txBody>
                  <a:tcPr marT="0" marB="4572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60"/>
                        </a:lnSpc>
                      </a:pPr>
                      <a:endParaRPr lang="en-US" sz="2800" b="1" i="0" dirty="0"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  <a:p>
                      <a:pPr algn="ctr">
                        <a:lnSpc>
                          <a:spcPts val="3360"/>
                        </a:lnSpc>
                      </a:pPr>
                      <a:r>
                        <a:rPr lang="en-US" sz="2800" b="1" i="0" dirty="0"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4</a:t>
                      </a:r>
                    </a:p>
                    <a:p>
                      <a:pPr algn="ctr">
                        <a:lnSpc>
                          <a:spcPts val="3360"/>
                        </a:lnSpc>
                      </a:pPr>
                      <a:r>
                        <a:rPr lang="en-US" sz="2800" b="1" i="0" dirty="0"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People </a:t>
                      </a:r>
                    </a:p>
                    <a:p>
                      <a:pPr algn="ctr">
                        <a:lnSpc>
                          <a:spcPts val="3360"/>
                        </a:lnSpc>
                      </a:pPr>
                      <a:r>
                        <a:rPr lang="en-US" sz="2800" b="1" i="0" dirty="0"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Risk</a:t>
                      </a:r>
                    </a:p>
                  </a:txBody>
                  <a:tcPr marT="0" marB="4572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509981"/>
                  </a:ext>
                </a:extLst>
              </a:tr>
              <a:tr h="184382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20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184382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100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70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184382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500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70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548C89B-7451-424C-87FA-AEADCF0A4A84}"/>
              </a:ext>
            </a:extLst>
          </p:cNvPr>
          <p:cNvGrpSpPr/>
          <p:nvPr/>
        </p:nvGrpSpPr>
        <p:grpSpPr>
          <a:xfrm>
            <a:off x="2486002" y="6985000"/>
            <a:ext cx="3501266" cy="1015663"/>
            <a:chOff x="3075367" y="10662560"/>
            <a:chExt cx="3501266" cy="1015663"/>
          </a:xfrm>
        </p:grpSpPr>
        <p:sp>
          <p:nvSpPr>
            <p:cNvPr id="16" name="CuadroTexto 350">
              <a:extLst>
                <a:ext uri="{FF2B5EF4-FFF2-40B4-BE49-F238E27FC236}">
                  <a16:creationId xmlns:a16="http://schemas.microsoft.com/office/drawing/2014/main" id="{A72F5590-9841-9F4F-90A7-1006139FA29B}"/>
                </a:ext>
              </a:extLst>
            </p:cNvPr>
            <p:cNvSpPr txBox="1"/>
            <p:nvPr/>
          </p:nvSpPr>
          <p:spPr>
            <a:xfrm>
              <a:off x="3075367" y="10662560"/>
              <a:ext cx="35012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300K</a:t>
              </a:r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D5E14278-95D9-7F48-A1B5-AE9447C9F731}"/>
                </a:ext>
              </a:extLst>
            </p:cNvPr>
            <p:cNvSpPr/>
            <p:nvPr/>
          </p:nvSpPr>
          <p:spPr>
            <a:xfrm>
              <a:off x="5239276" y="10945054"/>
              <a:ext cx="581128" cy="5009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B4A1C6E-57AE-E949-B1F6-A64630ED001C}"/>
              </a:ext>
            </a:extLst>
          </p:cNvPr>
          <p:cNvGrpSpPr/>
          <p:nvPr/>
        </p:nvGrpSpPr>
        <p:grpSpPr>
          <a:xfrm>
            <a:off x="2486002" y="8686596"/>
            <a:ext cx="3501266" cy="1015663"/>
            <a:chOff x="3075367" y="10662560"/>
            <a:chExt cx="3501266" cy="1015663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D52978A1-95E1-1A42-8793-4B925A30FE62}"/>
                </a:ext>
              </a:extLst>
            </p:cNvPr>
            <p:cNvSpPr txBox="1"/>
            <p:nvPr/>
          </p:nvSpPr>
          <p:spPr>
            <a:xfrm>
              <a:off x="3075367" y="10662560"/>
              <a:ext cx="35012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210K</a:t>
              </a:r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EABA7906-8B9F-6949-83A5-2A6319A6A082}"/>
                </a:ext>
              </a:extLst>
            </p:cNvPr>
            <p:cNvSpPr/>
            <p:nvPr/>
          </p:nvSpPr>
          <p:spPr>
            <a:xfrm rot="10800000">
              <a:off x="5239276" y="10945054"/>
              <a:ext cx="581128" cy="50097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298B5C-6676-3C40-8F00-7EBDD3A6F539}"/>
              </a:ext>
            </a:extLst>
          </p:cNvPr>
          <p:cNvGrpSpPr/>
          <p:nvPr/>
        </p:nvGrpSpPr>
        <p:grpSpPr>
          <a:xfrm>
            <a:off x="2481384" y="10392289"/>
            <a:ext cx="3501266" cy="1015663"/>
            <a:chOff x="3075367" y="10662560"/>
            <a:chExt cx="3501266" cy="1015663"/>
          </a:xfrm>
        </p:grpSpPr>
        <p:sp>
          <p:nvSpPr>
            <p:cNvPr id="22" name="CuadroTexto 350">
              <a:extLst>
                <a:ext uri="{FF2B5EF4-FFF2-40B4-BE49-F238E27FC236}">
                  <a16:creationId xmlns:a16="http://schemas.microsoft.com/office/drawing/2014/main" id="{50208721-6A1C-FC4B-AC68-0A373E51D09A}"/>
                </a:ext>
              </a:extLst>
            </p:cNvPr>
            <p:cNvSpPr txBox="1"/>
            <p:nvPr/>
          </p:nvSpPr>
          <p:spPr>
            <a:xfrm>
              <a:off x="3075367" y="10662560"/>
              <a:ext cx="35012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122K</a:t>
              </a:r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6FA2D6B6-EEC6-9D4B-A046-0BAEFD495FA5}"/>
                </a:ext>
              </a:extLst>
            </p:cNvPr>
            <p:cNvSpPr/>
            <p:nvPr/>
          </p:nvSpPr>
          <p:spPr>
            <a:xfrm>
              <a:off x="5239276" y="10945054"/>
              <a:ext cx="581128" cy="50097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BC2DAA4-5F61-324C-B67B-08E50322BA9C}"/>
              </a:ext>
            </a:extLst>
          </p:cNvPr>
          <p:cNvSpPr txBox="1"/>
          <p:nvPr/>
        </p:nvSpPr>
        <p:spPr>
          <a:xfrm>
            <a:off x="17920417" y="6937983"/>
            <a:ext cx="5218983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640289-9B4B-0748-A7E6-CDD0E646BC77}"/>
              </a:ext>
            </a:extLst>
          </p:cNvPr>
          <p:cNvSpPr txBox="1"/>
          <p:nvPr/>
        </p:nvSpPr>
        <p:spPr>
          <a:xfrm>
            <a:off x="17920417" y="8740963"/>
            <a:ext cx="5218983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C94B36-6BD8-944A-AF32-15F64595047E}"/>
              </a:ext>
            </a:extLst>
          </p:cNvPr>
          <p:cNvSpPr txBox="1"/>
          <p:nvPr/>
        </p:nvSpPr>
        <p:spPr>
          <a:xfrm>
            <a:off x="17920417" y="10623983"/>
            <a:ext cx="5218983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1BCE2DC6-9E55-524A-83A6-9415F703A9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176174"/>
              </p:ext>
            </p:extLst>
          </p:nvPr>
        </p:nvGraphicFramePr>
        <p:xfrm>
          <a:off x="18184656" y="3872314"/>
          <a:ext cx="4954744" cy="2585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6FC9C5F9-1181-1B46-ACD7-17C9DE92E1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0582743"/>
              </p:ext>
            </p:extLst>
          </p:nvPr>
        </p:nvGraphicFramePr>
        <p:xfrm>
          <a:off x="1319056" y="3872314"/>
          <a:ext cx="4954744" cy="2585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CuadroTexto 350">
            <a:extLst>
              <a:ext uri="{FF2B5EF4-FFF2-40B4-BE49-F238E27FC236}">
                <a16:creationId xmlns:a16="http://schemas.microsoft.com/office/drawing/2014/main" id="{D64F01BC-4F5D-294D-81F3-D84558218173}"/>
              </a:ext>
            </a:extLst>
          </p:cNvPr>
          <p:cNvSpPr txBox="1"/>
          <p:nvPr/>
        </p:nvSpPr>
        <p:spPr>
          <a:xfrm>
            <a:off x="8114739" y="856506"/>
            <a:ext cx="81483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KPI Infographics</a:t>
            </a:r>
          </a:p>
        </p:txBody>
      </p:sp>
      <p:sp>
        <p:nvSpPr>
          <p:cNvPr id="35" name="CuadroTexto 351">
            <a:extLst>
              <a:ext uri="{FF2B5EF4-FFF2-40B4-BE49-F238E27FC236}">
                <a16:creationId xmlns:a16="http://schemas.microsoft.com/office/drawing/2014/main" id="{78C810FD-4F5A-924A-B2C2-059006A30A96}"/>
              </a:ext>
            </a:extLst>
          </p:cNvPr>
          <p:cNvSpPr txBox="1"/>
          <p:nvPr/>
        </p:nvSpPr>
        <p:spPr>
          <a:xfrm>
            <a:off x="7816943" y="2211018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36" name="Rectangle 45">
            <a:extLst>
              <a:ext uri="{FF2B5EF4-FFF2-40B4-BE49-F238E27FC236}">
                <a16:creationId xmlns:a16="http://schemas.microsoft.com/office/drawing/2014/main" id="{C450B91C-95A0-A846-83DC-D535D510AFE0}"/>
              </a:ext>
            </a:extLst>
          </p:cNvPr>
          <p:cNvSpPr/>
          <p:nvPr/>
        </p:nvSpPr>
        <p:spPr>
          <a:xfrm>
            <a:off x="11079729" y="2999900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26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73D59"/>
      </a:accent1>
      <a:accent2>
        <a:srgbClr val="F04958"/>
      </a:accent2>
      <a:accent3>
        <a:srgbClr val="FB9234"/>
      </a:accent3>
      <a:accent4>
        <a:srgbClr val="52A8A0"/>
      </a:accent4>
      <a:accent5>
        <a:srgbClr val="156E70"/>
      </a:accent5>
      <a:accent6>
        <a:srgbClr val="063D58"/>
      </a:accent6>
      <a:hlink>
        <a:srgbClr val="F04958"/>
      </a:hlink>
      <a:folHlink>
        <a:srgbClr val="FB923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3043</TotalTime>
  <Words>1004</Words>
  <Application>Microsoft Macintosh PowerPoint</Application>
  <PresentationFormat>Custom</PresentationFormat>
  <Paragraphs>317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Lopez Luis Enrique</cp:lastModifiedBy>
  <cp:revision>445</cp:revision>
  <dcterms:created xsi:type="dcterms:W3CDTF">2020-05-04T13:20:50Z</dcterms:created>
  <dcterms:modified xsi:type="dcterms:W3CDTF">2020-10-01T11:41:34Z</dcterms:modified>
</cp:coreProperties>
</file>