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Ex1.xml" ContentType="application/vnd.ms-office.chartex+xml"/>
  <Override PartName="/ppt/charts/style12.xml" ContentType="application/vnd.ms-office.chartstyle+xml"/>
  <Override PartName="/ppt/charts/colors12.xml" ContentType="application/vnd.ms-office.chartcolorstyle+xml"/>
  <Override PartName="/ppt/charts/chart12.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3.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8.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9.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20.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1.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2.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3.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4.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5.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6.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7.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8.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9.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30.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31.xml" ContentType="application/vnd.openxmlformats-officedocument.drawingml.chart+xml"/>
  <Override PartName="/ppt/charts/style29.xml" ContentType="application/vnd.ms-office.chartstyle+xml"/>
  <Override PartName="/ppt/charts/colors2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321" r:id="rId2"/>
    <p:sldId id="322" r:id="rId3"/>
    <p:sldId id="323" r:id="rId4"/>
    <p:sldId id="326" r:id="rId5"/>
    <p:sldId id="324" r:id="rId6"/>
    <p:sldId id="329" r:id="rId7"/>
    <p:sldId id="327" r:id="rId8"/>
    <p:sldId id="330" r:id="rId9"/>
    <p:sldId id="328" r:id="rId10"/>
    <p:sldId id="331" r:id="rId11"/>
    <p:sldId id="332" r:id="rId12"/>
    <p:sldId id="336" r:id="rId13"/>
    <p:sldId id="333" r:id="rId14"/>
    <p:sldId id="342" r:id="rId15"/>
    <p:sldId id="334" r:id="rId16"/>
    <p:sldId id="335" r:id="rId17"/>
    <p:sldId id="337" r:id="rId18"/>
    <p:sldId id="338" r:id="rId19"/>
    <p:sldId id="340" r:id="rId20"/>
    <p:sldId id="341" r:id="rId21"/>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7FC"/>
    <a:srgbClr val="F5F8FB"/>
    <a:srgbClr val="F0F1FA"/>
    <a:srgbClr val="F3F4FF"/>
    <a:srgbClr val="FF8B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9756"/>
    <p:restoredTop sz="95970"/>
  </p:normalViewPr>
  <p:slideViewPr>
    <p:cSldViewPr snapToGrid="0" snapToObjects="1">
      <p:cViewPr>
        <p:scale>
          <a:sx n="44" d="100"/>
          <a:sy n="44" d="100"/>
        </p:scale>
        <p:origin x="1296" y="824"/>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5.xml"/><Relationship Id="rId1" Type="http://schemas.microsoft.com/office/2011/relationships/chartStyle" Target="style15.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6.xml"/><Relationship Id="rId1" Type="http://schemas.microsoft.com/office/2011/relationships/chartStyle" Target="style16.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18.xml"/><Relationship Id="rId1" Type="http://schemas.microsoft.com/office/2011/relationships/chartStyle" Target="style18.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19.xml"/><Relationship Id="rId1" Type="http://schemas.microsoft.com/office/2011/relationships/chartStyle" Target="style19.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0.xml"/><Relationship Id="rId1" Type="http://schemas.microsoft.com/office/2011/relationships/chartStyle" Target="style20.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1.xml"/><Relationship Id="rId1" Type="http://schemas.microsoft.com/office/2011/relationships/chartStyle" Target="style21.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2.xml"/><Relationship Id="rId1" Type="http://schemas.microsoft.com/office/2011/relationships/chartStyle" Target="style22.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3.xml"/><Relationship Id="rId1" Type="http://schemas.microsoft.com/office/2011/relationships/chartStyle" Target="style23.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4.xml"/><Relationship Id="rId1" Type="http://schemas.microsoft.com/office/2011/relationships/chartStyle" Target="style24.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5.xml"/><Relationship Id="rId1" Type="http://schemas.microsoft.com/office/2011/relationships/chartStyle" Target="style25.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6.xml"/><Relationship Id="rId1" Type="http://schemas.microsoft.com/office/2011/relationships/chartStyle" Target="style26.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27.xml"/><Relationship Id="rId1" Type="http://schemas.microsoft.com/office/2011/relationships/chartStyle" Target="style27.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28.xml"/><Relationship Id="rId1" Type="http://schemas.microsoft.com/office/2011/relationships/chartStyle" Target="style28.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29.xml"/><Relationship Id="rId1" Type="http://schemas.microsoft.com/office/2011/relationships/chartStyle" Target="style2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1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360-2E4A-9333-F33CF98F65F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360-2E4A-9333-F33CF98F65F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360-2E4A-9333-F33CF98F65F6}"/>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Category 1</c:v>
                </c:pt>
                <c:pt idx="1">
                  <c:v>Category 2</c:v>
                </c:pt>
                <c:pt idx="2">
                  <c:v>Category 3</c:v>
                </c:pt>
              </c:strCache>
            </c:strRef>
          </c:cat>
          <c:val>
            <c:numRef>
              <c:f>Sheet1!$B$2:$B$4</c:f>
              <c:numCache>
                <c:formatCode>General</c:formatCode>
                <c:ptCount val="3"/>
                <c:pt idx="0">
                  <c:v>3.7</c:v>
                </c:pt>
                <c:pt idx="1">
                  <c:v>3.2</c:v>
                </c:pt>
                <c:pt idx="2">
                  <c:v>1.4</c:v>
                </c:pt>
              </c:numCache>
            </c:numRef>
          </c:val>
          <c:extLst>
            <c:ext xmlns:c16="http://schemas.microsoft.com/office/drawing/2014/chart" uri="{C3380CC4-5D6E-409C-BE32-E72D297353CC}">
              <c16:uniqueId val="{00000006-D360-2E4A-9333-F33CF98F65F6}"/>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chemeClr val="accent4"/>
              </a:solidFill>
              <a:round/>
            </a:ln>
            <a:effectLst/>
          </c:spPr>
          <c:marker>
            <c:symbol val="circle"/>
            <c:size val="15"/>
            <c:spPr>
              <a:solidFill>
                <a:schemeClr val="accent4"/>
              </a:solidFill>
              <a:ln w="9525">
                <a:solidFill>
                  <a:schemeClr val="accent4"/>
                </a:solidFill>
              </a:ln>
              <a:effectLst/>
            </c:spPr>
          </c:marker>
          <c:dLbls>
            <c:dLbl>
              <c:idx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Century Gothic" panose="020B0502020202020204" pitchFamily="34" charset="0"/>
                      <a:ea typeface="+mn-ea"/>
                      <a:cs typeface="+mn-cs"/>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02-0F7F-1847-8DE1-CA10C5938755}"/>
                </c:ext>
              </c:extLst>
            </c:dLbl>
            <c:dLbl>
              <c:idx val="1"/>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Century Gothic" panose="020B0502020202020204" pitchFamily="34" charset="0"/>
                      <a:ea typeface="+mn-ea"/>
                      <a:cs typeface="+mn-cs"/>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03-0F7F-1847-8DE1-CA10C5938755}"/>
                </c:ext>
              </c:extLst>
            </c:dLbl>
            <c:dLbl>
              <c:idx val="5"/>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Century Gothic" panose="020B0502020202020204" pitchFamily="34" charset="0"/>
                      <a:ea typeface="+mn-ea"/>
                      <a:cs typeface="+mn-cs"/>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04-0F7F-1847-8DE1-CA10C5938755}"/>
                </c:ext>
              </c:extLst>
            </c:dLbl>
            <c:dLbl>
              <c:idx val="6"/>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Century Gothic" panose="020B0502020202020204" pitchFamily="34" charset="0"/>
                      <a:ea typeface="+mn-ea"/>
                      <a:cs typeface="+mn-cs"/>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05-0F7F-1847-8DE1-CA10C5938755}"/>
                </c:ext>
              </c:extLst>
            </c:dLbl>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Jan</c:v>
                </c:pt>
                <c:pt idx="1">
                  <c:v>Feb</c:v>
                </c:pt>
                <c:pt idx="2">
                  <c:v>Mar</c:v>
                </c:pt>
                <c:pt idx="3">
                  <c:v>Apr</c:v>
                </c:pt>
                <c:pt idx="4">
                  <c:v>May</c:v>
                </c:pt>
                <c:pt idx="5">
                  <c:v>Jun</c:v>
                </c:pt>
                <c:pt idx="6">
                  <c:v>Jul</c:v>
                </c:pt>
              </c:strCache>
            </c:strRef>
          </c:cat>
          <c:val>
            <c:numRef>
              <c:f>Sheet1!$B$2:$B$8</c:f>
              <c:numCache>
                <c:formatCode>General</c:formatCode>
                <c:ptCount val="7"/>
                <c:pt idx="0">
                  <c:v>12</c:v>
                </c:pt>
                <c:pt idx="1">
                  <c:v>22</c:v>
                </c:pt>
                <c:pt idx="2">
                  <c:v>54</c:v>
                </c:pt>
                <c:pt idx="3">
                  <c:v>63</c:v>
                </c:pt>
                <c:pt idx="4">
                  <c:v>45</c:v>
                </c:pt>
                <c:pt idx="5">
                  <c:v>25</c:v>
                </c:pt>
                <c:pt idx="6">
                  <c:v>17</c:v>
                </c:pt>
              </c:numCache>
            </c:numRef>
          </c:val>
          <c:smooth val="0"/>
          <c:extLst>
            <c:ext xmlns:c16="http://schemas.microsoft.com/office/drawing/2014/chart" uri="{C3380CC4-5D6E-409C-BE32-E72D297353CC}">
              <c16:uniqueId val="{00000000-0F7F-1847-8DE1-CA10C5938755}"/>
            </c:ext>
          </c:extLst>
        </c:ser>
        <c:dLbls>
          <c:dLblPos val="ctr"/>
          <c:showLegendKey val="0"/>
          <c:showVal val="1"/>
          <c:showCatName val="0"/>
          <c:showSerName val="0"/>
          <c:showPercent val="0"/>
          <c:showBubbleSize val="0"/>
        </c:dLbls>
        <c:marker val="1"/>
        <c:smooth val="0"/>
        <c:axId val="653524264"/>
        <c:axId val="653520000"/>
      </c:lineChart>
      <c:catAx>
        <c:axId val="653524264"/>
        <c:scaling>
          <c:orientation val="minMax"/>
        </c:scaling>
        <c:delete val="1"/>
        <c:axPos val="b"/>
        <c:numFmt formatCode="General" sourceLinked="1"/>
        <c:majorTickMark val="none"/>
        <c:minorTickMark val="none"/>
        <c:tickLblPos val="nextTo"/>
        <c:crossAx val="653520000"/>
        <c:crosses val="autoZero"/>
        <c:auto val="1"/>
        <c:lblAlgn val="ctr"/>
        <c:lblOffset val="100"/>
        <c:noMultiLvlLbl val="0"/>
      </c:catAx>
      <c:valAx>
        <c:axId val="653520000"/>
        <c:scaling>
          <c:orientation val="minMax"/>
        </c:scaling>
        <c:delete val="1"/>
        <c:axPos val="l"/>
        <c:numFmt formatCode="General" sourceLinked="1"/>
        <c:majorTickMark val="none"/>
        <c:minorTickMark val="none"/>
        <c:tickLblPos val="nextTo"/>
        <c:crossAx val="653524264"/>
        <c:crosses val="autoZero"/>
        <c:crossBetween val="between"/>
      </c:valAx>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Y-Values</c:v>
                </c:pt>
              </c:strCache>
            </c:strRef>
          </c:tx>
          <c:spPr>
            <a:solidFill>
              <a:schemeClr val="accent1">
                <a:alpha val="7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3F04-BB41-BA34-59AF9B3793CB}"/>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1-3F04-BB41-BA34-59AF9B3793CB}"/>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2-3F04-BB41-BA34-59AF9B3793CB}"/>
              </c:ext>
            </c:extLst>
          </c:dPt>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bubbleSize>
            <c:numRef>
              <c:f>Sheet1!$C$2:$C$4</c:f>
              <c:numCache>
                <c:formatCode>General</c:formatCode>
                <c:ptCount val="3"/>
                <c:pt idx="0">
                  <c:v>10</c:v>
                </c:pt>
                <c:pt idx="1">
                  <c:v>4</c:v>
                </c:pt>
                <c:pt idx="2">
                  <c:v>8</c:v>
                </c:pt>
              </c:numCache>
            </c:numRef>
          </c:bubbleSize>
          <c:bubble3D val="0"/>
          <c:extLst>
            <c:ext xmlns:c16="http://schemas.microsoft.com/office/drawing/2014/chart" uri="{C3380CC4-5D6E-409C-BE32-E72D297353CC}">
              <c16:uniqueId val="{00000000-3F04-BB41-BA34-59AF9B3793CB}"/>
            </c:ext>
          </c:extLst>
        </c:ser>
        <c:dLbls>
          <c:showLegendKey val="0"/>
          <c:showVal val="0"/>
          <c:showCatName val="0"/>
          <c:showSerName val="0"/>
          <c:showPercent val="0"/>
          <c:showBubbleSize val="0"/>
        </c:dLbls>
        <c:bubbleScale val="100"/>
        <c:showNegBubbles val="0"/>
        <c:axId val="2006005344"/>
        <c:axId val="1880489104"/>
      </c:bubbleChart>
      <c:valAx>
        <c:axId val="2006005344"/>
        <c:scaling>
          <c:orientation val="minMax"/>
        </c:scaling>
        <c:delete val="0"/>
        <c:axPos val="b"/>
        <c:majorGridlines>
          <c:spPr>
            <a:ln w="12700" cap="flat" cmpd="sng" algn="ctr">
              <a:solidFill>
                <a:schemeClr val="tx1">
                  <a:lumMod val="20000"/>
                  <a:lumOff val="80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880489104"/>
        <c:crosses val="autoZero"/>
        <c:crossBetween val="midCat"/>
      </c:valAx>
      <c:valAx>
        <c:axId val="1880489104"/>
        <c:scaling>
          <c:orientation val="minMax"/>
        </c:scaling>
        <c:delete val="0"/>
        <c:axPos val="l"/>
        <c:majorGridlines>
          <c:spPr>
            <a:ln w="12700" cap="flat" cmpd="sng" algn="ctr">
              <a:solidFill>
                <a:schemeClr val="tx1">
                  <a:lumMod val="20000"/>
                  <a:lumOff val="80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2006005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chemeClr val="bg1">
                  <a:lumMod val="85000"/>
                </a:schemeClr>
              </a:solidFill>
              <a:prstDash val="dash"/>
              <a:round/>
            </a:ln>
            <a:effectLst/>
          </c:spPr>
          <c:marker>
            <c:symbol val="none"/>
          </c:marker>
          <c:dLbls>
            <c:delete val="1"/>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c:v>
                </c:pt>
                <c:pt idx="1">
                  <c:v>5</c:v>
                </c:pt>
                <c:pt idx="2">
                  <c:v>7</c:v>
                </c:pt>
                <c:pt idx="3">
                  <c:v>6</c:v>
                </c:pt>
                <c:pt idx="4">
                  <c:v>7</c:v>
                </c:pt>
                <c:pt idx="5">
                  <c:v>5</c:v>
                </c:pt>
                <c:pt idx="6">
                  <c:v>6</c:v>
                </c:pt>
                <c:pt idx="7">
                  <c:v>6</c:v>
                </c:pt>
                <c:pt idx="8">
                  <c:v>8</c:v>
                </c:pt>
                <c:pt idx="9">
                  <c:v>7</c:v>
                </c:pt>
                <c:pt idx="10">
                  <c:v>9</c:v>
                </c:pt>
                <c:pt idx="11">
                  <c:v>6</c:v>
                </c:pt>
              </c:numCache>
            </c:numRef>
          </c:val>
          <c:smooth val="0"/>
          <c:extLst>
            <c:ext xmlns:c16="http://schemas.microsoft.com/office/drawing/2014/chart" uri="{C3380CC4-5D6E-409C-BE32-E72D297353CC}">
              <c16:uniqueId val="{00000000-B69A-ED46-9B97-96D76059BB45}"/>
            </c:ext>
          </c:extLst>
        </c:ser>
        <c:dLbls>
          <c:dLblPos val="ctr"/>
          <c:showLegendKey val="0"/>
          <c:showVal val="1"/>
          <c:showCatName val="0"/>
          <c:showSerName val="0"/>
          <c:showPercent val="0"/>
          <c:showBubbleSize val="0"/>
        </c:dLbls>
        <c:smooth val="0"/>
        <c:axId val="653524264"/>
        <c:axId val="653520000"/>
      </c:lineChart>
      <c:catAx>
        <c:axId val="653524264"/>
        <c:scaling>
          <c:orientation val="minMax"/>
        </c:scaling>
        <c:delete val="0"/>
        <c:axPos val="b"/>
        <c:majorGridlines>
          <c:spPr>
            <a:ln w="9525" cap="flat" cmpd="sng" algn="ctr">
              <a:solidFill>
                <a:schemeClr val="tx1">
                  <a:lumMod val="20000"/>
                  <a:lumOff val="80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653520000"/>
        <c:crosses val="autoZero"/>
        <c:auto val="1"/>
        <c:lblAlgn val="ctr"/>
        <c:lblOffset val="100"/>
        <c:noMultiLvlLbl val="0"/>
      </c:catAx>
      <c:valAx>
        <c:axId val="6535200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653524264"/>
        <c:crosses val="autoZero"/>
        <c:crossBetween val="between"/>
      </c:valAx>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chemeClr val="accent1"/>
              </a:solidFill>
              <a:round/>
            </a:ln>
            <a:effectLst/>
          </c:spPr>
          <c:marker>
            <c:symbol val="none"/>
          </c:marker>
          <c:dLbls>
            <c:delete val="1"/>
          </c:dLbls>
          <c:cat>
            <c:strRef>
              <c:f>Sheet1!$A$2:$A$8</c:f>
              <c:strCache>
                <c:ptCount val="7"/>
                <c:pt idx="0">
                  <c:v>Jan</c:v>
                </c:pt>
                <c:pt idx="1">
                  <c:v>Feb</c:v>
                </c:pt>
                <c:pt idx="2">
                  <c:v>Mar</c:v>
                </c:pt>
                <c:pt idx="3">
                  <c:v>Apr</c:v>
                </c:pt>
                <c:pt idx="4">
                  <c:v>May</c:v>
                </c:pt>
                <c:pt idx="5">
                  <c:v>Jun</c:v>
                </c:pt>
                <c:pt idx="6">
                  <c:v>Jul</c:v>
                </c:pt>
              </c:strCache>
            </c:strRef>
          </c:cat>
          <c:val>
            <c:numRef>
              <c:f>Sheet1!$B$2:$B$8</c:f>
              <c:numCache>
                <c:formatCode>General</c:formatCode>
                <c:ptCount val="7"/>
                <c:pt idx="0">
                  <c:v>18</c:v>
                </c:pt>
                <c:pt idx="1">
                  <c:v>20</c:v>
                </c:pt>
                <c:pt idx="2">
                  <c:v>36</c:v>
                </c:pt>
                <c:pt idx="3">
                  <c:v>29</c:v>
                </c:pt>
                <c:pt idx="4">
                  <c:v>36</c:v>
                </c:pt>
                <c:pt idx="5">
                  <c:v>28</c:v>
                </c:pt>
                <c:pt idx="6">
                  <c:v>42</c:v>
                </c:pt>
              </c:numCache>
            </c:numRef>
          </c:val>
          <c:smooth val="0"/>
          <c:extLst>
            <c:ext xmlns:c16="http://schemas.microsoft.com/office/drawing/2014/chart" uri="{C3380CC4-5D6E-409C-BE32-E72D297353CC}">
              <c16:uniqueId val="{00000000-95F6-1E4F-BFB4-57C8ACFF1F94}"/>
            </c:ext>
          </c:extLst>
        </c:ser>
        <c:dLbls>
          <c:dLblPos val="ctr"/>
          <c:showLegendKey val="0"/>
          <c:showVal val="1"/>
          <c:showCatName val="0"/>
          <c:showSerName val="0"/>
          <c:showPercent val="0"/>
          <c:showBubbleSize val="0"/>
        </c:dLbls>
        <c:smooth val="0"/>
        <c:axId val="653524264"/>
        <c:axId val="653520000"/>
      </c:lineChart>
      <c:catAx>
        <c:axId val="653524264"/>
        <c:scaling>
          <c:orientation val="minMax"/>
        </c:scaling>
        <c:delete val="1"/>
        <c:axPos val="b"/>
        <c:numFmt formatCode="General" sourceLinked="1"/>
        <c:majorTickMark val="none"/>
        <c:minorTickMark val="none"/>
        <c:tickLblPos val="nextTo"/>
        <c:crossAx val="653520000"/>
        <c:crosses val="autoZero"/>
        <c:auto val="1"/>
        <c:lblAlgn val="ctr"/>
        <c:lblOffset val="100"/>
        <c:noMultiLvlLbl val="0"/>
      </c:catAx>
      <c:valAx>
        <c:axId val="653520000"/>
        <c:scaling>
          <c:orientation val="minMax"/>
        </c:scaling>
        <c:delete val="1"/>
        <c:axPos val="l"/>
        <c:numFmt formatCode="General" sourceLinked="1"/>
        <c:majorTickMark val="none"/>
        <c:minorTickMark val="none"/>
        <c:tickLblPos val="nextTo"/>
        <c:crossAx val="653524264"/>
        <c:crosses val="autoZero"/>
        <c:crossBetween val="between"/>
      </c:valAx>
      <c:spPr>
        <a:noFill/>
        <a:ln>
          <a:noFill/>
        </a:ln>
        <a:effectLst/>
      </c:spPr>
    </c:plotArea>
    <c:plotVisOnly val="1"/>
    <c:dispBlanksAs val="gap"/>
    <c:showDLblsOverMax val="0"/>
  </c:chart>
  <c:spPr>
    <a:noFill/>
    <a:ln>
      <a:noFill/>
    </a:ln>
    <a:effectLst/>
  </c:spPr>
  <c:txPr>
    <a:bodyPr/>
    <a:lstStyle/>
    <a:p>
      <a:pPr>
        <a:defRPr sz="2000">
          <a:latin typeface="Century Gothic" panose="020B0502020202020204" pitchFamily="34"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D9DDE0"/>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5D12-2E4A-B0D9-A745918F7255}"/>
              </c:ext>
            </c:extLst>
          </c:dPt>
          <c:dPt>
            <c:idx val="1"/>
            <c:bubble3D val="0"/>
            <c:spPr>
              <a:solidFill>
                <a:schemeClr val="bg1">
                  <a:lumMod val="85000"/>
                </a:schemeClr>
              </a:solidFill>
              <a:ln w="12700" cap="flat">
                <a:noFill/>
                <a:miter lim="400000"/>
              </a:ln>
              <a:effectLst/>
            </c:spPr>
            <c:extLst>
              <c:ext xmlns:c16="http://schemas.microsoft.com/office/drawing/2014/chart" uri="{C3380CC4-5D6E-409C-BE32-E72D297353CC}">
                <c16:uniqueId val="{00000003-5D12-2E4A-B0D9-A745918F7255}"/>
              </c:ext>
            </c:extLst>
          </c:dPt>
          <c:cat>
            <c:strRef>
              <c:f>Sheet1!$B$1:$C$1</c:f>
              <c:strCache>
                <c:ptCount val="2"/>
                <c:pt idx="0">
                  <c:v>April</c:v>
                </c:pt>
                <c:pt idx="1">
                  <c:v>May</c:v>
                </c:pt>
              </c:strCache>
            </c:strRef>
          </c:cat>
          <c:val>
            <c:numRef>
              <c:f>Sheet1!$B$2:$C$2</c:f>
              <c:numCache>
                <c:formatCode>General</c:formatCode>
                <c:ptCount val="2"/>
                <c:pt idx="0">
                  <c:v>43</c:v>
                </c:pt>
                <c:pt idx="1">
                  <c:v>91</c:v>
                </c:pt>
              </c:numCache>
            </c:numRef>
          </c:val>
          <c:extLst>
            <c:ext xmlns:c16="http://schemas.microsoft.com/office/drawing/2014/chart" uri="{C3380CC4-5D6E-409C-BE32-E72D297353CC}">
              <c16:uniqueId val="{00000004-5D12-2E4A-B0D9-A745918F7255}"/>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D9DDE0"/>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1-5D12-2E4A-B0D9-A745918F7255}"/>
              </c:ext>
            </c:extLst>
          </c:dPt>
          <c:dPt>
            <c:idx val="1"/>
            <c:bubble3D val="0"/>
            <c:spPr>
              <a:solidFill>
                <a:schemeClr val="bg1">
                  <a:lumMod val="85000"/>
                </a:schemeClr>
              </a:solidFill>
              <a:ln w="12700" cap="flat">
                <a:noFill/>
                <a:miter lim="400000"/>
              </a:ln>
              <a:effectLst/>
            </c:spPr>
            <c:extLst>
              <c:ext xmlns:c16="http://schemas.microsoft.com/office/drawing/2014/chart" uri="{C3380CC4-5D6E-409C-BE32-E72D297353CC}">
                <c16:uniqueId val="{00000003-5D12-2E4A-B0D9-A745918F7255}"/>
              </c:ext>
            </c:extLst>
          </c:dPt>
          <c:cat>
            <c:strRef>
              <c:f>Sheet1!$B$1:$C$1</c:f>
              <c:strCache>
                <c:ptCount val="2"/>
                <c:pt idx="0">
                  <c:v>April</c:v>
                </c:pt>
                <c:pt idx="1">
                  <c:v>May</c:v>
                </c:pt>
              </c:strCache>
            </c:strRef>
          </c:cat>
          <c:val>
            <c:numRef>
              <c:f>Sheet1!$B$2:$C$2</c:f>
              <c:numCache>
                <c:formatCode>General</c:formatCode>
                <c:ptCount val="2"/>
                <c:pt idx="0">
                  <c:v>43</c:v>
                </c:pt>
                <c:pt idx="1">
                  <c:v>91</c:v>
                </c:pt>
              </c:numCache>
            </c:numRef>
          </c:val>
          <c:extLst>
            <c:ext xmlns:c16="http://schemas.microsoft.com/office/drawing/2014/chart" uri="{C3380CC4-5D6E-409C-BE32-E72D297353CC}">
              <c16:uniqueId val="{00000004-5D12-2E4A-B0D9-A745918F7255}"/>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D9DDE0"/>
            </a:solidFill>
            <a:ln w="12700" cap="flat">
              <a:noFill/>
              <a:miter lim="400000"/>
            </a:ln>
            <a:effectLst/>
          </c:spPr>
          <c:dPt>
            <c:idx val="0"/>
            <c:bubble3D val="0"/>
            <c:spPr>
              <a:solidFill>
                <a:schemeClr val="accent3"/>
              </a:solidFill>
              <a:ln w="12700" cap="flat">
                <a:noFill/>
                <a:miter lim="400000"/>
              </a:ln>
              <a:effectLst/>
            </c:spPr>
            <c:extLst>
              <c:ext xmlns:c16="http://schemas.microsoft.com/office/drawing/2014/chart" uri="{C3380CC4-5D6E-409C-BE32-E72D297353CC}">
                <c16:uniqueId val="{00000001-5D12-2E4A-B0D9-A745918F7255}"/>
              </c:ext>
            </c:extLst>
          </c:dPt>
          <c:dPt>
            <c:idx val="1"/>
            <c:bubble3D val="0"/>
            <c:spPr>
              <a:solidFill>
                <a:schemeClr val="bg1">
                  <a:lumMod val="85000"/>
                </a:schemeClr>
              </a:solidFill>
              <a:ln w="12700" cap="flat">
                <a:noFill/>
                <a:miter lim="400000"/>
              </a:ln>
              <a:effectLst/>
            </c:spPr>
            <c:extLst>
              <c:ext xmlns:c16="http://schemas.microsoft.com/office/drawing/2014/chart" uri="{C3380CC4-5D6E-409C-BE32-E72D297353CC}">
                <c16:uniqueId val="{00000003-5D12-2E4A-B0D9-A745918F7255}"/>
              </c:ext>
            </c:extLst>
          </c:dPt>
          <c:cat>
            <c:strRef>
              <c:f>Sheet1!$B$1:$C$1</c:f>
              <c:strCache>
                <c:ptCount val="2"/>
                <c:pt idx="0">
                  <c:v>April</c:v>
                </c:pt>
                <c:pt idx="1">
                  <c:v>May</c:v>
                </c:pt>
              </c:strCache>
            </c:strRef>
          </c:cat>
          <c:val>
            <c:numRef>
              <c:f>Sheet1!$B$2:$C$2</c:f>
              <c:numCache>
                <c:formatCode>General</c:formatCode>
                <c:ptCount val="2"/>
                <c:pt idx="0">
                  <c:v>43</c:v>
                </c:pt>
                <c:pt idx="1">
                  <c:v>91</c:v>
                </c:pt>
              </c:numCache>
            </c:numRef>
          </c:val>
          <c:extLst>
            <c:ext xmlns:c16="http://schemas.microsoft.com/office/drawing/2014/chart" uri="{C3380CC4-5D6E-409C-BE32-E72D297353CC}">
              <c16:uniqueId val="{00000004-5D12-2E4A-B0D9-A745918F7255}"/>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914-A943-BABA-68BE43DDDE6C}"/>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4914-A943-BABA-68BE43DDDE6C}"/>
              </c:ext>
            </c:extLst>
          </c:dPt>
          <c:dLbls>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Century Gothic" panose="020B0502020202020204" pitchFamily="34" charset="0"/>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4-4914-A943-BABA-68BE43DDDE6C}"/>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32FF-9348-B6A7-D966D2E04436}"/>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32FF-9348-B6A7-D966D2E04436}"/>
              </c:ext>
            </c:extLst>
          </c:dPt>
          <c:dLbls>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Century Gothic" panose="020B0502020202020204" pitchFamily="34" charset="0"/>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4-32FF-9348-B6A7-D966D2E04436}"/>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3"/>
              </a:solidFill>
              <a:ln w="19050">
                <a:solidFill>
                  <a:schemeClr val="lt1"/>
                </a:solidFill>
              </a:ln>
              <a:effectLst/>
            </c:spPr>
            <c:extLst>
              <c:ext xmlns:c16="http://schemas.microsoft.com/office/drawing/2014/chart" uri="{C3380CC4-5D6E-409C-BE32-E72D297353CC}">
                <c16:uniqueId val="{00000001-BB72-424D-AC49-9B0C567ABFB4}"/>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BB72-424D-AC49-9B0C567ABFB4}"/>
              </c:ext>
            </c:extLst>
          </c:dPt>
          <c:dLbls>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Century Gothic" panose="020B0502020202020204" pitchFamily="34" charset="0"/>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4-BB72-424D-AC49-9B0C567ABFB4}"/>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4"/>
              </a:solidFill>
              <a:ln w="19050">
                <a:noFill/>
              </a:ln>
              <a:effectLst/>
            </c:spPr>
            <c:extLst>
              <c:ext xmlns:c16="http://schemas.microsoft.com/office/drawing/2014/chart" uri="{C3380CC4-5D6E-409C-BE32-E72D297353CC}">
                <c16:uniqueId val="{00000001-7B2B-3345-925F-20AC0BB7D7A0}"/>
              </c:ext>
            </c:extLst>
          </c:dPt>
          <c:dPt>
            <c:idx val="1"/>
            <c:bubble3D val="0"/>
            <c:spPr>
              <a:noFill/>
              <a:ln w="19050">
                <a:noFill/>
              </a:ln>
              <a:effectLst/>
            </c:spPr>
            <c:extLst>
              <c:ext xmlns:c16="http://schemas.microsoft.com/office/drawing/2014/chart" uri="{C3380CC4-5D6E-409C-BE32-E72D297353CC}">
                <c16:uniqueId val="{00000003-7B2B-3345-925F-20AC0BB7D7A0}"/>
              </c:ext>
            </c:extLst>
          </c:dPt>
          <c:cat>
            <c:strRef>
              <c:f>Sheet1!$A$2:$A$3</c:f>
              <c:strCache>
                <c:ptCount val="2"/>
                <c:pt idx="0">
                  <c:v>One</c:v>
                </c:pt>
                <c:pt idx="1">
                  <c:v>Two</c:v>
                </c:pt>
              </c:strCache>
            </c:strRef>
          </c:cat>
          <c:val>
            <c:numRef>
              <c:f>Sheet1!$B$2:$B$3</c:f>
              <c:numCache>
                <c:formatCode>General</c:formatCode>
                <c:ptCount val="2"/>
                <c:pt idx="0">
                  <c:v>25</c:v>
                </c:pt>
                <c:pt idx="1">
                  <c:v>75</c:v>
                </c:pt>
              </c:numCache>
            </c:numRef>
          </c:val>
          <c:extLst>
            <c:ext xmlns:c16="http://schemas.microsoft.com/office/drawing/2014/chart" uri="{C3380CC4-5D6E-409C-BE32-E72D297353CC}">
              <c16:uniqueId val="{00000004-7B2B-3345-925F-20AC0BB7D7A0}"/>
            </c:ext>
          </c:extLst>
        </c:ser>
        <c:ser>
          <c:idx val="1"/>
          <c:order val="1"/>
          <c:tx>
            <c:strRef>
              <c:f>Sheet1!$C$1</c:f>
              <c:strCache>
                <c:ptCount val="1"/>
                <c:pt idx="0">
                  <c:v>Column1</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6-7B2B-3345-925F-20AC0BB7D7A0}"/>
              </c:ext>
            </c:extLst>
          </c:dPt>
          <c:dPt>
            <c:idx val="1"/>
            <c:bubble3D val="0"/>
            <c:spPr>
              <a:noFill/>
              <a:ln w="19050">
                <a:noFill/>
              </a:ln>
              <a:effectLst/>
            </c:spPr>
            <c:extLst>
              <c:ext xmlns:c16="http://schemas.microsoft.com/office/drawing/2014/chart" uri="{C3380CC4-5D6E-409C-BE32-E72D297353CC}">
                <c16:uniqueId val="{00000008-7B2B-3345-925F-20AC0BB7D7A0}"/>
              </c:ext>
            </c:extLst>
          </c:dPt>
          <c:cat>
            <c:strRef>
              <c:f>Sheet1!$A$2:$A$3</c:f>
              <c:strCache>
                <c:ptCount val="2"/>
                <c:pt idx="0">
                  <c:v>One</c:v>
                </c:pt>
                <c:pt idx="1">
                  <c:v>Two</c:v>
                </c:pt>
              </c:strCache>
            </c:strRef>
          </c:cat>
          <c:val>
            <c:numRef>
              <c:f>Sheet1!$C$2:$C$3</c:f>
              <c:numCache>
                <c:formatCode>General</c:formatCode>
                <c:ptCount val="2"/>
                <c:pt idx="0">
                  <c:v>45</c:v>
                </c:pt>
                <c:pt idx="1">
                  <c:v>55</c:v>
                </c:pt>
              </c:numCache>
            </c:numRef>
          </c:val>
          <c:extLst>
            <c:ext xmlns:c16="http://schemas.microsoft.com/office/drawing/2014/chart" uri="{C3380CC4-5D6E-409C-BE32-E72D297353CC}">
              <c16:uniqueId val="{00000009-7B2B-3345-925F-20AC0BB7D7A0}"/>
            </c:ext>
          </c:extLst>
        </c:ser>
        <c:ser>
          <c:idx val="2"/>
          <c:order val="2"/>
          <c:tx>
            <c:strRef>
              <c:f>Sheet1!$D$1</c:f>
              <c:strCache>
                <c:ptCount val="1"/>
                <c:pt idx="0">
                  <c:v>Column2</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B-7B2B-3345-925F-20AC0BB7D7A0}"/>
              </c:ext>
            </c:extLst>
          </c:dPt>
          <c:dPt>
            <c:idx val="1"/>
            <c:bubble3D val="0"/>
            <c:spPr>
              <a:noFill/>
              <a:ln w="19050">
                <a:noFill/>
              </a:ln>
              <a:effectLst/>
            </c:spPr>
            <c:extLst>
              <c:ext xmlns:c16="http://schemas.microsoft.com/office/drawing/2014/chart" uri="{C3380CC4-5D6E-409C-BE32-E72D297353CC}">
                <c16:uniqueId val="{0000000D-7B2B-3345-925F-20AC0BB7D7A0}"/>
              </c:ext>
            </c:extLst>
          </c:dPt>
          <c:cat>
            <c:strRef>
              <c:f>Sheet1!$A$2:$A$3</c:f>
              <c:strCache>
                <c:ptCount val="2"/>
                <c:pt idx="0">
                  <c:v>One</c:v>
                </c:pt>
                <c:pt idx="1">
                  <c:v>Two</c:v>
                </c:pt>
              </c:strCache>
            </c:strRef>
          </c:cat>
          <c:val>
            <c:numRef>
              <c:f>Sheet1!$D$2:$D$3</c:f>
              <c:numCache>
                <c:formatCode>General</c:formatCode>
                <c:ptCount val="2"/>
                <c:pt idx="0">
                  <c:v>60</c:v>
                </c:pt>
                <c:pt idx="1">
                  <c:v>40</c:v>
                </c:pt>
              </c:numCache>
            </c:numRef>
          </c:val>
          <c:extLst>
            <c:ext xmlns:c16="http://schemas.microsoft.com/office/drawing/2014/chart" uri="{C3380CC4-5D6E-409C-BE32-E72D297353CC}">
              <c16:uniqueId val="{0000000E-7B2B-3345-925F-20AC0BB7D7A0}"/>
            </c:ext>
          </c:extLst>
        </c:ser>
        <c:ser>
          <c:idx val="3"/>
          <c:order val="3"/>
          <c:tx>
            <c:strRef>
              <c:f>Sheet1!$E$1</c:f>
              <c:strCache>
                <c:ptCount val="1"/>
                <c:pt idx="0">
                  <c:v>Column3</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10-7B2B-3345-925F-20AC0BB7D7A0}"/>
              </c:ext>
            </c:extLst>
          </c:dPt>
          <c:dPt>
            <c:idx val="1"/>
            <c:bubble3D val="0"/>
            <c:spPr>
              <a:noFill/>
              <a:ln w="19050">
                <a:noFill/>
              </a:ln>
              <a:effectLst/>
            </c:spPr>
            <c:extLst>
              <c:ext xmlns:c16="http://schemas.microsoft.com/office/drawing/2014/chart" uri="{C3380CC4-5D6E-409C-BE32-E72D297353CC}">
                <c16:uniqueId val="{00000012-7B2B-3345-925F-20AC0BB7D7A0}"/>
              </c:ext>
            </c:extLst>
          </c:dPt>
          <c:cat>
            <c:strRef>
              <c:f>Sheet1!$A$2:$A$3</c:f>
              <c:strCache>
                <c:ptCount val="2"/>
                <c:pt idx="0">
                  <c:v>One</c:v>
                </c:pt>
                <c:pt idx="1">
                  <c:v>Two</c:v>
                </c:pt>
              </c:strCache>
            </c:strRef>
          </c:cat>
          <c:val>
            <c:numRef>
              <c:f>Sheet1!$E$2:$E$3</c:f>
              <c:numCache>
                <c:formatCode>General</c:formatCode>
                <c:ptCount val="2"/>
                <c:pt idx="0">
                  <c:v>75</c:v>
                </c:pt>
                <c:pt idx="1">
                  <c:v>25</c:v>
                </c:pt>
              </c:numCache>
            </c:numRef>
          </c:val>
          <c:extLst>
            <c:ext xmlns:c16="http://schemas.microsoft.com/office/drawing/2014/chart" uri="{C3380CC4-5D6E-409C-BE32-E72D297353CC}">
              <c16:uniqueId val="{00000013-7B2B-3345-925F-20AC0BB7D7A0}"/>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sz="1800">
          <a:solidFill>
            <a:schemeClr val="bg1"/>
          </a:solidFill>
          <a:latin typeface="Century Gothic" panose="020B0502020202020204" pitchFamily="34" charset="0"/>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4"/>
              </a:solidFill>
              <a:ln w="19050">
                <a:solidFill>
                  <a:schemeClr val="lt1"/>
                </a:solidFill>
              </a:ln>
              <a:effectLst/>
            </c:spPr>
            <c:extLst>
              <c:ext xmlns:c16="http://schemas.microsoft.com/office/drawing/2014/chart" uri="{C3380CC4-5D6E-409C-BE32-E72D297353CC}">
                <c16:uniqueId val="{00000001-BB72-424D-AC49-9B0C567ABFB4}"/>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BB72-424D-AC49-9B0C567ABFB4}"/>
              </c:ext>
            </c:extLst>
          </c:dPt>
          <c:dLbls>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Century Gothic" panose="020B0502020202020204" pitchFamily="34" charset="0"/>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4-BB72-424D-AC49-9B0C567ABFB4}"/>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6-ED34-B641-8CA1-6A9832EFCB11}"/>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5-ED34-B641-8CA1-6A9832EFCB11}"/>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4-ED34-B641-8CA1-6A9832EFCB11}"/>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D34-B641-8CA1-6A9832EFCB11}"/>
            </c:ext>
          </c:extLst>
        </c:ser>
        <c:dLbls>
          <c:showLegendKey val="0"/>
          <c:showVal val="0"/>
          <c:showCatName val="0"/>
          <c:showSerName val="0"/>
          <c:showPercent val="0"/>
          <c:showBubbleSize val="0"/>
        </c:dLbls>
        <c:gapWidth val="182"/>
        <c:axId val="1881277232"/>
        <c:axId val="1713745984"/>
      </c:barChart>
      <c:catAx>
        <c:axId val="1881277232"/>
        <c:scaling>
          <c:orientation val="minMax"/>
        </c:scaling>
        <c:delete val="1"/>
        <c:axPos val="l"/>
        <c:numFmt formatCode="General" sourceLinked="1"/>
        <c:majorTickMark val="none"/>
        <c:minorTickMark val="none"/>
        <c:tickLblPos val="nextTo"/>
        <c:crossAx val="1713745984"/>
        <c:crosses val="autoZero"/>
        <c:auto val="1"/>
        <c:lblAlgn val="ctr"/>
        <c:lblOffset val="100"/>
        <c:noMultiLvlLbl val="0"/>
      </c:catAx>
      <c:valAx>
        <c:axId val="17137459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881277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9550421202952634"/>
          <c:y val="7.4406819694117624E-2"/>
          <c:w val="0.60899157594094733"/>
          <c:h val="0.85118636061176478"/>
        </c:manualLayout>
      </c:layout>
      <c:radarChart>
        <c:radarStyle val="filled"/>
        <c:varyColors val="0"/>
        <c:ser>
          <c:idx val="0"/>
          <c:order val="0"/>
          <c:tx>
            <c:strRef>
              <c:f>Sheet1!$B$1</c:f>
              <c:strCache>
                <c:ptCount val="1"/>
                <c:pt idx="0">
                  <c:v>Series 1</c:v>
                </c:pt>
              </c:strCache>
            </c:strRef>
          </c:tx>
          <c:spPr>
            <a:solidFill>
              <a:schemeClr val="accent1"/>
            </a:solidFill>
            <a:ln>
              <a:noFill/>
            </a:ln>
            <a:effectLst/>
          </c:spPr>
          <c:cat>
            <c:strRef>
              <c:f>Sheet1!$A$2:$A$5</c:f>
              <c:strCache>
                <c:ptCount val="4"/>
                <c:pt idx="0">
                  <c:v>Customers</c:v>
                </c:pt>
                <c:pt idx="1">
                  <c:v>Product</c:v>
                </c:pt>
                <c:pt idx="2">
                  <c:v>Sales</c:v>
                </c:pt>
                <c:pt idx="3">
                  <c:v>Commerce</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8CD-CB49-AFE7-E40F6F9D1D94}"/>
            </c:ext>
          </c:extLst>
        </c:ser>
        <c:ser>
          <c:idx val="1"/>
          <c:order val="1"/>
          <c:tx>
            <c:strRef>
              <c:f>Sheet1!$C$1</c:f>
              <c:strCache>
                <c:ptCount val="1"/>
                <c:pt idx="0">
                  <c:v>Series 2</c:v>
                </c:pt>
              </c:strCache>
            </c:strRef>
          </c:tx>
          <c:spPr>
            <a:solidFill>
              <a:schemeClr val="accent2"/>
            </a:solidFill>
            <a:ln>
              <a:noFill/>
            </a:ln>
            <a:effectLst/>
          </c:spPr>
          <c:cat>
            <c:strRef>
              <c:f>Sheet1!$A$2:$A$5</c:f>
              <c:strCache>
                <c:ptCount val="4"/>
                <c:pt idx="0">
                  <c:v>Customers</c:v>
                </c:pt>
                <c:pt idx="1">
                  <c:v>Product</c:v>
                </c:pt>
                <c:pt idx="2">
                  <c:v>Sales</c:v>
                </c:pt>
                <c:pt idx="3">
                  <c:v>Commerce</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8CD-CB49-AFE7-E40F6F9D1D94}"/>
            </c:ext>
          </c:extLst>
        </c:ser>
        <c:dLbls>
          <c:showLegendKey val="0"/>
          <c:showVal val="0"/>
          <c:showCatName val="0"/>
          <c:showSerName val="0"/>
          <c:showPercent val="0"/>
          <c:showBubbleSize val="0"/>
        </c:dLbls>
        <c:axId val="423346592"/>
        <c:axId val="423347248"/>
      </c:radarChart>
      <c:catAx>
        <c:axId val="42334659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23347248"/>
        <c:crosses val="autoZero"/>
        <c:auto val="1"/>
        <c:lblAlgn val="ctr"/>
        <c:lblOffset val="100"/>
        <c:noMultiLvlLbl val="0"/>
      </c:catAx>
      <c:valAx>
        <c:axId val="423347248"/>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2"/>
                </a:solidFill>
                <a:latin typeface="Century Gothic" panose="020B0502020202020204" pitchFamily="34" charset="0"/>
                <a:ea typeface="+mn-ea"/>
                <a:cs typeface="+mn-cs"/>
              </a:defRPr>
            </a:pPr>
            <a:endParaRPr lang="en-US"/>
          </a:p>
        </c:txPr>
        <c:crossAx val="423346592"/>
        <c:crosses val="autoZero"/>
        <c:crossBetween val="between"/>
      </c:valAx>
      <c:spPr>
        <a:noFill/>
        <a:ln>
          <a:noFill/>
        </a:ln>
        <a:effectLst/>
      </c:spPr>
    </c:plotArea>
    <c:plotVisOnly val="1"/>
    <c:dispBlanksAs val="gap"/>
    <c:showDLblsOverMax val="0"/>
  </c:chart>
  <c:spPr>
    <a:noFill/>
    <a:ln w="38100">
      <a:noFill/>
    </a:ln>
    <a:effectLst/>
  </c:spPr>
  <c:txPr>
    <a:bodyPr/>
    <a:lstStyle/>
    <a:p>
      <a:pPr>
        <a:defRPr sz="1100">
          <a:solidFill>
            <a:schemeClr val="tx1"/>
          </a:solidFill>
          <a:latin typeface="Century Gothic" panose="020B0502020202020204" pitchFamily="34" charset="0"/>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2"/>
            <c:invertIfNegative val="0"/>
            <c:bubble3D val="0"/>
            <c:extLst>
              <c:ext xmlns:c16="http://schemas.microsoft.com/office/drawing/2014/chart" uri="{C3380CC4-5D6E-409C-BE32-E72D297353CC}">
                <c16:uniqueId val="{00000000-A6FC-9641-8105-1F9DAADE7D24}"/>
              </c:ext>
            </c:extLst>
          </c:dPt>
          <c:dPt>
            <c:idx val="5"/>
            <c:invertIfNegative val="0"/>
            <c:bubble3D val="0"/>
            <c:extLst>
              <c:ext xmlns:c16="http://schemas.microsoft.com/office/drawing/2014/chart" uri="{C3380CC4-5D6E-409C-BE32-E72D297353CC}">
                <c16:uniqueId val="{00000001-A6FC-9641-8105-1F9DAADE7D24}"/>
              </c:ext>
            </c:extLst>
          </c:dPt>
          <c:dPt>
            <c:idx val="9"/>
            <c:invertIfNegative val="0"/>
            <c:bubble3D val="0"/>
            <c:extLst>
              <c:ext xmlns:c16="http://schemas.microsoft.com/office/drawing/2014/chart" uri="{C3380CC4-5D6E-409C-BE32-E72D297353CC}">
                <c16:uniqueId val="{00000002-A6FC-9641-8105-1F9DAADE7D24}"/>
              </c:ext>
            </c:extLst>
          </c:dPt>
          <c:dPt>
            <c:idx val="10"/>
            <c:invertIfNegative val="0"/>
            <c:bubble3D val="0"/>
            <c:extLst>
              <c:ext xmlns:c16="http://schemas.microsoft.com/office/drawing/2014/chart" uri="{C3380CC4-5D6E-409C-BE32-E72D297353CC}">
                <c16:uniqueId val="{00000003-A6FC-9641-8105-1F9DAADE7D24}"/>
              </c:ext>
            </c:extLst>
          </c:dPt>
          <c:cat>
            <c:strRef>
              <c:f>Sheet1!$A$2:$A$13</c:f>
              <c:strCache>
                <c:ptCount val="12"/>
                <c:pt idx="0">
                  <c:v>Jan</c:v>
                </c:pt>
                <c:pt idx="1">
                  <c:v>Feb</c:v>
                </c:pt>
                <c:pt idx="2">
                  <c:v>Mar</c:v>
                </c:pt>
                <c:pt idx="3">
                  <c:v>Apr</c:v>
                </c:pt>
                <c:pt idx="4">
                  <c:v>May</c:v>
                </c:pt>
                <c:pt idx="5">
                  <c:v>Jun</c:v>
                </c:pt>
                <c:pt idx="6">
                  <c:v>Jul</c:v>
                </c:pt>
                <c:pt idx="7">
                  <c:v>Ago</c:v>
                </c:pt>
                <c:pt idx="8">
                  <c:v>Sep</c:v>
                </c:pt>
                <c:pt idx="9">
                  <c:v>Oct</c:v>
                </c:pt>
                <c:pt idx="10">
                  <c:v>Nov</c:v>
                </c:pt>
                <c:pt idx="11">
                  <c:v>Dic</c:v>
                </c:pt>
              </c:strCache>
            </c:strRef>
          </c:cat>
          <c:val>
            <c:numRef>
              <c:f>Sheet1!$B$2:$B$13</c:f>
              <c:numCache>
                <c:formatCode>General</c:formatCode>
                <c:ptCount val="12"/>
                <c:pt idx="0">
                  <c:v>4.3</c:v>
                </c:pt>
                <c:pt idx="1">
                  <c:v>2.5</c:v>
                </c:pt>
                <c:pt idx="2">
                  <c:v>3.5</c:v>
                </c:pt>
                <c:pt idx="3">
                  <c:v>4.5</c:v>
                </c:pt>
                <c:pt idx="4">
                  <c:v>3.4</c:v>
                </c:pt>
                <c:pt idx="5">
                  <c:v>6.7</c:v>
                </c:pt>
                <c:pt idx="6">
                  <c:v>2.9</c:v>
                </c:pt>
                <c:pt idx="7">
                  <c:v>5</c:v>
                </c:pt>
                <c:pt idx="8">
                  <c:v>2.1</c:v>
                </c:pt>
                <c:pt idx="9">
                  <c:v>3.7</c:v>
                </c:pt>
                <c:pt idx="10">
                  <c:v>4.2</c:v>
                </c:pt>
                <c:pt idx="11">
                  <c:v>3.2</c:v>
                </c:pt>
              </c:numCache>
            </c:numRef>
          </c:val>
          <c:extLst>
            <c:ext xmlns:c16="http://schemas.microsoft.com/office/drawing/2014/chart" uri="{C3380CC4-5D6E-409C-BE32-E72D297353CC}">
              <c16:uniqueId val="{00000004-A6FC-9641-8105-1F9DAADE7D24}"/>
            </c:ext>
          </c:extLst>
        </c:ser>
        <c:ser>
          <c:idx val="1"/>
          <c:order val="1"/>
          <c:tx>
            <c:strRef>
              <c:f>Sheet1!$C$1</c:f>
              <c:strCache>
                <c:ptCount val="1"/>
                <c:pt idx="0">
                  <c:v>Series 12</c:v>
                </c:pt>
              </c:strCache>
            </c:strRef>
          </c:tx>
          <c:spPr>
            <a:pattFill prst="lgCheck">
              <a:fgClr>
                <a:schemeClr val="bg1">
                  <a:lumMod val="85000"/>
                </a:schemeClr>
              </a:fgClr>
              <a:bgClr>
                <a:srgbClr val="F6F7FC"/>
              </a:bgClr>
            </a:pattFill>
            <a:ln>
              <a:noFill/>
            </a:ln>
            <a:effectLst/>
          </c:spPr>
          <c:invertIfNegative val="0"/>
          <c:cat>
            <c:strRef>
              <c:f>Sheet1!$A$2:$A$13</c:f>
              <c:strCache>
                <c:ptCount val="12"/>
                <c:pt idx="0">
                  <c:v>Jan</c:v>
                </c:pt>
                <c:pt idx="1">
                  <c:v>Feb</c:v>
                </c:pt>
                <c:pt idx="2">
                  <c:v>Mar</c:v>
                </c:pt>
                <c:pt idx="3">
                  <c:v>Apr</c:v>
                </c:pt>
                <c:pt idx="4">
                  <c:v>May</c:v>
                </c:pt>
                <c:pt idx="5">
                  <c:v>Jun</c:v>
                </c:pt>
                <c:pt idx="6">
                  <c:v>Jul</c:v>
                </c:pt>
                <c:pt idx="7">
                  <c:v>Ago</c:v>
                </c:pt>
                <c:pt idx="8">
                  <c:v>Sep</c:v>
                </c:pt>
                <c:pt idx="9">
                  <c:v>Oct</c:v>
                </c:pt>
                <c:pt idx="10">
                  <c:v>Nov</c:v>
                </c:pt>
                <c:pt idx="11">
                  <c:v>Dic</c:v>
                </c:pt>
              </c:strCache>
            </c:strRef>
          </c:cat>
          <c:val>
            <c:numRef>
              <c:f>Sheet1!$C$2:$C$13</c:f>
              <c:numCache>
                <c:formatCode>General</c:formatCode>
                <c:ptCount val="12"/>
                <c:pt idx="0">
                  <c:v>5</c:v>
                </c:pt>
                <c:pt idx="1">
                  <c:v>3</c:v>
                </c:pt>
                <c:pt idx="2">
                  <c:v>7</c:v>
                </c:pt>
                <c:pt idx="3">
                  <c:v>4</c:v>
                </c:pt>
                <c:pt idx="4">
                  <c:v>3</c:v>
                </c:pt>
                <c:pt idx="5">
                  <c:v>7</c:v>
                </c:pt>
                <c:pt idx="6">
                  <c:v>2.5</c:v>
                </c:pt>
                <c:pt idx="7">
                  <c:v>7</c:v>
                </c:pt>
                <c:pt idx="8">
                  <c:v>8</c:v>
                </c:pt>
                <c:pt idx="9">
                  <c:v>4</c:v>
                </c:pt>
                <c:pt idx="10">
                  <c:v>3</c:v>
                </c:pt>
                <c:pt idx="11">
                  <c:v>1.7</c:v>
                </c:pt>
              </c:numCache>
            </c:numRef>
          </c:val>
          <c:extLst>
            <c:ext xmlns:c16="http://schemas.microsoft.com/office/drawing/2014/chart" uri="{C3380CC4-5D6E-409C-BE32-E72D297353CC}">
              <c16:uniqueId val="{00000005-A6FC-9641-8105-1F9DAADE7D24}"/>
            </c:ext>
          </c:extLst>
        </c:ser>
        <c:dLbls>
          <c:showLegendKey val="0"/>
          <c:showVal val="0"/>
          <c:showCatName val="0"/>
          <c:showSerName val="0"/>
          <c:showPercent val="0"/>
          <c:showBubbleSize val="0"/>
        </c:dLbls>
        <c:gapWidth val="0"/>
        <c:overlap val="100"/>
        <c:axId val="1494714192"/>
        <c:axId val="1375119840"/>
      </c:barChart>
      <c:catAx>
        <c:axId val="149471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375119840"/>
        <c:crosses val="autoZero"/>
        <c:auto val="1"/>
        <c:lblAlgn val="ctr"/>
        <c:lblOffset val="100"/>
        <c:noMultiLvlLbl val="0"/>
      </c:catAx>
      <c:valAx>
        <c:axId val="137511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latin typeface="Century Gothic" panose="020B0502020202020204" pitchFamily="34" charset="0"/>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chemeClr val="accent1"/>
              </a:solidFill>
              <a:round/>
            </a:ln>
            <a:effectLst/>
          </c:spPr>
          <c:marker>
            <c:symbol val="circle"/>
            <c:size val="20"/>
            <c:spPr>
              <a:solidFill>
                <a:schemeClr val="accent1"/>
              </a:solidFill>
              <a:ln w="9525">
                <a:solidFill>
                  <a:schemeClr val="accent1"/>
                </a:solidFill>
              </a:ln>
              <a:effectLst/>
            </c:spPr>
          </c:marker>
          <c:dLbls>
            <c:dLbl>
              <c:idx val="3"/>
              <c:layout>
                <c:manualLayout>
                  <c:x val="-3.0217275101301011E-2"/>
                  <c:y val="-3.868170775406079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717-6342-9AD2-14571B845922}"/>
                </c:ext>
              </c:extLst>
            </c:dLbl>
            <c:spPr>
              <a:solidFill>
                <a:schemeClr val="accent2"/>
              </a:solidFill>
              <a:ln>
                <a:noFill/>
              </a:ln>
              <a:effectLst/>
            </c:spPr>
            <c:txPr>
              <a:bodyPr rot="0" spcFirstLastPara="1" vertOverflow="ellipsis" vert="horz" wrap="square" anchor="ctr" anchorCtr="1"/>
              <a:lstStyle/>
              <a:p>
                <a:pPr>
                  <a:defRPr sz="2400" b="0" i="0" u="none" strike="noStrike" kern="1200" baseline="0">
                    <a:solidFill>
                      <a:schemeClr val="bg1"/>
                    </a:solidFill>
                    <a:latin typeface="Century Gothic" panose="020B0502020202020204" pitchFamily="34"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12</c:v>
                </c:pt>
                <c:pt idx="1">
                  <c:v>22</c:v>
                </c:pt>
                <c:pt idx="2">
                  <c:v>54</c:v>
                </c:pt>
                <c:pt idx="3">
                  <c:v>63</c:v>
                </c:pt>
                <c:pt idx="4">
                  <c:v>45</c:v>
                </c:pt>
                <c:pt idx="5">
                  <c:v>25</c:v>
                </c:pt>
                <c:pt idx="6">
                  <c:v>17</c:v>
                </c:pt>
                <c:pt idx="7">
                  <c:v>6</c:v>
                </c:pt>
                <c:pt idx="8">
                  <c:v>2</c:v>
                </c:pt>
                <c:pt idx="9">
                  <c:v>33</c:v>
                </c:pt>
                <c:pt idx="10">
                  <c:v>21</c:v>
                </c:pt>
                <c:pt idx="11">
                  <c:v>45</c:v>
                </c:pt>
              </c:numCache>
            </c:numRef>
          </c:val>
          <c:smooth val="0"/>
          <c:extLst>
            <c:ext xmlns:c16="http://schemas.microsoft.com/office/drawing/2014/chart" uri="{C3380CC4-5D6E-409C-BE32-E72D297353CC}">
              <c16:uniqueId val="{00000001-5717-6342-9AD2-14571B845922}"/>
            </c:ext>
          </c:extLst>
        </c:ser>
        <c:dLbls>
          <c:dLblPos val="ctr"/>
          <c:showLegendKey val="0"/>
          <c:showVal val="1"/>
          <c:showCatName val="0"/>
          <c:showSerName val="0"/>
          <c:showPercent val="0"/>
          <c:showBubbleSize val="0"/>
        </c:dLbls>
        <c:marker val="1"/>
        <c:smooth val="0"/>
        <c:axId val="653524264"/>
        <c:axId val="653520000"/>
      </c:lineChart>
      <c:catAx>
        <c:axId val="653524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653520000"/>
        <c:crosses val="autoZero"/>
        <c:auto val="1"/>
        <c:lblAlgn val="ctr"/>
        <c:lblOffset val="100"/>
        <c:noMultiLvlLbl val="0"/>
      </c:catAx>
      <c:valAx>
        <c:axId val="6535200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653524264"/>
        <c:crosses val="autoZero"/>
        <c:crossBetween val="between"/>
      </c:valAx>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Sheet1!$A$2:$A$11</c:f>
              <c:strCache>
                <c:ptCount val="10"/>
                <c:pt idx="0">
                  <c:v>Jan</c:v>
                </c:pt>
                <c:pt idx="1">
                  <c:v>Feb</c:v>
                </c:pt>
                <c:pt idx="2">
                  <c:v>Mar</c:v>
                </c:pt>
                <c:pt idx="3">
                  <c:v>Apr</c:v>
                </c:pt>
                <c:pt idx="4">
                  <c:v>May</c:v>
                </c:pt>
                <c:pt idx="5">
                  <c:v>Jun</c:v>
                </c:pt>
                <c:pt idx="6">
                  <c:v>Jul</c:v>
                </c:pt>
                <c:pt idx="7">
                  <c:v>Ago</c:v>
                </c:pt>
                <c:pt idx="8">
                  <c:v>Sep</c:v>
                </c:pt>
                <c:pt idx="9">
                  <c:v>Oct</c:v>
                </c:pt>
              </c:strCache>
            </c:strRef>
          </c:cat>
          <c:val>
            <c:numRef>
              <c:f>Sheet1!$B$2:$B$11</c:f>
              <c:numCache>
                <c:formatCode>General</c:formatCode>
                <c:ptCount val="10"/>
                <c:pt idx="0">
                  <c:v>4.3</c:v>
                </c:pt>
                <c:pt idx="1">
                  <c:v>2.5</c:v>
                </c:pt>
                <c:pt idx="2">
                  <c:v>3.5</c:v>
                </c:pt>
                <c:pt idx="3">
                  <c:v>4.5</c:v>
                </c:pt>
                <c:pt idx="4">
                  <c:v>3.4</c:v>
                </c:pt>
                <c:pt idx="5">
                  <c:v>6.7</c:v>
                </c:pt>
                <c:pt idx="6">
                  <c:v>2.9</c:v>
                </c:pt>
                <c:pt idx="7">
                  <c:v>5</c:v>
                </c:pt>
                <c:pt idx="8">
                  <c:v>2.1</c:v>
                </c:pt>
                <c:pt idx="9">
                  <c:v>3.7</c:v>
                </c:pt>
              </c:numCache>
            </c:numRef>
          </c:val>
          <c:extLst>
            <c:ext xmlns:c16="http://schemas.microsoft.com/office/drawing/2014/chart" uri="{C3380CC4-5D6E-409C-BE32-E72D297353CC}">
              <c16:uniqueId val="{00000000-DC86-9D47-A036-4750B603EC26}"/>
            </c:ext>
          </c:extLst>
        </c:ser>
        <c:dLbls>
          <c:showLegendKey val="0"/>
          <c:showVal val="0"/>
          <c:showCatName val="0"/>
          <c:showSerName val="0"/>
          <c:showPercent val="0"/>
          <c:showBubbleSize val="0"/>
        </c:dLbls>
        <c:gapWidth val="150"/>
        <c:overlap val="100"/>
        <c:axId val="1494714192"/>
        <c:axId val="1375119840"/>
      </c:barChart>
      <c:catAx>
        <c:axId val="149471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1375119840"/>
        <c:crosses val="autoZero"/>
        <c:auto val="1"/>
        <c:lblAlgn val="ctr"/>
        <c:lblOffset val="100"/>
        <c:noMultiLvlLbl val="0"/>
      </c:catAx>
      <c:valAx>
        <c:axId val="1375119840"/>
        <c:scaling>
          <c:orientation val="minMax"/>
        </c:scaling>
        <c:delete val="1"/>
        <c:axPos val="l"/>
        <c:numFmt formatCode="General" sourceLinked="1"/>
        <c:majorTickMark val="none"/>
        <c:minorTickMark val="none"/>
        <c:tickLblPos val="nextTo"/>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Century Gothic" panose="020B0502020202020204" pitchFamily="34" charset="0"/>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755-1D41-BE9D-BA26787B8C44}"/>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4755-1D41-BE9D-BA26787B8C44}"/>
              </c:ext>
            </c:extLst>
          </c:dPt>
          <c:dLbls>
            <c:delete val="1"/>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4-4755-1D41-BE9D-BA26787B8C44}"/>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71F8-F940-9666-2AD3B20D84D6}"/>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71F8-F940-9666-2AD3B20D84D6}"/>
              </c:ext>
            </c:extLst>
          </c:dPt>
          <c:dLbls>
            <c:delete val="1"/>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4-71F8-F940-9666-2AD3B20D84D6}"/>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3"/>
              </a:solidFill>
              <a:ln w="19050">
                <a:solidFill>
                  <a:schemeClr val="lt1"/>
                </a:solidFill>
              </a:ln>
              <a:effectLst/>
            </c:spPr>
            <c:extLst>
              <c:ext xmlns:c16="http://schemas.microsoft.com/office/drawing/2014/chart" uri="{C3380CC4-5D6E-409C-BE32-E72D297353CC}">
                <c16:uniqueId val="{00000001-F232-9245-95DE-18B213E2DA7E}"/>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F232-9245-95DE-18B213E2DA7E}"/>
              </c:ext>
            </c:extLst>
          </c:dPt>
          <c:dLbls>
            <c:delete val="1"/>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4-F232-9245-95DE-18B213E2DA7E}"/>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areaChart>
        <c:grouping val="standard"/>
        <c:varyColors val="0"/>
        <c:ser>
          <c:idx val="1"/>
          <c:order val="0"/>
          <c:tx>
            <c:strRef>
              <c:f>Sheet1!$C$1</c:f>
              <c:strCache>
                <c:ptCount val="1"/>
                <c:pt idx="0">
                  <c:v>Series 2</c:v>
                </c:pt>
              </c:strCache>
            </c:strRef>
          </c:tx>
          <c:spPr>
            <a:solidFill>
              <a:schemeClr val="accent3"/>
            </a:solidFill>
            <a:ln>
              <a:no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0</c:v>
                </c:pt>
                <c:pt idx="1">
                  <c:v>12</c:v>
                </c:pt>
                <c:pt idx="2">
                  <c:v>29</c:v>
                </c:pt>
                <c:pt idx="3">
                  <c:v>21</c:v>
                </c:pt>
                <c:pt idx="4">
                  <c:v>28</c:v>
                </c:pt>
                <c:pt idx="5">
                  <c:v>33</c:v>
                </c:pt>
                <c:pt idx="6">
                  <c:v>45</c:v>
                </c:pt>
                <c:pt idx="7">
                  <c:v>47</c:v>
                </c:pt>
                <c:pt idx="8">
                  <c:v>51</c:v>
                </c:pt>
                <c:pt idx="9">
                  <c:v>58</c:v>
                </c:pt>
                <c:pt idx="10">
                  <c:v>58</c:v>
                </c:pt>
                <c:pt idx="11">
                  <c:v>74</c:v>
                </c:pt>
              </c:numCache>
            </c:numRef>
          </c:val>
          <c:extLst>
            <c:ext xmlns:c16="http://schemas.microsoft.com/office/drawing/2014/chart" uri="{C3380CC4-5D6E-409C-BE32-E72D297353CC}">
              <c16:uniqueId val="{0000000D-E57B-1847-A169-BCB8643C7887}"/>
            </c:ext>
          </c:extLst>
        </c:ser>
        <c:ser>
          <c:idx val="2"/>
          <c:order val="1"/>
          <c:tx>
            <c:strRef>
              <c:f>Sheet1!$D$1</c:f>
              <c:strCache>
                <c:ptCount val="1"/>
                <c:pt idx="0">
                  <c:v>Series 3</c:v>
                </c:pt>
              </c:strCache>
            </c:strRef>
          </c:tx>
          <c:spPr>
            <a:solidFill>
              <a:schemeClr val="accent2"/>
            </a:solidFill>
            <a:ln>
              <a:no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17</c:v>
                </c:pt>
                <c:pt idx="1">
                  <c:v>15</c:v>
                </c:pt>
                <c:pt idx="2">
                  <c:v>22</c:v>
                </c:pt>
                <c:pt idx="3">
                  <c:v>18</c:v>
                </c:pt>
                <c:pt idx="4">
                  <c:v>13</c:v>
                </c:pt>
                <c:pt idx="5">
                  <c:v>21</c:v>
                </c:pt>
                <c:pt idx="6">
                  <c:v>28</c:v>
                </c:pt>
                <c:pt idx="7">
                  <c:v>22</c:v>
                </c:pt>
                <c:pt idx="8">
                  <c:v>30</c:v>
                </c:pt>
                <c:pt idx="9">
                  <c:v>21</c:v>
                </c:pt>
                <c:pt idx="10">
                  <c:v>12</c:v>
                </c:pt>
                <c:pt idx="11">
                  <c:v>21</c:v>
                </c:pt>
              </c:numCache>
            </c:numRef>
          </c:val>
          <c:extLst>
            <c:ext xmlns:c16="http://schemas.microsoft.com/office/drawing/2014/chart" uri="{C3380CC4-5D6E-409C-BE32-E72D297353CC}">
              <c16:uniqueId val="{0000000E-E57B-1847-A169-BCB8643C7887}"/>
            </c:ext>
          </c:extLst>
        </c:ser>
        <c:ser>
          <c:idx val="3"/>
          <c:order val="2"/>
          <c:tx>
            <c:strRef>
              <c:f>Sheet1!$E$1</c:f>
              <c:strCache>
                <c:ptCount val="1"/>
                <c:pt idx="0">
                  <c:v>Series 32</c:v>
                </c:pt>
              </c:strCache>
            </c:strRef>
          </c:tx>
          <c:spPr>
            <a:solidFill>
              <a:schemeClr val="accent1"/>
            </a:solidFill>
            <a:ln w="25400">
              <a:no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Sheet1!$E$2:$E$13</c:f>
              <c:numCache>
                <c:formatCode>General</c:formatCode>
                <c:ptCount val="12"/>
                <c:pt idx="0">
                  <c:v>10</c:v>
                </c:pt>
                <c:pt idx="1">
                  <c:v>4</c:v>
                </c:pt>
                <c:pt idx="2">
                  <c:v>7</c:v>
                </c:pt>
                <c:pt idx="3">
                  <c:v>12</c:v>
                </c:pt>
                <c:pt idx="4">
                  <c:v>9</c:v>
                </c:pt>
                <c:pt idx="5">
                  <c:v>18</c:v>
                </c:pt>
                <c:pt idx="6">
                  <c:v>14</c:v>
                </c:pt>
                <c:pt idx="7">
                  <c:v>18</c:v>
                </c:pt>
                <c:pt idx="8">
                  <c:v>20</c:v>
                </c:pt>
                <c:pt idx="9">
                  <c:v>25</c:v>
                </c:pt>
                <c:pt idx="10">
                  <c:v>17</c:v>
                </c:pt>
                <c:pt idx="11">
                  <c:v>15</c:v>
                </c:pt>
              </c:numCache>
            </c:numRef>
          </c:val>
          <c:extLst>
            <c:ext xmlns:c16="http://schemas.microsoft.com/office/drawing/2014/chart" uri="{C3380CC4-5D6E-409C-BE32-E72D297353CC}">
              <c16:uniqueId val="{0000000F-E57B-1847-A169-BCB8643C7887}"/>
            </c:ext>
          </c:extLst>
        </c:ser>
        <c:dLbls>
          <c:showLegendKey val="0"/>
          <c:showVal val="0"/>
          <c:showCatName val="0"/>
          <c:showSerName val="0"/>
          <c:showPercent val="0"/>
          <c:showBubbleSize val="0"/>
        </c:dLbls>
        <c:axId val="-2019116752"/>
        <c:axId val="2098774912"/>
      </c:areaChart>
      <c:catAx>
        <c:axId val="-2019116752"/>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2098774912"/>
        <c:crosses val="autoZero"/>
        <c:auto val="1"/>
        <c:lblAlgn val="ctr"/>
        <c:lblOffset val="100"/>
        <c:noMultiLvlLbl val="0"/>
      </c:catAx>
      <c:valAx>
        <c:axId val="20987749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2019116752"/>
        <c:crosses val="autoZero"/>
        <c:crossBetween val="midCat"/>
      </c:valAx>
      <c:spPr>
        <a:noFill/>
        <a:ln>
          <a:noFill/>
        </a:ln>
        <a:effectLst/>
      </c:spPr>
    </c:plotArea>
    <c:plotVisOnly val="1"/>
    <c:dispBlanksAs val="zero"/>
    <c:showDLblsOverMax val="0"/>
  </c:chart>
  <c:spPr>
    <a:noFill/>
    <a:ln>
      <a:noFill/>
    </a:ln>
    <a:effectLst/>
  </c:spPr>
  <c:txPr>
    <a:bodyPr/>
    <a:lstStyle/>
    <a:p>
      <a:pPr>
        <a:defRPr sz="1800" b="0" i="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7-37F5-3241-9BE2-F924F1DF46E8}"/>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5-37F5-3241-9BE2-F924F1DF46E8}"/>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3-37F5-3241-9BE2-F924F1DF46E8}"/>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7F5-3241-9BE2-F924F1DF46E8}"/>
            </c:ext>
          </c:extLst>
        </c:ser>
        <c:ser>
          <c:idx val="1"/>
          <c:order val="1"/>
          <c:tx>
            <c:strRef>
              <c:f>Sheet1!$C$1</c:f>
              <c:strCache>
                <c:ptCount val="1"/>
                <c:pt idx="0">
                  <c:v>Series 2</c:v>
                </c:pt>
              </c:strCache>
            </c:strRef>
          </c:tx>
          <c:spPr>
            <a:solidFill>
              <a:schemeClr val="accent2"/>
            </a:solidFill>
            <a:ln>
              <a:noFill/>
            </a:ln>
            <a:effectLst/>
          </c:spPr>
          <c:invertIfNegative val="0"/>
          <c:dPt>
            <c:idx val="0"/>
            <c:invertIfNegative val="0"/>
            <c:bubble3D val="0"/>
            <c:spPr>
              <a:pattFill prst="wdUpDiag">
                <a:fgClr>
                  <a:schemeClr val="bg1">
                    <a:lumMod val="85000"/>
                  </a:schemeClr>
                </a:fgClr>
                <a:bgClr>
                  <a:srgbClr val="F6F7FC"/>
                </a:bgClr>
              </a:pattFill>
              <a:ln>
                <a:noFill/>
              </a:ln>
              <a:effectLst/>
            </c:spPr>
            <c:extLst>
              <c:ext xmlns:c16="http://schemas.microsoft.com/office/drawing/2014/chart" uri="{C3380CC4-5D6E-409C-BE32-E72D297353CC}">
                <c16:uniqueId val="{00000008-37F5-3241-9BE2-F924F1DF46E8}"/>
              </c:ext>
            </c:extLst>
          </c:dPt>
          <c:dPt>
            <c:idx val="1"/>
            <c:invertIfNegative val="0"/>
            <c:bubble3D val="0"/>
            <c:spPr>
              <a:pattFill prst="wdUpDiag">
                <a:fgClr>
                  <a:schemeClr val="bg1">
                    <a:lumMod val="85000"/>
                  </a:schemeClr>
                </a:fgClr>
                <a:bgClr>
                  <a:srgbClr val="F6F7FC"/>
                </a:bgClr>
              </a:pattFill>
              <a:ln>
                <a:noFill/>
              </a:ln>
              <a:effectLst/>
            </c:spPr>
            <c:extLst>
              <c:ext xmlns:c16="http://schemas.microsoft.com/office/drawing/2014/chart" uri="{C3380CC4-5D6E-409C-BE32-E72D297353CC}">
                <c16:uniqueId val="{00000006-37F5-3241-9BE2-F924F1DF46E8}"/>
              </c:ext>
            </c:extLst>
          </c:dPt>
          <c:dPt>
            <c:idx val="2"/>
            <c:invertIfNegative val="0"/>
            <c:bubble3D val="0"/>
            <c:spPr>
              <a:pattFill prst="wdUpDiag">
                <a:fgClr>
                  <a:schemeClr val="bg1">
                    <a:lumMod val="85000"/>
                  </a:schemeClr>
                </a:fgClr>
                <a:bgClr>
                  <a:srgbClr val="F6F7FC"/>
                </a:bgClr>
              </a:pattFill>
              <a:ln>
                <a:noFill/>
              </a:ln>
              <a:effectLst/>
            </c:spPr>
            <c:extLst>
              <c:ext xmlns:c16="http://schemas.microsoft.com/office/drawing/2014/chart" uri="{C3380CC4-5D6E-409C-BE32-E72D297353CC}">
                <c16:uniqueId val="{00000004-37F5-3241-9BE2-F924F1DF46E8}"/>
              </c:ext>
            </c:extLst>
          </c:dPt>
          <c:dPt>
            <c:idx val="3"/>
            <c:invertIfNegative val="0"/>
            <c:bubble3D val="0"/>
            <c:spPr>
              <a:pattFill prst="wdUpDiag">
                <a:fgClr>
                  <a:schemeClr val="bg1">
                    <a:lumMod val="85000"/>
                  </a:schemeClr>
                </a:fgClr>
                <a:bgClr>
                  <a:srgbClr val="F6F7FC"/>
                </a:bgClr>
              </a:pattFill>
              <a:ln>
                <a:noFill/>
              </a:ln>
              <a:effectLst/>
            </c:spPr>
            <c:extLst>
              <c:ext xmlns:c16="http://schemas.microsoft.com/office/drawing/2014/chart" uri="{C3380CC4-5D6E-409C-BE32-E72D297353CC}">
                <c16:uniqueId val="{00000002-37F5-3241-9BE2-F924F1DF46E8}"/>
              </c:ext>
            </c:extLst>
          </c:dPt>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7F5-3241-9BE2-F924F1DF46E8}"/>
            </c:ext>
          </c:extLst>
        </c:ser>
        <c:dLbls>
          <c:showLegendKey val="0"/>
          <c:showVal val="0"/>
          <c:showCatName val="0"/>
          <c:showSerName val="0"/>
          <c:showPercent val="0"/>
          <c:showBubbleSize val="0"/>
        </c:dLbls>
        <c:gapWidth val="70"/>
        <c:overlap val="100"/>
        <c:axId val="1631518672"/>
        <c:axId val="1631309376"/>
      </c:barChart>
      <c:catAx>
        <c:axId val="1631518672"/>
        <c:scaling>
          <c:orientation val="minMax"/>
        </c:scaling>
        <c:delete val="1"/>
        <c:axPos val="l"/>
        <c:numFmt formatCode="General" sourceLinked="1"/>
        <c:majorTickMark val="none"/>
        <c:minorTickMark val="none"/>
        <c:tickLblPos val="nextTo"/>
        <c:crossAx val="1631309376"/>
        <c:crosses val="autoZero"/>
        <c:auto val="1"/>
        <c:lblAlgn val="ctr"/>
        <c:lblOffset val="100"/>
        <c:noMultiLvlLbl val="0"/>
      </c:catAx>
      <c:valAx>
        <c:axId val="16313093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631518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2"/>
            <c:invertIfNegative val="0"/>
            <c:bubble3D val="0"/>
            <c:extLst>
              <c:ext xmlns:c16="http://schemas.microsoft.com/office/drawing/2014/chart" uri="{C3380CC4-5D6E-409C-BE32-E72D297353CC}">
                <c16:uniqueId val="{00000000-7378-D34F-9587-14A95C3BBD7C}"/>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2-7378-D34F-9587-14A95C3BBD7C}"/>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4-7378-D34F-9587-14A95C3BBD7C}"/>
              </c:ext>
            </c:extLst>
          </c:dPt>
          <c:dPt>
            <c:idx val="7"/>
            <c:invertIfNegative val="0"/>
            <c:bubble3D val="0"/>
            <c:spPr>
              <a:pattFill prst="wdDnDiag">
                <a:fgClr>
                  <a:schemeClr val="accent1"/>
                </a:fgClr>
                <a:bgClr>
                  <a:schemeClr val="accent1">
                    <a:lumMod val="60000"/>
                    <a:lumOff val="40000"/>
                  </a:schemeClr>
                </a:bgClr>
              </a:pattFill>
              <a:ln>
                <a:noFill/>
              </a:ln>
              <a:effectLst/>
            </c:spPr>
            <c:extLst>
              <c:ext xmlns:c16="http://schemas.microsoft.com/office/drawing/2014/chart" uri="{C3380CC4-5D6E-409C-BE32-E72D297353CC}">
                <c16:uniqueId val="{00000006-7378-D34F-9587-14A95C3BBD7C}"/>
              </c:ext>
            </c:extLst>
          </c:dPt>
          <c:dPt>
            <c:idx val="8"/>
            <c:invertIfNegative val="0"/>
            <c:bubble3D val="0"/>
            <c:spPr>
              <a:solidFill>
                <a:schemeClr val="accent1"/>
              </a:solidFill>
              <a:ln>
                <a:noFill/>
              </a:ln>
              <a:effectLst/>
            </c:spPr>
            <c:extLst>
              <c:ext xmlns:c16="http://schemas.microsoft.com/office/drawing/2014/chart" uri="{C3380CC4-5D6E-409C-BE32-E72D297353CC}">
                <c16:uniqueId val="{00000008-7378-D34F-9587-14A95C3BBD7C}"/>
              </c:ext>
            </c:extLst>
          </c:dPt>
          <c:cat>
            <c:strRef>
              <c:f>Sheet1!$A$2:$A$10</c:f>
              <c:strCache>
                <c:ptCount val="9"/>
                <c:pt idx="0">
                  <c:v>12-Jan</c:v>
                </c:pt>
                <c:pt idx="1">
                  <c:v>13</c:v>
                </c:pt>
                <c:pt idx="2">
                  <c:v>14</c:v>
                </c:pt>
                <c:pt idx="3">
                  <c:v>15</c:v>
                </c:pt>
                <c:pt idx="4">
                  <c:v>16</c:v>
                </c:pt>
                <c:pt idx="5">
                  <c:v>17</c:v>
                </c:pt>
                <c:pt idx="6">
                  <c:v>Today</c:v>
                </c:pt>
                <c:pt idx="7">
                  <c:v>19</c:v>
                </c:pt>
                <c:pt idx="8">
                  <c:v>20</c:v>
                </c:pt>
              </c:strCache>
            </c:strRef>
          </c:cat>
          <c:val>
            <c:numRef>
              <c:f>Sheet1!$B$2:$B$10</c:f>
              <c:numCache>
                <c:formatCode>General</c:formatCode>
                <c:ptCount val="9"/>
                <c:pt idx="0">
                  <c:v>4.3</c:v>
                </c:pt>
                <c:pt idx="1">
                  <c:v>2.5</c:v>
                </c:pt>
                <c:pt idx="2">
                  <c:v>3.5</c:v>
                </c:pt>
                <c:pt idx="3">
                  <c:v>4.5</c:v>
                </c:pt>
                <c:pt idx="4">
                  <c:v>3.4</c:v>
                </c:pt>
                <c:pt idx="5">
                  <c:v>6.7</c:v>
                </c:pt>
                <c:pt idx="6">
                  <c:v>2.9</c:v>
                </c:pt>
                <c:pt idx="7">
                  <c:v>5</c:v>
                </c:pt>
                <c:pt idx="8">
                  <c:v>2.1</c:v>
                </c:pt>
              </c:numCache>
            </c:numRef>
          </c:val>
          <c:extLst>
            <c:ext xmlns:c16="http://schemas.microsoft.com/office/drawing/2014/chart" uri="{C3380CC4-5D6E-409C-BE32-E72D297353CC}">
              <c16:uniqueId val="{00000009-7378-D34F-9587-14A95C3BBD7C}"/>
            </c:ext>
          </c:extLst>
        </c:ser>
        <c:dLbls>
          <c:showLegendKey val="0"/>
          <c:showVal val="0"/>
          <c:showCatName val="0"/>
          <c:showSerName val="0"/>
          <c:showPercent val="0"/>
          <c:showBubbleSize val="0"/>
        </c:dLbls>
        <c:gapWidth val="5"/>
        <c:overlap val="-100"/>
        <c:axId val="1494714192"/>
        <c:axId val="1375119840"/>
      </c:barChart>
      <c:catAx>
        <c:axId val="1494714192"/>
        <c:scaling>
          <c:orientation val="minMax"/>
        </c:scaling>
        <c:delete val="1"/>
        <c:axPos val="b"/>
        <c:numFmt formatCode="General" sourceLinked="1"/>
        <c:majorTickMark val="none"/>
        <c:minorTickMark val="none"/>
        <c:tickLblPos val="nextTo"/>
        <c:crossAx val="1375119840"/>
        <c:crosses val="autoZero"/>
        <c:auto val="1"/>
        <c:lblAlgn val="ctr"/>
        <c:lblOffset val="100"/>
        <c:noMultiLvlLbl val="0"/>
      </c:catAx>
      <c:valAx>
        <c:axId val="137511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latin typeface="Century Gothic" panose="020B0502020202020204" pitchFamily="34" charset="0"/>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2"/>
            </a:solidFill>
            <a:ln>
              <a:noFill/>
            </a:ln>
            <a:effectLst/>
          </c:spPr>
          <c:invertIfNegative val="0"/>
          <c:dPt>
            <c:idx val="2"/>
            <c:invertIfNegative val="0"/>
            <c:bubble3D val="0"/>
            <c:extLst>
              <c:ext xmlns:c16="http://schemas.microsoft.com/office/drawing/2014/chart" uri="{C3380CC4-5D6E-409C-BE32-E72D297353CC}">
                <c16:uniqueId val="{00000000-7378-D34F-9587-14A95C3BBD7C}"/>
              </c:ext>
            </c:extLst>
          </c:dPt>
          <c:dPt>
            <c:idx val="5"/>
            <c:invertIfNegative val="0"/>
            <c:bubble3D val="0"/>
            <c:spPr>
              <a:pattFill prst="wdDnDiag">
                <a:fgClr>
                  <a:schemeClr val="accent2"/>
                </a:fgClr>
                <a:bgClr>
                  <a:schemeClr val="accent2">
                    <a:lumMod val="60000"/>
                    <a:lumOff val="40000"/>
                  </a:schemeClr>
                </a:bgClr>
              </a:pattFill>
              <a:ln>
                <a:noFill/>
              </a:ln>
              <a:effectLst/>
            </c:spPr>
            <c:extLst>
              <c:ext xmlns:c16="http://schemas.microsoft.com/office/drawing/2014/chart" uri="{C3380CC4-5D6E-409C-BE32-E72D297353CC}">
                <c16:uniqueId val="{00000002-7378-D34F-9587-14A95C3BBD7C}"/>
              </c:ext>
            </c:extLst>
          </c:dPt>
          <c:dPt>
            <c:idx val="6"/>
            <c:invertIfNegative val="0"/>
            <c:bubble3D val="0"/>
            <c:spPr>
              <a:solidFill>
                <a:schemeClr val="accent2"/>
              </a:solidFill>
              <a:ln>
                <a:noFill/>
              </a:ln>
              <a:effectLst/>
            </c:spPr>
            <c:extLst>
              <c:ext xmlns:c16="http://schemas.microsoft.com/office/drawing/2014/chart" uri="{C3380CC4-5D6E-409C-BE32-E72D297353CC}">
                <c16:uniqueId val="{00000004-7378-D34F-9587-14A95C3BBD7C}"/>
              </c:ext>
            </c:extLst>
          </c:dPt>
          <c:dPt>
            <c:idx val="7"/>
            <c:invertIfNegative val="0"/>
            <c:bubble3D val="0"/>
            <c:spPr>
              <a:solidFill>
                <a:schemeClr val="accent2"/>
              </a:solidFill>
              <a:ln>
                <a:noFill/>
              </a:ln>
              <a:effectLst/>
            </c:spPr>
            <c:extLst>
              <c:ext xmlns:c16="http://schemas.microsoft.com/office/drawing/2014/chart" uri="{C3380CC4-5D6E-409C-BE32-E72D297353CC}">
                <c16:uniqueId val="{00000006-7378-D34F-9587-14A95C3BBD7C}"/>
              </c:ext>
            </c:extLst>
          </c:dPt>
          <c:dPt>
            <c:idx val="8"/>
            <c:invertIfNegative val="0"/>
            <c:bubble3D val="0"/>
            <c:spPr>
              <a:solidFill>
                <a:schemeClr val="accent2"/>
              </a:solidFill>
              <a:ln>
                <a:noFill/>
              </a:ln>
              <a:effectLst/>
            </c:spPr>
            <c:extLst>
              <c:ext xmlns:c16="http://schemas.microsoft.com/office/drawing/2014/chart" uri="{C3380CC4-5D6E-409C-BE32-E72D297353CC}">
                <c16:uniqueId val="{00000008-7378-D34F-9587-14A95C3BBD7C}"/>
              </c:ext>
            </c:extLst>
          </c:dPt>
          <c:cat>
            <c:strRef>
              <c:f>Sheet1!$A$2:$A$10</c:f>
              <c:strCache>
                <c:ptCount val="9"/>
                <c:pt idx="0">
                  <c:v>12-Jan</c:v>
                </c:pt>
                <c:pt idx="1">
                  <c:v>13</c:v>
                </c:pt>
                <c:pt idx="2">
                  <c:v>14</c:v>
                </c:pt>
                <c:pt idx="3">
                  <c:v>15</c:v>
                </c:pt>
                <c:pt idx="4">
                  <c:v>16</c:v>
                </c:pt>
                <c:pt idx="5">
                  <c:v>17</c:v>
                </c:pt>
                <c:pt idx="6">
                  <c:v>Today</c:v>
                </c:pt>
                <c:pt idx="7">
                  <c:v>19</c:v>
                </c:pt>
                <c:pt idx="8">
                  <c:v>20</c:v>
                </c:pt>
              </c:strCache>
            </c:strRef>
          </c:cat>
          <c:val>
            <c:numRef>
              <c:f>Sheet1!$B$2:$B$10</c:f>
              <c:numCache>
                <c:formatCode>General</c:formatCode>
                <c:ptCount val="9"/>
                <c:pt idx="0">
                  <c:v>4.3</c:v>
                </c:pt>
                <c:pt idx="1">
                  <c:v>2.5</c:v>
                </c:pt>
                <c:pt idx="2">
                  <c:v>3.5</c:v>
                </c:pt>
                <c:pt idx="3">
                  <c:v>4.5</c:v>
                </c:pt>
                <c:pt idx="4">
                  <c:v>3.4</c:v>
                </c:pt>
                <c:pt idx="5">
                  <c:v>6.7</c:v>
                </c:pt>
                <c:pt idx="6">
                  <c:v>2.9</c:v>
                </c:pt>
                <c:pt idx="7">
                  <c:v>5</c:v>
                </c:pt>
                <c:pt idx="8">
                  <c:v>2.1</c:v>
                </c:pt>
              </c:numCache>
            </c:numRef>
          </c:val>
          <c:extLst>
            <c:ext xmlns:c16="http://schemas.microsoft.com/office/drawing/2014/chart" uri="{C3380CC4-5D6E-409C-BE32-E72D297353CC}">
              <c16:uniqueId val="{00000009-7378-D34F-9587-14A95C3BBD7C}"/>
            </c:ext>
          </c:extLst>
        </c:ser>
        <c:dLbls>
          <c:showLegendKey val="0"/>
          <c:showVal val="0"/>
          <c:showCatName val="0"/>
          <c:showSerName val="0"/>
          <c:showPercent val="0"/>
          <c:showBubbleSize val="0"/>
        </c:dLbls>
        <c:gapWidth val="5"/>
        <c:overlap val="-100"/>
        <c:axId val="1494714192"/>
        <c:axId val="1375119840"/>
      </c:barChart>
      <c:catAx>
        <c:axId val="1494714192"/>
        <c:scaling>
          <c:orientation val="minMax"/>
        </c:scaling>
        <c:delete val="1"/>
        <c:axPos val="b"/>
        <c:numFmt formatCode="General" sourceLinked="1"/>
        <c:majorTickMark val="none"/>
        <c:minorTickMark val="none"/>
        <c:tickLblPos val="nextTo"/>
        <c:crossAx val="1375119840"/>
        <c:crosses val="autoZero"/>
        <c:auto val="1"/>
        <c:lblAlgn val="ctr"/>
        <c:lblOffset val="100"/>
        <c:noMultiLvlLbl val="0"/>
      </c:catAx>
      <c:valAx>
        <c:axId val="137511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latin typeface="Century Gothic" panose="020B0502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Develop</c:v>
                </c:pt>
                <c:pt idx="1">
                  <c:v>Analyze</c:v>
                </c:pt>
                <c:pt idx="2">
                  <c:v>Identify</c:v>
                </c:pt>
                <c:pt idx="3">
                  <c:v>Advertise</c:v>
                </c:pt>
                <c:pt idx="4">
                  <c:v>Authorize</c:v>
                </c:pt>
                <c:pt idx="5">
                  <c:v>Prioritize</c:v>
                </c:pt>
              </c:strCache>
            </c:strRef>
          </c:cat>
          <c:val>
            <c:numRef>
              <c:f>Sheet1!$B$2:$B$7</c:f>
              <c:numCache>
                <c:formatCode>General</c:formatCode>
                <c:ptCount val="6"/>
                <c:pt idx="0">
                  <c:v>4.3</c:v>
                </c:pt>
                <c:pt idx="1">
                  <c:v>2.5</c:v>
                </c:pt>
                <c:pt idx="2">
                  <c:v>3.5</c:v>
                </c:pt>
                <c:pt idx="3">
                  <c:v>4.5</c:v>
                </c:pt>
                <c:pt idx="4">
                  <c:v>3.5</c:v>
                </c:pt>
                <c:pt idx="5">
                  <c:v>3.7</c:v>
                </c:pt>
              </c:numCache>
            </c:numRef>
          </c:val>
          <c:extLst>
            <c:ext xmlns:c16="http://schemas.microsoft.com/office/drawing/2014/chart" uri="{C3380CC4-5D6E-409C-BE32-E72D297353CC}">
              <c16:uniqueId val="{00000000-AC5E-2A4B-B091-AEF0BC50DB03}"/>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Develop</c:v>
                </c:pt>
                <c:pt idx="1">
                  <c:v>Analyze</c:v>
                </c:pt>
                <c:pt idx="2">
                  <c:v>Identify</c:v>
                </c:pt>
                <c:pt idx="3">
                  <c:v>Advertise</c:v>
                </c:pt>
                <c:pt idx="4">
                  <c:v>Authorize</c:v>
                </c:pt>
                <c:pt idx="5">
                  <c:v>Prioritize</c:v>
                </c:pt>
              </c:strCache>
            </c:strRef>
          </c:cat>
          <c:val>
            <c:numRef>
              <c:f>Sheet1!$C$2:$C$7</c:f>
              <c:numCache>
                <c:formatCode>General</c:formatCode>
                <c:ptCount val="6"/>
                <c:pt idx="0">
                  <c:v>2.4</c:v>
                </c:pt>
                <c:pt idx="1">
                  <c:v>4.4000000000000004</c:v>
                </c:pt>
                <c:pt idx="2">
                  <c:v>1.8</c:v>
                </c:pt>
                <c:pt idx="3">
                  <c:v>2.8</c:v>
                </c:pt>
                <c:pt idx="4">
                  <c:v>1.8</c:v>
                </c:pt>
                <c:pt idx="5">
                  <c:v>2.8</c:v>
                </c:pt>
              </c:numCache>
            </c:numRef>
          </c:val>
          <c:extLst>
            <c:ext xmlns:c16="http://schemas.microsoft.com/office/drawing/2014/chart" uri="{C3380CC4-5D6E-409C-BE32-E72D297353CC}">
              <c16:uniqueId val="{00000001-AC5E-2A4B-B091-AEF0BC50DB03}"/>
            </c:ext>
          </c:extLst>
        </c:ser>
        <c:ser>
          <c:idx val="2"/>
          <c:order val="2"/>
          <c:tx>
            <c:strRef>
              <c:f>Sheet1!$D$1</c:f>
              <c:strCache>
                <c:ptCount val="1"/>
                <c:pt idx="0">
                  <c:v>Series 3</c:v>
                </c:pt>
              </c:strCache>
            </c:strRef>
          </c:tx>
          <c:spPr>
            <a:pattFill prst="wdUpDiag">
              <a:fgClr>
                <a:schemeClr val="bg1">
                  <a:lumMod val="75000"/>
                </a:schemeClr>
              </a:fgClr>
              <a:bgClr>
                <a:schemeClr val="bg1"/>
              </a:bgClr>
            </a:pattFill>
            <a:ln>
              <a:noFill/>
            </a:ln>
            <a:effectLst/>
          </c:spPr>
          <c:invertIfNegative val="0"/>
          <c:cat>
            <c:strRef>
              <c:f>Sheet1!$A$2:$A$7</c:f>
              <c:strCache>
                <c:ptCount val="6"/>
                <c:pt idx="0">
                  <c:v>Develop</c:v>
                </c:pt>
                <c:pt idx="1">
                  <c:v>Analyze</c:v>
                </c:pt>
                <c:pt idx="2">
                  <c:v>Identify</c:v>
                </c:pt>
                <c:pt idx="3">
                  <c:v>Advertise</c:v>
                </c:pt>
                <c:pt idx="4">
                  <c:v>Authorize</c:v>
                </c:pt>
                <c:pt idx="5">
                  <c:v>Prioritize</c:v>
                </c:pt>
              </c:strCache>
            </c:strRef>
          </c:cat>
          <c:val>
            <c:numRef>
              <c:f>Sheet1!$D$2:$D$7</c:f>
              <c:numCache>
                <c:formatCode>General</c:formatCode>
                <c:ptCount val="6"/>
                <c:pt idx="0">
                  <c:v>2</c:v>
                </c:pt>
                <c:pt idx="1">
                  <c:v>2</c:v>
                </c:pt>
                <c:pt idx="2">
                  <c:v>3</c:v>
                </c:pt>
                <c:pt idx="3">
                  <c:v>5</c:v>
                </c:pt>
                <c:pt idx="4">
                  <c:v>3</c:v>
                </c:pt>
                <c:pt idx="5">
                  <c:v>4.3</c:v>
                </c:pt>
              </c:numCache>
            </c:numRef>
          </c:val>
          <c:extLst>
            <c:ext xmlns:c16="http://schemas.microsoft.com/office/drawing/2014/chart" uri="{C3380CC4-5D6E-409C-BE32-E72D297353CC}">
              <c16:uniqueId val="{00000002-AC5E-2A4B-B091-AEF0BC50DB03}"/>
            </c:ext>
          </c:extLst>
        </c:ser>
        <c:dLbls>
          <c:showLegendKey val="0"/>
          <c:showVal val="0"/>
          <c:showCatName val="0"/>
          <c:showSerName val="0"/>
          <c:showPercent val="0"/>
          <c:showBubbleSize val="0"/>
        </c:dLbls>
        <c:gapWidth val="350"/>
        <c:overlap val="100"/>
        <c:axId val="1702335920"/>
        <c:axId val="1660870048"/>
      </c:barChart>
      <c:catAx>
        <c:axId val="1702335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660870048"/>
        <c:crosses val="autoZero"/>
        <c:auto val="1"/>
        <c:lblAlgn val="ctr"/>
        <c:lblOffset val="100"/>
        <c:noMultiLvlLbl val="0"/>
      </c:catAx>
      <c:valAx>
        <c:axId val="1660870048"/>
        <c:scaling>
          <c:orientation val="minMax"/>
        </c:scaling>
        <c:delete val="0"/>
        <c:axPos val="l"/>
        <c:majorGridlines>
          <c:spPr>
            <a:ln w="19050" cap="flat" cmpd="sng" algn="ctr">
              <a:solidFill>
                <a:schemeClr val="bg1">
                  <a:lumMod val="85000"/>
                </a:schemeClr>
              </a:solidFill>
              <a:prstDash val="lgDash"/>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702335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pattFill prst="wdUpDiag">
              <a:fgClr>
                <a:schemeClr val="accent1"/>
              </a:fgClr>
              <a:bgClr>
                <a:schemeClr val="bg1"/>
              </a:bgClr>
            </a:pattFill>
            <a:ln>
              <a:noFill/>
            </a:ln>
            <a:effectLst/>
          </c:spPr>
          <c:invertIfNegative val="0"/>
          <c:cat>
            <c:strRef>
              <c:f>Sheet1!$A$2:$A$5</c:f>
              <c:strCache>
                <c:ptCount val="4"/>
                <c:pt idx="0">
                  <c:v>Customer 01</c:v>
                </c:pt>
                <c:pt idx="1">
                  <c:v>Customer 02</c:v>
                </c:pt>
                <c:pt idx="2">
                  <c:v>Customer 03</c:v>
                </c:pt>
                <c:pt idx="3">
                  <c:v>Customer 04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051-124A-8ACB-6EDF60E618A6}"/>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Customer 01</c:v>
                </c:pt>
                <c:pt idx="1">
                  <c:v>Customer 02</c:v>
                </c:pt>
                <c:pt idx="2">
                  <c:v>Customer 03</c:v>
                </c:pt>
                <c:pt idx="3">
                  <c:v>Customer 04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051-124A-8ACB-6EDF60E618A6}"/>
            </c:ext>
          </c:extLst>
        </c:ser>
        <c:dLbls>
          <c:showLegendKey val="0"/>
          <c:showVal val="0"/>
          <c:showCatName val="0"/>
          <c:showSerName val="0"/>
          <c:showPercent val="0"/>
          <c:showBubbleSize val="0"/>
        </c:dLbls>
        <c:gapWidth val="115"/>
        <c:overlap val="-10"/>
        <c:axId val="1590885216"/>
        <c:axId val="1591157168"/>
      </c:barChart>
      <c:catAx>
        <c:axId val="1590885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591157168"/>
        <c:crosses val="autoZero"/>
        <c:auto val="1"/>
        <c:lblAlgn val="ctr"/>
        <c:lblOffset val="100"/>
        <c:noMultiLvlLbl val="0"/>
      </c:catAx>
      <c:valAx>
        <c:axId val="1591157168"/>
        <c:scaling>
          <c:orientation val="minMax"/>
        </c:scaling>
        <c:delete val="0"/>
        <c:axPos val="l"/>
        <c:majorGridlines>
          <c:spPr>
            <a:ln w="38100" cap="flat" cmpd="sng" algn="ctr">
              <a:solidFill>
                <a:schemeClr val="tx1">
                  <a:lumMod val="20000"/>
                  <a:lumOff val="80000"/>
                </a:schemeClr>
              </a:solidFill>
              <a:prstDash val="dash"/>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590885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Century Gothic" panose="020B0502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7A9-6B43-81AE-C6835777E2A6}"/>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77A9-6B43-81AE-C6835777E2A6}"/>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6-77A9-6B43-81AE-C6835777E2A6}"/>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77A9-6B43-81AE-C6835777E2A6}"/>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77A9-6B43-81AE-C6835777E2A6}"/>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6-77A9-6B43-81AE-C6835777E2A6}"/>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3"/>
              </a:solidFill>
              <a:ln w="19050">
                <a:solidFill>
                  <a:schemeClr val="lt1"/>
                </a:solidFill>
              </a:ln>
              <a:effectLst/>
            </c:spPr>
            <c:extLst>
              <c:ext xmlns:c16="http://schemas.microsoft.com/office/drawing/2014/chart" uri="{C3380CC4-5D6E-409C-BE32-E72D297353CC}">
                <c16:uniqueId val="{00000001-77A9-6B43-81AE-C6835777E2A6}"/>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77A9-6B43-81AE-C6835777E2A6}"/>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6-77A9-6B43-81AE-C6835777E2A6}"/>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392995628877597E-2"/>
          <c:y val="0.169048467786654"/>
          <c:w val="0.92562513848602002"/>
          <c:h val="0.73112504493964403"/>
        </c:manualLayout>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Sheet1!$A$2:$A$8</c:f>
              <c:strCache>
                <c:ptCount val="7"/>
                <c:pt idx="0">
                  <c:v>January</c:v>
                </c:pt>
                <c:pt idx="1">
                  <c:v>February</c:v>
                </c:pt>
                <c:pt idx="2">
                  <c:v>March </c:v>
                </c:pt>
                <c:pt idx="3">
                  <c:v>April</c:v>
                </c:pt>
                <c:pt idx="4">
                  <c:v>May</c:v>
                </c:pt>
                <c:pt idx="5">
                  <c:v>June</c:v>
                </c:pt>
                <c:pt idx="6">
                  <c:v>July</c:v>
                </c:pt>
              </c:strCache>
            </c:strRef>
          </c:cat>
          <c:val>
            <c:numRef>
              <c:f>Sheet1!$B$2:$B$8</c:f>
              <c:numCache>
                <c:formatCode>General</c:formatCode>
                <c:ptCount val="7"/>
                <c:pt idx="0">
                  <c:v>4.3</c:v>
                </c:pt>
                <c:pt idx="1">
                  <c:v>2.5</c:v>
                </c:pt>
                <c:pt idx="2">
                  <c:v>3.5</c:v>
                </c:pt>
                <c:pt idx="3">
                  <c:v>4.5</c:v>
                </c:pt>
                <c:pt idx="4">
                  <c:v>4.3</c:v>
                </c:pt>
                <c:pt idx="5">
                  <c:v>4.4000000000000004</c:v>
                </c:pt>
                <c:pt idx="6">
                  <c:v>4.4000000000000004</c:v>
                </c:pt>
              </c:numCache>
            </c:numRef>
          </c:val>
          <c:extLst>
            <c:ext xmlns:c16="http://schemas.microsoft.com/office/drawing/2014/chart" uri="{C3380CC4-5D6E-409C-BE32-E72D297353CC}">
              <c16:uniqueId val="{00000000-230B-8746-AB58-BBD1EEDF466C}"/>
            </c:ext>
          </c:extLst>
        </c:ser>
        <c:ser>
          <c:idx val="1"/>
          <c:order val="1"/>
          <c:tx>
            <c:strRef>
              <c:f>Sheet1!$C$1</c:f>
              <c:strCache>
                <c:ptCount val="1"/>
                <c:pt idx="0">
                  <c:v>Column2</c:v>
                </c:pt>
              </c:strCache>
            </c:strRef>
          </c:tx>
          <c:spPr>
            <a:solidFill>
              <a:schemeClr val="accent2"/>
            </a:solidFill>
            <a:ln>
              <a:noFill/>
            </a:ln>
            <a:effectLst/>
          </c:spPr>
          <c:invertIfNegative val="0"/>
          <c:cat>
            <c:strRef>
              <c:f>Sheet1!$A$2:$A$8</c:f>
              <c:strCache>
                <c:ptCount val="7"/>
                <c:pt idx="0">
                  <c:v>January</c:v>
                </c:pt>
                <c:pt idx="1">
                  <c:v>February</c:v>
                </c:pt>
                <c:pt idx="2">
                  <c:v>March </c:v>
                </c:pt>
                <c:pt idx="3">
                  <c:v>April</c:v>
                </c:pt>
                <c:pt idx="4">
                  <c:v>May</c:v>
                </c:pt>
                <c:pt idx="5">
                  <c:v>June</c:v>
                </c:pt>
                <c:pt idx="6">
                  <c:v>July</c:v>
                </c:pt>
              </c:strCache>
            </c:strRef>
          </c:cat>
          <c:val>
            <c:numRef>
              <c:f>Sheet1!$C$2:$C$8</c:f>
              <c:numCache>
                <c:formatCode>General</c:formatCode>
                <c:ptCount val="7"/>
                <c:pt idx="0">
                  <c:v>4.4000000000000004</c:v>
                </c:pt>
                <c:pt idx="1">
                  <c:v>4.4000000000000004</c:v>
                </c:pt>
                <c:pt idx="2">
                  <c:v>1.8</c:v>
                </c:pt>
                <c:pt idx="3">
                  <c:v>4.3</c:v>
                </c:pt>
                <c:pt idx="4">
                  <c:v>2.5</c:v>
                </c:pt>
                <c:pt idx="5">
                  <c:v>2.6</c:v>
                </c:pt>
                <c:pt idx="6">
                  <c:v>3.9</c:v>
                </c:pt>
              </c:numCache>
            </c:numRef>
          </c:val>
          <c:extLst>
            <c:ext xmlns:c16="http://schemas.microsoft.com/office/drawing/2014/chart" uri="{C3380CC4-5D6E-409C-BE32-E72D297353CC}">
              <c16:uniqueId val="{00000001-230B-8746-AB58-BBD1EEDF466C}"/>
            </c:ext>
          </c:extLst>
        </c:ser>
        <c:ser>
          <c:idx val="2"/>
          <c:order val="2"/>
          <c:tx>
            <c:strRef>
              <c:f>Sheet1!$D$1</c:f>
              <c:strCache>
                <c:ptCount val="1"/>
                <c:pt idx="0">
                  <c:v>Column3</c:v>
                </c:pt>
              </c:strCache>
            </c:strRef>
          </c:tx>
          <c:spPr>
            <a:solidFill>
              <a:schemeClr val="accent3"/>
            </a:solidFill>
            <a:ln>
              <a:noFill/>
            </a:ln>
            <a:effectLst/>
          </c:spPr>
          <c:invertIfNegative val="0"/>
          <c:cat>
            <c:strRef>
              <c:f>Sheet1!$A$2:$A$8</c:f>
              <c:strCache>
                <c:ptCount val="7"/>
                <c:pt idx="0">
                  <c:v>January</c:v>
                </c:pt>
                <c:pt idx="1">
                  <c:v>February</c:v>
                </c:pt>
                <c:pt idx="2">
                  <c:v>March </c:v>
                </c:pt>
                <c:pt idx="3">
                  <c:v>April</c:v>
                </c:pt>
                <c:pt idx="4">
                  <c:v>May</c:v>
                </c:pt>
                <c:pt idx="5">
                  <c:v>June</c:v>
                </c:pt>
                <c:pt idx="6">
                  <c:v>July</c:v>
                </c:pt>
              </c:strCache>
            </c:strRef>
          </c:cat>
          <c:val>
            <c:numRef>
              <c:f>Sheet1!$D$2:$D$8</c:f>
              <c:numCache>
                <c:formatCode>General</c:formatCode>
                <c:ptCount val="7"/>
                <c:pt idx="0">
                  <c:v>5</c:v>
                </c:pt>
                <c:pt idx="1">
                  <c:v>2</c:v>
                </c:pt>
                <c:pt idx="2">
                  <c:v>2</c:v>
                </c:pt>
                <c:pt idx="3">
                  <c:v>3</c:v>
                </c:pt>
                <c:pt idx="4">
                  <c:v>5</c:v>
                </c:pt>
                <c:pt idx="5">
                  <c:v>2</c:v>
                </c:pt>
                <c:pt idx="6">
                  <c:v>3</c:v>
                </c:pt>
              </c:numCache>
            </c:numRef>
          </c:val>
          <c:extLst>
            <c:ext xmlns:c16="http://schemas.microsoft.com/office/drawing/2014/chart" uri="{C3380CC4-5D6E-409C-BE32-E72D297353CC}">
              <c16:uniqueId val="{00000002-230B-8746-AB58-BBD1EEDF466C}"/>
            </c:ext>
          </c:extLst>
        </c:ser>
        <c:dLbls>
          <c:showLegendKey val="0"/>
          <c:showVal val="0"/>
          <c:showCatName val="0"/>
          <c:showSerName val="0"/>
          <c:showPercent val="0"/>
          <c:showBubbleSize val="0"/>
        </c:dLbls>
        <c:gapWidth val="229"/>
        <c:axId val="2129750800"/>
        <c:axId val="2129754496"/>
      </c:barChart>
      <c:catAx>
        <c:axId val="2129750800"/>
        <c:scaling>
          <c:orientation val="minMax"/>
        </c:scaling>
        <c:delete val="0"/>
        <c:axPos val="b"/>
        <c:majorGridlines>
          <c:spPr>
            <a:ln w="25400" cap="flat" cmpd="sng" algn="ctr">
              <a:solidFill>
                <a:schemeClr val="tx1">
                  <a:lumMod val="20000"/>
                  <a:lumOff val="80000"/>
                </a:schemeClr>
              </a:solidFill>
              <a:prstDash val="lgDash"/>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Century Gothic" panose="020B0502020202020204" pitchFamily="34" charset="0"/>
                <a:ea typeface="+mn-ea"/>
                <a:cs typeface="Poppins Light" pitchFamily="2" charset="77"/>
              </a:defRPr>
            </a:pPr>
            <a:endParaRPr lang="en-US"/>
          </a:p>
        </c:txPr>
        <c:crossAx val="2129754496"/>
        <c:crosses val="autoZero"/>
        <c:auto val="1"/>
        <c:lblAlgn val="ctr"/>
        <c:lblOffset val="100"/>
        <c:noMultiLvlLbl val="0"/>
      </c:catAx>
      <c:valAx>
        <c:axId val="2129754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entury Gothic" panose="020B0502020202020204" pitchFamily="34" charset="0"/>
                <a:ea typeface="+mn-ea"/>
                <a:cs typeface="Poppins Light" pitchFamily="2" charset="77"/>
              </a:defRPr>
            </a:pPr>
            <a:endParaRPr lang="en-US"/>
          </a:p>
        </c:txPr>
        <c:crossAx val="2129750800"/>
        <c:crosses val="autoZero"/>
        <c:crossBetween val="between"/>
      </c:valAx>
      <c:spPr>
        <a:noFill/>
        <a:ln>
          <a:noFill/>
        </a:ln>
        <a:effectLst/>
      </c:spPr>
    </c:plotArea>
    <c:plotVisOnly val="1"/>
    <c:dispBlanksAs val="gap"/>
    <c:showDLblsOverMax val="0"/>
  </c:chart>
  <c:spPr>
    <a:noFill/>
    <a:ln>
      <a:noFill/>
    </a:ln>
    <a:effectLst/>
  </c:spPr>
  <c:txPr>
    <a:bodyPr/>
    <a:lstStyle/>
    <a:p>
      <a:pPr>
        <a:defRPr sz="2000" b="0" i="0">
          <a:latin typeface="Century Gothic" panose="020B0502020202020204" pitchFamily="34" charset="0"/>
          <a:cs typeface="Poppins Light" pitchFamily="2" charset="77"/>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Sheet1!$A$2:$A$9</cx:f>
        <cx:lvl ptCount="8">
          <cx:pt idx="0">Category 1</cx:pt>
          <cx:pt idx="1">Category 2</cx:pt>
          <cx:pt idx="2">Category 3</cx:pt>
          <cx:pt idx="3">Category 4</cx:pt>
          <cx:pt idx="4">Category 5</cx:pt>
          <cx:pt idx="5">Category 6</cx:pt>
          <cx:pt idx="6">Category 7</cx:pt>
          <cx:pt idx="7">Category 8</cx:pt>
        </cx:lvl>
      </cx:strDim>
      <cx:numDim type="val">
        <cx:f>Sheet1!$B$2:$B$9</cx:f>
        <cx:lvl ptCount="8" formatCode="General">
          <cx:pt idx="0">100</cx:pt>
          <cx:pt idx="1">20</cx:pt>
          <cx:pt idx="2">50</cx:pt>
          <cx:pt idx="3">-40</cx:pt>
          <cx:pt idx="4">130</cx:pt>
          <cx:pt idx="5">-60</cx:pt>
          <cx:pt idx="6">70</cx:pt>
          <cx:pt idx="7">140</cx:pt>
        </cx:lvl>
      </cx:numDim>
    </cx:data>
  </cx:chartData>
  <cx:chart>
    <cx:plotArea>
      <cx:plotAreaRegion>
        <cx:series layoutId="waterfall" uniqueId="{F55B87AD-AD0C-2944-8950-C06675B553BC}">
          <cx:tx>
            <cx:txData>
              <cx:f>Sheet1!$B$1</cx:f>
              <cx:v>Series1</cx:v>
            </cx:txData>
          </cx:tx>
          <cx:dataPt idx="0">
            <cx:spPr>
              <a:solidFill>
                <a:srgbClr val="8EE4A7"/>
              </a:solidFill>
            </cx:spPr>
          </cx:dataPt>
          <cx:dataPt idx="1">
            <cx:spPr>
              <a:solidFill>
                <a:srgbClr val="4F56C3"/>
              </a:solidFill>
            </cx:spPr>
          </cx:dataPt>
          <cx:dataPt idx="2">
            <cx:spPr>
              <a:solidFill>
                <a:srgbClr val="4F56C3"/>
              </a:solidFill>
            </cx:spPr>
          </cx:dataPt>
          <cx:dataPt idx="3">
            <cx:spPr>
              <a:solidFill>
                <a:srgbClr val="4F56C3"/>
              </a:solidFill>
            </cx:spPr>
          </cx:dataPt>
          <cx:dataPt idx="4">
            <cx:spPr>
              <a:solidFill>
                <a:srgbClr val="8EE4A7"/>
              </a:solidFill>
            </cx:spPr>
          </cx:dataPt>
          <cx:dataPt idx="5">
            <cx:spPr>
              <a:solidFill>
                <a:srgbClr val="4F56C3"/>
              </a:solidFill>
            </cx:spPr>
          </cx:dataPt>
          <cx:dataPt idx="6">
            <cx:spPr>
              <a:solidFill>
                <a:srgbClr val="4F56C3"/>
              </a:solidFill>
            </cx:spPr>
          </cx:dataPt>
          <cx:dataPt idx="7">
            <cx:spPr>
              <a:solidFill>
                <a:srgbClr val="4F56C3"/>
              </a:solidFill>
            </cx:spPr>
          </cx:dataPt>
          <cx:dataLabels pos="outEnd">
            <cx:txPr>
              <a:bodyPr vertOverflow="overflow" horzOverflow="overflow" wrap="square" lIns="0" tIns="0" rIns="0" bIns="0"/>
              <a:lstStyle/>
              <a:p>
                <a:pPr algn="ctr" rtl="0">
                  <a:defRPr sz="1800" b="0" i="0">
                    <a:solidFill>
                      <a:srgbClr val="BDBDBD"/>
                    </a:solidFill>
                    <a:latin typeface="Century Gothic" panose="020B0502020202020204" pitchFamily="34" charset="0"/>
                    <a:ea typeface="Century Gothic" panose="020B0502020202020204" pitchFamily="34" charset="0"/>
                    <a:cs typeface="Century Gothic" panose="020B0502020202020204" pitchFamily="34" charset="0"/>
                  </a:defRPr>
                </a:pPr>
                <a:endParaRPr lang="en-US" sz="1800">
                  <a:latin typeface="Century Gothic" panose="020B0502020202020204" pitchFamily="34" charset="0"/>
                </a:endParaRPr>
              </a:p>
            </cx:txPr>
            <cx:visibility seriesName="0" categoryName="0" value="1"/>
            <cx:dataLabel idx="3">
              <cx:txPr>
                <a:bodyPr vertOverflow="overflow" horzOverflow="overflow" wrap="square" lIns="0" tIns="0" rIns="0" bIns="0"/>
                <a:lstStyle/>
                <a:p>
                  <a:pPr algn="ctr" rtl="0">
                    <a:defRPr>
                      <a:solidFill>
                        <a:schemeClr val="tx2"/>
                      </a:solidFill>
                    </a:defRPr>
                  </a:pPr>
                  <a:r>
                    <a:rPr lang="en-US" sz="1800">
                      <a:solidFill>
                        <a:schemeClr val="tx2"/>
                      </a:solidFill>
                      <a:latin typeface="Century Gothic" panose="020B0502020202020204" pitchFamily="34" charset="0"/>
                    </a:rPr>
                    <a:t>-40</a:t>
                  </a:r>
                </a:p>
              </cx:txPr>
            </cx:dataLabel>
            <cx:dataLabel idx="4">
              <cx:txPr>
                <a:bodyPr vertOverflow="overflow" horzOverflow="overflow" wrap="square" lIns="0" tIns="0" rIns="0" bIns="0"/>
                <a:lstStyle/>
                <a:p>
                  <a:pPr algn="ctr" rtl="0">
                    <a:defRPr>
                      <a:solidFill>
                        <a:schemeClr val="tx2"/>
                      </a:solidFill>
                    </a:defRPr>
                  </a:pPr>
                  <a:r>
                    <a:rPr lang="en-US" sz="1800">
                      <a:solidFill>
                        <a:schemeClr val="tx2"/>
                      </a:solidFill>
                      <a:latin typeface="Century Gothic" panose="020B0502020202020204" pitchFamily="34" charset="0"/>
                    </a:rPr>
                    <a:t>130</a:t>
                  </a:r>
                </a:p>
              </cx:txPr>
            </cx:dataLabel>
            <cx:dataLabel idx="5">
              <cx:txPr>
                <a:bodyPr vertOverflow="overflow" horzOverflow="overflow" wrap="square" lIns="0" tIns="0" rIns="0" bIns="0"/>
                <a:lstStyle/>
                <a:p>
                  <a:pPr algn="ctr" rtl="0">
                    <a:defRPr>
                      <a:solidFill>
                        <a:schemeClr val="tx2"/>
                      </a:solidFill>
                    </a:defRPr>
                  </a:pPr>
                  <a:r>
                    <a:rPr lang="en-US" sz="1800">
                      <a:solidFill>
                        <a:schemeClr val="tx2"/>
                      </a:solidFill>
                      <a:latin typeface="Century Gothic" panose="020B0502020202020204" pitchFamily="34" charset="0"/>
                    </a:rPr>
                    <a:t>-60</a:t>
                  </a:r>
                </a:p>
              </cx:txPr>
            </cx:dataLabel>
            <cx:dataLabel idx="6">
              <cx:txPr>
                <a:bodyPr vertOverflow="overflow" horzOverflow="overflow" wrap="square" lIns="0" tIns="0" rIns="0" bIns="0"/>
                <a:lstStyle/>
                <a:p>
                  <a:pPr algn="ctr" rtl="0">
                    <a:defRPr>
                      <a:solidFill>
                        <a:schemeClr val="tx2"/>
                      </a:solidFill>
                    </a:defRPr>
                  </a:pPr>
                  <a:r>
                    <a:rPr lang="en-US" sz="1800">
                      <a:solidFill>
                        <a:schemeClr val="tx2"/>
                      </a:solidFill>
                      <a:latin typeface="Century Gothic" panose="020B0502020202020204" pitchFamily="34" charset="0"/>
                    </a:rPr>
                    <a:t>70</a:t>
                  </a:r>
                </a:p>
              </cx:txPr>
            </cx:dataLabel>
            <cx:dataLabel idx="7">
              <cx:txPr>
                <a:bodyPr vertOverflow="overflow" horzOverflow="overflow" wrap="square" lIns="0" tIns="0" rIns="0" bIns="0"/>
                <a:lstStyle/>
                <a:p>
                  <a:pPr algn="ctr" rtl="0">
                    <a:defRPr>
                      <a:solidFill>
                        <a:schemeClr val="tx2"/>
                      </a:solidFill>
                    </a:defRPr>
                  </a:pPr>
                  <a:r>
                    <a:rPr lang="en-US" sz="1800">
                      <a:solidFill>
                        <a:schemeClr val="tx2"/>
                      </a:solidFill>
                      <a:latin typeface="Century Gothic" panose="020B0502020202020204" pitchFamily="34" charset="0"/>
                    </a:rPr>
                    <a:t>140</a:t>
                  </a:r>
                </a:p>
              </cx:txPr>
            </cx:dataLabel>
          </cx:dataLabels>
          <cx:dataId val="0"/>
          <cx:layoutPr>
            <cx:subtotals>
              <cx:idx val="0"/>
              <cx:idx val="4"/>
              <cx:idx val="7"/>
            </cx:subtotals>
          </cx:layoutPr>
        </cx:series>
      </cx:plotAreaRegion>
      <cx:axis id="0">
        <cx:catScaling gapWidth="0.5"/>
        <cx:tickLabels/>
        <cx:txPr>
          <a:bodyPr vertOverflow="overflow" horzOverflow="overflow" wrap="square" lIns="0" tIns="0" rIns="0" bIns="0"/>
          <a:lstStyle/>
          <a:p>
            <a:pPr algn="ctr" rtl="0">
              <a:defRPr sz="1800" b="0" i="0">
                <a:solidFill>
                  <a:srgbClr val="BDBDBD"/>
                </a:solidFill>
                <a:latin typeface="Century Gothic" panose="020B0502020202020204" pitchFamily="34" charset="0"/>
                <a:ea typeface="Century Gothic" panose="020B0502020202020204" pitchFamily="34" charset="0"/>
                <a:cs typeface="Century Gothic" panose="020B0502020202020204" pitchFamily="34" charset="0"/>
              </a:defRPr>
            </a:pPr>
            <a:endParaRPr lang="en-US" sz="1800">
              <a:latin typeface="Century Gothic" panose="020B0502020202020204" pitchFamily="34" charset="0"/>
            </a:endParaRPr>
          </a:p>
        </cx:txPr>
      </cx:axis>
      <cx:axis id="1">
        <cx:valScaling/>
        <cx:tickLabels/>
        <cx:txPr>
          <a:bodyPr vertOverflow="overflow" horzOverflow="overflow" wrap="square" lIns="0" tIns="0" rIns="0" bIns="0"/>
          <a:lstStyle/>
          <a:p>
            <a:pPr algn="ctr" rtl="0">
              <a:defRPr sz="1800" b="0" i="0">
                <a:solidFill>
                  <a:srgbClr val="BDBDBD"/>
                </a:solidFill>
                <a:latin typeface="Century Gothic" panose="020B0502020202020204" pitchFamily="34" charset="0"/>
                <a:ea typeface="Century Gothic" panose="020B0502020202020204" pitchFamily="34" charset="0"/>
                <a:cs typeface="Century Gothic" panose="020B0502020202020204" pitchFamily="34" charset="0"/>
              </a:defRPr>
            </a:pPr>
            <a:endParaRPr lang="en-US" sz="1800">
              <a:latin typeface="Century Gothic" panose="020B0502020202020204" pitchFamily="34" charset="0"/>
            </a:endParaRPr>
          </a:p>
        </cx:txPr>
      </cx:axis>
    </cx:plotArea>
  </cx:chart>
</cx: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8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spPr>
      <a:ln w="9525" cap="flat" cmpd="sng" algn="ctr">
        <a:solidFill>
          <a:schemeClr val="tx2">
            <a:lumMod val="40000"/>
            <a:lumOff val="60000"/>
          </a:schemeClr>
        </a:solidFill>
        <a:round/>
      </a:ln>
    </cs:spPr>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824C1-3D05-2945-8CAD-B16B27066FBC}" type="datetimeFigureOut">
              <a:rPr lang="en-US" smtClean="0"/>
              <a:t>10/14/20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4F874-8904-1140-9345-65A2416DE114}" type="slidenum">
              <a:rPr lang="en-US" smtClean="0"/>
              <a:t>‹#›</a:t>
            </a:fld>
            <a:endParaRPr lang="en-US"/>
          </a:p>
        </p:txBody>
      </p:sp>
    </p:spTree>
    <p:extLst>
      <p:ext uri="{BB962C8B-B14F-4D97-AF65-F5344CB8AC3E}">
        <p14:creationId xmlns:p14="http://schemas.microsoft.com/office/powerpoint/2010/main" val="2020839280"/>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0149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7333D1-F396-A746-8814-06FE6CEDF0B7}"/>
              </a:ext>
            </a:extLst>
          </p:cNvPr>
          <p:cNvSpPr/>
          <p:nvPr userDrawn="1"/>
        </p:nvSpPr>
        <p:spPr>
          <a:xfrm>
            <a:off x="0" y="-57257"/>
            <a:ext cx="24387175" cy="13773257"/>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FD6C28C6-E2AE-1B43-BE6B-3934904A9C5D}" type="datetimeFigureOut">
              <a:rPr lang="en-US" smtClean="0"/>
              <a:t>10/14/20</a:t>
            </a:fld>
            <a:endParaRPr lang="en-U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5B5AEA49-F56D-844B-96A4-0E7B5754BBC1}" type="slidenum">
              <a:rPr lang="en-US" smtClean="0"/>
              <a:t>‹#›</a:t>
            </a:fld>
            <a:endParaRPr lang="en-US"/>
          </a:p>
        </p:txBody>
      </p:sp>
    </p:spTree>
    <p:extLst>
      <p:ext uri="{BB962C8B-B14F-4D97-AF65-F5344CB8AC3E}">
        <p14:creationId xmlns:p14="http://schemas.microsoft.com/office/powerpoint/2010/main" val="104777573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1.xml"/><Relationship Id="rId4" Type="http://schemas.openxmlformats.org/officeDocument/2006/relationships/chart" Target="../charts/chart16.xml"/></Relationships>
</file>

<file path=ppt/slides/_rels/slide12.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1.xml"/><Relationship Id="rId5" Type="http://schemas.openxmlformats.org/officeDocument/2006/relationships/chart" Target="../charts/chart20.xml"/><Relationship Id="rId4" Type="http://schemas.openxmlformats.org/officeDocument/2006/relationships/chart" Target="../charts/chart19.xml"/></Relationships>
</file>

<file path=ppt/slides/_rels/slide13.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1.xml"/><Relationship Id="rId4" Type="http://schemas.openxmlformats.org/officeDocument/2006/relationships/chart" Target="../charts/chart28.xml"/></Relationships>
</file>

<file path=ppt/slides/_rels/slide19.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xml"/><Relationship Id="rId4" Type="http://schemas.openxmlformats.org/officeDocument/2006/relationships/chart" Target="../charts/chart8.xml"/></Relationships>
</file>

<file path=ppt/slides/_rels/slide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A048BF5B-1A97-B34E-838C-2F72A486CDB3}"/>
              </a:ext>
            </a:extLst>
          </p:cNvPr>
          <p:cNvGrpSpPr/>
          <p:nvPr/>
        </p:nvGrpSpPr>
        <p:grpSpPr>
          <a:xfrm>
            <a:off x="92416" y="4526604"/>
            <a:ext cx="11606744" cy="8099915"/>
            <a:chOff x="13379577" y="3102349"/>
            <a:chExt cx="11668452" cy="8142978"/>
          </a:xfrm>
        </p:grpSpPr>
        <p:graphicFrame>
          <p:nvGraphicFramePr>
            <p:cNvPr id="26" name="Chart Placeholder 11">
              <a:extLst>
                <a:ext uri="{FF2B5EF4-FFF2-40B4-BE49-F238E27FC236}">
                  <a16:creationId xmlns:a16="http://schemas.microsoft.com/office/drawing/2014/main" id="{7D678F54-A876-664C-9A7F-AC1261B33C32}"/>
                </a:ext>
              </a:extLst>
            </p:cNvPr>
            <p:cNvGraphicFramePr>
              <a:graphicFrameLocks/>
            </p:cNvGraphicFramePr>
            <p:nvPr>
              <p:extLst>
                <p:ext uri="{D42A27DB-BD31-4B8C-83A1-F6EECF244321}">
                  <p14:modId xmlns:p14="http://schemas.microsoft.com/office/powerpoint/2010/main" val="2053451377"/>
                </p:ext>
              </p:extLst>
            </p:nvPr>
          </p:nvGraphicFramePr>
          <p:xfrm>
            <a:off x="13379577" y="3102349"/>
            <a:ext cx="11668452" cy="8142978"/>
          </p:xfrm>
          <a:graphic>
            <a:graphicData uri="http://schemas.openxmlformats.org/drawingml/2006/chart">
              <c:chart xmlns:c="http://schemas.openxmlformats.org/drawingml/2006/chart" xmlns:r="http://schemas.openxmlformats.org/officeDocument/2006/relationships" r:id="rId2"/>
            </a:graphicData>
          </a:graphic>
        </p:graphicFrame>
        <p:sp>
          <p:nvSpPr>
            <p:cNvPr id="27" name="Oval 26">
              <a:extLst>
                <a:ext uri="{FF2B5EF4-FFF2-40B4-BE49-F238E27FC236}">
                  <a16:creationId xmlns:a16="http://schemas.microsoft.com/office/drawing/2014/main" id="{C1E71E63-1032-614C-8F10-8102D32EE812}"/>
                </a:ext>
              </a:extLst>
            </p:cNvPr>
            <p:cNvSpPr/>
            <p:nvPr/>
          </p:nvSpPr>
          <p:spPr>
            <a:xfrm>
              <a:off x="17008925" y="4996071"/>
              <a:ext cx="4424923" cy="4355534"/>
            </a:xfrm>
            <a:prstGeom prst="ellipse">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Oval 6">
            <a:extLst>
              <a:ext uri="{FF2B5EF4-FFF2-40B4-BE49-F238E27FC236}">
                <a16:creationId xmlns:a16="http://schemas.microsoft.com/office/drawing/2014/main" id="{28A5F0F2-3B57-5D4C-B5DC-50ED188D312A}"/>
              </a:ext>
            </a:extLst>
          </p:cNvPr>
          <p:cNvSpPr/>
          <p:nvPr/>
        </p:nvSpPr>
        <p:spPr>
          <a:xfrm>
            <a:off x="10952151" y="5385338"/>
            <a:ext cx="323553" cy="3235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8A62562-CB22-BC40-9D8D-3C7C29775F2E}"/>
              </a:ext>
            </a:extLst>
          </p:cNvPr>
          <p:cNvSpPr/>
          <p:nvPr/>
        </p:nvSpPr>
        <p:spPr>
          <a:xfrm>
            <a:off x="10952151" y="8219978"/>
            <a:ext cx="323553" cy="323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AC94C4E-DEB9-9A4C-8686-C39E31C7AF10}"/>
              </a:ext>
            </a:extLst>
          </p:cNvPr>
          <p:cNvSpPr/>
          <p:nvPr/>
        </p:nvSpPr>
        <p:spPr>
          <a:xfrm>
            <a:off x="10952151" y="11054618"/>
            <a:ext cx="323553" cy="3235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797EDAF-998E-6F41-88AC-187E7C4929FD}"/>
              </a:ext>
            </a:extLst>
          </p:cNvPr>
          <p:cNvGrpSpPr/>
          <p:nvPr/>
        </p:nvGrpSpPr>
        <p:grpSpPr>
          <a:xfrm>
            <a:off x="11699160" y="4959412"/>
            <a:ext cx="3207771" cy="1175403"/>
            <a:chOff x="11079729" y="5178028"/>
            <a:chExt cx="3207771" cy="1175403"/>
          </a:xfrm>
        </p:grpSpPr>
        <p:sp>
          <p:nvSpPr>
            <p:cNvPr id="37" name="TextBox 36">
              <a:extLst>
                <a:ext uri="{FF2B5EF4-FFF2-40B4-BE49-F238E27FC236}">
                  <a16:creationId xmlns:a16="http://schemas.microsoft.com/office/drawing/2014/main" id="{3AD392F9-4E1E-DC4F-B422-DCB65B6E58E4}"/>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38" name="TextBox 37">
              <a:extLst>
                <a:ext uri="{FF2B5EF4-FFF2-40B4-BE49-F238E27FC236}">
                  <a16:creationId xmlns:a16="http://schemas.microsoft.com/office/drawing/2014/main" id="{962542D1-4D88-CD44-AA9A-27223C6FC325}"/>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$347,745</a:t>
              </a:r>
            </a:p>
          </p:txBody>
        </p:sp>
      </p:grpSp>
      <p:grpSp>
        <p:nvGrpSpPr>
          <p:cNvPr id="51" name="Group 50">
            <a:extLst>
              <a:ext uri="{FF2B5EF4-FFF2-40B4-BE49-F238E27FC236}">
                <a16:creationId xmlns:a16="http://schemas.microsoft.com/office/drawing/2014/main" id="{FE6FBEED-8C67-F748-8AA1-732CABF609ED}"/>
              </a:ext>
            </a:extLst>
          </p:cNvPr>
          <p:cNvGrpSpPr/>
          <p:nvPr/>
        </p:nvGrpSpPr>
        <p:grpSpPr>
          <a:xfrm>
            <a:off x="11699160" y="7796791"/>
            <a:ext cx="3207771" cy="1175403"/>
            <a:chOff x="11079729" y="5178028"/>
            <a:chExt cx="3207771" cy="1175403"/>
          </a:xfrm>
        </p:grpSpPr>
        <p:sp>
          <p:nvSpPr>
            <p:cNvPr id="52" name="TextBox 51">
              <a:extLst>
                <a:ext uri="{FF2B5EF4-FFF2-40B4-BE49-F238E27FC236}">
                  <a16:creationId xmlns:a16="http://schemas.microsoft.com/office/drawing/2014/main" id="{070EB6BA-205A-D641-B552-9E8602116758}"/>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Analyze</a:t>
              </a:r>
            </a:p>
          </p:txBody>
        </p:sp>
        <p:sp>
          <p:nvSpPr>
            <p:cNvPr id="55" name="TextBox 54">
              <a:extLst>
                <a:ext uri="{FF2B5EF4-FFF2-40B4-BE49-F238E27FC236}">
                  <a16:creationId xmlns:a16="http://schemas.microsoft.com/office/drawing/2014/main" id="{6A858D59-DD33-5A4D-829B-4F6DE4C940A8}"/>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$457,679</a:t>
              </a:r>
            </a:p>
          </p:txBody>
        </p:sp>
      </p:grpSp>
      <p:grpSp>
        <p:nvGrpSpPr>
          <p:cNvPr id="56" name="Group 55">
            <a:extLst>
              <a:ext uri="{FF2B5EF4-FFF2-40B4-BE49-F238E27FC236}">
                <a16:creationId xmlns:a16="http://schemas.microsoft.com/office/drawing/2014/main" id="{422D44B0-79ED-C941-A13B-4968723DE261}"/>
              </a:ext>
            </a:extLst>
          </p:cNvPr>
          <p:cNvGrpSpPr/>
          <p:nvPr/>
        </p:nvGrpSpPr>
        <p:grpSpPr>
          <a:xfrm>
            <a:off x="11699160" y="10575540"/>
            <a:ext cx="3207771" cy="1175403"/>
            <a:chOff x="11079729" y="5178028"/>
            <a:chExt cx="3207771" cy="1175403"/>
          </a:xfrm>
        </p:grpSpPr>
        <p:sp>
          <p:nvSpPr>
            <p:cNvPr id="57" name="TextBox 56">
              <a:extLst>
                <a:ext uri="{FF2B5EF4-FFF2-40B4-BE49-F238E27FC236}">
                  <a16:creationId xmlns:a16="http://schemas.microsoft.com/office/drawing/2014/main" id="{EBA9BC94-1083-7B49-B3DD-1A5A153010F7}"/>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Identify</a:t>
              </a:r>
            </a:p>
          </p:txBody>
        </p:sp>
        <p:sp>
          <p:nvSpPr>
            <p:cNvPr id="58" name="TextBox 57">
              <a:extLst>
                <a:ext uri="{FF2B5EF4-FFF2-40B4-BE49-F238E27FC236}">
                  <a16:creationId xmlns:a16="http://schemas.microsoft.com/office/drawing/2014/main" id="{723D2F0E-B543-8144-986D-8A93EE73EC12}"/>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$924,876</a:t>
              </a:r>
            </a:p>
          </p:txBody>
        </p:sp>
      </p:grpSp>
      <p:sp>
        <p:nvSpPr>
          <p:cNvPr id="9" name="Oval 8">
            <a:extLst>
              <a:ext uri="{FF2B5EF4-FFF2-40B4-BE49-F238E27FC236}">
                <a16:creationId xmlns:a16="http://schemas.microsoft.com/office/drawing/2014/main" id="{E0C09E64-CD1C-D548-B78F-5365736156A9}"/>
              </a:ext>
            </a:extLst>
          </p:cNvPr>
          <p:cNvSpPr/>
          <p:nvPr/>
        </p:nvSpPr>
        <p:spPr>
          <a:xfrm>
            <a:off x="15676639" y="4959412"/>
            <a:ext cx="1175403" cy="117540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EBCC5C5-7CD8-2E46-881C-23D5FCD952A8}"/>
              </a:ext>
            </a:extLst>
          </p:cNvPr>
          <p:cNvSpPr/>
          <p:nvPr/>
        </p:nvSpPr>
        <p:spPr>
          <a:xfrm>
            <a:off x="15676639" y="7794052"/>
            <a:ext cx="1175403" cy="117540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E643FDAB-85C6-1B48-B6C1-50F14F1C608C}"/>
              </a:ext>
            </a:extLst>
          </p:cNvPr>
          <p:cNvSpPr/>
          <p:nvPr/>
        </p:nvSpPr>
        <p:spPr>
          <a:xfrm>
            <a:off x="15676639" y="10572801"/>
            <a:ext cx="1175403" cy="117540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7E879D78-F613-C245-9D47-AB7503AE9EE7}"/>
              </a:ext>
            </a:extLst>
          </p:cNvPr>
          <p:cNvSpPr txBox="1"/>
          <p:nvPr/>
        </p:nvSpPr>
        <p:spPr>
          <a:xfrm>
            <a:off x="20829521" y="5304104"/>
            <a:ext cx="1391122"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+2.4%</a:t>
            </a:r>
          </a:p>
        </p:txBody>
      </p:sp>
      <p:sp>
        <p:nvSpPr>
          <p:cNvPr id="62" name="TextBox 61">
            <a:extLst>
              <a:ext uri="{FF2B5EF4-FFF2-40B4-BE49-F238E27FC236}">
                <a16:creationId xmlns:a16="http://schemas.microsoft.com/office/drawing/2014/main" id="{9A1F436F-080C-574B-8347-891919A68059}"/>
              </a:ext>
            </a:extLst>
          </p:cNvPr>
          <p:cNvSpPr txBox="1"/>
          <p:nvPr/>
        </p:nvSpPr>
        <p:spPr>
          <a:xfrm>
            <a:off x="17348297" y="5304104"/>
            <a:ext cx="2178161" cy="523220"/>
          </a:xfrm>
          <a:prstGeom prst="rect">
            <a:avLst/>
          </a:prstGeom>
          <a:noFill/>
        </p:spPr>
        <p:txBody>
          <a:bodyPr wrap="square" rtlCol="0">
            <a:spAutoFit/>
          </a:bodyPr>
          <a:lstStyle/>
          <a:p>
            <a:r>
              <a:rPr lang="en-US" sz="2800" dirty="0">
                <a:latin typeface="Century Gothic" panose="020B0502020202020204" pitchFamily="34" charset="0"/>
                <a:ea typeface="Roboto Medium" panose="02000000000000000000" pitchFamily="2" charset="0"/>
                <a:cs typeface="Arial" panose="020B0604020202020204" pitchFamily="34" charset="0"/>
              </a:rPr>
              <a:t>Tyler Smith</a:t>
            </a:r>
          </a:p>
        </p:txBody>
      </p:sp>
      <p:sp>
        <p:nvSpPr>
          <p:cNvPr id="64" name="TextBox 63">
            <a:extLst>
              <a:ext uri="{FF2B5EF4-FFF2-40B4-BE49-F238E27FC236}">
                <a16:creationId xmlns:a16="http://schemas.microsoft.com/office/drawing/2014/main" id="{DB204A00-3783-C24C-A1B8-3B473A93AC38}"/>
              </a:ext>
            </a:extLst>
          </p:cNvPr>
          <p:cNvSpPr txBox="1"/>
          <p:nvPr/>
        </p:nvSpPr>
        <p:spPr>
          <a:xfrm>
            <a:off x="20829521" y="8125808"/>
            <a:ext cx="1391122"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+2.4%</a:t>
            </a:r>
          </a:p>
        </p:txBody>
      </p:sp>
      <p:sp>
        <p:nvSpPr>
          <p:cNvPr id="65" name="TextBox 64">
            <a:extLst>
              <a:ext uri="{FF2B5EF4-FFF2-40B4-BE49-F238E27FC236}">
                <a16:creationId xmlns:a16="http://schemas.microsoft.com/office/drawing/2014/main" id="{478FAE54-49B0-0348-A676-606F7ADB77EF}"/>
              </a:ext>
            </a:extLst>
          </p:cNvPr>
          <p:cNvSpPr txBox="1"/>
          <p:nvPr/>
        </p:nvSpPr>
        <p:spPr>
          <a:xfrm>
            <a:off x="17348297" y="8125808"/>
            <a:ext cx="2512210" cy="523220"/>
          </a:xfrm>
          <a:prstGeom prst="rect">
            <a:avLst/>
          </a:prstGeom>
          <a:noFill/>
        </p:spPr>
        <p:txBody>
          <a:bodyPr wrap="square" rtlCol="0">
            <a:spAutoFit/>
          </a:bodyPr>
          <a:lstStyle/>
          <a:p>
            <a:r>
              <a:rPr lang="en-US" sz="2800" dirty="0">
                <a:latin typeface="Century Gothic" panose="020B0502020202020204" pitchFamily="34" charset="0"/>
                <a:ea typeface="Roboto Medium" panose="02000000000000000000" pitchFamily="2" charset="0"/>
                <a:cs typeface="Arial" panose="020B0604020202020204" pitchFamily="34" charset="0"/>
              </a:rPr>
              <a:t>Roger Murray</a:t>
            </a:r>
          </a:p>
        </p:txBody>
      </p:sp>
      <p:sp>
        <p:nvSpPr>
          <p:cNvPr id="66" name="TextBox 65">
            <a:extLst>
              <a:ext uri="{FF2B5EF4-FFF2-40B4-BE49-F238E27FC236}">
                <a16:creationId xmlns:a16="http://schemas.microsoft.com/office/drawing/2014/main" id="{518FF715-5023-374F-9D39-693B0F19E0CD}"/>
              </a:ext>
            </a:extLst>
          </p:cNvPr>
          <p:cNvSpPr txBox="1"/>
          <p:nvPr/>
        </p:nvSpPr>
        <p:spPr>
          <a:xfrm>
            <a:off x="20829521" y="10880528"/>
            <a:ext cx="1391122"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+2.4%</a:t>
            </a:r>
          </a:p>
        </p:txBody>
      </p:sp>
      <p:sp>
        <p:nvSpPr>
          <p:cNvPr id="67" name="TextBox 66">
            <a:extLst>
              <a:ext uri="{FF2B5EF4-FFF2-40B4-BE49-F238E27FC236}">
                <a16:creationId xmlns:a16="http://schemas.microsoft.com/office/drawing/2014/main" id="{5EEE9C03-D3FE-DE4B-B662-2F86DA525252}"/>
              </a:ext>
            </a:extLst>
          </p:cNvPr>
          <p:cNvSpPr txBox="1"/>
          <p:nvPr/>
        </p:nvSpPr>
        <p:spPr>
          <a:xfrm>
            <a:off x="17348297" y="10880528"/>
            <a:ext cx="2512210" cy="523220"/>
          </a:xfrm>
          <a:prstGeom prst="rect">
            <a:avLst/>
          </a:prstGeom>
          <a:noFill/>
        </p:spPr>
        <p:txBody>
          <a:bodyPr wrap="square" rtlCol="0">
            <a:spAutoFit/>
          </a:bodyPr>
          <a:lstStyle/>
          <a:p>
            <a:r>
              <a:rPr lang="en-US" sz="2800" dirty="0">
                <a:latin typeface="Century Gothic" panose="020B0502020202020204" pitchFamily="34" charset="0"/>
                <a:ea typeface="Roboto Medium" panose="02000000000000000000" pitchFamily="2" charset="0"/>
                <a:cs typeface="Arial" panose="020B0604020202020204" pitchFamily="34" charset="0"/>
              </a:rPr>
              <a:t>Katy Stuart</a:t>
            </a:r>
          </a:p>
        </p:txBody>
      </p:sp>
      <p:grpSp>
        <p:nvGrpSpPr>
          <p:cNvPr id="72" name="Group 71">
            <a:extLst>
              <a:ext uri="{FF2B5EF4-FFF2-40B4-BE49-F238E27FC236}">
                <a16:creationId xmlns:a16="http://schemas.microsoft.com/office/drawing/2014/main" id="{14AEC37C-7497-344F-A0ED-F72A7A495368}"/>
              </a:ext>
            </a:extLst>
          </p:cNvPr>
          <p:cNvGrpSpPr/>
          <p:nvPr/>
        </p:nvGrpSpPr>
        <p:grpSpPr>
          <a:xfrm>
            <a:off x="4263458" y="7745639"/>
            <a:ext cx="3279746" cy="1744067"/>
            <a:chOff x="10330047" y="4243408"/>
            <a:chExt cx="3717559" cy="1976882"/>
          </a:xfrm>
        </p:grpSpPr>
        <p:sp>
          <p:nvSpPr>
            <p:cNvPr id="73" name="Rectangle 25">
              <a:extLst>
                <a:ext uri="{FF2B5EF4-FFF2-40B4-BE49-F238E27FC236}">
                  <a16:creationId xmlns:a16="http://schemas.microsoft.com/office/drawing/2014/main" id="{B4699FE6-A6B9-AE4E-B251-AAE04BD318C0}"/>
                </a:ext>
              </a:extLst>
            </p:cNvPr>
            <p:cNvSpPr>
              <a:spLocks/>
            </p:cNvSpPr>
            <p:nvPr/>
          </p:nvSpPr>
          <p:spPr bwMode="auto">
            <a:xfrm>
              <a:off x="10330047" y="5615597"/>
              <a:ext cx="3717559" cy="6046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 Month</a:t>
              </a:r>
              <a:endParaRPr lang="x-none" altLang="x-none" sz="2800">
                <a:latin typeface="Century Gothic" panose="020B0502020202020204" pitchFamily="34" charset="0"/>
                <a:ea typeface="Open Sans" charset="0"/>
                <a:cs typeface="Open Sans" charset="0"/>
                <a:sym typeface="Open Sans" charset="0"/>
              </a:endParaRPr>
            </a:p>
          </p:txBody>
        </p:sp>
        <p:sp>
          <p:nvSpPr>
            <p:cNvPr id="74" name="Rectangle 26">
              <a:extLst>
                <a:ext uri="{FF2B5EF4-FFF2-40B4-BE49-F238E27FC236}">
                  <a16:creationId xmlns:a16="http://schemas.microsoft.com/office/drawing/2014/main" id="{93539C4D-D419-5847-BB0A-84445C8AA4AC}"/>
                </a:ext>
              </a:extLst>
            </p:cNvPr>
            <p:cNvSpPr>
              <a:spLocks/>
            </p:cNvSpPr>
            <p:nvPr/>
          </p:nvSpPr>
          <p:spPr bwMode="auto">
            <a:xfrm>
              <a:off x="10662733" y="4243408"/>
              <a:ext cx="3052187" cy="1372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rgbClr val="3F4347"/>
                  </a:solidFill>
                  <a:latin typeface="Century Gothic" panose="020B0502020202020204" pitchFamily="34" charset="0"/>
                  <a:ea typeface="Open Sans Light" charset="0"/>
                  <a:cs typeface="Open Sans Light" charset="0"/>
                  <a:sym typeface="Open Sans Light" charset="0"/>
                </a:rPr>
                <a:t>56</a:t>
              </a:r>
              <a:endParaRPr lang="x-none" altLang="x-none" sz="7200" b="1" baseline="0">
                <a:solidFill>
                  <a:srgbClr val="3F4347"/>
                </a:solidFill>
                <a:latin typeface="Century Gothic" panose="020B0502020202020204" pitchFamily="34" charset="0"/>
                <a:ea typeface="Open Sans Light" charset="0"/>
                <a:cs typeface="Open Sans Light" charset="0"/>
                <a:sym typeface="Open Sans Light" charset="0"/>
              </a:endParaRPr>
            </a:p>
          </p:txBody>
        </p:sp>
      </p:grpSp>
    </p:spTree>
    <p:extLst>
      <p:ext uri="{BB962C8B-B14F-4D97-AF65-F5344CB8AC3E}">
        <p14:creationId xmlns:p14="http://schemas.microsoft.com/office/powerpoint/2010/main" val="3206399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72CA86F-F393-D542-BE43-E47EF822697C}"/>
              </a:ext>
            </a:extLst>
          </p:cNvPr>
          <p:cNvSpPr/>
          <p:nvPr/>
        </p:nvSpPr>
        <p:spPr>
          <a:xfrm flipV="1">
            <a:off x="2346960" y="9100402"/>
            <a:ext cx="20299680" cy="2855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0" name="Chart 19">
            <a:extLst>
              <a:ext uri="{FF2B5EF4-FFF2-40B4-BE49-F238E27FC236}">
                <a16:creationId xmlns:a16="http://schemas.microsoft.com/office/drawing/2014/main" id="{EC0F2B6A-E9B9-D94D-8D1D-451BAD756F5D}"/>
              </a:ext>
            </a:extLst>
          </p:cNvPr>
          <p:cNvGraphicFramePr/>
          <p:nvPr>
            <p:extLst>
              <p:ext uri="{D42A27DB-BD31-4B8C-83A1-F6EECF244321}">
                <p14:modId xmlns:p14="http://schemas.microsoft.com/office/powerpoint/2010/main" val="1355874726"/>
              </p:ext>
            </p:extLst>
          </p:nvPr>
        </p:nvGraphicFramePr>
        <p:xfrm>
          <a:off x="1481453" y="5790521"/>
          <a:ext cx="21424268" cy="6667679"/>
        </p:xfrm>
        <a:graphic>
          <a:graphicData uri="http://schemas.openxmlformats.org/drawingml/2006/chart">
            <c:chart xmlns:c="http://schemas.openxmlformats.org/drawingml/2006/chart" xmlns:r="http://schemas.openxmlformats.org/officeDocument/2006/relationships" r:id="rId2"/>
          </a:graphicData>
        </a:graphic>
      </p:graphicFrame>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Line">
            <a:extLst>
              <a:ext uri="{FF2B5EF4-FFF2-40B4-BE49-F238E27FC236}">
                <a16:creationId xmlns:a16="http://schemas.microsoft.com/office/drawing/2014/main" id="{4D9E8D44-E584-5F41-BB86-4C82655B4570}"/>
              </a:ext>
            </a:extLst>
          </p:cNvPr>
          <p:cNvSpPr/>
          <p:nvPr/>
        </p:nvSpPr>
        <p:spPr>
          <a:xfrm rot="10800000" flipV="1">
            <a:off x="14525602" y="5790521"/>
            <a:ext cx="0" cy="6197916"/>
          </a:xfrm>
          <a:prstGeom prst="line">
            <a:avLst/>
          </a:prstGeom>
          <a:ln w="63500">
            <a:solidFill>
              <a:schemeClr val="tx2"/>
            </a:solidFill>
            <a:prstDash val="solid"/>
            <a:miter lim="400000"/>
            <a:headEnd type="none"/>
            <a:tailEnd type="non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r>
              <a:rPr lang="en-US" dirty="0"/>
              <a:t>ccc</a:t>
            </a:r>
            <a:endParaRPr dirty="0"/>
          </a:p>
        </p:txBody>
      </p:sp>
      <p:graphicFrame>
        <p:nvGraphicFramePr>
          <p:cNvPr id="22" name="Chart 21">
            <a:extLst>
              <a:ext uri="{FF2B5EF4-FFF2-40B4-BE49-F238E27FC236}">
                <a16:creationId xmlns:a16="http://schemas.microsoft.com/office/drawing/2014/main" id="{292B3C13-C0B7-5B44-9A04-C22DC5F2CE61}"/>
              </a:ext>
            </a:extLst>
          </p:cNvPr>
          <p:cNvGraphicFramePr/>
          <p:nvPr>
            <p:extLst>
              <p:ext uri="{D42A27DB-BD31-4B8C-83A1-F6EECF244321}">
                <p14:modId xmlns:p14="http://schemas.microsoft.com/office/powerpoint/2010/main" val="1757512428"/>
              </p:ext>
            </p:extLst>
          </p:nvPr>
        </p:nvGraphicFramePr>
        <p:xfrm>
          <a:off x="2092340" y="8706199"/>
          <a:ext cx="13491847" cy="4580699"/>
        </p:xfrm>
        <a:graphic>
          <a:graphicData uri="http://schemas.openxmlformats.org/drawingml/2006/chart">
            <c:chart xmlns:c="http://schemas.openxmlformats.org/drawingml/2006/chart" xmlns:r="http://schemas.openxmlformats.org/officeDocument/2006/relationships" r:id="rId3"/>
          </a:graphicData>
        </a:graphic>
      </p:graphicFrame>
      <p:sp>
        <p:nvSpPr>
          <p:cNvPr id="24" name="Oval 23">
            <a:extLst>
              <a:ext uri="{FF2B5EF4-FFF2-40B4-BE49-F238E27FC236}">
                <a16:creationId xmlns:a16="http://schemas.microsoft.com/office/drawing/2014/main" id="{692BBFDA-E056-5942-A50C-5D5FDCBA71FB}"/>
              </a:ext>
            </a:extLst>
          </p:cNvPr>
          <p:cNvSpPr/>
          <p:nvPr/>
        </p:nvSpPr>
        <p:spPr>
          <a:xfrm>
            <a:off x="14144963" y="8730913"/>
            <a:ext cx="683145" cy="683145"/>
          </a:xfrm>
          <a:prstGeom prst="ellipse">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750DF23-032E-BA4F-8574-6CF2FDFFBD74}"/>
              </a:ext>
            </a:extLst>
          </p:cNvPr>
          <p:cNvSpPr/>
          <p:nvPr/>
        </p:nvSpPr>
        <p:spPr>
          <a:xfrm>
            <a:off x="14300631" y="8889456"/>
            <a:ext cx="366058" cy="36605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709D462F-AEA7-7D4E-B863-C3DA90EB171B}"/>
              </a:ext>
            </a:extLst>
          </p:cNvPr>
          <p:cNvGrpSpPr/>
          <p:nvPr/>
        </p:nvGrpSpPr>
        <p:grpSpPr>
          <a:xfrm>
            <a:off x="2831895" y="4630863"/>
            <a:ext cx="3954780" cy="1175403"/>
            <a:chOff x="10952151" y="4959412"/>
            <a:chExt cx="3954780" cy="1175403"/>
          </a:xfrm>
        </p:grpSpPr>
        <p:sp>
          <p:nvSpPr>
            <p:cNvPr id="31" name="Oval 30">
              <a:extLst>
                <a:ext uri="{FF2B5EF4-FFF2-40B4-BE49-F238E27FC236}">
                  <a16:creationId xmlns:a16="http://schemas.microsoft.com/office/drawing/2014/main" id="{A8F1E9A9-9F4A-BB47-9FD5-03211F25B6FE}"/>
                </a:ext>
              </a:extLst>
            </p:cNvPr>
            <p:cNvSpPr/>
            <p:nvPr/>
          </p:nvSpPr>
          <p:spPr>
            <a:xfrm>
              <a:off x="10952151" y="5385338"/>
              <a:ext cx="323553" cy="3235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24C3155-E7D5-0B4F-83CD-FE34A0EB355E}"/>
                </a:ext>
              </a:extLst>
            </p:cNvPr>
            <p:cNvGrpSpPr/>
            <p:nvPr/>
          </p:nvGrpSpPr>
          <p:grpSpPr>
            <a:xfrm>
              <a:off x="11699160" y="4959412"/>
              <a:ext cx="3207771" cy="1175403"/>
              <a:chOff x="11079729" y="5178028"/>
              <a:chExt cx="3207771" cy="1175403"/>
            </a:xfrm>
          </p:grpSpPr>
          <p:sp>
            <p:nvSpPr>
              <p:cNvPr id="33" name="TextBox 32">
                <a:extLst>
                  <a:ext uri="{FF2B5EF4-FFF2-40B4-BE49-F238E27FC236}">
                    <a16:creationId xmlns:a16="http://schemas.microsoft.com/office/drawing/2014/main" id="{B108A820-DB9E-BF46-930E-2AA8D85E021D}"/>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34" name="TextBox 33">
                <a:extLst>
                  <a:ext uri="{FF2B5EF4-FFF2-40B4-BE49-F238E27FC236}">
                    <a16:creationId xmlns:a16="http://schemas.microsoft.com/office/drawing/2014/main" id="{6CA3D9B1-44EC-D249-A694-6B3E5B2819C7}"/>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+4370</a:t>
                </a:r>
              </a:p>
            </p:txBody>
          </p:sp>
        </p:grpSp>
      </p:grpSp>
      <p:grpSp>
        <p:nvGrpSpPr>
          <p:cNvPr id="36" name="Group 35">
            <a:extLst>
              <a:ext uri="{FF2B5EF4-FFF2-40B4-BE49-F238E27FC236}">
                <a16:creationId xmlns:a16="http://schemas.microsoft.com/office/drawing/2014/main" id="{FAFAF8EC-CF43-7D4F-8FE3-8C6701AE70C3}"/>
              </a:ext>
            </a:extLst>
          </p:cNvPr>
          <p:cNvGrpSpPr/>
          <p:nvPr/>
        </p:nvGrpSpPr>
        <p:grpSpPr>
          <a:xfrm>
            <a:off x="6009809" y="4630863"/>
            <a:ext cx="3954780" cy="1175403"/>
            <a:chOff x="10952151" y="4959412"/>
            <a:chExt cx="3954780" cy="1175403"/>
          </a:xfrm>
        </p:grpSpPr>
        <p:sp>
          <p:nvSpPr>
            <p:cNvPr id="38" name="Oval 37">
              <a:extLst>
                <a:ext uri="{FF2B5EF4-FFF2-40B4-BE49-F238E27FC236}">
                  <a16:creationId xmlns:a16="http://schemas.microsoft.com/office/drawing/2014/main" id="{DA5B0D6B-1C68-9A4F-ADD3-45B041FC50AF}"/>
                </a:ext>
              </a:extLst>
            </p:cNvPr>
            <p:cNvSpPr/>
            <p:nvPr/>
          </p:nvSpPr>
          <p:spPr>
            <a:xfrm>
              <a:off x="10952151" y="5385338"/>
              <a:ext cx="323553" cy="32355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48D011A-DD47-B34B-93BC-A0213BF78E5C}"/>
                </a:ext>
              </a:extLst>
            </p:cNvPr>
            <p:cNvGrpSpPr/>
            <p:nvPr/>
          </p:nvGrpSpPr>
          <p:grpSpPr>
            <a:xfrm>
              <a:off x="11699160" y="4959412"/>
              <a:ext cx="3207771" cy="1175403"/>
              <a:chOff x="11079729" y="5178028"/>
              <a:chExt cx="3207771" cy="1175403"/>
            </a:xfrm>
          </p:grpSpPr>
          <p:sp>
            <p:nvSpPr>
              <p:cNvPr id="40" name="TextBox 39">
                <a:extLst>
                  <a:ext uri="{FF2B5EF4-FFF2-40B4-BE49-F238E27FC236}">
                    <a16:creationId xmlns:a16="http://schemas.microsoft.com/office/drawing/2014/main" id="{82750EE7-A86B-F245-B714-7E3BFEE3C09F}"/>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Analyze</a:t>
                </a:r>
              </a:p>
            </p:txBody>
          </p:sp>
          <p:sp>
            <p:nvSpPr>
              <p:cNvPr id="44" name="TextBox 43">
                <a:extLst>
                  <a:ext uri="{FF2B5EF4-FFF2-40B4-BE49-F238E27FC236}">
                    <a16:creationId xmlns:a16="http://schemas.microsoft.com/office/drawing/2014/main" id="{4DA39815-5B10-0E4D-95C5-B602604A94A6}"/>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+785</a:t>
                </a:r>
              </a:p>
            </p:txBody>
          </p:sp>
        </p:grpSp>
      </p:grpSp>
      <p:sp>
        <p:nvSpPr>
          <p:cNvPr id="45" name="TextBox 44">
            <a:extLst>
              <a:ext uri="{FF2B5EF4-FFF2-40B4-BE49-F238E27FC236}">
                <a16:creationId xmlns:a16="http://schemas.microsoft.com/office/drawing/2014/main" id="{17653146-CB8A-094A-8F31-5725652D5CE4}"/>
              </a:ext>
            </a:extLst>
          </p:cNvPr>
          <p:cNvSpPr txBox="1"/>
          <p:nvPr/>
        </p:nvSpPr>
        <p:spPr>
          <a:xfrm>
            <a:off x="16450187" y="9894617"/>
            <a:ext cx="5142226"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a:t>
            </a:r>
          </a:p>
        </p:txBody>
      </p:sp>
      <p:sp>
        <p:nvSpPr>
          <p:cNvPr id="46" name="Rounded Rectangle 45">
            <a:extLst>
              <a:ext uri="{FF2B5EF4-FFF2-40B4-BE49-F238E27FC236}">
                <a16:creationId xmlns:a16="http://schemas.microsoft.com/office/drawing/2014/main" id="{2D11120F-5D6E-4740-AF31-E4548530BD8C}"/>
              </a:ext>
            </a:extLst>
          </p:cNvPr>
          <p:cNvSpPr/>
          <p:nvPr/>
        </p:nvSpPr>
        <p:spPr>
          <a:xfrm>
            <a:off x="12080550" y="4396128"/>
            <a:ext cx="4824788" cy="1688333"/>
          </a:xfrm>
          <a:prstGeom prst="roundRect">
            <a:avLst>
              <a:gd name="adj" fmla="val 14119"/>
            </a:avLst>
          </a:prstGeom>
          <a:solidFill>
            <a:schemeClr val="tx2"/>
          </a:solidFill>
          <a:ln>
            <a:solidFill>
              <a:srgbClr val="F0F1FA"/>
            </a:solidFill>
          </a:ln>
          <a:effectLst>
            <a:outerShdw blurRad="254000" dist="38100" dir="2700000" sx="102000" sy="102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60">
            <a:extLst>
              <a:ext uri="{FF2B5EF4-FFF2-40B4-BE49-F238E27FC236}">
                <a16:creationId xmlns:a16="http://schemas.microsoft.com/office/drawing/2014/main" id="{1F63E1DF-434D-DD4A-A376-0C5DAE6697C0}"/>
              </a:ext>
            </a:extLst>
          </p:cNvPr>
          <p:cNvSpPr txBox="1"/>
          <p:nvPr/>
        </p:nvSpPr>
        <p:spPr>
          <a:xfrm>
            <a:off x="12572657" y="4933774"/>
            <a:ext cx="1468666" cy="646331"/>
          </a:xfrm>
          <a:prstGeom prst="rect">
            <a:avLst/>
          </a:prstGeom>
          <a:noFill/>
        </p:spPr>
        <p:txBody>
          <a:bodyPr wrap="square" rtlCol="0">
            <a:spAutoFit/>
          </a:bodyPr>
          <a:lstStyle/>
          <a:p>
            <a:r>
              <a:rPr lang="en-US" sz="3600" b="1" dirty="0">
                <a:solidFill>
                  <a:schemeClr val="bg1"/>
                </a:solidFill>
                <a:latin typeface="Century Gothic" panose="020B0502020202020204" pitchFamily="34" charset="0"/>
                <a:ea typeface="Lato" panose="020F0502020204030203" pitchFamily="34" charset="0"/>
                <a:cs typeface="Poppins Medium" pitchFamily="2" charset="77"/>
              </a:rPr>
              <a:t>2.4%</a:t>
            </a:r>
          </a:p>
        </p:txBody>
      </p:sp>
      <p:grpSp>
        <p:nvGrpSpPr>
          <p:cNvPr id="4" name="Group 3">
            <a:extLst>
              <a:ext uri="{FF2B5EF4-FFF2-40B4-BE49-F238E27FC236}">
                <a16:creationId xmlns:a16="http://schemas.microsoft.com/office/drawing/2014/main" id="{6B211D8F-237C-A345-8C37-5E9E3F9E66D7}"/>
              </a:ext>
            </a:extLst>
          </p:cNvPr>
          <p:cNvGrpSpPr/>
          <p:nvPr/>
        </p:nvGrpSpPr>
        <p:grpSpPr>
          <a:xfrm>
            <a:off x="14235316" y="4736236"/>
            <a:ext cx="2326305" cy="1066290"/>
            <a:chOff x="13597245" y="4772901"/>
            <a:chExt cx="2326305" cy="1066290"/>
          </a:xfrm>
        </p:grpSpPr>
        <p:sp>
          <p:nvSpPr>
            <p:cNvPr id="52" name="Oval 51">
              <a:extLst>
                <a:ext uri="{FF2B5EF4-FFF2-40B4-BE49-F238E27FC236}">
                  <a16:creationId xmlns:a16="http://schemas.microsoft.com/office/drawing/2014/main" id="{C073E1EC-0ACC-C143-8531-933C2C0A416A}"/>
                </a:ext>
              </a:extLst>
            </p:cNvPr>
            <p:cNvSpPr/>
            <p:nvPr/>
          </p:nvSpPr>
          <p:spPr>
            <a:xfrm>
              <a:off x="13597245" y="4920583"/>
              <a:ext cx="210344" cy="2103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6E22D20C-9EF8-BC40-B92F-632FF45250B0}"/>
                </a:ext>
              </a:extLst>
            </p:cNvPr>
            <p:cNvSpPr/>
            <p:nvPr/>
          </p:nvSpPr>
          <p:spPr>
            <a:xfrm>
              <a:off x="13597245" y="5445514"/>
              <a:ext cx="210344" cy="2103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D23AA779-24FC-6649-8492-DA1E9FAB217B}"/>
                </a:ext>
              </a:extLst>
            </p:cNvPr>
            <p:cNvSpPr txBox="1"/>
            <p:nvPr/>
          </p:nvSpPr>
          <p:spPr>
            <a:xfrm>
              <a:off x="13815481" y="4772901"/>
              <a:ext cx="2108069" cy="523220"/>
            </a:xfrm>
            <a:prstGeom prst="rect">
              <a:avLst/>
            </a:prstGeom>
            <a:noFill/>
          </p:spPr>
          <p:txBody>
            <a:bodyPr wrap="square" rtlCol="0">
              <a:spAutoFit/>
            </a:bodyPr>
            <a:lstStyle/>
            <a:p>
              <a:r>
                <a:rPr lang="en-US" sz="14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Business professionals like you connecting. </a:t>
              </a:r>
            </a:p>
          </p:txBody>
        </p:sp>
        <p:sp>
          <p:nvSpPr>
            <p:cNvPr id="55" name="TextBox 54">
              <a:extLst>
                <a:ext uri="{FF2B5EF4-FFF2-40B4-BE49-F238E27FC236}">
                  <a16:creationId xmlns:a16="http://schemas.microsoft.com/office/drawing/2014/main" id="{DB490219-1B97-314D-A95C-0F23D6EEDE25}"/>
                </a:ext>
              </a:extLst>
            </p:cNvPr>
            <p:cNvSpPr txBox="1"/>
            <p:nvPr/>
          </p:nvSpPr>
          <p:spPr>
            <a:xfrm>
              <a:off x="13815481" y="5315971"/>
              <a:ext cx="1896295" cy="523220"/>
            </a:xfrm>
            <a:prstGeom prst="rect">
              <a:avLst/>
            </a:prstGeom>
            <a:noFill/>
          </p:spPr>
          <p:txBody>
            <a:bodyPr wrap="square" rtlCol="0">
              <a:spAutoFit/>
            </a:bodyPr>
            <a:lstStyle/>
            <a:p>
              <a:r>
                <a:rPr lang="en-US" sz="14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Promotions only work as well.</a:t>
              </a:r>
            </a:p>
          </p:txBody>
        </p:sp>
      </p:grpSp>
    </p:spTree>
    <p:extLst>
      <p:ext uri="{BB962C8B-B14F-4D97-AF65-F5344CB8AC3E}">
        <p14:creationId xmlns:p14="http://schemas.microsoft.com/office/powerpoint/2010/main" val="3490197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29D6FC9C-47B1-3643-BFE8-DF2E5D822333}"/>
              </a:ext>
            </a:extLst>
          </p:cNvPr>
          <p:cNvSpPr txBox="1"/>
          <p:nvPr/>
        </p:nvSpPr>
        <p:spPr>
          <a:xfrm>
            <a:off x="2719386" y="5073541"/>
            <a:ext cx="3976470"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Develop</a:t>
            </a:r>
          </a:p>
        </p:txBody>
      </p:sp>
      <p:grpSp>
        <p:nvGrpSpPr>
          <p:cNvPr id="3" name="Group 2">
            <a:extLst>
              <a:ext uri="{FF2B5EF4-FFF2-40B4-BE49-F238E27FC236}">
                <a16:creationId xmlns:a16="http://schemas.microsoft.com/office/drawing/2014/main" id="{30331E79-6DB8-E14B-ACC2-524C70A6C126}"/>
              </a:ext>
            </a:extLst>
          </p:cNvPr>
          <p:cNvGrpSpPr/>
          <p:nvPr/>
        </p:nvGrpSpPr>
        <p:grpSpPr>
          <a:xfrm>
            <a:off x="703851" y="6032664"/>
            <a:ext cx="8830122" cy="7564581"/>
            <a:chOff x="6082819" y="4738065"/>
            <a:chExt cx="13496922" cy="11562532"/>
          </a:xfrm>
        </p:grpSpPr>
        <p:graphicFrame>
          <p:nvGraphicFramePr>
            <p:cNvPr id="30" name="2D Pie Chart">
              <a:extLst>
                <a:ext uri="{FF2B5EF4-FFF2-40B4-BE49-F238E27FC236}">
                  <a16:creationId xmlns:a16="http://schemas.microsoft.com/office/drawing/2014/main" id="{A29A8014-A165-E148-BE0F-ACA1224AB166}"/>
                </a:ext>
              </a:extLst>
            </p:cNvPr>
            <p:cNvGraphicFramePr/>
            <p:nvPr>
              <p:extLst>
                <p:ext uri="{D42A27DB-BD31-4B8C-83A1-F6EECF244321}">
                  <p14:modId xmlns:p14="http://schemas.microsoft.com/office/powerpoint/2010/main" val="1652850571"/>
                </p:ext>
              </p:extLst>
            </p:nvPr>
          </p:nvGraphicFramePr>
          <p:xfrm>
            <a:off x="7148374" y="4738065"/>
            <a:ext cx="10108494" cy="10108490"/>
          </p:xfrm>
          <a:graphic>
            <a:graphicData uri="http://schemas.openxmlformats.org/drawingml/2006/chart">
              <c:chart xmlns:c="http://schemas.openxmlformats.org/drawingml/2006/chart" xmlns:r="http://schemas.openxmlformats.org/officeDocument/2006/relationships" r:id="rId2"/>
            </a:graphicData>
          </a:graphic>
        </p:graphicFrame>
        <p:sp>
          <p:nvSpPr>
            <p:cNvPr id="35" name="Circle">
              <a:extLst>
                <a:ext uri="{FF2B5EF4-FFF2-40B4-BE49-F238E27FC236}">
                  <a16:creationId xmlns:a16="http://schemas.microsoft.com/office/drawing/2014/main" id="{8547D9D7-895D-5B44-B365-CD73EB059191}"/>
                </a:ext>
              </a:extLst>
            </p:cNvPr>
            <p:cNvSpPr/>
            <p:nvPr/>
          </p:nvSpPr>
          <p:spPr>
            <a:xfrm>
              <a:off x="8104582" y="5694275"/>
              <a:ext cx="8196075" cy="8196071"/>
            </a:xfrm>
            <a:prstGeom prst="ellipse">
              <a:avLst/>
            </a:prstGeom>
            <a:solidFill>
              <a:srgbClr val="F6F7FC"/>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7" name="Rectangle 56">
              <a:extLst>
                <a:ext uri="{FF2B5EF4-FFF2-40B4-BE49-F238E27FC236}">
                  <a16:creationId xmlns:a16="http://schemas.microsoft.com/office/drawing/2014/main" id="{A4B8F179-A98B-6A48-AF5B-99F92A4D030F}"/>
                </a:ext>
              </a:extLst>
            </p:cNvPr>
            <p:cNvSpPr/>
            <p:nvPr/>
          </p:nvSpPr>
          <p:spPr>
            <a:xfrm>
              <a:off x="6082819" y="9930434"/>
              <a:ext cx="13496922" cy="6370163"/>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a:extLst>
              <a:ext uri="{FF2B5EF4-FFF2-40B4-BE49-F238E27FC236}">
                <a16:creationId xmlns:a16="http://schemas.microsoft.com/office/drawing/2014/main" id="{2FD39314-13DF-7145-867A-36A71C3F87CD}"/>
              </a:ext>
            </a:extLst>
          </p:cNvPr>
          <p:cNvSpPr/>
          <p:nvPr/>
        </p:nvSpPr>
        <p:spPr>
          <a:xfrm>
            <a:off x="4615463" y="6800727"/>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3DA76CC-E8FC-D347-A255-6EA7801F5F73}"/>
              </a:ext>
            </a:extLst>
          </p:cNvPr>
          <p:cNvSpPr/>
          <p:nvPr/>
        </p:nvSpPr>
        <p:spPr>
          <a:xfrm>
            <a:off x="3537229" y="7046178"/>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D6657232-8CBE-2349-B97A-7A5281793B0C}"/>
              </a:ext>
            </a:extLst>
          </p:cNvPr>
          <p:cNvSpPr/>
          <p:nvPr/>
        </p:nvSpPr>
        <p:spPr>
          <a:xfrm>
            <a:off x="5728762" y="7046178"/>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6FAFF85-B1BB-4543-AFFA-F57B4A7ECBFE}"/>
              </a:ext>
            </a:extLst>
          </p:cNvPr>
          <p:cNvSpPr/>
          <p:nvPr/>
        </p:nvSpPr>
        <p:spPr>
          <a:xfrm>
            <a:off x="2765810" y="7607211"/>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0F383CB-2C93-334B-BE52-0C0CEC936B92}"/>
              </a:ext>
            </a:extLst>
          </p:cNvPr>
          <p:cNvSpPr/>
          <p:nvPr/>
        </p:nvSpPr>
        <p:spPr>
          <a:xfrm>
            <a:off x="6465118" y="7607211"/>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A57818E3-2442-0E43-BCA9-B4731FDCCD61}"/>
              </a:ext>
            </a:extLst>
          </p:cNvPr>
          <p:cNvSpPr/>
          <p:nvPr/>
        </p:nvSpPr>
        <p:spPr>
          <a:xfrm>
            <a:off x="2333453" y="8296604"/>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4972F5E7-88BC-2D4D-A982-B275216B956C}"/>
              </a:ext>
            </a:extLst>
          </p:cNvPr>
          <p:cNvSpPr/>
          <p:nvPr/>
        </p:nvSpPr>
        <p:spPr>
          <a:xfrm>
            <a:off x="6887163" y="8296604"/>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B924D375-A424-7440-A59A-77433B0A14CC}"/>
              </a:ext>
            </a:extLst>
          </p:cNvPr>
          <p:cNvSpPr/>
          <p:nvPr/>
        </p:nvSpPr>
        <p:spPr>
          <a:xfrm>
            <a:off x="2134649" y="9088687"/>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34BA73E-46F4-424C-8DB0-93DBFFF90AE1}"/>
              </a:ext>
            </a:extLst>
          </p:cNvPr>
          <p:cNvSpPr/>
          <p:nvPr/>
        </p:nvSpPr>
        <p:spPr>
          <a:xfrm>
            <a:off x="7086197" y="9088687"/>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98B9B34-AD62-B242-A66F-227ED36A796D}"/>
              </a:ext>
            </a:extLst>
          </p:cNvPr>
          <p:cNvGrpSpPr/>
          <p:nvPr/>
        </p:nvGrpSpPr>
        <p:grpSpPr>
          <a:xfrm>
            <a:off x="4559485" y="7457807"/>
            <a:ext cx="328708" cy="1721357"/>
            <a:chOff x="8501449" y="5622324"/>
            <a:chExt cx="321275" cy="1675003"/>
          </a:xfrm>
        </p:grpSpPr>
        <p:sp>
          <p:nvSpPr>
            <p:cNvPr id="8" name="Triangle 7">
              <a:extLst>
                <a:ext uri="{FF2B5EF4-FFF2-40B4-BE49-F238E27FC236}">
                  <a16:creationId xmlns:a16="http://schemas.microsoft.com/office/drawing/2014/main" id="{CF28B520-BBA0-8C40-86BE-5BFA2786F4FC}"/>
                </a:ext>
              </a:extLst>
            </p:cNvPr>
            <p:cNvSpPr/>
            <p:nvPr/>
          </p:nvSpPr>
          <p:spPr>
            <a:xfrm>
              <a:off x="8501449" y="5622324"/>
              <a:ext cx="321275" cy="15062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D88CDB20-D574-144F-992B-FE444C2B8B4A}"/>
                </a:ext>
              </a:extLst>
            </p:cNvPr>
            <p:cNvSpPr/>
            <p:nvPr/>
          </p:nvSpPr>
          <p:spPr>
            <a:xfrm>
              <a:off x="8501449" y="6959787"/>
              <a:ext cx="321274" cy="3375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5">
            <a:extLst>
              <a:ext uri="{FF2B5EF4-FFF2-40B4-BE49-F238E27FC236}">
                <a16:creationId xmlns:a16="http://schemas.microsoft.com/office/drawing/2014/main" id="{84BD5D81-8B0C-144B-AFA4-9D233F69A1FC}"/>
              </a:ext>
            </a:extLst>
          </p:cNvPr>
          <p:cNvSpPr/>
          <p:nvPr/>
        </p:nvSpPr>
        <p:spPr>
          <a:xfrm>
            <a:off x="4380822" y="8918560"/>
            <a:ext cx="653599" cy="6535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1580B85-7ECA-3F4A-A46F-F0759381B643}"/>
              </a:ext>
            </a:extLst>
          </p:cNvPr>
          <p:cNvSpPr/>
          <p:nvPr/>
        </p:nvSpPr>
        <p:spPr>
          <a:xfrm>
            <a:off x="4549368" y="9086140"/>
            <a:ext cx="326400" cy="32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203E813-3D3C-7E48-A104-C7E617E2CA58}"/>
              </a:ext>
            </a:extLst>
          </p:cNvPr>
          <p:cNvGrpSpPr/>
          <p:nvPr/>
        </p:nvGrpSpPr>
        <p:grpSpPr>
          <a:xfrm>
            <a:off x="2251388" y="10000392"/>
            <a:ext cx="4916454" cy="1633839"/>
            <a:chOff x="2104488" y="8455957"/>
            <a:chExt cx="4916454" cy="1633839"/>
          </a:xfrm>
        </p:grpSpPr>
        <p:sp>
          <p:nvSpPr>
            <p:cNvPr id="56" name="Rectangle 13">
              <a:extLst>
                <a:ext uri="{FF2B5EF4-FFF2-40B4-BE49-F238E27FC236}">
                  <a16:creationId xmlns:a16="http://schemas.microsoft.com/office/drawing/2014/main" id="{92BEACCA-2A46-934E-982C-4BC98DED1916}"/>
                </a:ext>
              </a:extLst>
            </p:cNvPr>
            <p:cNvSpPr>
              <a:spLocks/>
            </p:cNvSpPr>
            <p:nvPr/>
          </p:nvSpPr>
          <p:spPr bwMode="auto">
            <a:xfrm>
              <a:off x="2104488" y="8455957"/>
              <a:ext cx="4916454" cy="1025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6000" b="1" baseline="0" dirty="0">
                  <a:solidFill>
                    <a:schemeClr val="tx2"/>
                  </a:solidFill>
                  <a:latin typeface="Century Gothic" panose="020B0502020202020204" pitchFamily="34" charset="0"/>
                  <a:ea typeface="Open Sans Light" charset="0"/>
                  <a:cs typeface="Open Sans Light" charset="0"/>
                  <a:sym typeface="Open Sans Light" charset="0"/>
                </a:rPr>
                <a:t>$14,569</a:t>
              </a:r>
              <a:endParaRPr lang="x-none" altLang="x-none" sz="6000" b="1" baseline="0">
                <a:solidFill>
                  <a:schemeClr val="tx2"/>
                </a:solidFill>
                <a:latin typeface="Century Gothic" panose="020B0502020202020204" pitchFamily="34" charset="0"/>
                <a:ea typeface="Open Sans Light" charset="0"/>
                <a:cs typeface="Open Sans Light" charset="0"/>
                <a:sym typeface="Open Sans Light" charset="0"/>
              </a:endParaRPr>
            </a:p>
          </p:txBody>
        </p:sp>
        <p:sp>
          <p:nvSpPr>
            <p:cNvPr id="69" name="Rectangle 25">
              <a:extLst>
                <a:ext uri="{FF2B5EF4-FFF2-40B4-BE49-F238E27FC236}">
                  <a16:creationId xmlns:a16="http://schemas.microsoft.com/office/drawing/2014/main" id="{D57EFADB-76B8-B648-8B1B-8B387E609A67}"/>
                </a:ext>
              </a:extLst>
            </p:cNvPr>
            <p:cNvSpPr>
              <a:spLocks/>
            </p:cNvSpPr>
            <p:nvPr/>
          </p:nvSpPr>
          <p:spPr bwMode="auto">
            <a:xfrm>
              <a:off x="2862508" y="9556317"/>
              <a:ext cx="3279746"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a:t>
              </a:r>
              <a:endParaRPr lang="x-none" altLang="x-none" sz="2800">
                <a:latin typeface="Century Gothic" panose="020B0502020202020204" pitchFamily="34" charset="0"/>
                <a:ea typeface="Open Sans" charset="0"/>
                <a:cs typeface="Open Sans" charset="0"/>
                <a:sym typeface="Open Sans" charset="0"/>
              </a:endParaRPr>
            </a:p>
          </p:txBody>
        </p:sp>
      </p:grpSp>
      <p:sp>
        <p:nvSpPr>
          <p:cNvPr id="71" name="TextBox 70">
            <a:extLst>
              <a:ext uri="{FF2B5EF4-FFF2-40B4-BE49-F238E27FC236}">
                <a16:creationId xmlns:a16="http://schemas.microsoft.com/office/drawing/2014/main" id="{10D965FD-E76A-3B4F-8C3B-B653F6395BDA}"/>
              </a:ext>
            </a:extLst>
          </p:cNvPr>
          <p:cNvSpPr txBox="1"/>
          <p:nvPr/>
        </p:nvSpPr>
        <p:spPr>
          <a:xfrm>
            <a:off x="10227745" y="5073541"/>
            <a:ext cx="3976470"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Develop</a:t>
            </a:r>
          </a:p>
        </p:txBody>
      </p:sp>
      <p:grpSp>
        <p:nvGrpSpPr>
          <p:cNvPr id="76" name="Group 75">
            <a:extLst>
              <a:ext uri="{FF2B5EF4-FFF2-40B4-BE49-F238E27FC236}">
                <a16:creationId xmlns:a16="http://schemas.microsoft.com/office/drawing/2014/main" id="{DC20838A-A8D1-1F4C-B931-6B6D511CC7C4}"/>
              </a:ext>
            </a:extLst>
          </p:cNvPr>
          <p:cNvGrpSpPr/>
          <p:nvPr/>
        </p:nvGrpSpPr>
        <p:grpSpPr>
          <a:xfrm>
            <a:off x="8212210" y="6032664"/>
            <a:ext cx="8830122" cy="7564581"/>
            <a:chOff x="6082819" y="4738065"/>
            <a:chExt cx="13496922" cy="11562532"/>
          </a:xfrm>
        </p:grpSpPr>
        <p:graphicFrame>
          <p:nvGraphicFramePr>
            <p:cNvPr id="91" name="2D Pie Chart">
              <a:extLst>
                <a:ext uri="{FF2B5EF4-FFF2-40B4-BE49-F238E27FC236}">
                  <a16:creationId xmlns:a16="http://schemas.microsoft.com/office/drawing/2014/main" id="{BB8A553B-DB57-B243-BE1E-BBFD3748228F}"/>
                </a:ext>
              </a:extLst>
            </p:cNvPr>
            <p:cNvGraphicFramePr/>
            <p:nvPr>
              <p:extLst>
                <p:ext uri="{D42A27DB-BD31-4B8C-83A1-F6EECF244321}">
                  <p14:modId xmlns:p14="http://schemas.microsoft.com/office/powerpoint/2010/main" val="2932555368"/>
                </p:ext>
              </p:extLst>
            </p:nvPr>
          </p:nvGraphicFramePr>
          <p:xfrm>
            <a:off x="7148374" y="4738065"/>
            <a:ext cx="10108494" cy="10108490"/>
          </p:xfrm>
          <a:graphic>
            <a:graphicData uri="http://schemas.openxmlformats.org/drawingml/2006/chart">
              <c:chart xmlns:c="http://schemas.openxmlformats.org/drawingml/2006/chart" xmlns:r="http://schemas.openxmlformats.org/officeDocument/2006/relationships" r:id="rId3"/>
            </a:graphicData>
          </a:graphic>
        </p:graphicFrame>
        <p:sp>
          <p:nvSpPr>
            <p:cNvPr id="92" name="Circle">
              <a:extLst>
                <a:ext uri="{FF2B5EF4-FFF2-40B4-BE49-F238E27FC236}">
                  <a16:creationId xmlns:a16="http://schemas.microsoft.com/office/drawing/2014/main" id="{7D0556ED-6CB0-DC4D-8FC2-8CF7F7421398}"/>
                </a:ext>
              </a:extLst>
            </p:cNvPr>
            <p:cNvSpPr/>
            <p:nvPr/>
          </p:nvSpPr>
          <p:spPr>
            <a:xfrm>
              <a:off x="8104582" y="5694275"/>
              <a:ext cx="8196075" cy="8196071"/>
            </a:xfrm>
            <a:prstGeom prst="ellipse">
              <a:avLst/>
            </a:prstGeom>
            <a:solidFill>
              <a:srgbClr val="F6F7FC"/>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93" name="Rectangle 92">
              <a:extLst>
                <a:ext uri="{FF2B5EF4-FFF2-40B4-BE49-F238E27FC236}">
                  <a16:creationId xmlns:a16="http://schemas.microsoft.com/office/drawing/2014/main" id="{8802A95D-8899-8347-BE6B-35BE1974BFDD}"/>
                </a:ext>
              </a:extLst>
            </p:cNvPr>
            <p:cNvSpPr/>
            <p:nvPr/>
          </p:nvSpPr>
          <p:spPr>
            <a:xfrm>
              <a:off x="6082819" y="9930434"/>
              <a:ext cx="13496922" cy="6370163"/>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Oval 76">
            <a:extLst>
              <a:ext uri="{FF2B5EF4-FFF2-40B4-BE49-F238E27FC236}">
                <a16:creationId xmlns:a16="http://schemas.microsoft.com/office/drawing/2014/main" id="{BBF2E5EA-8345-1442-970A-9809B0DA04E1}"/>
              </a:ext>
            </a:extLst>
          </p:cNvPr>
          <p:cNvSpPr/>
          <p:nvPr/>
        </p:nvSpPr>
        <p:spPr>
          <a:xfrm>
            <a:off x="12123822" y="6800727"/>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CB6C2410-8436-164B-9672-299676514333}"/>
              </a:ext>
            </a:extLst>
          </p:cNvPr>
          <p:cNvSpPr/>
          <p:nvPr/>
        </p:nvSpPr>
        <p:spPr>
          <a:xfrm>
            <a:off x="11045588" y="7046178"/>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BB21137-018C-3547-9A28-CE85D0D885B0}"/>
              </a:ext>
            </a:extLst>
          </p:cNvPr>
          <p:cNvSpPr/>
          <p:nvPr/>
        </p:nvSpPr>
        <p:spPr>
          <a:xfrm>
            <a:off x="13237121" y="7046178"/>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B76F6C9A-40AA-B44D-BAEC-BE1AE31DBFB7}"/>
              </a:ext>
            </a:extLst>
          </p:cNvPr>
          <p:cNvSpPr/>
          <p:nvPr/>
        </p:nvSpPr>
        <p:spPr>
          <a:xfrm>
            <a:off x="10274169" y="7607211"/>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DEC38A2-06BE-764B-9D04-A1FA6083A916}"/>
              </a:ext>
            </a:extLst>
          </p:cNvPr>
          <p:cNvSpPr/>
          <p:nvPr/>
        </p:nvSpPr>
        <p:spPr>
          <a:xfrm>
            <a:off x="13973477" y="7607211"/>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60D8FAFD-ED7B-B847-9032-70DE4CDD8647}"/>
              </a:ext>
            </a:extLst>
          </p:cNvPr>
          <p:cNvSpPr/>
          <p:nvPr/>
        </p:nvSpPr>
        <p:spPr>
          <a:xfrm>
            <a:off x="9841812" y="8296604"/>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E29F2C6D-C15A-7547-8002-A40CBA1BC173}"/>
              </a:ext>
            </a:extLst>
          </p:cNvPr>
          <p:cNvSpPr/>
          <p:nvPr/>
        </p:nvSpPr>
        <p:spPr>
          <a:xfrm>
            <a:off x="14395522" y="8296604"/>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84410B2-CFE2-9745-8321-96C95D9B4898}"/>
              </a:ext>
            </a:extLst>
          </p:cNvPr>
          <p:cNvSpPr/>
          <p:nvPr/>
        </p:nvSpPr>
        <p:spPr>
          <a:xfrm>
            <a:off x="9643008" y="9088687"/>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BB79E480-3F6C-1940-8A1D-D91076A53A75}"/>
              </a:ext>
            </a:extLst>
          </p:cNvPr>
          <p:cNvSpPr/>
          <p:nvPr/>
        </p:nvSpPr>
        <p:spPr>
          <a:xfrm>
            <a:off x="14594556" y="9088687"/>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52B45B5F-AD75-FD42-A244-15EAAE538832}"/>
              </a:ext>
            </a:extLst>
          </p:cNvPr>
          <p:cNvGrpSpPr/>
          <p:nvPr/>
        </p:nvGrpSpPr>
        <p:grpSpPr>
          <a:xfrm>
            <a:off x="12067844" y="7457807"/>
            <a:ext cx="328708" cy="1721357"/>
            <a:chOff x="8501449" y="5622324"/>
            <a:chExt cx="321275" cy="1675003"/>
          </a:xfrm>
        </p:grpSpPr>
        <p:sp>
          <p:nvSpPr>
            <p:cNvPr id="89" name="Triangle 88">
              <a:extLst>
                <a:ext uri="{FF2B5EF4-FFF2-40B4-BE49-F238E27FC236}">
                  <a16:creationId xmlns:a16="http://schemas.microsoft.com/office/drawing/2014/main" id="{49908CD8-8FF2-EF4E-B784-E86D99A7C296}"/>
                </a:ext>
              </a:extLst>
            </p:cNvPr>
            <p:cNvSpPr/>
            <p:nvPr/>
          </p:nvSpPr>
          <p:spPr>
            <a:xfrm>
              <a:off x="8501449" y="5622324"/>
              <a:ext cx="321275" cy="150623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C5DDDA51-2E27-B545-AF5C-4693205115DD}"/>
                </a:ext>
              </a:extLst>
            </p:cNvPr>
            <p:cNvSpPr/>
            <p:nvPr/>
          </p:nvSpPr>
          <p:spPr>
            <a:xfrm>
              <a:off x="8501449" y="6959787"/>
              <a:ext cx="321274" cy="3375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Oval 86">
            <a:extLst>
              <a:ext uri="{FF2B5EF4-FFF2-40B4-BE49-F238E27FC236}">
                <a16:creationId xmlns:a16="http://schemas.microsoft.com/office/drawing/2014/main" id="{B64BB7FC-BA34-AF47-9A69-8CABDD133A9C}"/>
              </a:ext>
            </a:extLst>
          </p:cNvPr>
          <p:cNvSpPr/>
          <p:nvPr/>
        </p:nvSpPr>
        <p:spPr>
          <a:xfrm>
            <a:off x="11889181" y="8918560"/>
            <a:ext cx="653599" cy="6535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CB3E2DE8-CB0C-8942-8B8C-C5EFADE21D5E}"/>
              </a:ext>
            </a:extLst>
          </p:cNvPr>
          <p:cNvSpPr/>
          <p:nvPr/>
        </p:nvSpPr>
        <p:spPr>
          <a:xfrm>
            <a:off x="12057727" y="9086140"/>
            <a:ext cx="326400" cy="326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76601619-AF9F-8249-BA20-2AEF820CF4CE}"/>
              </a:ext>
            </a:extLst>
          </p:cNvPr>
          <p:cNvGrpSpPr/>
          <p:nvPr/>
        </p:nvGrpSpPr>
        <p:grpSpPr>
          <a:xfrm>
            <a:off x="9759747" y="10000392"/>
            <a:ext cx="4916454" cy="1633839"/>
            <a:chOff x="2104488" y="8455957"/>
            <a:chExt cx="4916454" cy="1633839"/>
          </a:xfrm>
        </p:grpSpPr>
        <p:sp>
          <p:nvSpPr>
            <p:cNvPr id="74" name="Rectangle 13">
              <a:extLst>
                <a:ext uri="{FF2B5EF4-FFF2-40B4-BE49-F238E27FC236}">
                  <a16:creationId xmlns:a16="http://schemas.microsoft.com/office/drawing/2014/main" id="{237D3614-7CCD-2A42-AD5A-A81E26632E10}"/>
                </a:ext>
              </a:extLst>
            </p:cNvPr>
            <p:cNvSpPr>
              <a:spLocks/>
            </p:cNvSpPr>
            <p:nvPr/>
          </p:nvSpPr>
          <p:spPr bwMode="auto">
            <a:xfrm>
              <a:off x="2104488" y="8455957"/>
              <a:ext cx="4916454" cy="1025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6000" b="1" baseline="0" dirty="0">
                  <a:solidFill>
                    <a:schemeClr val="tx2"/>
                  </a:solidFill>
                  <a:latin typeface="Century Gothic" panose="020B0502020202020204" pitchFamily="34" charset="0"/>
                  <a:ea typeface="Open Sans Light" charset="0"/>
                  <a:cs typeface="Open Sans Light" charset="0"/>
                  <a:sym typeface="Open Sans Light" charset="0"/>
                </a:rPr>
                <a:t>$34,476</a:t>
              </a:r>
              <a:endParaRPr lang="x-none" altLang="x-none" sz="6000" b="1" baseline="0">
                <a:solidFill>
                  <a:schemeClr val="tx2"/>
                </a:solidFill>
                <a:latin typeface="Century Gothic" panose="020B0502020202020204" pitchFamily="34" charset="0"/>
                <a:ea typeface="Open Sans Light" charset="0"/>
                <a:cs typeface="Open Sans Light" charset="0"/>
                <a:sym typeface="Open Sans Light" charset="0"/>
              </a:endParaRPr>
            </a:p>
          </p:txBody>
        </p:sp>
        <p:sp>
          <p:nvSpPr>
            <p:cNvPr id="75" name="Rectangle 25">
              <a:extLst>
                <a:ext uri="{FF2B5EF4-FFF2-40B4-BE49-F238E27FC236}">
                  <a16:creationId xmlns:a16="http://schemas.microsoft.com/office/drawing/2014/main" id="{49EB225E-117E-A84E-88C7-F7218AB4C74A}"/>
                </a:ext>
              </a:extLst>
            </p:cNvPr>
            <p:cNvSpPr>
              <a:spLocks/>
            </p:cNvSpPr>
            <p:nvPr/>
          </p:nvSpPr>
          <p:spPr bwMode="auto">
            <a:xfrm>
              <a:off x="2862508" y="9556317"/>
              <a:ext cx="3279746"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a:t>
              </a:r>
              <a:endParaRPr lang="x-none" altLang="x-none" sz="2800">
                <a:latin typeface="Century Gothic" panose="020B0502020202020204" pitchFamily="34" charset="0"/>
                <a:ea typeface="Open Sans" charset="0"/>
                <a:cs typeface="Open Sans" charset="0"/>
                <a:sym typeface="Open Sans" charset="0"/>
              </a:endParaRPr>
            </a:p>
          </p:txBody>
        </p:sp>
      </p:grpSp>
      <p:sp>
        <p:nvSpPr>
          <p:cNvPr id="95" name="TextBox 94">
            <a:extLst>
              <a:ext uri="{FF2B5EF4-FFF2-40B4-BE49-F238E27FC236}">
                <a16:creationId xmlns:a16="http://schemas.microsoft.com/office/drawing/2014/main" id="{C00739BA-A889-424C-B726-C2AF467CD990}"/>
              </a:ext>
            </a:extLst>
          </p:cNvPr>
          <p:cNvSpPr txBox="1"/>
          <p:nvPr/>
        </p:nvSpPr>
        <p:spPr>
          <a:xfrm>
            <a:off x="17652711" y="5073541"/>
            <a:ext cx="3976470"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Develop</a:t>
            </a:r>
          </a:p>
        </p:txBody>
      </p:sp>
      <p:grpSp>
        <p:nvGrpSpPr>
          <p:cNvPr id="100" name="Group 99">
            <a:extLst>
              <a:ext uri="{FF2B5EF4-FFF2-40B4-BE49-F238E27FC236}">
                <a16:creationId xmlns:a16="http://schemas.microsoft.com/office/drawing/2014/main" id="{E7CE3F32-83FA-AD4D-B706-EB563CDC8D65}"/>
              </a:ext>
            </a:extLst>
          </p:cNvPr>
          <p:cNvGrpSpPr/>
          <p:nvPr/>
        </p:nvGrpSpPr>
        <p:grpSpPr>
          <a:xfrm>
            <a:off x="15637176" y="6032664"/>
            <a:ext cx="8830122" cy="7564581"/>
            <a:chOff x="6082819" y="4738065"/>
            <a:chExt cx="13496922" cy="11562532"/>
          </a:xfrm>
        </p:grpSpPr>
        <p:graphicFrame>
          <p:nvGraphicFramePr>
            <p:cNvPr id="115" name="2D Pie Chart">
              <a:extLst>
                <a:ext uri="{FF2B5EF4-FFF2-40B4-BE49-F238E27FC236}">
                  <a16:creationId xmlns:a16="http://schemas.microsoft.com/office/drawing/2014/main" id="{C10ED218-4106-7042-9E51-3CEACEEB163E}"/>
                </a:ext>
              </a:extLst>
            </p:cNvPr>
            <p:cNvGraphicFramePr/>
            <p:nvPr>
              <p:extLst>
                <p:ext uri="{D42A27DB-BD31-4B8C-83A1-F6EECF244321}">
                  <p14:modId xmlns:p14="http://schemas.microsoft.com/office/powerpoint/2010/main" val="3511762514"/>
                </p:ext>
              </p:extLst>
            </p:nvPr>
          </p:nvGraphicFramePr>
          <p:xfrm>
            <a:off x="7148374" y="4738065"/>
            <a:ext cx="10108494" cy="10108490"/>
          </p:xfrm>
          <a:graphic>
            <a:graphicData uri="http://schemas.openxmlformats.org/drawingml/2006/chart">
              <c:chart xmlns:c="http://schemas.openxmlformats.org/drawingml/2006/chart" xmlns:r="http://schemas.openxmlformats.org/officeDocument/2006/relationships" r:id="rId4"/>
            </a:graphicData>
          </a:graphic>
        </p:graphicFrame>
        <p:sp>
          <p:nvSpPr>
            <p:cNvPr id="116" name="Circle">
              <a:extLst>
                <a:ext uri="{FF2B5EF4-FFF2-40B4-BE49-F238E27FC236}">
                  <a16:creationId xmlns:a16="http://schemas.microsoft.com/office/drawing/2014/main" id="{C2C9F60A-B2EB-5849-98A0-49E0EE234DF6}"/>
                </a:ext>
              </a:extLst>
            </p:cNvPr>
            <p:cNvSpPr/>
            <p:nvPr/>
          </p:nvSpPr>
          <p:spPr>
            <a:xfrm>
              <a:off x="8104582" y="5694275"/>
              <a:ext cx="8196075" cy="8196071"/>
            </a:xfrm>
            <a:prstGeom prst="ellipse">
              <a:avLst/>
            </a:prstGeom>
            <a:solidFill>
              <a:srgbClr val="F6F7FC"/>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17" name="Rectangle 116">
              <a:extLst>
                <a:ext uri="{FF2B5EF4-FFF2-40B4-BE49-F238E27FC236}">
                  <a16:creationId xmlns:a16="http://schemas.microsoft.com/office/drawing/2014/main" id="{4BC37358-D203-B04F-870F-5402F4BAA57D}"/>
                </a:ext>
              </a:extLst>
            </p:cNvPr>
            <p:cNvSpPr/>
            <p:nvPr/>
          </p:nvSpPr>
          <p:spPr>
            <a:xfrm>
              <a:off x="6082819" y="9930434"/>
              <a:ext cx="13496922" cy="6370163"/>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Oval 100">
            <a:extLst>
              <a:ext uri="{FF2B5EF4-FFF2-40B4-BE49-F238E27FC236}">
                <a16:creationId xmlns:a16="http://schemas.microsoft.com/office/drawing/2014/main" id="{B97DE2EA-C200-AD42-B796-63850E2C14E2}"/>
              </a:ext>
            </a:extLst>
          </p:cNvPr>
          <p:cNvSpPr/>
          <p:nvPr/>
        </p:nvSpPr>
        <p:spPr>
          <a:xfrm>
            <a:off x="19548788" y="6800727"/>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1275830D-50D3-9142-866C-17E95153F401}"/>
              </a:ext>
            </a:extLst>
          </p:cNvPr>
          <p:cNvSpPr/>
          <p:nvPr/>
        </p:nvSpPr>
        <p:spPr>
          <a:xfrm>
            <a:off x="18470554" y="7046178"/>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4AAC19-CDED-2F4F-B01D-75EA1B9DAB70}"/>
              </a:ext>
            </a:extLst>
          </p:cNvPr>
          <p:cNvSpPr/>
          <p:nvPr/>
        </p:nvSpPr>
        <p:spPr>
          <a:xfrm>
            <a:off x="20662087" y="7046178"/>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E0DE5CB0-1473-C648-8671-F7E8B1DBDE18}"/>
              </a:ext>
            </a:extLst>
          </p:cNvPr>
          <p:cNvSpPr/>
          <p:nvPr/>
        </p:nvSpPr>
        <p:spPr>
          <a:xfrm>
            <a:off x="17699135" y="7607211"/>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668CC5D-3C2D-E74B-917C-033F4E2F69CB}"/>
              </a:ext>
            </a:extLst>
          </p:cNvPr>
          <p:cNvSpPr/>
          <p:nvPr/>
        </p:nvSpPr>
        <p:spPr>
          <a:xfrm>
            <a:off x="21398443" y="7607211"/>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174BE811-67D0-C34D-8381-8D151B631280}"/>
              </a:ext>
            </a:extLst>
          </p:cNvPr>
          <p:cNvSpPr/>
          <p:nvPr/>
        </p:nvSpPr>
        <p:spPr>
          <a:xfrm>
            <a:off x="17266778" y="8296604"/>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BCAA4387-16F6-2644-9B54-4C1D39B953C2}"/>
              </a:ext>
            </a:extLst>
          </p:cNvPr>
          <p:cNvSpPr/>
          <p:nvPr/>
        </p:nvSpPr>
        <p:spPr>
          <a:xfrm>
            <a:off x="21820488" y="8296604"/>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3CD2E162-6CDF-A040-927A-F33DEDCF5030}"/>
              </a:ext>
            </a:extLst>
          </p:cNvPr>
          <p:cNvSpPr/>
          <p:nvPr/>
        </p:nvSpPr>
        <p:spPr>
          <a:xfrm>
            <a:off x="17067974" y="9088687"/>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1E070FC-13CC-E741-8517-F36C5D200184}"/>
              </a:ext>
            </a:extLst>
          </p:cNvPr>
          <p:cNvSpPr/>
          <p:nvPr/>
        </p:nvSpPr>
        <p:spPr>
          <a:xfrm>
            <a:off x="22019522" y="9088687"/>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9280A085-2E2B-3E47-901A-C59C042B9D34}"/>
              </a:ext>
            </a:extLst>
          </p:cNvPr>
          <p:cNvGrpSpPr/>
          <p:nvPr/>
        </p:nvGrpSpPr>
        <p:grpSpPr>
          <a:xfrm>
            <a:off x="19492810" y="7457807"/>
            <a:ext cx="328708" cy="1721357"/>
            <a:chOff x="8501449" y="5622324"/>
            <a:chExt cx="321275" cy="1675003"/>
          </a:xfrm>
        </p:grpSpPr>
        <p:sp>
          <p:nvSpPr>
            <p:cNvPr id="113" name="Triangle 112">
              <a:extLst>
                <a:ext uri="{FF2B5EF4-FFF2-40B4-BE49-F238E27FC236}">
                  <a16:creationId xmlns:a16="http://schemas.microsoft.com/office/drawing/2014/main" id="{3D55A31B-7253-3D44-A788-667C350E66B4}"/>
                </a:ext>
              </a:extLst>
            </p:cNvPr>
            <p:cNvSpPr/>
            <p:nvPr/>
          </p:nvSpPr>
          <p:spPr>
            <a:xfrm>
              <a:off x="8501449" y="5622324"/>
              <a:ext cx="321275" cy="150623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A92F3507-F8D0-D54B-AC87-04E6B7C06E9F}"/>
                </a:ext>
              </a:extLst>
            </p:cNvPr>
            <p:cNvSpPr/>
            <p:nvPr/>
          </p:nvSpPr>
          <p:spPr>
            <a:xfrm>
              <a:off x="8501449" y="6959787"/>
              <a:ext cx="321274" cy="3375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Oval 110">
            <a:extLst>
              <a:ext uri="{FF2B5EF4-FFF2-40B4-BE49-F238E27FC236}">
                <a16:creationId xmlns:a16="http://schemas.microsoft.com/office/drawing/2014/main" id="{9B668AB0-2C13-5045-8B53-A8CDF94C5D03}"/>
              </a:ext>
            </a:extLst>
          </p:cNvPr>
          <p:cNvSpPr/>
          <p:nvPr/>
        </p:nvSpPr>
        <p:spPr>
          <a:xfrm>
            <a:off x="19314147" y="8918560"/>
            <a:ext cx="653599" cy="6535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61E6F840-59A0-4F4D-B319-C135FFE52DE5}"/>
              </a:ext>
            </a:extLst>
          </p:cNvPr>
          <p:cNvSpPr/>
          <p:nvPr/>
        </p:nvSpPr>
        <p:spPr>
          <a:xfrm>
            <a:off x="19482693" y="9086140"/>
            <a:ext cx="326400" cy="326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697C79D0-3A21-5B46-AF44-1096D27B7C9A}"/>
              </a:ext>
            </a:extLst>
          </p:cNvPr>
          <p:cNvGrpSpPr/>
          <p:nvPr/>
        </p:nvGrpSpPr>
        <p:grpSpPr>
          <a:xfrm>
            <a:off x="17184713" y="10000392"/>
            <a:ext cx="4916454" cy="1633839"/>
            <a:chOff x="2104488" y="8455957"/>
            <a:chExt cx="4916454" cy="1633839"/>
          </a:xfrm>
        </p:grpSpPr>
        <p:sp>
          <p:nvSpPr>
            <p:cNvPr id="98" name="Rectangle 13">
              <a:extLst>
                <a:ext uri="{FF2B5EF4-FFF2-40B4-BE49-F238E27FC236}">
                  <a16:creationId xmlns:a16="http://schemas.microsoft.com/office/drawing/2014/main" id="{9C05D638-7719-7847-A455-3E57DBBE850B}"/>
                </a:ext>
              </a:extLst>
            </p:cNvPr>
            <p:cNvSpPr>
              <a:spLocks/>
            </p:cNvSpPr>
            <p:nvPr/>
          </p:nvSpPr>
          <p:spPr bwMode="auto">
            <a:xfrm>
              <a:off x="2104488" y="8455957"/>
              <a:ext cx="4916454" cy="1025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6000" b="1" baseline="0" dirty="0">
                  <a:solidFill>
                    <a:schemeClr val="tx2"/>
                  </a:solidFill>
                  <a:latin typeface="Century Gothic" panose="020B0502020202020204" pitchFamily="34" charset="0"/>
                  <a:ea typeface="Open Sans Light" charset="0"/>
                  <a:cs typeface="Open Sans Light" charset="0"/>
                  <a:sym typeface="Open Sans Light" charset="0"/>
                </a:rPr>
                <a:t>$65,356</a:t>
              </a:r>
              <a:endParaRPr lang="x-none" altLang="x-none" sz="6000" b="1" baseline="0">
                <a:solidFill>
                  <a:schemeClr val="tx2"/>
                </a:solidFill>
                <a:latin typeface="Century Gothic" panose="020B0502020202020204" pitchFamily="34" charset="0"/>
                <a:ea typeface="Open Sans Light" charset="0"/>
                <a:cs typeface="Open Sans Light" charset="0"/>
                <a:sym typeface="Open Sans Light" charset="0"/>
              </a:endParaRPr>
            </a:p>
          </p:txBody>
        </p:sp>
        <p:sp>
          <p:nvSpPr>
            <p:cNvPr id="99" name="Rectangle 25">
              <a:extLst>
                <a:ext uri="{FF2B5EF4-FFF2-40B4-BE49-F238E27FC236}">
                  <a16:creationId xmlns:a16="http://schemas.microsoft.com/office/drawing/2014/main" id="{60F1B9B7-47F8-BA46-827E-DC38FFD57552}"/>
                </a:ext>
              </a:extLst>
            </p:cNvPr>
            <p:cNvSpPr>
              <a:spLocks/>
            </p:cNvSpPr>
            <p:nvPr/>
          </p:nvSpPr>
          <p:spPr bwMode="auto">
            <a:xfrm>
              <a:off x="2862508" y="9556317"/>
              <a:ext cx="3279746"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a:t>
              </a:r>
              <a:endParaRPr lang="x-none" altLang="x-none" sz="2800">
                <a:latin typeface="Century Gothic" panose="020B0502020202020204" pitchFamily="34" charset="0"/>
                <a:ea typeface="Open Sans" charset="0"/>
                <a:cs typeface="Open Sans" charset="0"/>
                <a:sym typeface="Open Sans" charset="0"/>
              </a:endParaRPr>
            </a:p>
          </p:txBody>
        </p:sp>
      </p:grpSp>
    </p:spTree>
    <p:extLst>
      <p:ext uri="{BB962C8B-B14F-4D97-AF65-F5344CB8AC3E}">
        <p14:creationId xmlns:p14="http://schemas.microsoft.com/office/powerpoint/2010/main" val="1457752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AF3F9AA7-9341-2246-B068-0FEAF3CD1792}"/>
              </a:ext>
            </a:extLst>
          </p:cNvPr>
          <p:cNvGrpSpPr/>
          <p:nvPr/>
        </p:nvGrpSpPr>
        <p:grpSpPr>
          <a:xfrm>
            <a:off x="658933" y="912824"/>
            <a:ext cx="23069308" cy="12073232"/>
            <a:chOff x="3843494" y="3719583"/>
            <a:chExt cx="16665603" cy="8244191"/>
          </a:xfrm>
          <a:solidFill>
            <a:schemeClr val="bg1">
              <a:lumMod val="85000"/>
              <a:alpha val="50000"/>
            </a:schemeClr>
          </a:solidFill>
        </p:grpSpPr>
        <p:sp>
          <p:nvSpPr>
            <p:cNvPr id="27" name="Freeform 781">
              <a:extLst>
                <a:ext uri="{FF2B5EF4-FFF2-40B4-BE49-F238E27FC236}">
                  <a16:creationId xmlns:a16="http://schemas.microsoft.com/office/drawing/2014/main" id="{607471E4-4FE0-FE4C-80F0-CE6968A0247D}"/>
                </a:ext>
              </a:extLst>
            </p:cNvPr>
            <p:cNvSpPr>
              <a:spLocks/>
            </p:cNvSpPr>
            <p:nvPr/>
          </p:nvSpPr>
          <p:spPr bwMode="auto">
            <a:xfrm>
              <a:off x="9818016"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 name="Freeform 403">
              <a:extLst>
                <a:ext uri="{FF2B5EF4-FFF2-40B4-BE49-F238E27FC236}">
                  <a16:creationId xmlns:a16="http://schemas.microsoft.com/office/drawing/2014/main" id="{C90BDFE7-6CCF-7E46-932D-03D5EFB9E579}"/>
                </a:ext>
              </a:extLst>
            </p:cNvPr>
            <p:cNvSpPr>
              <a:spLocks/>
            </p:cNvSpPr>
            <p:nvPr/>
          </p:nvSpPr>
          <p:spPr bwMode="auto">
            <a:xfrm>
              <a:off x="16859418" y="9558687"/>
              <a:ext cx="1904458"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 name="Freeform 404">
              <a:extLst>
                <a:ext uri="{FF2B5EF4-FFF2-40B4-BE49-F238E27FC236}">
                  <a16:creationId xmlns:a16="http://schemas.microsoft.com/office/drawing/2014/main" id="{D3D8D8B0-EE22-ED41-B581-8F33EC061F15}"/>
                </a:ext>
              </a:extLst>
            </p:cNvPr>
            <p:cNvSpPr>
              <a:spLocks/>
            </p:cNvSpPr>
            <p:nvPr/>
          </p:nvSpPr>
          <p:spPr bwMode="auto">
            <a:xfrm>
              <a:off x="11416742" y="5927165"/>
              <a:ext cx="372609"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 name="Freeform 405">
              <a:extLst>
                <a:ext uri="{FF2B5EF4-FFF2-40B4-BE49-F238E27FC236}">
                  <a16:creationId xmlns:a16="http://schemas.microsoft.com/office/drawing/2014/main" id="{DAB06A61-320B-E644-BCF4-8B3C9F52DB36}"/>
                </a:ext>
              </a:extLst>
            </p:cNvPr>
            <p:cNvSpPr>
              <a:spLocks/>
            </p:cNvSpPr>
            <p:nvPr/>
          </p:nvSpPr>
          <p:spPr bwMode="auto">
            <a:xfrm>
              <a:off x="10566422" y="5337841"/>
              <a:ext cx="503185"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 name="Freeform 406">
              <a:extLst>
                <a:ext uri="{FF2B5EF4-FFF2-40B4-BE49-F238E27FC236}">
                  <a16:creationId xmlns:a16="http://schemas.microsoft.com/office/drawing/2014/main" id="{28BFA889-803C-AF4E-BFC6-4CDAE1EE356D}"/>
                </a:ext>
              </a:extLst>
            </p:cNvPr>
            <p:cNvSpPr>
              <a:spLocks/>
            </p:cNvSpPr>
            <p:nvPr/>
          </p:nvSpPr>
          <p:spPr bwMode="auto">
            <a:xfrm>
              <a:off x="14085530" y="4439516"/>
              <a:ext cx="840764"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 name="Freeform 407">
              <a:extLst>
                <a:ext uri="{FF2B5EF4-FFF2-40B4-BE49-F238E27FC236}">
                  <a16:creationId xmlns:a16="http://schemas.microsoft.com/office/drawing/2014/main" id="{4DD574C4-306B-F141-85E5-A20BCCE42E8B}"/>
                </a:ext>
              </a:extLst>
            </p:cNvPr>
            <p:cNvSpPr>
              <a:spLocks/>
            </p:cNvSpPr>
            <p:nvPr/>
          </p:nvSpPr>
          <p:spPr bwMode="auto">
            <a:xfrm>
              <a:off x="16241583"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 name="Freeform 408">
              <a:extLst>
                <a:ext uri="{FF2B5EF4-FFF2-40B4-BE49-F238E27FC236}">
                  <a16:creationId xmlns:a16="http://schemas.microsoft.com/office/drawing/2014/main" id="{1939CD15-BFD5-854C-B7EE-7259FC97DFB6}"/>
                </a:ext>
              </a:extLst>
            </p:cNvPr>
            <p:cNvSpPr>
              <a:spLocks/>
            </p:cNvSpPr>
            <p:nvPr/>
          </p:nvSpPr>
          <p:spPr bwMode="auto">
            <a:xfrm>
              <a:off x="15999545" y="4111405"/>
              <a:ext cx="280255"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 name="Freeform 409">
              <a:extLst>
                <a:ext uri="{FF2B5EF4-FFF2-40B4-BE49-F238E27FC236}">
                  <a16:creationId xmlns:a16="http://schemas.microsoft.com/office/drawing/2014/main" id="{29F633A0-4524-CB4B-8FE1-662E9D40C0F3}"/>
                </a:ext>
              </a:extLst>
            </p:cNvPr>
            <p:cNvSpPr>
              <a:spLocks/>
            </p:cNvSpPr>
            <p:nvPr/>
          </p:nvSpPr>
          <p:spPr bwMode="auto">
            <a:xfrm>
              <a:off x="15916741" y="4120961"/>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4" name="Freeform 410">
              <a:extLst>
                <a:ext uri="{FF2B5EF4-FFF2-40B4-BE49-F238E27FC236}">
                  <a16:creationId xmlns:a16="http://schemas.microsoft.com/office/drawing/2014/main" id="{3CC76B44-5C46-304C-B86C-44AFACE0E0CB}"/>
                </a:ext>
              </a:extLst>
            </p:cNvPr>
            <p:cNvSpPr>
              <a:spLocks/>
            </p:cNvSpPr>
            <p:nvPr/>
          </p:nvSpPr>
          <p:spPr bwMode="auto">
            <a:xfrm>
              <a:off x="15942218"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5" name="Freeform 411">
              <a:extLst>
                <a:ext uri="{FF2B5EF4-FFF2-40B4-BE49-F238E27FC236}">
                  <a16:creationId xmlns:a16="http://schemas.microsoft.com/office/drawing/2014/main" id="{677185C8-DAE1-C14F-AA05-12C4524F6D66}"/>
                </a:ext>
              </a:extLst>
            </p:cNvPr>
            <p:cNvSpPr>
              <a:spLocks/>
            </p:cNvSpPr>
            <p:nvPr/>
          </p:nvSpPr>
          <p:spPr bwMode="auto">
            <a:xfrm>
              <a:off x="18426297"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6" name="Freeform 412">
              <a:extLst>
                <a:ext uri="{FF2B5EF4-FFF2-40B4-BE49-F238E27FC236}">
                  <a16:creationId xmlns:a16="http://schemas.microsoft.com/office/drawing/2014/main" id="{D39D6185-2D06-FE4B-81BC-930756DA12A2}"/>
                </a:ext>
              </a:extLst>
            </p:cNvPr>
            <p:cNvSpPr>
              <a:spLocks/>
            </p:cNvSpPr>
            <p:nvPr/>
          </p:nvSpPr>
          <p:spPr bwMode="auto">
            <a:xfrm>
              <a:off x="18126934" y="4729399"/>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7" name="Freeform 413">
              <a:extLst>
                <a:ext uri="{FF2B5EF4-FFF2-40B4-BE49-F238E27FC236}">
                  <a16:creationId xmlns:a16="http://schemas.microsoft.com/office/drawing/2014/main" id="{1090B65E-5AF6-BB4F-A140-9D3C3404C0CC}"/>
                </a:ext>
              </a:extLst>
            </p:cNvPr>
            <p:cNvSpPr>
              <a:spLocks/>
            </p:cNvSpPr>
            <p:nvPr/>
          </p:nvSpPr>
          <p:spPr bwMode="auto">
            <a:xfrm>
              <a:off x="18136489"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8" name="Freeform 414">
              <a:extLst>
                <a:ext uri="{FF2B5EF4-FFF2-40B4-BE49-F238E27FC236}">
                  <a16:creationId xmlns:a16="http://schemas.microsoft.com/office/drawing/2014/main" id="{AE7CF4D4-6714-4C40-9C1D-011E6427EF3D}"/>
                </a:ext>
              </a:extLst>
            </p:cNvPr>
            <p:cNvSpPr>
              <a:spLocks/>
            </p:cNvSpPr>
            <p:nvPr/>
          </p:nvSpPr>
          <p:spPr bwMode="auto">
            <a:xfrm>
              <a:off x="17932664"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9" name="Freeform 415">
              <a:extLst>
                <a:ext uri="{FF2B5EF4-FFF2-40B4-BE49-F238E27FC236}">
                  <a16:creationId xmlns:a16="http://schemas.microsoft.com/office/drawing/2014/main" id="{431FF932-4D4F-8E44-BA70-9EF845380FAD}"/>
                </a:ext>
              </a:extLst>
            </p:cNvPr>
            <p:cNvSpPr>
              <a:spLocks/>
            </p:cNvSpPr>
            <p:nvPr/>
          </p:nvSpPr>
          <p:spPr bwMode="auto">
            <a:xfrm>
              <a:off x="17932664"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0" name="Freeform 416">
              <a:extLst>
                <a:ext uri="{FF2B5EF4-FFF2-40B4-BE49-F238E27FC236}">
                  <a16:creationId xmlns:a16="http://schemas.microsoft.com/office/drawing/2014/main" id="{2760EBE0-2EBA-F941-9491-A6DBB2281D19}"/>
                </a:ext>
              </a:extLst>
            </p:cNvPr>
            <p:cNvSpPr>
              <a:spLocks/>
            </p:cNvSpPr>
            <p:nvPr/>
          </p:nvSpPr>
          <p:spPr bwMode="auto">
            <a:xfrm>
              <a:off x="17996359" y="4525526"/>
              <a:ext cx="394904"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1" name="Freeform 417">
              <a:extLst>
                <a:ext uri="{FF2B5EF4-FFF2-40B4-BE49-F238E27FC236}">
                  <a16:creationId xmlns:a16="http://schemas.microsoft.com/office/drawing/2014/main" id="{6041935D-D358-ED49-8599-A4444B31875E}"/>
                </a:ext>
              </a:extLst>
            </p:cNvPr>
            <p:cNvSpPr>
              <a:spLocks/>
            </p:cNvSpPr>
            <p:nvPr/>
          </p:nvSpPr>
          <p:spPr bwMode="auto">
            <a:xfrm>
              <a:off x="18222476"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2" name="Freeform 418">
              <a:extLst>
                <a:ext uri="{FF2B5EF4-FFF2-40B4-BE49-F238E27FC236}">
                  <a16:creationId xmlns:a16="http://schemas.microsoft.com/office/drawing/2014/main" id="{B23D70C9-E1C7-C941-8073-F714AC4033DB}"/>
                </a:ext>
              </a:extLst>
            </p:cNvPr>
            <p:cNvSpPr>
              <a:spLocks/>
            </p:cNvSpPr>
            <p:nvPr/>
          </p:nvSpPr>
          <p:spPr bwMode="auto">
            <a:xfrm>
              <a:off x="1944540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3" name="Freeform 419">
              <a:extLst>
                <a:ext uri="{FF2B5EF4-FFF2-40B4-BE49-F238E27FC236}">
                  <a16:creationId xmlns:a16="http://schemas.microsoft.com/office/drawing/2014/main" id="{BB78333A-7EC1-784F-9293-6E30936437BC}"/>
                </a:ext>
              </a:extLst>
            </p:cNvPr>
            <p:cNvSpPr>
              <a:spLocks/>
            </p:cNvSpPr>
            <p:nvPr/>
          </p:nvSpPr>
          <p:spPr bwMode="auto">
            <a:xfrm>
              <a:off x="19247950" y="5898497"/>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4" name="Freeform 420">
              <a:extLst>
                <a:ext uri="{FF2B5EF4-FFF2-40B4-BE49-F238E27FC236}">
                  <a16:creationId xmlns:a16="http://schemas.microsoft.com/office/drawing/2014/main" id="{277C4E8D-5705-5F4B-B10C-3ACFCD61411C}"/>
                </a:ext>
              </a:extLst>
            </p:cNvPr>
            <p:cNvSpPr>
              <a:spLocks/>
            </p:cNvSpPr>
            <p:nvPr/>
          </p:nvSpPr>
          <p:spPr bwMode="auto">
            <a:xfrm>
              <a:off x="18005912"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5" name="Freeform 421">
              <a:extLst>
                <a:ext uri="{FF2B5EF4-FFF2-40B4-BE49-F238E27FC236}">
                  <a16:creationId xmlns:a16="http://schemas.microsoft.com/office/drawing/2014/main" id="{2E81BA7E-022C-D54E-A084-981BA85A84B5}"/>
                </a:ext>
              </a:extLst>
            </p:cNvPr>
            <p:cNvSpPr>
              <a:spLocks/>
            </p:cNvSpPr>
            <p:nvPr/>
          </p:nvSpPr>
          <p:spPr bwMode="auto">
            <a:xfrm>
              <a:off x="18846677"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6" name="Freeform 422">
              <a:extLst>
                <a:ext uri="{FF2B5EF4-FFF2-40B4-BE49-F238E27FC236}">
                  <a16:creationId xmlns:a16="http://schemas.microsoft.com/office/drawing/2014/main" id="{00AF91D0-EDCE-F949-A6B0-6AC8090C104E}"/>
                </a:ext>
              </a:extLst>
            </p:cNvPr>
            <p:cNvSpPr>
              <a:spLocks/>
            </p:cNvSpPr>
            <p:nvPr/>
          </p:nvSpPr>
          <p:spPr bwMode="auto">
            <a:xfrm>
              <a:off x="18818016"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7" name="Freeform 423">
              <a:extLst>
                <a:ext uri="{FF2B5EF4-FFF2-40B4-BE49-F238E27FC236}">
                  <a16:creationId xmlns:a16="http://schemas.microsoft.com/office/drawing/2014/main" id="{4AC97CA2-C891-9744-A6F4-1762B07B2E36}"/>
                </a:ext>
              </a:extLst>
            </p:cNvPr>
            <p:cNvSpPr>
              <a:spLocks/>
            </p:cNvSpPr>
            <p:nvPr/>
          </p:nvSpPr>
          <p:spPr bwMode="auto">
            <a:xfrm>
              <a:off x="1868744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8" name="Freeform 424">
              <a:extLst>
                <a:ext uri="{FF2B5EF4-FFF2-40B4-BE49-F238E27FC236}">
                  <a16:creationId xmlns:a16="http://schemas.microsoft.com/office/drawing/2014/main" id="{5EE321BB-7B27-5646-B0CA-335749CAB2C0}"/>
                </a:ext>
              </a:extLst>
            </p:cNvPr>
            <p:cNvSpPr>
              <a:spLocks/>
            </p:cNvSpPr>
            <p:nvPr/>
          </p:nvSpPr>
          <p:spPr bwMode="auto">
            <a:xfrm>
              <a:off x="18575977"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9" name="Freeform 425">
              <a:extLst>
                <a:ext uri="{FF2B5EF4-FFF2-40B4-BE49-F238E27FC236}">
                  <a16:creationId xmlns:a16="http://schemas.microsoft.com/office/drawing/2014/main" id="{3C403FEE-5368-E44D-BE6A-CD61D4FBD2E5}"/>
                </a:ext>
              </a:extLst>
            </p:cNvPr>
            <p:cNvSpPr>
              <a:spLocks/>
            </p:cNvSpPr>
            <p:nvPr/>
          </p:nvSpPr>
          <p:spPr bwMode="auto">
            <a:xfrm>
              <a:off x="18502729"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0" name="Freeform 426">
              <a:extLst>
                <a:ext uri="{FF2B5EF4-FFF2-40B4-BE49-F238E27FC236}">
                  <a16:creationId xmlns:a16="http://schemas.microsoft.com/office/drawing/2014/main" id="{541172F0-6CA3-0B44-AA10-A03DA9924848}"/>
                </a:ext>
              </a:extLst>
            </p:cNvPr>
            <p:cNvSpPr>
              <a:spLocks/>
            </p:cNvSpPr>
            <p:nvPr/>
          </p:nvSpPr>
          <p:spPr bwMode="auto">
            <a:xfrm>
              <a:off x="18454959"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1" name="Freeform 427">
              <a:extLst>
                <a:ext uri="{FF2B5EF4-FFF2-40B4-BE49-F238E27FC236}">
                  <a16:creationId xmlns:a16="http://schemas.microsoft.com/office/drawing/2014/main" id="{DBCEE705-DE0E-1B4E-BC69-80E36276F385}"/>
                </a:ext>
              </a:extLst>
            </p:cNvPr>
            <p:cNvSpPr>
              <a:spLocks/>
            </p:cNvSpPr>
            <p:nvPr/>
          </p:nvSpPr>
          <p:spPr bwMode="auto">
            <a:xfrm>
              <a:off x="18445403"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2" name="Freeform 428">
              <a:extLst>
                <a:ext uri="{FF2B5EF4-FFF2-40B4-BE49-F238E27FC236}">
                  <a16:creationId xmlns:a16="http://schemas.microsoft.com/office/drawing/2014/main" id="{2B9DBF99-0D91-2C49-9804-6A957D9B9088}"/>
                </a:ext>
              </a:extLst>
            </p:cNvPr>
            <p:cNvSpPr>
              <a:spLocks/>
            </p:cNvSpPr>
            <p:nvPr/>
          </p:nvSpPr>
          <p:spPr bwMode="auto">
            <a:xfrm>
              <a:off x="18397633" y="6815932"/>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3" name="Freeform 429">
              <a:extLst>
                <a:ext uri="{FF2B5EF4-FFF2-40B4-BE49-F238E27FC236}">
                  <a16:creationId xmlns:a16="http://schemas.microsoft.com/office/drawing/2014/main" id="{9B8C368F-ED0B-EC48-A2D9-8E6C8F340E56}"/>
                </a:ext>
              </a:extLst>
            </p:cNvPr>
            <p:cNvSpPr>
              <a:spLocks/>
            </p:cNvSpPr>
            <p:nvPr/>
          </p:nvSpPr>
          <p:spPr bwMode="auto">
            <a:xfrm>
              <a:off x="18053683"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nvGrpSpPr>
            <p:cNvPr id="64" name="Group 63">
              <a:extLst>
                <a:ext uri="{FF2B5EF4-FFF2-40B4-BE49-F238E27FC236}">
                  <a16:creationId xmlns:a16="http://schemas.microsoft.com/office/drawing/2014/main" id="{457BCDBB-AD65-C94B-B3C3-D8083776973E}"/>
                </a:ext>
              </a:extLst>
            </p:cNvPr>
            <p:cNvGrpSpPr/>
            <p:nvPr/>
          </p:nvGrpSpPr>
          <p:grpSpPr>
            <a:xfrm>
              <a:off x="17709738" y="6761778"/>
              <a:ext cx="697448" cy="662593"/>
              <a:chOff x="5961121" y="2686387"/>
              <a:chExt cx="288233" cy="273757"/>
            </a:xfrm>
            <a:grpFill/>
          </p:grpSpPr>
          <p:sp>
            <p:nvSpPr>
              <p:cNvPr id="429" name="Freeform 430">
                <a:extLst>
                  <a:ext uri="{FF2B5EF4-FFF2-40B4-BE49-F238E27FC236}">
                    <a16:creationId xmlns:a16="http://schemas.microsoft.com/office/drawing/2014/main" id="{CDACE5B3-590E-8047-B5DE-2E9B9BA5CC4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30" name="Freeform 431">
                <a:extLst>
                  <a:ext uri="{FF2B5EF4-FFF2-40B4-BE49-F238E27FC236}">
                    <a16:creationId xmlns:a16="http://schemas.microsoft.com/office/drawing/2014/main" id="{AB3D2683-A7E5-C24D-A1F4-76CAE4755DBE}"/>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sp>
          <p:nvSpPr>
            <p:cNvPr id="65" name="Freeform 432">
              <a:extLst>
                <a:ext uri="{FF2B5EF4-FFF2-40B4-BE49-F238E27FC236}">
                  <a16:creationId xmlns:a16="http://schemas.microsoft.com/office/drawing/2014/main" id="{7D687E85-A7FD-794A-874D-8951262362DA}"/>
                </a:ext>
              </a:extLst>
            </p:cNvPr>
            <p:cNvSpPr>
              <a:spLocks/>
            </p:cNvSpPr>
            <p:nvPr/>
          </p:nvSpPr>
          <p:spPr bwMode="auto">
            <a:xfrm>
              <a:off x="17884892"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6" name="Freeform 433">
              <a:extLst>
                <a:ext uri="{FF2B5EF4-FFF2-40B4-BE49-F238E27FC236}">
                  <a16:creationId xmlns:a16="http://schemas.microsoft.com/office/drawing/2014/main" id="{7A34F84E-E127-8B4D-8865-FACC1D14CE86}"/>
                </a:ext>
              </a:extLst>
            </p:cNvPr>
            <p:cNvSpPr>
              <a:spLocks/>
            </p:cNvSpPr>
            <p:nvPr/>
          </p:nvSpPr>
          <p:spPr bwMode="auto">
            <a:xfrm>
              <a:off x="17773427"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7" name="Freeform 434">
              <a:extLst>
                <a:ext uri="{FF2B5EF4-FFF2-40B4-BE49-F238E27FC236}">
                  <a16:creationId xmlns:a16="http://schemas.microsoft.com/office/drawing/2014/main" id="{EAF3805D-EF55-9040-9316-D0123F2FA9F9}"/>
                </a:ext>
              </a:extLst>
            </p:cNvPr>
            <p:cNvSpPr>
              <a:spLocks/>
            </p:cNvSpPr>
            <p:nvPr/>
          </p:nvSpPr>
          <p:spPr bwMode="auto">
            <a:xfrm>
              <a:off x="17652409"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8" name="Freeform 435">
              <a:extLst>
                <a:ext uri="{FF2B5EF4-FFF2-40B4-BE49-F238E27FC236}">
                  <a16:creationId xmlns:a16="http://schemas.microsoft.com/office/drawing/2014/main" id="{317007EE-52C5-5E40-A8CC-F42B7FFDD4ED}"/>
                </a:ext>
              </a:extLst>
            </p:cNvPr>
            <p:cNvSpPr>
              <a:spLocks/>
            </p:cNvSpPr>
            <p:nvPr/>
          </p:nvSpPr>
          <p:spPr bwMode="auto">
            <a:xfrm>
              <a:off x="17550500"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9" name="Freeform 436">
              <a:extLst>
                <a:ext uri="{FF2B5EF4-FFF2-40B4-BE49-F238E27FC236}">
                  <a16:creationId xmlns:a16="http://schemas.microsoft.com/office/drawing/2014/main" id="{197D38A4-3087-1B4E-8FFA-612CD90837A3}"/>
                </a:ext>
              </a:extLst>
            </p:cNvPr>
            <p:cNvSpPr>
              <a:spLocks/>
            </p:cNvSpPr>
            <p:nvPr/>
          </p:nvSpPr>
          <p:spPr bwMode="auto">
            <a:xfrm>
              <a:off x="17633300" y="7679215"/>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0" name="Freeform 437">
              <a:extLst>
                <a:ext uri="{FF2B5EF4-FFF2-40B4-BE49-F238E27FC236}">
                  <a16:creationId xmlns:a16="http://schemas.microsoft.com/office/drawing/2014/main" id="{2D95A0C5-48C0-9340-AE20-930B610D0F84}"/>
                </a:ext>
              </a:extLst>
            </p:cNvPr>
            <p:cNvSpPr>
              <a:spLocks/>
            </p:cNvSpPr>
            <p:nvPr/>
          </p:nvSpPr>
          <p:spPr bwMode="auto">
            <a:xfrm>
              <a:off x="17381709"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1" name="Freeform 438">
              <a:extLst>
                <a:ext uri="{FF2B5EF4-FFF2-40B4-BE49-F238E27FC236}">
                  <a16:creationId xmlns:a16="http://schemas.microsoft.com/office/drawing/2014/main" id="{5DD92895-B95E-B242-AD04-208011F5B734}"/>
                </a:ext>
              </a:extLst>
            </p:cNvPr>
            <p:cNvSpPr>
              <a:spLocks/>
            </p:cNvSpPr>
            <p:nvPr/>
          </p:nvSpPr>
          <p:spPr bwMode="auto">
            <a:xfrm>
              <a:off x="17203368"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2" name="Freeform 439">
              <a:extLst>
                <a:ext uri="{FF2B5EF4-FFF2-40B4-BE49-F238E27FC236}">
                  <a16:creationId xmlns:a16="http://schemas.microsoft.com/office/drawing/2014/main" id="{94C17110-F44D-0947-BD30-1C83BF981C22}"/>
                </a:ext>
              </a:extLst>
            </p:cNvPr>
            <p:cNvSpPr>
              <a:spLocks/>
            </p:cNvSpPr>
            <p:nvPr/>
          </p:nvSpPr>
          <p:spPr bwMode="auto">
            <a:xfrm>
              <a:off x="16652412" y="8099708"/>
              <a:ext cx="130573"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3" name="Freeform 440">
              <a:extLst>
                <a:ext uri="{FF2B5EF4-FFF2-40B4-BE49-F238E27FC236}">
                  <a16:creationId xmlns:a16="http://schemas.microsoft.com/office/drawing/2014/main" id="{8EBD34BF-3A8A-084D-82E8-17672B8D6EE4}"/>
                </a:ext>
              </a:extLst>
            </p:cNvPr>
            <p:cNvSpPr>
              <a:spLocks/>
            </p:cNvSpPr>
            <p:nvPr/>
          </p:nvSpPr>
          <p:spPr bwMode="auto">
            <a:xfrm>
              <a:off x="17184259" y="8163420"/>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4" name="Freeform 441">
              <a:extLst>
                <a:ext uri="{FF2B5EF4-FFF2-40B4-BE49-F238E27FC236}">
                  <a16:creationId xmlns:a16="http://schemas.microsoft.com/office/drawing/2014/main" id="{42EB6063-3CE3-5C47-9428-9A77063DB99B}"/>
                </a:ext>
              </a:extLst>
            </p:cNvPr>
            <p:cNvSpPr>
              <a:spLocks/>
            </p:cNvSpPr>
            <p:nvPr/>
          </p:nvSpPr>
          <p:spPr bwMode="auto">
            <a:xfrm>
              <a:off x="17343495"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5" name="Freeform 442">
              <a:extLst>
                <a:ext uri="{FF2B5EF4-FFF2-40B4-BE49-F238E27FC236}">
                  <a16:creationId xmlns:a16="http://schemas.microsoft.com/office/drawing/2014/main" id="{55C7E652-9B69-7449-8DE5-9BD1E012F8D3}"/>
                </a:ext>
              </a:extLst>
            </p:cNvPr>
            <p:cNvSpPr>
              <a:spLocks/>
            </p:cNvSpPr>
            <p:nvPr/>
          </p:nvSpPr>
          <p:spPr bwMode="auto">
            <a:xfrm>
              <a:off x="17381709"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6" name="Freeform 443">
              <a:extLst>
                <a:ext uri="{FF2B5EF4-FFF2-40B4-BE49-F238E27FC236}">
                  <a16:creationId xmlns:a16="http://schemas.microsoft.com/office/drawing/2014/main" id="{B7DC8402-1E12-5849-A0B7-4DA0263388AD}"/>
                </a:ext>
              </a:extLst>
            </p:cNvPr>
            <p:cNvSpPr>
              <a:spLocks/>
            </p:cNvSpPr>
            <p:nvPr/>
          </p:nvSpPr>
          <p:spPr bwMode="auto">
            <a:xfrm>
              <a:off x="17212918"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7" name="Freeform 444">
              <a:extLst>
                <a:ext uri="{FF2B5EF4-FFF2-40B4-BE49-F238E27FC236}">
                  <a16:creationId xmlns:a16="http://schemas.microsoft.com/office/drawing/2014/main" id="{718ED9CD-1BBC-D843-BF29-6B785C6A5FB8}"/>
                </a:ext>
              </a:extLst>
            </p:cNvPr>
            <p:cNvSpPr>
              <a:spLocks/>
            </p:cNvSpPr>
            <p:nvPr/>
          </p:nvSpPr>
          <p:spPr bwMode="auto">
            <a:xfrm>
              <a:off x="17279800"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8" name="Freeform 445">
              <a:extLst>
                <a:ext uri="{FF2B5EF4-FFF2-40B4-BE49-F238E27FC236}">
                  <a16:creationId xmlns:a16="http://schemas.microsoft.com/office/drawing/2014/main" id="{B673CE53-2C74-3E44-B813-F6363406A3BC}"/>
                </a:ext>
              </a:extLst>
            </p:cNvPr>
            <p:cNvSpPr>
              <a:spLocks/>
            </p:cNvSpPr>
            <p:nvPr/>
          </p:nvSpPr>
          <p:spPr bwMode="auto">
            <a:xfrm>
              <a:off x="17298908"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9" name="Freeform 446">
              <a:extLst>
                <a:ext uri="{FF2B5EF4-FFF2-40B4-BE49-F238E27FC236}">
                  <a16:creationId xmlns:a16="http://schemas.microsoft.com/office/drawing/2014/main" id="{80BB40E0-CFEC-4847-9988-E1942EF5CF71}"/>
                </a:ext>
              </a:extLst>
            </p:cNvPr>
            <p:cNvSpPr>
              <a:spLocks/>
            </p:cNvSpPr>
            <p:nvPr/>
          </p:nvSpPr>
          <p:spPr bwMode="auto">
            <a:xfrm>
              <a:off x="17353045"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0" name="Freeform 447">
              <a:extLst>
                <a:ext uri="{FF2B5EF4-FFF2-40B4-BE49-F238E27FC236}">
                  <a16:creationId xmlns:a16="http://schemas.microsoft.com/office/drawing/2014/main" id="{1DE4977A-B916-5B41-AC3B-85835B17D669}"/>
                </a:ext>
              </a:extLst>
            </p:cNvPr>
            <p:cNvSpPr>
              <a:spLocks/>
            </p:cNvSpPr>
            <p:nvPr/>
          </p:nvSpPr>
          <p:spPr bwMode="auto">
            <a:xfrm>
              <a:off x="17372156"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1" name="Freeform 448">
              <a:extLst>
                <a:ext uri="{FF2B5EF4-FFF2-40B4-BE49-F238E27FC236}">
                  <a16:creationId xmlns:a16="http://schemas.microsoft.com/office/drawing/2014/main" id="{0AF066D4-F1B3-6740-A16E-73D32EC1E14C}"/>
                </a:ext>
              </a:extLst>
            </p:cNvPr>
            <p:cNvSpPr>
              <a:spLocks/>
            </p:cNvSpPr>
            <p:nvPr/>
          </p:nvSpPr>
          <p:spPr bwMode="auto">
            <a:xfrm>
              <a:off x="17372156" y="8593469"/>
              <a:ext cx="130573"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2" name="Freeform 449">
              <a:extLst>
                <a:ext uri="{FF2B5EF4-FFF2-40B4-BE49-F238E27FC236}">
                  <a16:creationId xmlns:a16="http://schemas.microsoft.com/office/drawing/2014/main" id="{F2116AF5-C5CF-9B49-A8D8-E798CD8F9CB3}"/>
                </a:ext>
              </a:extLst>
            </p:cNvPr>
            <p:cNvSpPr>
              <a:spLocks/>
            </p:cNvSpPr>
            <p:nvPr/>
          </p:nvSpPr>
          <p:spPr bwMode="auto">
            <a:xfrm>
              <a:off x="17289353"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3" name="Freeform 450">
              <a:extLst>
                <a:ext uri="{FF2B5EF4-FFF2-40B4-BE49-F238E27FC236}">
                  <a16:creationId xmlns:a16="http://schemas.microsoft.com/office/drawing/2014/main" id="{11B6E608-F53D-3540-84CF-87826C4CB4B5}"/>
                </a:ext>
              </a:extLst>
            </p:cNvPr>
            <p:cNvSpPr>
              <a:spLocks/>
            </p:cNvSpPr>
            <p:nvPr/>
          </p:nvSpPr>
          <p:spPr bwMode="auto">
            <a:xfrm>
              <a:off x="17063238" y="8539312"/>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4" name="Freeform 451">
              <a:extLst>
                <a:ext uri="{FF2B5EF4-FFF2-40B4-BE49-F238E27FC236}">
                  <a16:creationId xmlns:a16="http://schemas.microsoft.com/office/drawing/2014/main" id="{C0DD96CC-72B3-1B4B-A394-0350CBB39EC6}"/>
                </a:ext>
              </a:extLst>
            </p:cNvPr>
            <p:cNvSpPr>
              <a:spLocks/>
            </p:cNvSpPr>
            <p:nvPr/>
          </p:nvSpPr>
          <p:spPr bwMode="auto">
            <a:xfrm>
              <a:off x="17391265"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5" name="Freeform 452">
              <a:extLst>
                <a:ext uri="{FF2B5EF4-FFF2-40B4-BE49-F238E27FC236}">
                  <a16:creationId xmlns:a16="http://schemas.microsoft.com/office/drawing/2014/main" id="{C82879AF-A801-4942-8036-2F350683ECC0}"/>
                </a:ext>
              </a:extLst>
            </p:cNvPr>
            <p:cNvSpPr>
              <a:spLocks/>
            </p:cNvSpPr>
            <p:nvPr/>
          </p:nvSpPr>
          <p:spPr bwMode="auto">
            <a:xfrm>
              <a:off x="16037759"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6" name="Freeform 453">
              <a:extLst>
                <a:ext uri="{FF2B5EF4-FFF2-40B4-BE49-F238E27FC236}">
                  <a16:creationId xmlns:a16="http://schemas.microsoft.com/office/drawing/2014/main" id="{6ACE6DBA-CC3F-C64D-8EBD-6C8C19B34B29}"/>
                </a:ext>
              </a:extLst>
            </p:cNvPr>
            <p:cNvSpPr>
              <a:spLocks/>
            </p:cNvSpPr>
            <p:nvPr/>
          </p:nvSpPr>
          <p:spPr bwMode="auto">
            <a:xfrm>
              <a:off x="16130115" y="8978922"/>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7" name="Freeform 454">
              <a:extLst>
                <a:ext uri="{FF2B5EF4-FFF2-40B4-BE49-F238E27FC236}">
                  <a16:creationId xmlns:a16="http://schemas.microsoft.com/office/drawing/2014/main" id="{423BB7EC-BD0E-FE48-B0DB-3DBE1C03105D}"/>
                </a:ext>
              </a:extLst>
            </p:cNvPr>
            <p:cNvSpPr>
              <a:spLocks/>
            </p:cNvSpPr>
            <p:nvPr/>
          </p:nvSpPr>
          <p:spPr bwMode="auto">
            <a:xfrm>
              <a:off x="16196997" y="9090416"/>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8" name="Freeform 455">
              <a:extLst>
                <a:ext uri="{FF2B5EF4-FFF2-40B4-BE49-F238E27FC236}">
                  <a16:creationId xmlns:a16="http://schemas.microsoft.com/office/drawing/2014/main" id="{965E3AC5-9D10-6645-A768-FC7CB5FB7BF8}"/>
                </a:ext>
              </a:extLst>
            </p:cNvPr>
            <p:cNvSpPr>
              <a:spLocks/>
            </p:cNvSpPr>
            <p:nvPr/>
          </p:nvSpPr>
          <p:spPr bwMode="auto">
            <a:xfrm>
              <a:off x="16512283"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9" name="Freeform 456">
              <a:extLst>
                <a:ext uri="{FF2B5EF4-FFF2-40B4-BE49-F238E27FC236}">
                  <a16:creationId xmlns:a16="http://schemas.microsoft.com/office/drawing/2014/main" id="{F9F310F7-47AA-1748-82F3-AD2C90C97A35}"/>
                </a:ext>
              </a:extLst>
            </p:cNvPr>
            <p:cNvSpPr>
              <a:spLocks/>
            </p:cNvSpPr>
            <p:nvPr/>
          </p:nvSpPr>
          <p:spPr bwMode="auto">
            <a:xfrm>
              <a:off x="16617379"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0" name="Freeform 457">
              <a:extLst>
                <a:ext uri="{FF2B5EF4-FFF2-40B4-BE49-F238E27FC236}">
                  <a16:creationId xmlns:a16="http://schemas.microsoft.com/office/drawing/2014/main" id="{6E801D29-5D4F-6A40-B7BC-3CA819A1C10F}"/>
                </a:ext>
              </a:extLst>
            </p:cNvPr>
            <p:cNvSpPr>
              <a:spLocks/>
            </p:cNvSpPr>
            <p:nvPr/>
          </p:nvSpPr>
          <p:spPr bwMode="auto">
            <a:xfrm>
              <a:off x="16521836" y="9326143"/>
              <a:ext cx="429937"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1" name="Freeform 458">
              <a:extLst>
                <a:ext uri="{FF2B5EF4-FFF2-40B4-BE49-F238E27FC236}">
                  <a16:creationId xmlns:a16="http://schemas.microsoft.com/office/drawing/2014/main" id="{9EE454A1-9193-E745-91F8-CD8263F2B7AD}"/>
                </a:ext>
              </a:extLst>
            </p:cNvPr>
            <p:cNvSpPr>
              <a:spLocks/>
            </p:cNvSpPr>
            <p:nvPr/>
          </p:nvSpPr>
          <p:spPr bwMode="auto">
            <a:xfrm>
              <a:off x="16840308"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2" name="Freeform 459">
              <a:extLst>
                <a:ext uri="{FF2B5EF4-FFF2-40B4-BE49-F238E27FC236}">
                  <a16:creationId xmlns:a16="http://schemas.microsoft.com/office/drawing/2014/main" id="{61FF2908-94D1-3340-98FF-71EBF91CC89B}"/>
                </a:ext>
              </a:extLst>
            </p:cNvPr>
            <p:cNvSpPr>
              <a:spLocks/>
            </p:cNvSpPr>
            <p:nvPr/>
          </p:nvSpPr>
          <p:spPr bwMode="auto">
            <a:xfrm>
              <a:off x="16942218"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3" name="Freeform 460">
              <a:extLst>
                <a:ext uri="{FF2B5EF4-FFF2-40B4-BE49-F238E27FC236}">
                  <a16:creationId xmlns:a16="http://schemas.microsoft.com/office/drawing/2014/main" id="{E464F160-46E3-2049-B046-20737F6FE8CE}"/>
                </a:ext>
              </a:extLst>
            </p:cNvPr>
            <p:cNvSpPr>
              <a:spLocks/>
            </p:cNvSpPr>
            <p:nvPr/>
          </p:nvSpPr>
          <p:spPr bwMode="auto">
            <a:xfrm>
              <a:off x="16999544"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4" name="Freeform 461">
              <a:extLst>
                <a:ext uri="{FF2B5EF4-FFF2-40B4-BE49-F238E27FC236}">
                  <a16:creationId xmlns:a16="http://schemas.microsoft.com/office/drawing/2014/main" id="{053D36C4-5FB1-8740-B860-C4A0890BFB2B}"/>
                </a:ext>
              </a:extLst>
            </p:cNvPr>
            <p:cNvSpPr>
              <a:spLocks/>
            </p:cNvSpPr>
            <p:nvPr/>
          </p:nvSpPr>
          <p:spPr bwMode="auto">
            <a:xfrm>
              <a:off x="17034575"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5" name="Freeform 462">
              <a:extLst>
                <a:ext uri="{FF2B5EF4-FFF2-40B4-BE49-F238E27FC236}">
                  <a16:creationId xmlns:a16="http://schemas.microsoft.com/office/drawing/2014/main" id="{B3F37A68-52BC-454A-840C-41768981109C}"/>
                </a:ext>
              </a:extLst>
            </p:cNvPr>
            <p:cNvSpPr>
              <a:spLocks/>
            </p:cNvSpPr>
            <p:nvPr/>
          </p:nvSpPr>
          <p:spPr bwMode="auto">
            <a:xfrm>
              <a:off x="17082346"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6" name="Freeform 463">
              <a:extLst>
                <a:ext uri="{FF2B5EF4-FFF2-40B4-BE49-F238E27FC236}">
                  <a16:creationId xmlns:a16="http://schemas.microsoft.com/office/drawing/2014/main" id="{590C4E06-CF98-1F4B-AC52-272A2298FE5B}"/>
                </a:ext>
              </a:extLst>
            </p:cNvPr>
            <p:cNvSpPr>
              <a:spLocks/>
            </p:cNvSpPr>
            <p:nvPr/>
          </p:nvSpPr>
          <p:spPr bwMode="auto">
            <a:xfrm>
              <a:off x="17184259"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7" name="Freeform 464">
              <a:extLst>
                <a:ext uri="{FF2B5EF4-FFF2-40B4-BE49-F238E27FC236}">
                  <a16:creationId xmlns:a16="http://schemas.microsoft.com/office/drawing/2014/main" id="{8CD136E5-DB4C-1945-B9A7-E8ADD248265E}"/>
                </a:ext>
              </a:extLst>
            </p:cNvPr>
            <p:cNvSpPr>
              <a:spLocks/>
            </p:cNvSpPr>
            <p:nvPr/>
          </p:nvSpPr>
          <p:spPr bwMode="auto">
            <a:xfrm>
              <a:off x="17149226"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8" name="Freeform 465">
              <a:extLst>
                <a:ext uri="{FF2B5EF4-FFF2-40B4-BE49-F238E27FC236}">
                  <a16:creationId xmlns:a16="http://schemas.microsoft.com/office/drawing/2014/main" id="{26C9553C-F5DD-D544-AFB8-3393F55C521C}"/>
                </a:ext>
              </a:extLst>
            </p:cNvPr>
            <p:cNvSpPr>
              <a:spLocks/>
            </p:cNvSpPr>
            <p:nvPr/>
          </p:nvSpPr>
          <p:spPr bwMode="auto">
            <a:xfrm>
              <a:off x="17474065"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9" name="Freeform 466">
              <a:extLst>
                <a:ext uri="{FF2B5EF4-FFF2-40B4-BE49-F238E27FC236}">
                  <a16:creationId xmlns:a16="http://schemas.microsoft.com/office/drawing/2014/main" id="{3D5E40F1-BCD0-F048-BE40-E4E86409EF44}"/>
                </a:ext>
              </a:extLst>
            </p:cNvPr>
            <p:cNvSpPr>
              <a:spLocks/>
            </p:cNvSpPr>
            <p:nvPr/>
          </p:nvSpPr>
          <p:spPr bwMode="auto">
            <a:xfrm>
              <a:off x="17569608"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0" name="Freeform 467">
              <a:extLst>
                <a:ext uri="{FF2B5EF4-FFF2-40B4-BE49-F238E27FC236}">
                  <a16:creationId xmlns:a16="http://schemas.microsoft.com/office/drawing/2014/main" id="{6AC77FB3-1006-9F4F-AF7B-9791EC7C6554}"/>
                </a:ext>
              </a:extLst>
            </p:cNvPr>
            <p:cNvSpPr>
              <a:spLocks/>
            </p:cNvSpPr>
            <p:nvPr/>
          </p:nvSpPr>
          <p:spPr bwMode="auto">
            <a:xfrm>
              <a:off x="17139671"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1" name="Freeform 468">
              <a:extLst>
                <a:ext uri="{FF2B5EF4-FFF2-40B4-BE49-F238E27FC236}">
                  <a16:creationId xmlns:a16="http://schemas.microsoft.com/office/drawing/2014/main" id="{A7ED2BFF-0474-5A45-9C99-07855700EDA1}"/>
                </a:ext>
              </a:extLst>
            </p:cNvPr>
            <p:cNvSpPr>
              <a:spLocks/>
            </p:cNvSpPr>
            <p:nvPr/>
          </p:nvSpPr>
          <p:spPr bwMode="auto">
            <a:xfrm>
              <a:off x="17540944"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2" name="Freeform 469">
              <a:extLst>
                <a:ext uri="{FF2B5EF4-FFF2-40B4-BE49-F238E27FC236}">
                  <a16:creationId xmlns:a16="http://schemas.microsoft.com/office/drawing/2014/main" id="{C7FB98B3-5ABA-6641-91E2-87E7FEABE22F}"/>
                </a:ext>
              </a:extLst>
            </p:cNvPr>
            <p:cNvSpPr>
              <a:spLocks/>
            </p:cNvSpPr>
            <p:nvPr/>
          </p:nvSpPr>
          <p:spPr bwMode="auto">
            <a:xfrm>
              <a:off x="17579164" y="8931137"/>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3" name="Freeform 470">
              <a:extLst>
                <a:ext uri="{FF2B5EF4-FFF2-40B4-BE49-F238E27FC236}">
                  <a16:creationId xmlns:a16="http://schemas.microsoft.com/office/drawing/2014/main" id="{8039006E-40E3-5C46-8CD6-73C2A7F7A863}"/>
                </a:ext>
              </a:extLst>
            </p:cNvPr>
            <p:cNvSpPr>
              <a:spLocks/>
            </p:cNvSpPr>
            <p:nvPr/>
          </p:nvSpPr>
          <p:spPr bwMode="auto">
            <a:xfrm>
              <a:off x="17681073"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4" name="Freeform 471">
              <a:extLst>
                <a:ext uri="{FF2B5EF4-FFF2-40B4-BE49-F238E27FC236}">
                  <a16:creationId xmlns:a16="http://schemas.microsoft.com/office/drawing/2014/main" id="{AC06F9D1-38A0-C047-BBA5-45D95A08D22F}"/>
                </a:ext>
              </a:extLst>
            </p:cNvPr>
            <p:cNvSpPr>
              <a:spLocks/>
            </p:cNvSpPr>
            <p:nvPr/>
          </p:nvSpPr>
          <p:spPr bwMode="auto">
            <a:xfrm>
              <a:off x="17690628"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5" name="Freeform 472">
              <a:extLst>
                <a:ext uri="{FF2B5EF4-FFF2-40B4-BE49-F238E27FC236}">
                  <a16:creationId xmlns:a16="http://schemas.microsoft.com/office/drawing/2014/main" id="{FF1A083E-F5C5-164D-B996-C27DAB4E72EB}"/>
                </a:ext>
              </a:extLst>
            </p:cNvPr>
            <p:cNvSpPr>
              <a:spLocks/>
            </p:cNvSpPr>
            <p:nvPr/>
          </p:nvSpPr>
          <p:spPr bwMode="auto">
            <a:xfrm>
              <a:off x="18521838" y="9240134"/>
              <a:ext cx="194267"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6" name="Freeform 473">
              <a:extLst>
                <a:ext uri="{FF2B5EF4-FFF2-40B4-BE49-F238E27FC236}">
                  <a16:creationId xmlns:a16="http://schemas.microsoft.com/office/drawing/2014/main" id="{932A672C-D85D-8443-AB6E-B4A09D0A26C8}"/>
                </a:ext>
              </a:extLst>
            </p:cNvPr>
            <p:cNvSpPr>
              <a:spLocks/>
            </p:cNvSpPr>
            <p:nvPr/>
          </p:nvSpPr>
          <p:spPr bwMode="auto">
            <a:xfrm>
              <a:off x="18802094"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7" name="Freeform 474">
              <a:extLst>
                <a:ext uri="{FF2B5EF4-FFF2-40B4-BE49-F238E27FC236}">
                  <a16:creationId xmlns:a16="http://schemas.microsoft.com/office/drawing/2014/main" id="{A5E4CD31-47C8-BE48-A3AC-FB2A718A540C}"/>
                </a:ext>
              </a:extLst>
            </p:cNvPr>
            <p:cNvSpPr>
              <a:spLocks/>
            </p:cNvSpPr>
            <p:nvPr/>
          </p:nvSpPr>
          <p:spPr bwMode="auto">
            <a:xfrm>
              <a:off x="19044130" y="9485422"/>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8" name="Freeform 475">
              <a:extLst>
                <a:ext uri="{FF2B5EF4-FFF2-40B4-BE49-F238E27FC236}">
                  <a16:creationId xmlns:a16="http://schemas.microsoft.com/office/drawing/2014/main" id="{477387E6-E58C-184F-85D5-F250DB47638D}"/>
                </a:ext>
              </a:extLst>
            </p:cNvPr>
            <p:cNvSpPr>
              <a:spLocks/>
            </p:cNvSpPr>
            <p:nvPr/>
          </p:nvSpPr>
          <p:spPr bwMode="auto">
            <a:xfrm>
              <a:off x="1898680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9" name="Freeform 476">
              <a:extLst>
                <a:ext uri="{FF2B5EF4-FFF2-40B4-BE49-F238E27FC236}">
                  <a16:creationId xmlns:a16="http://schemas.microsoft.com/office/drawing/2014/main" id="{AF344142-E9FE-044F-B014-D5889EACF7B7}"/>
                </a:ext>
              </a:extLst>
            </p:cNvPr>
            <p:cNvSpPr>
              <a:spLocks/>
            </p:cNvSpPr>
            <p:nvPr/>
          </p:nvSpPr>
          <p:spPr bwMode="auto">
            <a:xfrm>
              <a:off x="1890400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0" name="Freeform 477">
              <a:extLst>
                <a:ext uri="{FF2B5EF4-FFF2-40B4-BE49-F238E27FC236}">
                  <a16:creationId xmlns:a16="http://schemas.microsoft.com/office/drawing/2014/main" id="{09DFFF6F-2E71-D74A-9E4F-C75E0567F1AC}"/>
                </a:ext>
              </a:extLst>
            </p:cNvPr>
            <p:cNvSpPr>
              <a:spLocks/>
            </p:cNvSpPr>
            <p:nvPr/>
          </p:nvSpPr>
          <p:spPr bwMode="auto">
            <a:xfrm>
              <a:off x="1924795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1" name="Freeform 478">
              <a:extLst>
                <a:ext uri="{FF2B5EF4-FFF2-40B4-BE49-F238E27FC236}">
                  <a16:creationId xmlns:a16="http://schemas.microsoft.com/office/drawing/2014/main" id="{4EAFA584-2864-5D4B-9C8C-F924BD428114}"/>
                </a:ext>
              </a:extLst>
            </p:cNvPr>
            <p:cNvSpPr>
              <a:spLocks/>
            </p:cNvSpPr>
            <p:nvPr/>
          </p:nvSpPr>
          <p:spPr bwMode="auto">
            <a:xfrm>
              <a:off x="1964922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2" name="Freeform 479">
              <a:extLst>
                <a:ext uri="{FF2B5EF4-FFF2-40B4-BE49-F238E27FC236}">
                  <a16:creationId xmlns:a16="http://schemas.microsoft.com/office/drawing/2014/main" id="{3572A981-1DC8-F840-94C3-86D41C5B8E8E}"/>
                </a:ext>
              </a:extLst>
            </p:cNvPr>
            <p:cNvSpPr>
              <a:spLocks/>
            </p:cNvSpPr>
            <p:nvPr/>
          </p:nvSpPr>
          <p:spPr bwMode="auto">
            <a:xfrm>
              <a:off x="1967788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3" name="Freeform 480">
              <a:extLst>
                <a:ext uri="{FF2B5EF4-FFF2-40B4-BE49-F238E27FC236}">
                  <a16:creationId xmlns:a16="http://schemas.microsoft.com/office/drawing/2014/main" id="{1020BF29-5891-E94E-8279-788199A19702}"/>
                </a:ext>
              </a:extLst>
            </p:cNvPr>
            <p:cNvSpPr>
              <a:spLocks/>
            </p:cNvSpPr>
            <p:nvPr/>
          </p:nvSpPr>
          <p:spPr bwMode="auto">
            <a:xfrm>
              <a:off x="19359418" y="11055894"/>
              <a:ext cx="366242"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4" name="Freeform 481">
              <a:extLst>
                <a:ext uri="{FF2B5EF4-FFF2-40B4-BE49-F238E27FC236}">
                  <a16:creationId xmlns:a16="http://schemas.microsoft.com/office/drawing/2014/main" id="{DAD96E7D-686A-B947-95A9-C227254DAE87}"/>
                </a:ext>
              </a:extLst>
            </p:cNvPr>
            <p:cNvSpPr>
              <a:spLocks/>
            </p:cNvSpPr>
            <p:nvPr/>
          </p:nvSpPr>
          <p:spPr bwMode="auto">
            <a:xfrm>
              <a:off x="1941674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5" name="Freeform 482">
              <a:extLst>
                <a:ext uri="{FF2B5EF4-FFF2-40B4-BE49-F238E27FC236}">
                  <a16:creationId xmlns:a16="http://schemas.microsoft.com/office/drawing/2014/main" id="{49C93281-02CC-0745-B0C6-6E4B6B7C089D}"/>
                </a:ext>
              </a:extLst>
            </p:cNvPr>
            <p:cNvSpPr>
              <a:spLocks/>
            </p:cNvSpPr>
            <p:nvPr/>
          </p:nvSpPr>
          <p:spPr bwMode="auto">
            <a:xfrm>
              <a:off x="18343494"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6" name="Freeform 483">
              <a:extLst>
                <a:ext uri="{FF2B5EF4-FFF2-40B4-BE49-F238E27FC236}">
                  <a16:creationId xmlns:a16="http://schemas.microsoft.com/office/drawing/2014/main" id="{B878748B-7E9B-D745-A7B4-AC9BA6ECC890}"/>
                </a:ext>
              </a:extLst>
            </p:cNvPr>
            <p:cNvSpPr>
              <a:spLocks/>
            </p:cNvSpPr>
            <p:nvPr/>
          </p:nvSpPr>
          <p:spPr bwMode="auto">
            <a:xfrm>
              <a:off x="18483621"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7" name="Freeform 484">
              <a:extLst>
                <a:ext uri="{FF2B5EF4-FFF2-40B4-BE49-F238E27FC236}">
                  <a16:creationId xmlns:a16="http://schemas.microsoft.com/office/drawing/2014/main" id="{071F76E7-619B-F245-85CE-927486254625}"/>
                </a:ext>
              </a:extLst>
            </p:cNvPr>
            <p:cNvSpPr>
              <a:spLocks/>
            </p:cNvSpPr>
            <p:nvPr/>
          </p:nvSpPr>
          <p:spPr bwMode="auto">
            <a:xfrm>
              <a:off x="18295723"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8" name="Freeform 485">
              <a:extLst>
                <a:ext uri="{FF2B5EF4-FFF2-40B4-BE49-F238E27FC236}">
                  <a16:creationId xmlns:a16="http://schemas.microsoft.com/office/drawing/2014/main" id="{2AAC3431-8336-4041-9FE0-FEFC69F4611F}"/>
                </a:ext>
              </a:extLst>
            </p:cNvPr>
            <p:cNvSpPr>
              <a:spLocks/>
            </p:cNvSpPr>
            <p:nvPr/>
          </p:nvSpPr>
          <p:spPr bwMode="auto">
            <a:xfrm>
              <a:off x="15384894"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9" name="Freeform 486">
              <a:extLst>
                <a:ext uri="{FF2B5EF4-FFF2-40B4-BE49-F238E27FC236}">
                  <a16:creationId xmlns:a16="http://schemas.microsoft.com/office/drawing/2014/main" id="{44DCF2C3-AA06-574E-B932-A9B3148EBF30}"/>
                </a:ext>
              </a:extLst>
            </p:cNvPr>
            <p:cNvSpPr>
              <a:spLocks/>
            </p:cNvSpPr>
            <p:nvPr/>
          </p:nvSpPr>
          <p:spPr bwMode="auto">
            <a:xfrm>
              <a:off x="13665150" y="9606474"/>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0" name="Freeform 487">
              <a:extLst>
                <a:ext uri="{FF2B5EF4-FFF2-40B4-BE49-F238E27FC236}">
                  <a16:creationId xmlns:a16="http://schemas.microsoft.com/office/drawing/2014/main" id="{CCA8DBD7-47E8-FF45-B773-41B66F23A43F}"/>
                </a:ext>
              </a:extLst>
            </p:cNvPr>
            <p:cNvSpPr>
              <a:spLocks/>
            </p:cNvSpPr>
            <p:nvPr/>
          </p:nvSpPr>
          <p:spPr bwMode="auto">
            <a:xfrm>
              <a:off x="14413556"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1" name="Freeform 488">
              <a:extLst>
                <a:ext uri="{FF2B5EF4-FFF2-40B4-BE49-F238E27FC236}">
                  <a16:creationId xmlns:a16="http://schemas.microsoft.com/office/drawing/2014/main" id="{C2AAD8CB-3D6B-D248-A983-DC26D2F0EBD1}"/>
                </a:ext>
              </a:extLst>
            </p:cNvPr>
            <p:cNvSpPr>
              <a:spLocks/>
            </p:cNvSpPr>
            <p:nvPr/>
          </p:nvSpPr>
          <p:spPr bwMode="auto">
            <a:xfrm>
              <a:off x="13926296"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2" name="Freeform 489">
              <a:extLst>
                <a:ext uri="{FF2B5EF4-FFF2-40B4-BE49-F238E27FC236}">
                  <a16:creationId xmlns:a16="http://schemas.microsoft.com/office/drawing/2014/main" id="{C4BE2E96-F97F-9A48-9BB8-93CD135934A7}"/>
                </a:ext>
              </a:extLst>
            </p:cNvPr>
            <p:cNvSpPr>
              <a:spLocks/>
            </p:cNvSpPr>
            <p:nvPr/>
          </p:nvSpPr>
          <p:spPr bwMode="auto">
            <a:xfrm>
              <a:off x="14945404"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3" name="Freeform 490">
              <a:extLst>
                <a:ext uri="{FF2B5EF4-FFF2-40B4-BE49-F238E27FC236}">
                  <a16:creationId xmlns:a16="http://schemas.microsoft.com/office/drawing/2014/main" id="{61AC2548-82E2-0542-9538-1EBA2A8F80E1}"/>
                </a:ext>
              </a:extLst>
            </p:cNvPr>
            <p:cNvSpPr>
              <a:spLocks/>
            </p:cNvSpPr>
            <p:nvPr/>
          </p:nvSpPr>
          <p:spPr bwMode="auto">
            <a:xfrm>
              <a:off x="16811645"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4" name="Freeform 491">
              <a:extLst>
                <a:ext uri="{FF2B5EF4-FFF2-40B4-BE49-F238E27FC236}">
                  <a16:creationId xmlns:a16="http://schemas.microsoft.com/office/drawing/2014/main" id="{8D0DFC35-11CB-0C4C-9D94-528D2C6B4374}"/>
                </a:ext>
              </a:extLst>
            </p:cNvPr>
            <p:cNvSpPr>
              <a:spLocks/>
            </p:cNvSpPr>
            <p:nvPr/>
          </p:nvSpPr>
          <p:spPr bwMode="auto">
            <a:xfrm>
              <a:off x="15868971"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5" name="Freeform 492">
              <a:extLst>
                <a:ext uri="{FF2B5EF4-FFF2-40B4-BE49-F238E27FC236}">
                  <a16:creationId xmlns:a16="http://schemas.microsoft.com/office/drawing/2014/main" id="{3A4A975F-5317-2947-94AB-CD171FC83364}"/>
                </a:ext>
              </a:extLst>
            </p:cNvPr>
            <p:cNvSpPr>
              <a:spLocks/>
            </p:cNvSpPr>
            <p:nvPr/>
          </p:nvSpPr>
          <p:spPr bwMode="auto">
            <a:xfrm>
              <a:off x="15346680"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6" name="Freeform 493">
              <a:extLst>
                <a:ext uri="{FF2B5EF4-FFF2-40B4-BE49-F238E27FC236}">
                  <a16:creationId xmlns:a16="http://schemas.microsoft.com/office/drawing/2014/main" id="{D981ABC8-B917-F441-BD2A-9D9F68B09E25}"/>
                </a:ext>
              </a:extLst>
            </p:cNvPr>
            <p:cNvSpPr>
              <a:spLocks/>
            </p:cNvSpPr>
            <p:nvPr/>
          </p:nvSpPr>
          <p:spPr bwMode="auto">
            <a:xfrm>
              <a:off x="12098269"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7" name="Freeform 494">
              <a:extLst>
                <a:ext uri="{FF2B5EF4-FFF2-40B4-BE49-F238E27FC236}">
                  <a16:creationId xmlns:a16="http://schemas.microsoft.com/office/drawing/2014/main" id="{4BF0296F-088C-5B4C-8993-61A51613009D}"/>
                </a:ext>
              </a:extLst>
            </p:cNvPr>
            <p:cNvSpPr>
              <a:spLocks/>
            </p:cNvSpPr>
            <p:nvPr/>
          </p:nvSpPr>
          <p:spPr bwMode="auto">
            <a:xfrm>
              <a:off x="12079160"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8" name="Freeform 495">
              <a:extLst>
                <a:ext uri="{FF2B5EF4-FFF2-40B4-BE49-F238E27FC236}">
                  <a16:creationId xmlns:a16="http://schemas.microsoft.com/office/drawing/2014/main" id="{01EC2758-6309-CD48-8957-73C6C3D7C6B6}"/>
                </a:ext>
              </a:extLst>
            </p:cNvPr>
            <p:cNvSpPr>
              <a:spLocks/>
            </p:cNvSpPr>
            <p:nvPr/>
          </p:nvSpPr>
          <p:spPr bwMode="auto">
            <a:xfrm>
              <a:off x="12273431"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9" name="Freeform 496">
              <a:extLst>
                <a:ext uri="{FF2B5EF4-FFF2-40B4-BE49-F238E27FC236}">
                  <a16:creationId xmlns:a16="http://schemas.microsoft.com/office/drawing/2014/main" id="{0B645589-EE93-474C-A82D-2113BE65D78B}"/>
                </a:ext>
              </a:extLst>
            </p:cNvPr>
            <p:cNvSpPr>
              <a:spLocks/>
            </p:cNvSpPr>
            <p:nvPr/>
          </p:nvSpPr>
          <p:spPr bwMode="auto">
            <a:xfrm>
              <a:off x="13161963" y="7284209"/>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0" name="Freeform 497">
              <a:extLst>
                <a:ext uri="{FF2B5EF4-FFF2-40B4-BE49-F238E27FC236}">
                  <a16:creationId xmlns:a16="http://schemas.microsoft.com/office/drawing/2014/main" id="{98AE7F32-B490-8448-9C0E-B9998407D53E}"/>
                </a:ext>
              </a:extLst>
            </p:cNvPr>
            <p:cNvSpPr>
              <a:spLocks/>
            </p:cNvSpPr>
            <p:nvPr/>
          </p:nvSpPr>
          <p:spPr bwMode="auto">
            <a:xfrm>
              <a:off x="12760691"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1" name="Freeform 498">
              <a:extLst>
                <a:ext uri="{FF2B5EF4-FFF2-40B4-BE49-F238E27FC236}">
                  <a16:creationId xmlns:a16="http://schemas.microsoft.com/office/drawing/2014/main" id="{A21434FA-2F1C-3D45-A101-8FD84790A7EF}"/>
                </a:ext>
              </a:extLst>
            </p:cNvPr>
            <p:cNvSpPr>
              <a:spLocks/>
            </p:cNvSpPr>
            <p:nvPr/>
          </p:nvSpPr>
          <p:spPr bwMode="auto">
            <a:xfrm>
              <a:off x="12693813"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2" name="Freeform 499">
              <a:extLst>
                <a:ext uri="{FF2B5EF4-FFF2-40B4-BE49-F238E27FC236}">
                  <a16:creationId xmlns:a16="http://schemas.microsoft.com/office/drawing/2014/main" id="{56CC3530-CEDA-B642-9314-8DBBBBE67B38}"/>
                </a:ext>
              </a:extLst>
            </p:cNvPr>
            <p:cNvSpPr>
              <a:spLocks/>
            </p:cNvSpPr>
            <p:nvPr/>
          </p:nvSpPr>
          <p:spPr bwMode="auto">
            <a:xfrm>
              <a:off x="12703366"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3" name="Freeform 500">
              <a:extLst>
                <a:ext uri="{FF2B5EF4-FFF2-40B4-BE49-F238E27FC236}">
                  <a16:creationId xmlns:a16="http://schemas.microsoft.com/office/drawing/2014/main" id="{F8171CC0-4102-6345-8C53-E1C8AC3C95D2}"/>
                </a:ext>
              </a:extLst>
            </p:cNvPr>
            <p:cNvSpPr>
              <a:spLocks/>
            </p:cNvSpPr>
            <p:nvPr/>
          </p:nvSpPr>
          <p:spPr bwMode="auto">
            <a:xfrm>
              <a:off x="12509098"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4" name="Freeform 501">
              <a:extLst>
                <a:ext uri="{FF2B5EF4-FFF2-40B4-BE49-F238E27FC236}">
                  <a16:creationId xmlns:a16="http://schemas.microsoft.com/office/drawing/2014/main" id="{9F1D4814-5530-D445-B558-866BF7DAB32E}"/>
                </a:ext>
              </a:extLst>
            </p:cNvPr>
            <p:cNvSpPr>
              <a:spLocks/>
            </p:cNvSpPr>
            <p:nvPr/>
          </p:nvSpPr>
          <p:spPr bwMode="auto">
            <a:xfrm>
              <a:off x="12591904"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5" name="Freeform 502">
              <a:extLst>
                <a:ext uri="{FF2B5EF4-FFF2-40B4-BE49-F238E27FC236}">
                  <a16:creationId xmlns:a16="http://schemas.microsoft.com/office/drawing/2014/main" id="{3654FB98-C202-204A-AD45-59EC9D1D401F}"/>
                </a:ext>
              </a:extLst>
            </p:cNvPr>
            <p:cNvSpPr>
              <a:spLocks/>
            </p:cNvSpPr>
            <p:nvPr/>
          </p:nvSpPr>
          <p:spPr bwMode="auto">
            <a:xfrm>
              <a:off x="12219289"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6" name="Freeform 503">
              <a:extLst>
                <a:ext uri="{FF2B5EF4-FFF2-40B4-BE49-F238E27FC236}">
                  <a16:creationId xmlns:a16="http://schemas.microsoft.com/office/drawing/2014/main" id="{46AC47F6-A352-8E4A-8625-CC84D8C4C61D}"/>
                </a:ext>
              </a:extLst>
            </p:cNvPr>
            <p:cNvSpPr>
              <a:spLocks/>
            </p:cNvSpPr>
            <p:nvPr/>
          </p:nvSpPr>
          <p:spPr bwMode="auto">
            <a:xfrm>
              <a:off x="12152413"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7" name="Freeform 504">
              <a:extLst>
                <a:ext uri="{FF2B5EF4-FFF2-40B4-BE49-F238E27FC236}">
                  <a16:creationId xmlns:a16="http://schemas.microsoft.com/office/drawing/2014/main" id="{EF4BA961-9608-D14F-B02C-3D31905CE636}"/>
                </a:ext>
              </a:extLst>
            </p:cNvPr>
            <p:cNvSpPr>
              <a:spLocks/>
            </p:cNvSpPr>
            <p:nvPr/>
          </p:nvSpPr>
          <p:spPr bwMode="auto">
            <a:xfrm>
              <a:off x="11818015"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8" name="Freeform 505">
              <a:extLst>
                <a:ext uri="{FF2B5EF4-FFF2-40B4-BE49-F238E27FC236}">
                  <a16:creationId xmlns:a16="http://schemas.microsoft.com/office/drawing/2014/main" id="{C79C7F3E-2B15-2845-B688-383F6658937F}"/>
                </a:ext>
              </a:extLst>
            </p:cNvPr>
            <p:cNvSpPr>
              <a:spLocks/>
            </p:cNvSpPr>
            <p:nvPr/>
          </p:nvSpPr>
          <p:spPr bwMode="auto">
            <a:xfrm>
              <a:off x="11359413"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9" name="Freeform 506">
              <a:extLst>
                <a:ext uri="{FF2B5EF4-FFF2-40B4-BE49-F238E27FC236}">
                  <a16:creationId xmlns:a16="http://schemas.microsoft.com/office/drawing/2014/main" id="{A55D3499-4FDE-894B-BCB2-ADA49BB28CE7}"/>
                </a:ext>
              </a:extLst>
            </p:cNvPr>
            <p:cNvSpPr>
              <a:spLocks/>
            </p:cNvSpPr>
            <p:nvPr/>
          </p:nvSpPr>
          <p:spPr bwMode="auto">
            <a:xfrm>
              <a:off x="11388081"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0" name="Freeform 507">
              <a:extLst>
                <a:ext uri="{FF2B5EF4-FFF2-40B4-BE49-F238E27FC236}">
                  <a16:creationId xmlns:a16="http://schemas.microsoft.com/office/drawing/2014/main" id="{0CB32DC2-1BB1-EC44-BAA0-0E711B9795D0}"/>
                </a:ext>
              </a:extLst>
            </p:cNvPr>
            <p:cNvSpPr>
              <a:spLocks/>
            </p:cNvSpPr>
            <p:nvPr/>
          </p:nvSpPr>
          <p:spPr bwMode="auto">
            <a:xfrm>
              <a:off x="11416742"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1" name="Freeform 508">
              <a:extLst>
                <a:ext uri="{FF2B5EF4-FFF2-40B4-BE49-F238E27FC236}">
                  <a16:creationId xmlns:a16="http://schemas.microsoft.com/office/drawing/2014/main" id="{8D2D3568-9802-0B46-AD51-3B24AC27C62D}"/>
                </a:ext>
              </a:extLst>
            </p:cNvPr>
            <p:cNvSpPr>
              <a:spLocks/>
            </p:cNvSpPr>
            <p:nvPr/>
          </p:nvSpPr>
          <p:spPr bwMode="auto">
            <a:xfrm>
              <a:off x="11416742"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2" name="Freeform 509">
              <a:extLst>
                <a:ext uri="{FF2B5EF4-FFF2-40B4-BE49-F238E27FC236}">
                  <a16:creationId xmlns:a16="http://schemas.microsoft.com/office/drawing/2014/main" id="{D7E6FF46-EC4D-6742-87C3-432E2072378A}"/>
                </a:ext>
              </a:extLst>
            </p:cNvPr>
            <p:cNvSpPr>
              <a:spLocks/>
            </p:cNvSpPr>
            <p:nvPr/>
          </p:nvSpPr>
          <p:spPr bwMode="auto">
            <a:xfrm>
              <a:off x="11416742"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3" name="Freeform 510">
              <a:extLst>
                <a:ext uri="{FF2B5EF4-FFF2-40B4-BE49-F238E27FC236}">
                  <a16:creationId xmlns:a16="http://schemas.microsoft.com/office/drawing/2014/main" id="{DBD9C1DF-5811-AE4D-BE59-D37FEDA3823F}"/>
                </a:ext>
              </a:extLst>
            </p:cNvPr>
            <p:cNvSpPr>
              <a:spLocks/>
            </p:cNvSpPr>
            <p:nvPr/>
          </p:nvSpPr>
          <p:spPr bwMode="auto">
            <a:xfrm>
              <a:off x="11489990"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4" name="Freeform 511">
              <a:extLst>
                <a:ext uri="{FF2B5EF4-FFF2-40B4-BE49-F238E27FC236}">
                  <a16:creationId xmlns:a16="http://schemas.microsoft.com/office/drawing/2014/main" id="{72573C83-001E-464C-A8DD-9DFC1362B054}"/>
                </a:ext>
              </a:extLst>
            </p:cNvPr>
            <p:cNvSpPr>
              <a:spLocks/>
            </p:cNvSpPr>
            <p:nvPr/>
          </p:nvSpPr>
          <p:spPr bwMode="auto">
            <a:xfrm>
              <a:off x="11630118" y="5787003"/>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5" name="Freeform 512">
              <a:extLst>
                <a:ext uri="{FF2B5EF4-FFF2-40B4-BE49-F238E27FC236}">
                  <a16:creationId xmlns:a16="http://schemas.microsoft.com/office/drawing/2014/main" id="{56604916-513E-4C47-9173-94062F22E150}"/>
                </a:ext>
              </a:extLst>
            </p:cNvPr>
            <p:cNvSpPr>
              <a:spLocks/>
            </p:cNvSpPr>
            <p:nvPr/>
          </p:nvSpPr>
          <p:spPr bwMode="auto">
            <a:xfrm>
              <a:off x="8260690"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6" name="Freeform 513">
              <a:extLst>
                <a:ext uri="{FF2B5EF4-FFF2-40B4-BE49-F238E27FC236}">
                  <a16:creationId xmlns:a16="http://schemas.microsoft.com/office/drawing/2014/main" id="{6DC550B7-279E-6E4B-BDFE-C647A83DC475}"/>
                </a:ext>
              </a:extLst>
            </p:cNvPr>
            <p:cNvSpPr>
              <a:spLocks/>
            </p:cNvSpPr>
            <p:nvPr/>
          </p:nvSpPr>
          <p:spPr bwMode="auto">
            <a:xfrm>
              <a:off x="8251135"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7" name="Freeform 514">
              <a:extLst>
                <a:ext uri="{FF2B5EF4-FFF2-40B4-BE49-F238E27FC236}">
                  <a16:creationId xmlns:a16="http://schemas.microsoft.com/office/drawing/2014/main" id="{60DFEC18-2D2D-B440-947C-F38C328064C2}"/>
                </a:ext>
              </a:extLst>
            </p:cNvPr>
            <p:cNvSpPr>
              <a:spLocks/>
            </p:cNvSpPr>
            <p:nvPr/>
          </p:nvSpPr>
          <p:spPr bwMode="auto">
            <a:xfrm>
              <a:off x="8241584"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8" name="Freeform 515">
              <a:extLst>
                <a:ext uri="{FF2B5EF4-FFF2-40B4-BE49-F238E27FC236}">
                  <a16:creationId xmlns:a16="http://schemas.microsoft.com/office/drawing/2014/main" id="{66B8EAC4-51E9-0C48-AF6D-92D559AEB7CC}"/>
                </a:ext>
              </a:extLst>
            </p:cNvPr>
            <p:cNvSpPr>
              <a:spLocks/>
            </p:cNvSpPr>
            <p:nvPr/>
          </p:nvSpPr>
          <p:spPr bwMode="auto">
            <a:xfrm>
              <a:off x="8203367"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9" name="Freeform 516">
              <a:extLst>
                <a:ext uri="{FF2B5EF4-FFF2-40B4-BE49-F238E27FC236}">
                  <a16:creationId xmlns:a16="http://schemas.microsoft.com/office/drawing/2014/main" id="{3A259D52-1653-A744-B19F-701F52ADB4DC}"/>
                </a:ext>
              </a:extLst>
            </p:cNvPr>
            <p:cNvSpPr>
              <a:spLocks/>
            </p:cNvSpPr>
            <p:nvPr/>
          </p:nvSpPr>
          <p:spPr bwMode="auto">
            <a:xfrm>
              <a:off x="8184258"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0" name="Freeform 517">
              <a:extLst>
                <a:ext uri="{FF2B5EF4-FFF2-40B4-BE49-F238E27FC236}">
                  <a16:creationId xmlns:a16="http://schemas.microsoft.com/office/drawing/2014/main" id="{3BB242D8-5BE8-0743-9FA8-39FD1F9F99EA}"/>
                </a:ext>
              </a:extLst>
            </p:cNvPr>
            <p:cNvSpPr>
              <a:spLocks/>
            </p:cNvSpPr>
            <p:nvPr/>
          </p:nvSpPr>
          <p:spPr bwMode="auto">
            <a:xfrm>
              <a:off x="8184258"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1" name="Freeform 518">
              <a:extLst>
                <a:ext uri="{FF2B5EF4-FFF2-40B4-BE49-F238E27FC236}">
                  <a16:creationId xmlns:a16="http://schemas.microsoft.com/office/drawing/2014/main" id="{6E778BD3-7A3F-2541-93CB-F1531BEB8135}"/>
                </a:ext>
              </a:extLst>
            </p:cNvPr>
            <p:cNvSpPr>
              <a:spLocks/>
            </p:cNvSpPr>
            <p:nvPr/>
          </p:nvSpPr>
          <p:spPr bwMode="auto">
            <a:xfrm>
              <a:off x="8174703"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2" name="Freeform 519">
              <a:extLst>
                <a:ext uri="{FF2B5EF4-FFF2-40B4-BE49-F238E27FC236}">
                  <a16:creationId xmlns:a16="http://schemas.microsoft.com/office/drawing/2014/main" id="{E2BE4519-2809-BB45-A31C-6037A7FE130B}"/>
                </a:ext>
              </a:extLst>
            </p:cNvPr>
            <p:cNvSpPr>
              <a:spLocks/>
            </p:cNvSpPr>
            <p:nvPr/>
          </p:nvSpPr>
          <p:spPr bwMode="auto">
            <a:xfrm>
              <a:off x="8165150"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3" name="Freeform 520">
              <a:extLst>
                <a:ext uri="{FF2B5EF4-FFF2-40B4-BE49-F238E27FC236}">
                  <a16:creationId xmlns:a16="http://schemas.microsoft.com/office/drawing/2014/main" id="{21A58F0D-3F5C-ED4D-8FA8-15373D0C1AF9}"/>
                </a:ext>
              </a:extLst>
            </p:cNvPr>
            <p:cNvSpPr>
              <a:spLocks/>
            </p:cNvSpPr>
            <p:nvPr/>
          </p:nvSpPr>
          <p:spPr bwMode="auto">
            <a:xfrm>
              <a:off x="8165150"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4" name="Freeform 521">
              <a:extLst>
                <a:ext uri="{FF2B5EF4-FFF2-40B4-BE49-F238E27FC236}">
                  <a16:creationId xmlns:a16="http://schemas.microsoft.com/office/drawing/2014/main" id="{F5D48A27-3588-3A4F-A0FE-8407E1CCEA2F}"/>
                </a:ext>
              </a:extLst>
            </p:cNvPr>
            <p:cNvSpPr>
              <a:spLocks/>
            </p:cNvSpPr>
            <p:nvPr/>
          </p:nvSpPr>
          <p:spPr bwMode="auto">
            <a:xfrm>
              <a:off x="8212922"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5" name="Freeform 522">
              <a:extLst>
                <a:ext uri="{FF2B5EF4-FFF2-40B4-BE49-F238E27FC236}">
                  <a16:creationId xmlns:a16="http://schemas.microsoft.com/office/drawing/2014/main" id="{E9C6FBA3-19F2-BC49-806A-B5C0FB0EF782}"/>
                </a:ext>
              </a:extLst>
            </p:cNvPr>
            <p:cNvSpPr>
              <a:spLocks/>
            </p:cNvSpPr>
            <p:nvPr/>
          </p:nvSpPr>
          <p:spPr bwMode="auto">
            <a:xfrm>
              <a:off x="8222476"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6" name="Freeform 523">
              <a:extLst>
                <a:ext uri="{FF2B5EF4-FFF2-40B4-BE49-F238E27FC236}">
                  <a16:creationId xmlns:a16="http://schemas.microsoft.com/office/drawing/2014/main" id="{CD8A18EF-8A4F-DC4C-A12D-A54D98B0255A}"/>
                </a:ext>
              </a:extLst>
            </p:cNvPr>
            <p:cNvSpPr>
              <a:spLocks/>
            </p:cNvSpPr>
            <p:nvPr/>
          </p:nvSpPr>
          <p:spPr bwMode="auto">
            <a:xfrm>
              <a:off x="841037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7" name="Freeform 524">
              <a:extLst>
                <a:ext uri="{FF2B5EF4-FFF2-40B4-BE49-F238E27FC236}">
                  <a16:creationId xmlns:a16="http://schemas.microsoft.com/office/drawing/2014/main" id="{7D3332B7-4F73-7047-AF21-BDB8B391C5A2}"/>
                </a:ext>
              </a:extLst>
            </p:cNvPr>
            <p:cNvSpPr>
              <a:spLocks/>
            </p:cNvSpPr>
            <p:nvPr/>
          </p:nvSpPr>
          <p:spPr bwMode="auto">
            <a:xfrm>
              <a:off x="881164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8" name="Freeform 525">
              <a:extLst>
                <a:ext uri="{FF2B5EF4-FFF2-40B4-BE49-F238E27FC236}">
                  <a16:creationId xmlns:a16="http://schemas.microsoft.com/office/drawing/2014/main" id="{32BABA46-863A-8940-9E5B-EA28DA525B6B}"/>
                </a:ext>
              </a:extLst>
            </p:cNvPr>
            <p:cNvSpPr>
              <a:spLocks/>
            </p:cNvSpPr>
            <p:nvPr/>
          </p:nvSpPr>
          <p:spPr bwMode="auto">
            <a:xfrm>
              <a:off x="9324387" y="9026702"/>
              <a:ext cx="130573"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9" name="Freeform 526">
              <a:extLst>
                <a:ext uri="{FF2B5EF4-FFF2-40B4-BE49-F238E27FC236}">
                  <a16:creationId xmlns:a16="http://schemas.microsoft.com/office/drawing/2014/main" id="{0EB1C61A-3F6D-3949-9175-8E48D06333B9}"/>
                </a:ext>
              </a:extLst>
            </p:cNvPr>
            <p:cNvSpPr>
              <a:spLocks/>
            </p:cNvSpPr>
            <p:nvPr/>
          </p:nvSpPr>
          <p:spPr bwMode="auto">
            <a:xfrm>
              <a:off x="8560054" y="8163420"/>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0" name="Freeform 527">
              <a:extLst>
                <a:ext uri="{FF2B5EF4-FFF2-40B4-BE49-F238E27FC236}">
                  <a16:creationId xmlns:a16="http://schemas.microsoft.com/office/drawing/2014/main" id="{3A048B24-601F-E448-BB7A-AAAF7B8EC3E3}"/>
                </a:ext>
              </a:extLst>
            </p:cNvPr>
            <p:cNvSpPr>
              <a:spLocks/>
            </p:cNvSpPr>
            <p:nvPr/>
          </p:nvSpPr>
          <p:spPr bwMode="auto">
            <a:xfrm>
              <a:off x="8034576"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1" name="Freeform 528">
              <a:extLst>
                <a:ext uri="{FF2B5EF4-FFF2-40B4-BE49-F238E27FC236}">
                  <a16:creationId xmlns:a16="http://schemas.microsoft.com/office/drawing/2014/main" id="{AD537396-9271-3645-9C94-237670A43C6F}"/>
                </a:ext>
              </a:extLst>
            </p:cNvPr>
            <p:cNvSpPr>
              <a:spLocks/>
            </p:cNvSpPr>
            <p:nvPr/>
          </p:nvSpPr>
          <p:spPr bwMode="auto">
            <a:xfrm>
              <a:off x="7747955" y="7940432"/>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2" name="Freeform 529">
              <a:extLst>
                <a:ext uri="{FF2B5EF4-FFF2-40B4-BE49-F238E27FC236}">
                  <a16:creationId xmlns:a16="http://schemas.microsoft.com/office/drawing/2014/main" id="{1BD76EE7-583F-6A4D-A2A2-435ED6F1E9CC}"/>
                </a:ext>
              </a:extLst>
            </p:cNvPr>
            <p:cNvSpPr>
              <a:spLocks/>
            </p:cNvSpPr>
            <p:nvPr/>
          </p:nvSpPr>
          <p:spPr bwMode="auto">
            <a:xfrm>
              <a:off x="8034576"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3" name="Freeform 530">
              <a:extLst>
                <a:ext uri="{FF2B5EF4-FFF2-40B4-BE49-F238E27FC236}">
                  <a16:creationId xmlns:a16="http://schemas.microsoft.com/office/drawing/2014/main" id="{7A8D85C1-D14C-3041-91D2-614E755A9C1A}"/>
                </a:ext>
              </a:extLst>
            </p:cNvPr>
            <p:cNvSpPr>
              <a:spLocks/>
            </p:cNvSpPr>
            <p:nvPr/>
          </p:nvSpPr>
          <p:spPr bwMode="auto">
            <a:xfrm>
              <a:off x="8270246"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4" name="Freeform 531">
              <a:extLst>
                <a:ext uri="{FF2B5EF4-FFF2-40B4-BE49-F238E27FC236}">
                  <a16:creationId xmlns:a16="http://schemas.microsoft.com/office/drawing/2014/main" id="{7634436C-8611-C544-B1ED-B85D4E343B35}"/>
                </a:ext>
              </a:extLst>
            </p:cNvPr>
            <p:cNvSpPr>
              <a:spLocks/>
            </p:cNvSpPr>
            <p:nvPr/>
          </p:nvSpPr>
          <p:spPr bwMode="auto">
            <a:xfrm>
              <a:off x="883075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5" name="Freeform 532">
              <a:extLst>
                <a:ext uri="{FF2B5EF4-FFF2-40B4-BE49-F238E27FC236}">
                  <a16:creationId xmlns:a16="http://schemas.microsoft.com/office/drawing/2014/main" id="{5B1164A5-A149-F745-B5B7-C1B8FA88FD62}"/>
                </a:ext>
              </a:extLst>
            </p:cNvPr>
            <p:cNvSpPr>
              <a:spLocks/>
            </p:cNvSpPr>
            <p:nvPr/>
          </p:nvSpPr>
          <p:spPr bwMode="auto">
            <a:xfrm>
              <a:off x="8856233"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6" name="Freeform 533">
              <a:extLst>
                <a:ext uri="{FF2B5EF4-FFF2-40B4-BE49-F238E27FC236}">
                  <a16:creationId xmlns:a16="http://schemas.microsoft.com/office/drawing/2014/main" id="{2CFDA29D-8570-B843-AB3F-5908086A9427}"/>
                </a:ext>
              </a:extLst>
            </p:cNvPr>
            <p:cNvSpPr>
              <a:spLocks/>
            </p:cNvSpPr>
            <p:nvPr/>
          </p:nvSpPr>
          <p:spPr bwMode="auto">
            <a:xfrm>
              <a:off x="8671517"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7" name="Freeform 534">
              <a:extLst>
                <a:ext uri="{FF2B5EF4-FFF2-40B4-BE49-F238E27FC236}">
                  <a16:creationId xmlns:a16="http://schemas.microsoft.com/office/drawing/2014/main" id="{EF3264A3-C34D-4847-89B8-C819D251641D}"/>
                </a:ext>
              </a:extLst>
            </p:cNvPr>
            <p:cNvSpPr>
              <a:spLocks/>
            </p:cNvSpPr>
            <p:nvPr/>
          </p:nvSpPr>
          <p:spPr bwMode="auto">
            <a:xfrm>
              <a:off x="8700183" y="6481449"/>
              <a:ext cx="146494"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8" name="Freeform 535">
              <a:extLst>
                <a:ext uri="{FF2B5EF4-FFF2-40B4-BE49-F238E27FC236}">
                  <a16:creationId xmlns:a16="http://schemas.microsoft.com/office/drawing/2014/main" id="{4052E8C7-B25A-A848-A1A4-AF2428E91517}"/>
                </a:ext>
              </a:extLst>
            </p:cNvPr>
            <p:cNvSpPr>
              <a:spLocks/>
            </p:cNvSpPr>
            <p:nvPr/>
          </p:nvSpPr>
          <p:spPr bwMode="auto">
            <a:xfrm>
              <a:off x="893266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9" name="Freeform 536">
              <a:extLst>
                <a:ext uri="{FF2B5EF4-FFF2-40B4-BE49-F238E27FC236}">
                  <a16:creationId xmlns:a16="http://schemas.microsoft.com/office/drawing/2014/main" id="{E6F06FA8-0D2A-2D42-B505-53C26F14DB7B}"/>
                </a:ext>
              </a:extLst>
            </p:cNvPr>
            <p:cNvSpPr>
              <a:spLocks/>
            </p:cNvSpPr>
            <p:nvPr/>
          </p:nvSpPr>
          <p:spPr bwMode="auto">
            <a:xfrm>
              <a:off x="917470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0" name="Freeform 537">
              <a:extLst>
                <a:ext uri="{FF2B5EF4-FFF2-40B4-BE49-F238E27FC236}">
                  <a16:creationId xmlns:a16="http://schemas.microsoft.com/office/drawing/2014/main" id="{D08651EE-F084-C74A-A1DC-0CD48E271284}"/>
                </a:ext>
              </a:extLst>
            </p:cNvPr>
            <p:cNvSpPr>
              <a:spLocks/>
            </p:cNvSpPr>
            <p:nvPr/>
          </p:nvSpPr>
          <p:spPr bwMode="auto">
            <a:xfrm>
              <a:off x="8652414"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1" name="Freeform 538">
              <a:extLst>
                <a:ext uri="{FF2B5EF4-FFF2-40B4-BE49-F238E27FC236}">
                  <a16:creationId xmlns:a16="http://schemas.microsoft.com/office/drawing/2014/main" id="{5674728F-C7A9-1742-B8BF-4FDEF4AA02F4}"/>
                </a:ext>
              </a:extLst>
            </p:cNvPr>
            <p:cNvSpPr>
              <a:spLocks/>
            </p:cNvSpPr>
            <p:nvPr/>
          </p:nvSpPr>
          <p:spPr bwMode="auto">
            <a:xfrm>
              <a:off x="8512287" y="5787003"/>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2" name="Freeform 539">
              <a:extLst>
                <a:ext uri="{FF2B5EF4-FFF2-40B4-BE49-F238E27FC236}">
                  <a16:creationId xmlns:a16="http://schemas.microsoft.com/office/drawing/2014/main" id="{6E177DC0-E41A-3F4D-9CB4-721A5B516E4B}"/>
                </a:ext>
              </a:extLst>
            </p:cNvPr>
            <p:cNvSpPr>
              <a:spLocks/>
            </p:cNvSpPr>
            <p:nvPr/>
          </p:nvSpPr>
          <p:spPr bwMode="auto">
            <a:xfrm>
              <a:off x="7868972"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3" name="Freeform 540">
              <a:extLst>
                <a:ext uri="{FF2B5EF4-FFF2-40B4-BE49-F238E27FC236}">
                  <a16:creationId xmlns:a16="http://schemas.microsoft.com/office/drawing/2014/main" id="{BFAF05AD-143F-D84A-8CD0-B0DBFF0B0E61}"/>
                </a:ext>
              </a:extLst>
            </p:cNvPr>
            <p:cNvSpPr>
              <a:spLocks/>
            </p:cNvSpPr>
            <p:nvPr/>
          </p:nvSpPr>
          <p:spPr bwMode="auto">
            <a:xfrm>
              <a:off x="7970881" y="6057774"/>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4" name="Freeform 541">
              <a:extLst>
                <a:ext uri="{FF2B5EF4-FFF2-40B4-BE49-F238E27FC236}">
                  <a16:creationId xmlns:a16="http://schemas.microsoft.com/office/drawing/2014/main" id="{F9EF6418-9B0E-C446-9DB3-9F00A1620EE5}"/>
                </a:ext>
              </a:extLst>
            </p:cNvPr>
            <p:cNvSpPr>
              <a:spLocks/>
            </p:cNvSpPr>
            <p:nvPr/>
          </p:nvSpPr>
          <p:spPr bwMode="auto">
            <a:xfrm>
              <a:off x="7942220"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5" name="Freeform 542">
              <a:extLst>
                <a:ext uri="{FF2B5EF4-FFF2-40B4-BE49-F238E27FC236}">
                  <a16:creationId xmlns:a16="http://schemas.microsoft.com/office/drawing/2014/main" id="{CE87D293-6180-2440-919D-6A440F0160D7}"/>
                </a:ext>
              </a:extLst>
            </p:cNvPr>
            <p:cNvSpPr>
              <a:spLocks/>
            </p:cNvSpPr>
            <p:nvPr/>
          </p:nvSpPr>
          <p:spPr bwMode="auto">
            <a:xfrm>
              <a:off x="7782984"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6" name="Freeform 543">
              <a:extLst>
                <a:ext uri="{FF2B5EF4-FFF2-40B4-BE49-F238E27FC236}">
                  <a16:creationId xmlns:a16="http://schemas.microsoft.com/office/drawing/2014/main" id="{CFC927F1-BA4B-4B4D-B9D8-507AA528DDB3}"/>
                </a:ext>
              </a:extLst>
            </p:cNvPr>
            <p:cNvSpPr>
              <a:spLocks/>
            </p:cNvSpPr>
            <p:nvPr/>
          </p:nvSpPr>
          <p:spPr bwMode="auto">
            <a:xfrm>
              <a:off x="8018652"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7" name="Freeform 544">
              <a:extLst>
                <a:ext uri="{FF2B5EF4-FFF2-40B4-BE49-F238E27FC236}">
                  <a16:creationId xmlns:a16="http://schemas.microsoft.com/office/drawing/2014/main" id="{0E198875-CA58-674C-AE51-47DAEFC972C1}"/>
                </a:ext>
              </a:extLst>
            </p:cNvPr>
            <p:cNvSpPr>
              <a:spLocks/>
            </p:cNvSpPr>
            <p:nvPr/>
          </p:nvSpPr>
          <p:spPr bwMode="auto">
            <a:xfrm>
              <a:off x="7623747" y="5395179"/>
              <a:ext cx="318472"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8" name="Freeform 545">
              <a:extLst>
                <a:ext uri="{FF2B5EF4-FFF2-40B4-BE49-F238E27FC236}">
                  <a16:creationId xmlns:a16="http://schemas.microsoft.com/office/drawing/2014/main" id="{42E5E911-C1B3-A840-A80C-5345A6A6907E}"/>
                </a:ext>
              </a:extLst>
            </p:cNvPr>
            <p:cNvSpPr>
              <a:spLocks/>
            </p:cNvSpPr>
            <p:nvPr/>
          </p:nvSpPr>
          <p:spPr bwMode="auto">
            <a:xfrm>
              <a:off x="7747955"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9" name="Freeform 546">
              <a:extLst>
                <a:ext uri="{FF2B5EF4-FFF2-40B4-BE49-F238E27FC236}">
                  <a16:creationId xmlns:a16="http://schemas.microsoft.com/office/drawing/2014/main" id="{7FEDE06B-8330-B149-9210-9771E81835FA}"/>
                </a:ext>
              </a:extLst>
            </p:cNvPr>
            <p:cNvSpPr>
              <a:spLocks/>
            </p:cNvSpPr>
            <p:nvPr/>
          </p:nvSpPr>
          <p:spPr bwMode="auto">
            <a:xfrm>
              <a:off x="7728843" y="5385622"/>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0" name="Freeform 547">
              <a:extLst>
                <a:ext uri="{FF2B5EF4-FFF2-40B4-BE49-F238E27FC236}">
                  <a16:creationId xmlns:a16="http://schemas.microsoft.com/office/drawing/2014/main" id="{562282AC-A255-C24F-AC75-3428A9D202E7}"/>
                </a:ext>
              </a:extLst>
            </p:cNvPr>
            <p:cNvSpPr>
              <a:spLocks/>
            </p:cNvSpPr>
            <p:nvPr/>
          </p:nvSpPr>
          <p:spPr bwMode="auto">
            <a:xfrm>
              <a:off x="7642855"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1" name="Freeform 548">
              <a:extLst>
                <a:ext uri="{FF2B5EF4-FFF2-40B4-BE49-F238E27FC236}">
                  <a16:creationId xmlns:a16="http://schemas.microsoft.com/office/drawing/2014/main" id="{335D0D47-712A-0946-AFAF-07CA98272296}"/>
                </a:ext>
              </a:extLst>
            </p:cNvPr>
            <p:cNvSpPr>
              <a:spLocks/>
            </p:cNvSpPr>
            <p:nvPr/>
          </p:nvSpPr>
          <p:spPr bwMode="auto">
            <a:xfrm>
              <a:off x="7502729" y="4719845"/>
              <a:ext cx="1343950"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2" name="Freeform 549">
              <a:extLst>
                <a:ext uri="{FF2B5EF4-FFF2-40B4-BE49-F238E27FC236}">
                  <a16:creationId xmlns:a16="http://schemas.microsoft.com/office/drawing/2014/main" id="{0C209366-DCB9-8240-910F-CBFBCF8C4B08}"/>
                </a:ext>
              </a:extLst>
            </p:cNvPr>
            <p:cNvSpPr>
              <a:spLocks/>
            </p:cNvSpPr>
            <p:nvPr/>
          </p:nvSpPr>
          <p:spPr bwMode="auto">
            <a:xfrm>
              <a:off x="8372155"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3" name="Freeform 550">
              <a:extLst>
                <a:ext uri="{FF2B5EF4-FFF2-40B4-BE49-F238E27FC236}">
                  <a16:creationId xmlns:a16="http://schemas.microsoft.com/office/drawing/2014/main" id="{3A6C048E-15F3-0745-B49E-78C005B7B104}"/>
                </a:ext>
              </a:extLst>
            </p:cNvPr>
            <p:cNvSpPr>
              <a:spLocks/>
            </p:cNvSpPr>
            <p:nvPr/>
          </p:nvSpPr>
          <p:spPr bwMode="auto">
            <a:xfrm>
              <a:off x="8203367"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4" name="Freeform 551">
              <a:extLst>
                <a:ext uri="{FF2B5EF4-FFF2-40B4-BE49-F238E27FC236}">
                  <a16:creationId xmlns:a16="http://schemas.microsoft.com/office/drawing/2014/main" id="{2B76C5FD-2C63-4142-80EE-BFF6E20799B1}"/>
                </a:ext>
              </a:extLst>
            </p:cNvPr>
            <p:cNvSpPr>
              <a:spLocks/>
            </p:cNvSpPr>
            <p:nvPr/>
          </p:nvSpPr>
          <p:spPr bwMode="auto">
            <a:xfrm>
              <a:off x="8091902"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5" name="Freeform 552">
              <a:extLst>
                <a:ext uri="{FF2B5EF4-FFF2-40B4-BE49-F238E27FC236}">
                  <a16:creationId xmlns:a16="http://schemas.microsoft.com/office/drawing/2014/main" id="{75C8DA02-1C6A-E940-AB9C-F4FA85F8D32B}"/>
                </a:ext>
              </a:extLst>
            </p:cNvPr>
            <p:cNvSpPr>
              <a:spLocks/>
            </p:cNvSpPr>
            <p:nvPr/>
          </p:nvSpPr>
          <p:spPr bwMode="auto">
            <a:xfrm>
              <a:off x="7989990"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6" name="Freeform 553">
              <a:extLst>
                <a:ext uri="{FF2B5EF4-FFF2-40B4-BE49-F238E27FC236}">
                  <a16:creationId xmlns:a16="http://schemas.microsoft.com/office/drawing/2014/main" id="{0526C439-8AA8-A24F-8ED4-342909D98BE9}"/>
                </a:ext>
              </a:extLst>
            </p:cNvPr>
            <p:cNvSpPr>
              <a:spLocks/>
            </p:cNvSpPr>
            <p:nvPr/>
          </p:nvSpPr>
          <p:spPr bwMode="auto">
            <a:xfrm>
              <a:off x="8082349"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7" name="Freeform 554">
              <a:extLst>
                <a:ext uri="{FF2B5EF4-FFF2-40B4-BE49-F238E27FC236}">
                  <a16:creationId xmlns:a16="http://schemas.microsoft.com/office/drawing/2014/main" id="{92CB748E-C146-7342-8DC4-355129833D9C}"/>
                </a:ext>
              </a:extLst>
            </p:cNvPr>
            <p:cNvSpPr>
              <a:spLocks/>
            </p:cNvSpPr>
            <p:nvPr/>
          </p:nvSpPr>
          <p:spPr bwMode="auto">
            <a:xfrm>
              <a:off x="8028207"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8" name="Freeform 555">
              <a:extLst>
                <a:ext uri="{FF2B5EF4-FFF2-40B4-BE49-F238E27FC236}">
                  <a16:creationId xmlns:a16="http://schemas.microsoft.com/office/drawing/2014/main" id="{74B96D23-1EEF-9844-BA99-747A28DCBF70}"/>
                </a:ext>
              </a:extLst>
            </p:cNvPr>
            <p:cNvSpPr>
              <a:spLocks/>
            </p:cNvSpPr>
            <p:nvPr/>
          </p:nvSpPr>
          <p:spPr bwMode="auto">
            <a:xfrm>
              <a:off x="7913558" y="4738957"/>
              <a:ext cx="245222"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9" name="Freeform 556">
              <a:extLst>
                <a:ext uri="{FF2B5EF4-FFF2-40B4-BE49-F238E27FC236}">
                  <a16:creationId xmlns:a16="http://schemas.microsoft.com/office/drawing/2014/main" id="{E0F2E184-C06E-5446-ABF9-034433F1DEC3}"/>
                </a:ext>
              </a:extLst>
            </p:cNvPr>
            <p:cNvSpPr>
              <a:spLocks/>
            </p:cNvSpPr>
            <p:nvPr/>
          </p:nvSpPr>
          <p:spPr bwMode="auto">
            <a:xfrm>
              <a:off x="5709735" y="6433669"/>
              <a:ext cx="270699"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0" name="Freeform 557">
              <a:extLst>
                <a:ext uri="{FF2B5EF4-FFF2-40B4-BE49-F238E27FC236}">
                  <a16:creationId xmlns:a16="http://schemas.microsoft.com/office/drawing/2014/main" id="{FD5F1FFB-B857-1A4D-A60D-290F755A5EE7}"/>
                </a:ext>
              </a:extLst>
            </p:cNvPr>
            <p:cNvSpPr>
              <a:spLocks/>
            </p:cNvSpPr>
            <p:nvPr/>
          </p:nvSpPr>
          <p:spPr bwMode="auto">
            <a:xfrm>
              <a:off x="5496362"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1" name="Freeform 558">
              <a:extLst>
                <a:ext uri="{FF2B5EF4-FFF2-40B4-BE49-F238E27FC236}">
                  <a16:creationId xmlns:a16="http://schemas.microsoft.com/office/drawing/2014/main" id="{6FF21F51-F3E6-734E-9947-1A26AC92C560}"/>
                </a:ext>
              </a:extLst>
            </p:cNvPr>
            <p:cNvSpPr>
              <a:spLocks/>
            </p:cNvSpPr>
            <p:nvPr/>
          </p:nvSpPr>
          <p:spPr bwMode="auto">
            <a:xfrm>
              <a:off x="5505916"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2" name="Freeform 559">
              <a:extLst>
                <a:ext uri="{FF2B5EF4-FFF2-40B4-BE49-F238E27FC236}">
                  <a16:creationId xmlns:a16="http://schemas.microsoft.com/office/drawing/2014/main" id="{6B395001-CC4C-164C-80F4-A37DC4F4FDEA}"/>
                </a:ext>
              </a:extLst>
            </p:cNvPr>
            <p:cNvSpPr>
              <a:spLocks/>
            </p:cNvSpPr>
            <p:nvPr/>
          </p:nvSpPr>
          <p:spPr bwMode="auto">
            <a:xfrm>
              <a:off x="5458143"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3" name="Freeform 560">
              <a:extLst>
                <a:ext uri="{FF2B5EF4-FFF2-40B4-BE49-F238E27FC236}">
                  <a16:creationId xmlns:a16="http://schemas.microsoft.com/office/drawing/2014/main" id="{28DDFABF-A4E9-F84A-8D11-BDFA9E1BB556}"/>
                </a:ext>
              </a:extLst>
            </p:cNvPr>
            <p:cNvSpPr>
              <a:spLocks/>
            </p:cNvSpPr>
            <p:nvPr/>
          </p:nvSpPr>
          <p:spPr bwMode="auto">
            <a:xfrm>
              <a:off x="5432666"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4" name="Freeform 561">
              <a:extLst>
                <a:ext uri="{FF2B5EF4-FFF2-40B4-BE49-F238E27FC236}">
                  <a16:creationId xmlns:a16="http://schemas.microsoft.com/office/drawing/2014/main" id="{D0C9212A-664A-A848-82C9-ECE8BBE18A5B}"/>
                </a:ext>
              </a:extLst>
            </p:cNvPr>
            <p:cNvSpPr>
              <a:spLocks/>
            </p:cNvSpPr>
            <p:nvPr/>
          </p:nvSpPr>
          <p:spPr bwMode="auto">
            <a:xfrm>
              <a:off x="5375341"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5" name="Freeform 562">
              <a:extLst>
                <a:ext uri="{FF2B5EF4-FFF2-40B4-BE49-F238E27FC236}">
                  <a16:creationId xmlns:a16="http://schemas.microsoft.com/office/drawing/2014/main" id="{7E5A925A-56FD-1740-8B85-88A78EDAF168}"/>
                </a:ext>
              </a:extLst>
            </p:cNvPr>
            <p:cNvSpPr>
              <a:spLocks/>
            </p:cNvSpPr>
            <p:nvPr/>
          </p:nvSpPr>
          <p:spPr bwMode="auto">
            <a:xfrm>
              <a:off x="5337124"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6" name="Freeform 563">
              <a:extLst>
                <a:ext uri="{FF2B5EF4-FFF2-40B4-BE49-F238E27FC236}">
                  <a16:creationId xmlns:a16="http://schemas.microsoft.com/office/drawing/2014/main" id="{C91287C7-3EC1-8B4D-8F92-AF62E86C6F33}"/>
                </a:ext>
              </a:extLst>
            </p:cNvPr>
            <p:cNvSpPr>
              <a:spLocks/>
            </p:cNvSpPr>
            <p:nvPr/>
          </p:nvSpPr>
          <p:spPr bwMode="auto">
            <a:xfrm>
              <a:off x="5404003"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7" name="Freeform 564">
              <a:extLst>
                <a:ext uri="{FF2B5EF4-FFF2-40B4-BE49-F238E27FC236}">
                  <a16:creationId xmlns:a16="http://schemas.microsoft.com/office/drawing/2014/main" id="{D81FFFC2-CAB8-894C-B628-5D6E053CB0B4}"/>
                </a:ext>
              </a:extLst>
            </p:cNvPr>
            <p:cNvSpPr>
              <a:spLocks/>
            </p:cNvSpPr>
            <p:nvPr/>
          </p:nvSpPr>
          <p:spPr bwMode="auto">
            <a:xfrm>
              <a:off x="5384893"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8" name="Freeform 565">
              <a:extLst>
                <a:ext uri="{FF2B5EF4-FFF2-40B4-BE49-F238E27FC236}">
                  <a16:creationId xmlns:a16="http://schemas.microsoft.com/office/drawing/2014/main" id="{6C0292D2-1A4A-EF4A-BF19-1F76C818E80C}"/>
                </a:ext>
              </a:extLst>
            </p:cNvPr>
            <p:cNvSpPr>
              <a:spLocks/>
            </p:cNvSpPr>
            <p:nvPr/>
          </p:nvSpPr>
          <p:spPr bwMode="auto">
            <a:xfrm>
              <a:off x="4486806"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9" name="Freeform 566">
              <a:extLst>
                <a:ext uri="{FF2B5EF4-FFF2-40B4-BE49-F238E27FC236}">
                  <a16:creationId xmlns:a16="http://schemas.microsoft.com/office/drawing/2014/main" id="{27F781B4-8852-B24B-96C9-9FD3D1923906}"/>
                </a:ext>
              </a:extLst>
            </p:cNvPr>
            <p:cNvSpPr>
              <a:spLocks/>
            </p:cNvSpPr>
            <p:nvPr/>
          </p:nvSpPr>
          <p:spPr bwMode="auto">
            <a:xfrm>
              <a:off x="4534576"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0" name="Freeform 567">
              <a:extLst>
                <a:ext uri="{FF2B5EF4-FFF2-40B4-BE49-F238E27FC236}">
                  <a16:creationId xmlns:a16="http://schemas.microsoft.com/office/drawing/2014/main" id="{21A62F10-6732-BF44-8006-DA0A1A80D44A}"/>
                </a:ext>
              </a:extLst>
            </p:cNvPr>
            <p:cNvSpPr>
              <a:spLocks/>
            </p:cNvSpPr>
            <p:nvPr/>
          </p:nvSpPr>
          <p:spPr bwMode="auto">
            <a:xfrm>
              <a:off x="4002729"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1" name="Freeform 568">
              <a:extLst>
                <a:ext uri="{FF2B5EF4-FFF2-40B4-BE49-F238E27FC236}">
                  <a16:creationId xmlns:a16="http://schemas.microsoft.com/office/drawing/2014/main" id="{DBABA28E-B8AE-9948-940F-06E9FF0C9624}"/>
                </a:ext>
              </a:extLst>
            </p:cNvPr>
            <p:cNvSpPr>
              <a:spLocks/>
            </p:cNvSpPr>
            <p:nvPr/>
          </p:nvSpPr>
          <p:spPr bwMode="auto">
            <a:xfrm>
              <a:off x="3891264"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2" name="Freeform 569">
              <a:extLst>
                <a:ext uri="{FF2B5EF4-FFF2-40B4-BE49-F238E27FC236}">
                  <a16:creationId xmlns:a16="http://schemas.microsoft.com/office/drawing/2014/main" id="{6B525EE5-5629-DD43-BD9F-4F1D6A2D8E4E}"/>
                </a:ext>
              </a:extLst>
            </p:cNvPr>
            <p:cNvSpPr>
              <a:spLocks/>
            </p:cNvSpPr>
            <p:nvPr/>
          </p:nvSpPr>
          <p:spPr bwMode="auto">
            <a:xfrm>
              <a:off x="7066423" y="5076623"/>
              <a:ext cx="194267"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3" name="Freeform 570">
              <a:extLst>
                <a:ext uri="{FF2B5EF4-FFF2-40B4-BE49-F238E27FC236}">
                  <a16:creationId xmlns:a16="http://schemas.microsoft.com/office/drawing/2014/main" id="{A5D09574-9218-0145-AD87-636A0823978C}"/>
                </a:ext>
              </a:extLst>
            </p:cNvPr>
            <p:cNvSpPr>
              <a:spLocks/>
            </p:cNvSpPr>
            <p:nvPr/>
          </p:nvSpPr>
          <p:spPr bwMode="auto">
            <a:xfrm>
              <a:off x="6999546"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4" name="Freeform 571">
              <a:extLst>
                <a:ext uri="{FF2B5EF4-FFF2-40B4-BE49-F238E27FC236}">
                  <a16:creationId xmlns:a16="http://schemas.microsoft.com/office/drawing/2014/main" id="{46DEAE44-41FC-944B-89DA-F6BA8A9DCEA9}"/>
                </a:ext>
              </a:extLst>
            </p:cNvPr>
            <p:cNvSpPr>
              <a:spLocks/>
            </p:cNvSpPr>
            <p:nvPr/>
          </p:nvSpPr>
          <p:spPr bwMode="auto">
            <a:xfrm>
              <a:off x="6942220"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5" name="Freeform 572">
              <a:extLst>
                <a:ext uri="{FF2B5EF4-FFF2-40B4-BE49-F238E27FC236}">
                  <a16:creationId xmlns:a16="http://schemas.microsoft.com/office/drawing/2014/main" id="{AA8BB0AC-49AB-074B-B6C0-400CAAEB76B8}"/>
                </a:ext>
              </a:extLst>
            </p:cNvPr>
            <p:cNvSpPr>
              <a:spLocks/>
            </p:cNvSpPr>
            <p:nvPr/>
          </p:nvSpPr>
          <p:spPr bwMode="auto">
            <a:xfrm>
              <a:off x="6139670" y="4777184"/>
              <a:ext cx="859873"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6" name="Freeform 573">
              <a:extLst>
                <a:ext uri="{FF2B5EF4-FFF2-40B4-BE49-F238E27FC236}">
                  <a16:creationId xmlns:a16="http://schemas.microsoft.com/office/drawing/2014/main" id="{3BC63DE2-B3BE-2B41-B52E-9F991D4AF3D5}"/>
                </a:ext>
              </a:extLst>
            </p:cNvPr>
            <p:cNvSpPr>
              <a:spLocks/>
            </p:cNvSpPr>
            <p:nvPr/>
          </p:nvSpPr>
          <p:spPr bwMode="auto">
            <a:xfrm>
              <a:off x="6709737" y="4738957"/>
              <a:ext cx="130573"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7" name="Freeform 574">
              <a:extLst>
                <a:ext uri="{FF2B5EF4-FFF2-40B4-BE49-F238E27FC236}">
                  <a16:creationId xmlns:a16="http://schemas.microsoft.com/office/drawing/2014/main" id="{67328E85-DBAD-1847-BD4C-9E452B24A474}"/>
                </a:ext>
              </a:extLst>
            </p:cNvPr>
            <p:cNvSpPr>
              <a:spLocks/>
            </p:cNvSpPr>
            <p:nvPr/>
          </p:nvSpPr>
          <p:spPr bwMode="auto">
            <a:xfrm>
              <a:off x="6916743" y="4700729"/>
              <a:ext cx="296177"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8" name="Freeform 575">
              <a:extLst>
                <a:ext uri="{FF2B5EF4-FFF2-40B4-BE49-F238E27FC236}">
                  <a16:creationId xmlns:a16="http://schemas.microsoft.com/office/drawing/2014/main" id="{AEE37CE6-1B06-2444-8C2A-84E07AF4A362}"/>
                </a:ext>
              </a:extLst>
            </p:cNvPr>
            <p:cNvSpPr>
              <a:spLocks/>
            </p:cNvSpPr>
            <p:nvPr/>
          </p:nvSpPr>
          <p:spPr bwMode="auto">
            <a:xfrm>
              <a:off x="7232028"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9" name="Freeform 576">
              <a:extLst>
                <a:ext uri="{FF2B5EF4-FFF2-40B4-BE49-F238E27FC236}">
                  <a16:creationId xmlns:a16="http://schemas.microsoft.com/office/drawing/2014/main" id="{C6E1885E-336F-B44A-9B4A-DC05D50499AC}"/>
                </a:ext>
              </a:extLst>
            </p:cNvPr>
            <p:cNvSpPr>
              <a:spLocks/>
            </p:cNvSpPr>
            <p:nvPr/>
          </p:nvSpPr>
          <p:spPr bwMode="auto">
            <a:xfrm>
              <a:off x="5833940" y="4675245"/>
              <a:ext cx="503185"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0" name="Freeform 577">
              <a:extLst>
                <a:ext uri="{FF2B5EF4-FFF2-40B4-BE49-F238E27FC236}">
                  <a16:creationId xmlns:a16="http://schemas.microsoft.com/office/drawing/2014/main" id="{14BCE29B-C87D-624A-A7C2-5D1F30DFC941}"/>
                </a:ext>
              </a:extLst>
            </p:cNvPr>
            <p:cNvSpPr>
              <a:spLocks/>
            </p:cNvSpPr>
            <p:nvPr/>
          </p:nvSpPr>
          <p:spPr bwMode="auto">
            <a:xfrm>
              <a:off x="6811647"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1" name="Freeform 578">
              <a:extLst>
                <a:ext uri="{FF2B5EF4-FFF2-40B4-BE49-F238E27FC236}">
                  <a16:creationId xmlns:a16="http://schemas.microsoft.com/office/drawing/2014/main" id="{D1F64B9B-10DF-E947-89B4-8B134377BF11}"/>
                </a:ext>
              </a:extLst>
            </p:cNvPr>
            <p:cNvSpPr>
              <a:spLocks/>
            </p:cNvSpPr>
            <p:nvPr/>
          </p:nvSpPr>
          <p:spPr bwMode="auto">
            <a:xfrm>
              <a:off x="6235214" y="4420403"/>
              <a:ext cx="560508"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2" name="Freeform 579">
              <a:extLst>
                <a:ext uri="{FF2B5EF4-FFF2-40B4-BE49-F238E27FC236}">
                  <a16:creationId xmlns:a16="http://schemas.microsoft.com/office/drawing/2014/main" id="{702DDCEF-9133-2B4B-9E45-744DED132E53}"/>
                </a:ext>
              </a:extLst>
            </p:cNvPr>
            <p:cNvSpPr>
              <a:spLocks/>
            </p:cNvSpPr>
            <p:nvPr/>
          </p:nvSpPr>
          <p:spPr bwMode="auto">
            <a:xfrm>
              <a:off x="6139670"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3" name="Freeform 580">
              <a:extLst>
                <a:ext uri="{FF2B5EF4-FFF2-40B4-BE49-F238E27FC236}">
                  <a16:creationId xmlns:a16="http://schemas.microsoft.com/office/drawing/2014/main" id="{3FE09B9B-7E1A-324B-AD26-C8A43D79233A}"/>
                </a:ext>
              </a:extLst>
            </p:cNvPr>
            <p:cNvSpPr>
              <a:spLocks/>
            </p:cNvSpPr>
            <p:nvPr/>
          </p:nvSpPr>
          <p:spPr bwMode="auto">
            <a:xfrm>
              <a:off x="5974067" y="4385363"/>
              <a:ext cx="343949"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4" name="Freeform 581">
              <a:extLst>
                <a:ext uri="{FF2B5EF4-FFF2-40B4-BE49-F238E27FC236}">
                  <a16:creationId xmlns:a16="http://schemas.microsoft.com/office/drawing/2014/main" id="{7D36E8DA-78A4-9D41-99C2-A1902DE476DD}"/>
                </a:ext>
              </a:extLst>
            </p:cNvPr>
            <p:cNvSpPr>
              <a:spLocks/>
            </p:cNvSpPr>
            <p:nvPr/>
          </p:nvSpPr>
          <p:spPr bwMode="auto">
            <a:xfrm>
              <a:off x="6346679" y="4449070"/>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5" name="Freeform 582">
              <a:extLst>
                <a:ext uri="{FF2B5EF4-FFF2-40B4-BE49-F238E27FC236}">
                  <a16:creationId xmlns:a16="http://schemas.microsoft.com/office/drawing/2014/main" id="{8FCC9B6F-A75B-8442-9CD7-9A4E6933FA3F}"/>
                </a:ext>
              </a:extLst>
            </p:cNvPr>
            <p:cNvSpPr>
              <a:spLocks/>
            </p:cNvSpPr>
            <p:nvPr/>
          </p:nvSpPr>
          <p:spPr bwMode="auto">
            <a:xfrm>
              <a:off x="6410373" y="4318468"/>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6" name="Freeform 583">
              <a:extLst>
                <a:ext uri="{FF2B5EF4-FFF2-40B4-BE49-F238E27FC236}">
                  <a16:creationId xmlns:a16="http://schemas.microsoft.com/office/drawing/2014/main" id="{2F248FF9-A16B-A244-8321-ECFC8A00B290}"/>
                </a:ext>
              </a:extLst>
            </p:cNvPr>
            <p:cNvSpPr>
              <a:spLocks/>
            </p:cNvSpPr>
            <p:nvPr/>
          </p:nvSpPr>
          <p:spPr bwMode="auto">
            <a:xfrm>
              <a:off x="6327569"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7" name="Freeform 584">
              <a:extLst>
                <a:ext uri="{FF2B5EF4-FFF2-40B4-BE49-F238E27FC236}">
                  <a16:creationId xmlns:a16="http://schemas.microsoft.com/office/drawing/2014/main" id="{2BFD63F8-27E6-2648-A743-873F7B95B7C5}"/>
                </a:ext>
              </a:extLst>
            </p:cNvPr>
            <p:cNvSpPr>
              <a:spLocks/>
            </p:cNvSpPr>
            <p:nvPr/>
          </p:nvSpPr>
          <p:spPr bwMode="auto">
            <a:xfrm>
              <a:off x="6429482" y="4251569"/>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8" name="Freeform 585">
              <a:extLst>
                <a:ext uri="{FF2B5EF4-FFF2-40B4-BE49-F238E27FC236}">
                  <a16:creationId xmlns:a16="http://schemas.microsoft.com/office/drawing/2014/main" id="{DFA0EE59-0D8B-D645-A6B9-D3FCC5A1EE7B}"/>
                </a:ext>
              </a:extLst>
            </p:cNvPr>
            <p:cNvSpPr>
              <a:spLocks/>
            </p:cNvSpPr>
            <p:nvPr/>
          </p:nvSpPr>
          <p:spPr bwMode="auto">
            <a:xfrm>
              <a:off x="6907187" y="4449070"/>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9" name="Freeform 586">
              <a:extLst>
                <a:ext uri="{FF2B5EF4-FFF2-40B4-BE49-F238E27FC236}">
                  <a16:creationId xmlns:a16="http://schemas.microsoft.com/office/drawing/2014/main" id="{E4B627F9-A1A2-3B4B-ABF4-90AB0617B8D1}"/>
                </a:ext>
              </a:extLst>
            </p:cNvPr>
            <p:cNvSpPr>
              <a:spLocks/>
            </p:cNvSpPr>
            <p:nvPr/>
          </p:nvSpPr>
          <p:spPr bwMode="auto">
            <a:xfrm>
              <a:off x="6878526"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0" name="Freeform 587">
              <a:extLst>
                <a:ext uri="{FF2B5EF4-FFF2-40B4-BE49-F238E27FC236}">
                  <a16:creationId xmlns:a16="http://schemas.microsoft.com/office/drawing/2014/main" id="{EE96217A-D285-1248-B3B2-2DF84A4E7D1B}"/>
                </a:ext>
              </a:extLst>
            </p:cNvPr>
            <p:cNvSpPr>
              <a:spLocks/>
            </p:cNvSpPr>
            <p:nvPr/>
          </p:nvSpPr>
          <p:spPr bwMode="auto">
            <a:xfrm>
              <a:off x="6859417"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1" name="Freeform 588">
              <a:extLst>
                <a:ext uri="{FF2B5EF4-FFF2-40B4-BE49-F238E27FC236}">
                  <a16:creationId xmlns:a16="http://schemas.microsoft.com/office/drawing/2014/main" id="{0E0448C0-557E-214B-81E6-4EACDABBE0C9}"/>
                </a:ext>
              </a:extLst>
            </p:cNvPr>
            <p:cNvSpPr>
              <a:spLocks/>
            </p:cNvSpPr>
            <p:nvPr/>
          </p:nvSpPr>
          <p:spPr bwMode="auto">
            <a:xfrm>
              <a:off x="6821200"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2" name="Freeform 589">
              <a:extLst>
                <a:ext uri="{FF2B5EF4-FFF2-40B4-BE49-F238E27FC236}">
                  <a16:creationId xmlns:a16="http://schemas.microsoft.com/office/drawing/2014/main" id="{A150E7C9-FBA7-184F-BF70-E7AF97DAA9A9}"/>
                </a:ext>
              </a:extLst>
            </p:cNvPr>
            <p:cNvSpPr>
              <a:spLocks/>
            </p:cNvSpPr>
            <p:nvPr/>
          </p:nvSpPr>
          <p:spPr bwMode="auto">
            <a:xfrm>
              <a:off x="6830756"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3" name="Freeform 590">
              <a:extLst>
                <a:ext uri="{FF2B5EF4-FFF2-40B4-BE49-F238E27FC236}">
                  <a16:creationId xmlns:a16="http://schemas.microsoft.com/office/drawing/2014/main" id="{8737C239-A198-A148-BF42-E512955CC9DD}"/>
                </a:ext>
              </a:extLst>
            </p:cNvPr>
            <p:cNvSpPr>
              <a:spLocks/>
            </p:cNvSpPr>
            <p:nvPr/>
          </p:nvSpPr>
          <p:spPr bwMode="auto">
            <a:xfrm>
              <a:off x="6738399"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4" name="Freeform 591">
              <a:extLst>
                <a:ext uri="{FF2B5EF4-FFF2-40B4-BE49-F238E27FC236}">
                  <a16:creationId xmlns:a16="http://schemas.microsoft.com/office/drawing/2014/main" id="{63173EB0-CD28-394B-9FF2-22050C1BD6C9}"/>
                </a:ext>
              </a:extLst>
            </p:cNvPr>
            <p:cNvSpPr>
              <a:spLocks/>
            </p:cNvSpPr>
            <p:nvPr/>
          </p:nvSpPr>
          <p:spPr bwMode="auto">
            <a:xfrm>
              <a:off x="6916743"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5" name="Freeform 592">
              <a:extLst>
                <a:ext uri="{FF2B5EF4-FFF2-40B4-BE49-F238E27FC236}">
                  <a16:creationId xmlns:a16="http://schemas.microsoft.com/office/drawing/2014/main" id="{A89A82FD-B017-B549-A860-C46B3024ABD7}"/>
                </a:ext>
              </a:extLst>
            </p:cNvPr>
            <p:cNvSpPr>
              <a:spLocks/>
            </p:cNvSpPr>
            <p:nvPr/>
          </p:nvSpPr>
          <p:spPr bwMode="auto">
            <a:xfrm>
              <a:off x="6757506"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6" name="Freeform 593">
              <a:extLst>
                <a:ext uri="{FF2B5EF4-FFF2-40B4-BE49-F238E27FC236}">
                  <a16:creationId xmlns:a16="http://schemas.microsoft.com/office/drawing/2014/main" id="{8A67AFCA-36B8-0D4C-9D73-C069C2A897F0}"/>
                </a:ext>
              </a:extLst>
            </p:cNvPr>
            <p:cNvSpPr>
              <a:spLocks/>
            </p:cNvSpPr>
            <p:nvPr/>
          </p:nvSpPr>
          <p:spPr bwMode="auto">
            <a:xfrm>
              <a:off x="7018652"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7" name="Freeform 594">
              <a:extLst>
                <a:ext uri="{FF2B5EF4-FFF2-40B4-BE49-F238E27FC236}">
                  <a16:creationId xmlns:a16="http://schemas.microsoft.com/office/drawing/2014/main" id="{5C141112-CF11-8846-B3FA-3951C6EB61E2}"/>
                </a:ext>
              </a:extLst>
            </p:cNvPr>
            <p:cNvSpPr>
              <a:spLocks/>
            </p:cNvSpPr>
            <p:nvPr/>
          </p:nvSpPr>
          <p:spPr bwMode="auto">
            <a:xfrm>
              <a:off x="7101455" y="4251569"/>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8" name="Freeform 595">
              <a:extLst>
                <a:ext uri="{FF2B5EF4-FFF2-40B4-BE49-F238E27FC236}">
                  <a16:creationId xmlns:a16="http://schemas.microsoft.com/office/drawing/2014/main" id="{329D823E-D016-D249-8B21-C97048AC6145}"/>
                </a:ext>
              </a:extLst>
            </p:cNvPr>
            <p:cNvSpPr>
              <a:spLocks/>
            </p:cNvSpPr>
            <p:nvPr/>
          </p:nvSpPr>
          <p:spPr bwMode="auto">
            <a:xfrm>
              <a:off x="7206551"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9" name="Freeform 596">
              <a:extLst>
                <a:ext uri="{FF2B5EF4-FFF2-40B4-BE49-F238E27FC236}">
                  <a16:creationId xmlns:a16="http://schemas.microsoft.com/office/drawing/2014/main" id="{A27D1668-6EBF-5C4F-9200-A77CBED2F5AF}"/>
                </a:ext>
              </a:extLst>
            </p:cNvPr>
            <p:cNvSpPr>
              <a:spLocks/>
            </p:cNvSpPr>
            <p:nvPr/>
          </p:nvSpPr>
          <p:spPr bwMode="auto">
            <a:xfrm>
              <a:off x="7196999" y="4560566"/>
              <a:ext cx="156050"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0" name="Freeform 597">
              <a:extLst>
                <a:ext uri="{FF2B5EF4-FFF2-40B4-BE49-F238E27FC236}">
                  <a16:creationId xmlns:a16="http://schemas.microsoft.com/office/drawing/2014/main" id="{8049E8AD-90F4-BE40-A3E1-3CB875E967F1}"/>
                </a:ext>
              </a:extLst>
            </p:cNvPr>
            <p:cNvSpPr>
              <a:spLocks/>
            </p:cNvSpPr>
            <p:nvPr/>
          </p:nvSpPr>
          <p:spPr bwMode="auto">
            <a:xfrm>
              <a:off x="7270245"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1" name="Freeform 598">
              <a:extLst>
                <a:ext uri="{FF2B5EF4-FFF2-40B4-BE49-F238E27FC236}">
                  <a16:creationId xmlns:a16="http://schemas.microsoft.com/office/drawing/2014/main" id="{6A095575-ED84-3F40-8629-50641C4074A6}"/>
                </a:ext>
              </a:extLst>
            </p:cNvPr>
            <p:cNvSpPr>
              <a:spLocks/>
            </p:cNvSpPr>
            <p:nvPr/>
          </p:nvSpPr>
          <p:spPr bwMode="auto">
            <a:xfrm>
              <a:off x="7439035"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2" name="Freeform 599">
              <a:extLst>
                <a:ext uri="{FF2B5EF4-FFF2-40B4-BE49-F238E27FC236}">
                  <a16:creationId xmlns:a16="http://schemas.microsoft.com/office/drawing/2014/main" id="{B4058805-E75C-274E-8B8B-E00E1263AC07}"/>
                </a:ext>
              </a:extLst>
            </p:cNvPr>
            <p:cNvSpPr>
              <a:spLocks/>
            </p:cNvSpPr>
            <p:nvPr/>
          </p:nvSpPr>
          <p:spPr bwMode="auto">
            <a:xfrm>
              <a:off x="7483620" y="4449070"/>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3" name="Freeform 600">
              <a:extLst>
                <a:ext uri="{FF2B5EF4-FFF2-40B4-BE49-F238E27FC236}">
                  <a16:creationId xmlns:a16="http://schemas.microsoft.com/office/drawing/2014/main" id="{53613686-D3AC-3C40-9AB0-3BFD1AF3420E}"/>
                </a:ext>
              </a:extLst>
            </p:cNvPr>
            <p:cNvSpPr>
              <a:spLocks/>
            </p:cNvSpPr>
            <p:nvPr/>
          </p:nvSpPr>
          <p:spPr bwMode="auto">
            <a:xfrm>
              <a:off x="7177888" y="4420403"/>
              <a:ext cx="831211"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4" name="Freeform 601">
              <a:extLst>
                <a:ext uri="{FF2B5EF4-FFF2-40B4-BE49-F238E27FC236}">
                  <a16:creationId xmlns:a16="http://schemas.microsoft.com/office/drawing/2014/main" id="{EC7D3F11-CFEC-1241-AB67-0B624F6BF7B6}"/>
                </a:ext>
              </a:extLst>
            </p:cNvPr>
            <p:cNvSpPr>
              <a:spLocks/>
            </p:cNvSpPr>
            <p:nvPr/>
          </p:nvSpPr>
          <p:spPr bwMode="auto">
            <a:xfrm>
              <a:off x="7196999"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5" name="Freeform 602">
              <a:extLst>
                <a:ext uri="{FF2B5EF4-FFF2-40B4-BE49-F238E27FC236}">
                  <a16:creationId xmlns:a16="http://schemas.microsoft.com/office/drawing/2014/main" id="{CE46100A-2151-6C46-8FEC-2AAD0B4A9EFD}"/>
                </a:ext>
              </a:extLst>
            </p:cNvPr>
            <p:cNvSpPr>
              <a:spLocks/>
            </p:cNvSpPr>
            <p:nvPr/>
          </p:nvSpPr>
          <p:spPr bwMode="auto">
            <a:xfrm>
              <a:off x="7419925" y="3767367"/>
              <a:ext cx="1455415"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6" name="Freeform 604">
              <a:extLst>
                <a:ext uri="{FF2B5EF4-FFF2-40B4-BE49-F238E27FC236}">
                  <a16:creationId xmlns:a16="http://schemas.microsoft.com/office/drawing/2014/main" id="{ACF7ABDD-6C79-084E-970E-C52F58D2DD08}"/>
                </a:ext>
              </a:extLst>
            </p:cNvPr>
            <p:cNvSpPr>
              <a:spLocks/>
            </p:cNvSpPr>
            <p:nvPr/>
          </p:nvSpPr>
          <p:spPr bwMode="auto">
            <a:xfrm>
              <a:off x="8101457" y="4187857"/>
              <a:ext cx="130573"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7" name="Freeform 605">
              <a:extLst>
                <a:ext uri="{FF2B5EF4-FFF2-40B4-BE49-F238E27FC236}">
                  <a16:creationId xmlns:a16="http://schemas.microsoft.com/office/drawing/2014/main" id="{BE6107C6-DF89-A748-99D4-17CFF674ECD7}"/>
                </a:ext>
              </a:extLst>
            </p:cNvPr>
            <p:cNvSpPr>
              <a:spLocks/>
            </p:cNvSpPr>
            <p:nvPr/>
          </p:nvSpPr>
          <p:spPr bwMode="auto">
            <a:xfrm>
              <a:off x="7738399"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8" name="Freeform 606">
              <a:extLst>
                <a:ext uri="{FF2B5EF4-FFF2-40B4-BE49-F238E27FC236}">
                  <a16:creationId xmlns:a16="http://schemas.microsoft.com/office/drawing/2014/main" id="{40558DD6-C19E-0C46-A5B4-2FF09AF54FF6}"/>
                </a:ext>
              </a:extLst>
            </p:cNvPr>
            <p:cNvSpPr>
              <a:spLocks/>
            </p:cNvSpPr>
            <p:nvPr/>
          </p:nvSpPr>
          <p:spPr bwMode="auto">
            <a:xfrm>
              <a:off x="7980437"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9" name="Freeform 607">
              <a:extLst>
                <a:ext uri="{FF2B5EF4-FFF2-40B4-BE49-F238E27FC236}">
                  <a16:creationId xmlns:a16="http://schemas.microsoft.com/office/drawing/2014/main" id="{9DEBEB31-D6C2-1F43-9E6E-74D5D24DFC6D}"/>
                </a:ext>
              </a:extLst>
            </p:cNvPr>
            <p:cNvSpPr>
              <a:spLocks/>
            </p:cNvSpPr>
            <p:nvPr/>
          </p:nvSpPr>
          <p:spPr bwMode="auto">
            <a:xfrm>
              <a:off x="4805276"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0" name="Freeform 608">
              <a:extLst>
                <a:ext uri="{FF2B5EF4-FFF2-40B4-BE49-F238E27FC236}">
                  <a16:creationId xmlns:a16="http://schemas.microsoft.com/office/drawing/2014/main" id="{0A1D3567-68B5-9B43-BBFA-050B2851D2C7}"/>
                </a:ext>
              </a:extLst>
            </p:cNvPr>
            <p:cNvSpPr>
              <a:spLocks/>
            </p:cNvSpPr>
            <p:nvPr/>
          </p:nvSpPr>
          <p:spPr bwMode="auto">
            <a:xfrm>
              <a:off x="4872158"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1" name="Freeform 609">
              <a:extLst>
                <a:ext uri="{FF2B5EF4-FFF2-40B4-BE49-F238E27FC236}">
                  <a16:creationId xmlns:a16="http://schemas.microsoft.com/office/drawing/2014/main" id="{B6BCE2CE-72B5-DF48-AEEB-7376D68468A2}"/>
                </a:ext>
              </a:extLst>
            </p:cNvPr>
            <p:cNvSpPr>
              <a:spLocks/>
            </p:cNvSpPr>
            <p:nvPr/>
          </p:nvSpPr>
          <p:spPr bwMode="auto">
            <a:xfrm>
              <a:off x="3919926"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2" name="Freeform 610">
              <a:extLst>
                <a:ext uri="{FF2B5EF4-FFF2-40B4-BE49-F238E27FC236}">
                  <a16:creationId xmlns:a16="http://schemas.microsoft.com/office/drawing/2014/main" id="{F8837E49-06AD-494E-AA59-F505CBE33F27}"/>
                </a:ext>
              </a:extLst>
            </p:cNvPr>
            <p:cNvSpPr>
              <a:spLocks/>
            </p:cNvSpPr>
            <p:nvPr/>
          </p:nvSpPr>
          <p:spPr bwMode="auto">
            <a:xfrm>
              <a:off x="17661963"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3" name="Freeform 611">
              <a:extLst>
                <a:ext uri="{FF2B5EF4-FFF2-40B4-BE49-F238E27FC236}">
                  <a16:creationId xmlns:a16="http://schemas.microsoft.com/office/drawing/2014/main" id="{2032DAE0-E2B0-AB4E-9A56-0E0077CD8160}"/>
                </a:ext>
              </a:extLst>
            </p:cNvPr>
            <p:cNvSpPr>
              <a:spLocks/>
            </p:cNvSpPr>
            <p:nvPr/>
          </p:nvSpPr>
          <p:spPr bwMode="auto">
            <a:xfrm>
              <a:off x="17540944"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4" name="Freeform 612">
              <a:extLst>
                <a:ext uri="{FF2B5EF4-FFF2-40B4-BE49-F238E27FC236}">
                  <a16:creationId xmlns:a16="http://schemas.microsoft.com/office/drawing/2014/main" id="{FB2C64DC-7BD9-AF49-9832-4F7D8D592049}"/>
                </a:ext>
              </a:extLst>
            </p:cNvPr>
            <p:cNvSpPr>
              <a:spLocks/>
            </p:cNvSpPr>
            <p:nvPr/>
          </p:nvSpPr>
          <p:spPr bwMode="auto">
            <a:xfrm>
              <a:off x="17961326"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5" name="Rectangle 613">
              <a:extLst>
                <a:ext uri="{FF2B5EF4-FFF2-40B4-BE49-F238E27FC236}">
                  <a16:creationId xmlns:a16="http://schemas.microsoft.com/office/drawing/2014/main" id="{2210EF92-6882-EC4C-ADE0-83167D212309}"/>
                </a:ext>
              </a:extLst>
            </p:cNvPr>
            <p:cNvSpPr>
              <a:spLocks noChangeArrowheads="1"/>
            </p:cNvSpPr>
            <p:nvPr/>
          </p:nvSpPr>
          <p:spPr bwMode="auto">
            <a:xfrm>
              <a:off x="12451775" y="5197675"/>
              <a:ext cx="3187" cy="3188"/>
            </a:xfrm>
            <a:prstGeom prst="rect">
              <a:avLst/>
            </a:pr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6" name="Freeform 614">
              <a:extLst>
                <a:ext uri="{FF2B5EF4-FFF2-40B4-BE49-F238E27FC236}">
                  <a16:creationId xmlns:a16="http://schemas.microsoft.com/office/drawing/2014/main" id="{8B90BBBF-A0C5-BA4C-884F-AA0918959B6C}"/>
                </a:ext>
              </a:extLst>
            </p:cNvPr>
            <p:cNvSpPr>
              <a:spLocks/>
            </p:cNvSpPr>
            <p:nvPr/>
          </p:nvSpPr>
          <p:spPr bwMode="auto">
            <a:xfrm>
              <a:off x="9257505"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7" name="Freeform 615">
              <a:extLst>
                <a:ext uri="{FF2B5EF4-FFF2-40B4-BE49-F238E27FC236}">
                  <a16:creationId xmlns:a16="http://schemas.microsoft.com/office/drawing/2014/main" id="{0128F2CE-4236-DC4F-A888-13D6C74D425D}"/>
                </a:ext>
              </a:extLst>
            </p:cNvPr>
            <p:cNvSpPr>
              <a:spLocks/>
            </p:cNvSpPr>
            <p:nvPr/>
          </p:nvSpPr>
          <p:spPr bwMode="auto">
            <a:xfrm>
              <a:off x="7821202"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8" name="Freeform 616">
              <a:extLst>
                <a:ext uri="{FF2B5EF4-FFF2-40B4-BE49-F238E27FC236}">
                  <a16:creationId xmlns:a16="http://schemas.microsoft.com/office/drawing/2014/main" id="{83DABC1A-765C-B64D-8616-D10C3F51CA85}"/>
                </a:ext>
              </a:extLst>
            </p:cNvPr>
            <p:cNvSpPr>
              <a:spLocks/>
            </p:cNvSpPr>
            <p:nvPr/>
          </p:nvSpPr>
          <p:spPr bwMode="auto">
            <a:xfrm>
              <a:off x="8483620"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9" name="Freeform 617">
              <a:extLst>
                <a:ext uri="{FF2B5EF4-FFF2-40B4-BE49-F238E27FC236}">
                  <a16:creationId xmlns:a16="http://schemas.microsoft.com/office/drawing/2014/main" id="{444442EE-987F-F24B-AEA5-CDCA225911B1}"/>
                </a:ext>
              </a:extLst>
            </p:cNvPr>
            <p:cNvSpPr>
              <a:spLocks/>
            </p:cNvSpPr>
            <p:nvPr/>
          </p:nvSpPr>
          <p:spPr bwMode="auto">
            <a:xfrm>
              <a:off x="8305279" y="11747159"/>
              <a:ext cx="280255"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0" name="Freeform 618">
              <a:extLst>
                <a:ext uri="{FF2B5EF4-FFF2-40B4-BE49-F238E27FC236}">
                  <a16:creationId xmlns:a16="http://schemas.microsoft.com/office/drawing/2014/main" id="{4E21BFCB-7107-CB46-A858-A768092842C3}"/>
                </a:ext>
              </a:extLst>
            </p:cNvPr>
            <p:cNvSpPr>
              <a:spLocks/>
            </p:cNvSpPr>
            <p:nvPr/>
          </p:nvSpPr>
          <p:spPr bwMode="auto">
            <a:xfrm>
              <a:off x="8260690"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1" name="Freeform 619">
              <a:extLst>
                <a:ext uri="{FF2B5EF4-FFF2-40B4-BE49-F238E27FC236}">
                  <a16:creationId xmlns:a16="http://schemas.microsoft.com/office/drawing/2014/main" id="{6C2C1AB9-14B0-014D-A1E7-3334298F20AD}"/>
                </a:ext>
              </a:extLst>
            </p:cNvPr>
            <p:cNvSpPr>
              <a:spLocks/>
            </p:cNvSpPr>
            <p:nvPr/>
          </p:nvSpPr>
          <p:spPr bwMode="auto">
            <a:xfrm>
              <a:off x="883075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2" name="Freeform 620">
              <a:extLst>
                <a:ext uri="{FF2B5EF4-FFF2-40B4-BE49-F238E27FC236}">
                  <a16:creationId xmlns:a16="http://schemas.microsoft.com/office/drawing/2014/main" id="{43BD1A24-FFDC-924A-8271-068FFA1105C0}"/>
                </a:ext>
              </a:extLst>
            </p:cNvPr>
            <p:cNvSpPr>
              <a:spLocks/>
            </p:cNvSpPr>
            <p:nvPr/>
          </p:nvSpPr>
          <p:spPr bwMode="auto">
            <a:xfrm>
              <a:off x="8986805" y="8752743"/>
              <a:ext cx="207005"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3" name="Freeform 621">
              <a:extLst>
                <a:ext uri="{FF2B5EF4-FFF2-40B4-BE49-F238E27FC236}">
                  <a16:creationId xmlns:a16="http://schemas.microsoft.com/office/drawing/2014/main" id="{87A20B0B-5798-F641-AB7C-1AF489D04A19}"/>
                </a:ext>
              </a:extLst>
            </p:cNvPr>
            <p:cNvSpPr>
              <a:spLocks/>
            </p:cNvSpPr>
            <p:nvPr/>
          </p:nvSpPr>
          <p:spPr bwMode="auto">
            <a:xfrm>
              <a:off x="9155596" y="8771860"/>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4" name="Freeform 622">
              <a:extLst>
                <a:ext uri="{FF2B5EF4-FFF2-40B4-BE49-F238E27FC236}">
                  <a16:creationId xmlns:a16="http://schemas.microsoft.com/office/drawing/2014/main" id="{445A7336-F3C2-9444-B6AC-10CE53ACAAC4}"/>
                </a:ext>
              </a:extLst>
            </p:cNvPr>
            <p:cNvSpPr>
              <a:spLocks/>
            </p:cNvSpPr>
            <p:nvPr/>
          </p:nvSpPr>
          <p:spPr bwMode="auto">
            <a:xfrm>
              <a:off x="7821202" y="8453303"/>
              <a:ext cx="754779"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5" name="Freeform 623">
              <a:extLst>
                <a:ext uri="{FF2B5EF4-FFF2-40B4-BE49-F238E27FC236}">
                  <a16:creationId xmlns:a16="http://schemas.microsoft.com/office/drawing/2014/main" id="{A85B1923-AD90-CF4F-BE94-60BAB66A824A}"/>
                </a:ext>
              </a:extLst>
            </p:cNvPr>
            <p:cNvSpPr>
              <a:spLocks/>
            </p:cNvSpPr>
            <p:nvPr/>
          </p:nvSpPr>
          <p:spPr bwMode="auto">
            <a:xfrm>
              <a:off x="7923111" y="8978917"/>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6" name="Freeform 624">
              <a:extLst>
                <a:ext uri="{FF2B5EF4-FFF2-40B4-BE49-F238E27FC236}">
                  <a16:creationId xmlns:a16="http://schemas.microsoft.com/office/drawing/2014/main" id="{37D9CCED-6E2A-184A-B398-55F57C0C770F}"/>
                </a:ext>
              </a:extLst>
            </p:cNvPr>
            <p:cNvSpPr>
              <a:spLocks/>
            </p:cNvSpPr>
            <p:nvPr/>
          </p:nvSpPr>
          <p:spPr bwMode="auto">
            <a:xfrm>
              <a:off x="7894449" y="9036258"/>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7" name="Freeform 625">
              <a:extLst>
                <a:ext uri="{FF2B5EF4-FFF2-40B4-BE49-F238E27FC236}">
                  <a16:creationId xmlns:a16="http://schemas.microsoft.com/office/drawing/2014/main" id="{A0A1B488-D765-4043-8C03-F2611EC6F0FA}"/>
                </a:ext>
              </a:extLst>
            </p:cNvPr>
            <p:cNvSpPr>
              <a:spLocks/>
            </p:cNvSpPr>
            <p:nvPr/>
          </p:nvSpPr>
          <p:spPr bwMode="auto">
            <a:xfrm>
              <a:off x="8158781" y="9867686"/>
              <a:ext cx="407642" cy="1984598"/>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8" name="Freeform 626">
              <a:extLst>
                <a:ext uri="{FF2B5EF4-FFF2-40B4-BE49-F238E27FC236}">
                  <a16:creationId xmlns:a16="http://schemas.microsoft.com/office/drawing/2014/main" id="{8C6A8E9A-F680-ED44-9CE4-96770A58C71A}"/>
                </a:ext>
              </a:extLst>
            </p:cNvPr>
            <p:cNvSpPr>
              <a:spLocks/>
            </p:cNvSpPr>
            <p:nvPr/>
          </p:nvSpPr>
          <p:spPr bwMode="auto">
            <a:xfrm>
              <a:off x="8435850" y="9485419"/>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9" name="Freeform 627">
              <a:extLst>
                <a:ext uri="{FF2B5EF4-FFF2-40B4-BE49-F238E27FC236}">
                  <a16:creationId xmlns:a16="http://schemas.microsoft.com/office/drawing/2014/main" id="{ED8C798B-F2B9-514E-9D00-5AC1743F943E}"/>
                </a:ext>
              </a:extLst>
            </p:cNvPr>
            <p:cNvSpPr>
              <a:spLocks/>
            </p:cNvSpPr>
            <p:nvPr/>
          </p:nvSpPr>
          <p:spPr bwMode="auto">
            <a:xfrm>
              <a:off x="8773431" y="9950509"/>
              <a:ext cx="420382"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0" name="Freeform 628">
              <a:extLst>
                <a:ext uri="{FF2B5EF4-FFF2-40B4-BE49-F238E27FC236}">
                  <a16:creationId xmlns:a16="http://schemas.microsoft.com/office/drawing/2014/main" id="{C1C770CC-EA4D-E64F-98DC-59CB2DB213CA}"/>
                </a:ext>
              </a:extLst>
            </p:cNvPr>
            <p:cNvSpPr>
              <a:spLocks noEditPoints="1"/>
            </p:cNvSpPr>
            <p:nvPr/>
          </p:nvSpPr>
          <p:spPr bwMode="auto">
            <a:xfrm>
              <a:off x="8241584" y="8800525"/>
              <a:ext cx="1856686"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1" name="Freeform 629">
              <a:extLst>
                <a:ext uri="{FF2B5EF4-FFF2-40B4-BE49-F238E27FC236}">
                  <a16:creationId xmlns:a16="http://schemas.microsoft.com/office/drawing/2014/main" id="{FEF60DE9-924B-564E-930E-C6E66FF0368C}"/>
                </a:ext>
              </a:extLst>
            </p:cNvPr>
            <p:cNvSpPr>
              <a:spLocks/>
            </p:cNvSpPr>
            <p:nvPr/>
          </p:nvSpPr>
          <p:spPr bwMode="auto">
            <a:xfrm>
              <a:off x="8961328" y="10485682"/>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2" name="Freeform 630">
              <a:extLst>
                <a:ext uri="{FF2B5EF4-FFF2-40B4-BE49-F238E27FC236}">
                  <a16:creationId xmlns:a16="http://schemas.microsoft.com/office/drawing/2014/main" id="{DBF0627D-2CBF-E14A-8AD9-2C6C0046C1E5}"/>
                </a:ext>
              </a:extLst>
            </p:cNvPr>
            <p:cNvSpPr>
              <a:spLocks/>
            </p:cNvSpPr>
            <p:nvPr/>
          </p:nvSpPr>
          <p:spPr bwMode="auto">
            <a:xfrm>
              <a:off x="8241584" y="10074745"/>
              <a:ext cx="961782"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3" name="Freeform 631">
              <a:extLst>
                <a:ext uri="{FF2B5EF4-FFF2-40B4-BE49-F238E27FC236}">
                  <a16:creationId xmlns:a16="http://schemas.microsoft.com/office/drawing/2014/main" id="{A9E688C3-13F6-C64F-B054-1E3DF50607A2}"/>
                </a:ext>
              </a:extLst>
            </p:cNvPr>
            <p:cNvSpPr>
              <a:spLocks/>
            </p:cNvSpPr>
            <p:nvPr/>
          </p:nvSpPr>
          <p:spPr bwMode="auto">
            <a:xfrm>
              <a:off x="7617378" y="8313140"/>
              <a:ext cx="203823"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4" name="Freeform 632">
              <a:extLst>
                <a:ext uri="{FF2B5EF4-FFF2-40B4-BE49-F238E27FC236}">
                  <a16:creationId xmlns:a16="http://schemas.microsoft.com/office/drawing/2014/main" id="{A7EA01F6-2FF6-124D-A6EE-AB7AB327DA38}"/>
                </a:ext>
              </a:extLst>
            </p:cNvPr>
            <p:cNvSpPr>
              <a:spLocks/>
            </p:cNvSpPr>
            <p:nvPr/>
          </p:nvSpPr>
          <p:spPr bwMode="auto">
            <a:xfrm>
              <a:off x="7681075"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5" name="Freeform 633">
              <a:extLst>
                <a:ext uri="{FF2B5EF4-FFF2-40B4-BE49-F238E27FC236}">
                  <a16:creationId xmlns:a16="http://schemas.microsoft.com/office/drawing/2014/main" id="{40B78615-77E8-E24C-9254-CBD6543DC7AC}"/>
                </a:ext>
              </a:extLst>
            </p:cNvPr>
            <p:cNvSpPr>
              <a:spLocks/>
            </p:cNvSpPr>
            <p:nvPr/>
          </p:nvSpPr>
          <p:spPr bwMode="auto">
            <a:xfrm>
              <a:off x="7502729" y="8360922"/>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6" name="Freeform 634">
              <a:extLst>
                <a:ext uri="{FF2B5EF4-FFF2-40B4-BE49-F238E27FC236}">
                  <a16:creationId xmlns:a16="http://schemas.microsoft.com/office/drawing/2014/main" id="{551D995C-1245-C946-8D57-FC258346F099}"/>
                </a:ext>
              </a:extLst>
            </p:cNvPr>
            <p:cNvSpPr>
              <a:spLocks/>
            </p:cNvSpPr>
            <p:nvPr/>
          </p:nvSpPr>
          <p:spPr bwMode="auto">
            <a:xfrm>
              <a:off x="7391264" y="8192092"/>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7" name="Freeform 635">
              <a:extLst>
                <a:ext uri="{FF2B5EF4-FFF2-40B4-BE49-F238E27FC236}">
                  <a16:creationId xmlns:a16="http://schemas.microsoft.com/office/drawing/2014/main" id="{035A933C-53C3-6944-AECE-765907B7D538}"/>
                </a:ext>
              </a:extLst>
            </p:cNvPr>
            <p:cNvSpPr>
              <a:spLocks/>
            </p:cNvSpPr>
            <p:nvPr/>
          </p:nvSpPr>
          <p:spPr bwMode="auto">
            <a:xfrm>
              <a:off x="6254323" y="7453043"/>
              <a:ext cx="1398091"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8" name="Freeform 636">
              <a:extLst>
                <a:ext uri="{FF2B5EF4-FFF2-40B4-BE49-F238E27FC236}">
                  <a16:creationId xmlns:a16="http://schemas.microsoft.com/office/drawing/2014/main" id="{B559FC5C-47D3-6E4E-B366-2B777ABE6175}"/>
                </a:ext>
              </a:extLst>
            </p:cNvPr>
            <p:cNvSpPr>
              <a:spLocks/>
            </p:cNvSpPr>
            <p:nvPr/>
          </p:nvSpPr>
          <p:spPr bwMode="auto">
            <a:xfrm>
              <a:off x="7531393" y="8287657"/>
              <a:ext cx="280255"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9" name="Freeform 637">
              <a:extLst>
                <a:ext uri="{FF2B5EF4-FFF2-40B4-BE49-F238E27FC236}">
                  <a16:creationId xmlns:a16="http://schemas.microsoft.com/office/drawing/2014/main" id="{A522C8AD-B9E9-F645-9021-DC6110A66577}"/>
                </a:ext>
              </a:extLst>
            </p:cNvPr>
            <p:cNvSpPr>
              <a:spLocks/>
            </p:cNvSpPr>
            <p:nvPr/>
          </p:nvSpPr>
          <p:spPr bwMode="auto">
            <a:xfrm>
              <a:off x="7531393" y="8163420"/>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0" name="Freeform 638">
              <a:extLst>
                <a:ext uri="{FF2B5EF4-FFF2-40B4-BE49-F238E27FC236}">
                  <a16:creationId xmlns:a16="http://schemas.microsoft.com/office/drawing/2014/main" id="{88FD5E96-5500-5A40-B14D-D0BFEC0119D2}"/>
                </a:ext>
              </a:extLst>
            </p:cNvPr>
            <p:cNvSpPr>
              <a:spLocks/>
            </p:cNvSpPr>
            <p:nvPr/>
          </p:nvSpPr>
          <p:spPr bwMode="auto">
            <a:xfrm>
              <a:off x="8232026" y="8080593"/>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1" name="Freeform 639">
              <a:extLst>
                <a:ext uri="{FF2B5EF4-FFF2-40B4-BE49-F238E27FC236}">
                  <a16:creationId xmlns:a16="http://schemas.microsoft.com/office/drawing/2014/main" id="{677C8531-08C9-0F42-B2CC-F6101A1C89AA}"/>
                </a:ext>
              </a:extLst>
            </p:cNvPr>
            <p:cNvSpPr>
              <a:spLocks/>
            </p:cNvSpPr>
            <p:nvPr/>
          </p:nvSpPr>
          <p:spPr bwMode="auto">
            <a:xfrm>
              <a:off x="8343494" y="8080593"/>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2" name="Freeform 640">
              <a:extLst>
                <a:ext uri="{FF2B5EF4-FFF2-40B4-BE49-F238E27FC236}">
                  <a16:creationId xmlns:a16="http://schemas.microsoft.com/office/drawing/2014/main" id="{22E37EC1-80A3-574B-BE1E-3FA2BD26A674}"/>
                </a:ext>
              </a:extLst>
            </p:cNvPr>
            <p:cNvSpPr>
              <a:spLocks/>
            </p:cNvSpPr>
            <p:nvPr/>
          </p:nvSpPr>
          <p:spPr bwMode="auto">
            <a:xfrm>
              <a:off x="3843494" y="4965129"/>
              <a:ext cx="1812104"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3" name="Freeform 641">
              <a:extLst>
                <a:ext uri="{FF2B5EF4-FFF2-40B4-BE49-F238E27FC236}">
                  <a16:creationId xmlns:a16="http://schemas.microsoft.com/office/drawing/2014/main" id="{43596020-5D7F-6A40-A72F-84764D2AD700}"/>
                </a:ext>
              </a:extLst>
            </p:cNvPr>
            <p:cNvSpPr>
              <a:spLocks/>
            </p:cNvSpPr>
            <p:nvPr/>
          </p:nvSpPr>
          <p:spPr bwMode="auto">
            <a:xfrm>
              <a:off x="5888078" y="6516489"/>
              <a:ext cx="2697453"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4" name="Freeform 642">
              <a:extLst>
                <a:ext uri="{FF2B5EF4-FFF2-40B4-BE49-F238E27FC236}">
                  <a16:creationId xmlns:a16="http://schemas.microsoft.com/office/drawing/2014/main" id="{31CB5A28-7128-444D-89AB-8E15DB21A2B7}"/>
                </a:ext>
              </a:extLst>
            </p:cNvPr>
            <p:cNvSpPr>
              <a:spLocks noEditPoints="1"/>
            </p:cNvSpPr>
            <p:nvPr/>
          </p:nvSpPr>
          <p:spPr bwMode="auto">
            <a:xfrm>
              <a:off x="5133303" y="4907792"/>
              <a:ext cx="3984077"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5" name="Freeform 643">
              <a:extLst>
                <a:ext uri="{FF2B5EF4-FFF2-40B4-BE49-F238E27FC236}">
                  <a16:creationId xmlns:a16="http://schemas.microsoft.com/office/drawing/2014/main" id="{66727F57-DF1B-664F-AA5E-D78AC525D7C9}"/>
                </a:ext>
              </a:extLst>
            </p:cNvPr>
            <p:cNvSpPr>
              <a:spLocks/>
            </p:cNvSpPr>
            <p:nvPr/>
          </p:nvSpPr>
          <p:spPr bwMode="auto">
            <a:xfrm>
              <a:off x="17343493"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6" name="Freeform 644">
              <a:extLst>
                <a:ext uri="{FF2B5EF4-FFF2-40B4-BE49-F238E27FC236}">
                  <a16:creationId xmlns:a16="http://schemas.microsoft.com/office/drawing/2014/main" id="{8AE7B015-A000-0342-8FC2-2B805C6E2097}"/>
                </a:ext>
              </a:extLst>
            </p:cNvPr>
            <p:cNvSpPr>
              <a:spLocks/>
            </p:cNvSpPr>
            <p:nvPr/>
          </p:nvSpPr>
          <p:spPr bwMode="auto">
            <a:xfrm>
              <a:off x="17419925"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7" name="Freeform 645">
              <a:extLst>
                <a:ext uri="{FF2B5EF4-FFF2-40B4-BE49-F238E27FC236}">
                  <a16:creationId xmlns:a16="http://schemas.microsoft.com/office/drawing/2014/main" id="{DF8C4FFA-FACC-894B-8B2A-FE1056B76692}"/>
                </a:ext>
              </a:extLst>
            </p:cNvPr>
            <p:cNvSpPr>
              <a:spLocks/>
            </p:cNvSpPr>
            <p:nvPr/>
          </p:nvSpPr>
          <p:spPr bwMode="auto">
            <a:xfrm>
              <a:off x="12273430"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8" name="Freeform 646">
              <a:extLst>
                <a:ext uri="{FF2B5EF4-FFF2-40B4-BE49-F238E27FC236}">
                  <a16:creationId xmlns:a16="http://schemas.microsoft.com/office/drawing/2014/main" id="{D2533C9E-524D-9341-8E0C-CFA3C8BA2DC1}"/>
                </a:ext>
              </a:extLst>
            </p:cNvPr>
            <p:cNvSpPr>
              <a:spLocks/>
            </p:cNvSpPr>
            <p:nvPr/>
          </p:nvSpPr>
          <p:spPr bwMode="auto">
            <a:xfrm>
              <a:off x="12142857" y="6545160"/>
              <a:ext cx="347131"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9" name="Freeform 647">
              <a:extLst>
                <a:ext uri="{FF2B5EF4-FFF2-40B4-BE49-F238E27FC236}">
                  <a16:creationId xmlns:a16="http://schemas.microsoft.com/office/drawing/2014/main" id="{35B74F6E-05E1-F244-911C-287DC5DD45E2}"/>
                </a:ext>
              </a:extLst>
            </p:cNvPr>
            <p:cNvSpPr>
              <a:spLocks/>
            </p:cNvSpPr>
            <p:nvPr/>
          </p:nvSpPr>
          <p:spPr bwMode="auto">
            <a:xfrm>
              <a:off x="12021837" y="6656654"/>
              <a:ext cx="531847"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0" name="Freeform 648">
              <a:extLst>
                <a:ext uri="{FF2B5EF4-FFF2-40B4-BE49-F238E27FC236}">
                  <a16:creationId xmlns:a16="http://schemas.microsoft.com/office/drawing/2014/main" id="{683B0B83-5845-CC47-A2FA-27B2638D0F83}"/>
                </a:ext>
              </a:extLst>
            </p:cNvPr>
            <p:cNvSpPr>
              <a:spLocks/>
            </p:cNvSpPr>
            <p:nvPr/>
          </p:nvSpPr>
          <p:spPr bwMode="auto">
            <a:xfrm>
              <a:off x="12330754"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1" name="Freeform 649">
              <a:extLst>
                <a:ext uri="{FF2B5EF4-FFF2-40B4-BE49-F238E27FC236}">
                  <a16:creationId xmlns:a16="http://schemas.microsoft.com/office/drawing/2014/main" id="{07C2905D-76F5-EE46-B209-E267D78D6CDC}"/>
                </a:ext>
              </a:extLst>
            </p:cNvPr>
            <p:cNvSpPr>
              <a:spLocks/>
            </p:cNvSpPr>
            <p:nvPr/>
          </p:nvSpPr>
          <p:spPr bwMode="auto">
            <a:xfrm>
              <a:off x="11470881" y="6414553"/>
              <a:ext cx="617834"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2" name="Freeform 650">
              <a:extLst>
                <a:ext uri="{FF2B5EF4-FFF2-40B4-BE49-F238E27FC236}">
                  <a16:creationId xmlns:a16="http://schemas.microsoft.com/office/drawing/2014/main" id="{33790957-BE37-6649-AAA0-01C1CEE32D7C}"/>
                </a:ext>
              </a:extLst>
            </p:cNvPr>
            <p:cNvSpPr>
              <a:spLocks/>
            </p:cNvSpPr>
            <p:nvPr/>
          </p:nvSpPr>
          <p:spPr bwMode="auto">
            <a:xfrm>
              <a:off x="11983619" y="6621615"/>
              <a:ext cx="207005"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3" name="Freeform 651">
              <a:extLst>
                <a:ext uri="{FF2B5EF4-FFF2-40B4-BE49-F238E27FC236}">
                  <a16:creationId xmlns:a16="http://schemas.microsoft.com/office/drawing/2014/main" id="{CE2CE8E1-5081-184C-96B5-6BEA32B29168}"/>
                </a:ext>
              </a:extLst>
            </p:cNvPr>
            <p:cNvSpPr>
              <a:spLocks/>
            </p:cNvSpPr>
            <p:nvPr/>
          </p:nvSpPr>
          <p:spPr bwMode="auto">
            <a:xfrm>
              <a:off x="11808462" y="6395439"/>
              <a:ext cx="194267"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4" name="Freeform 652">
              <a:extLst>
                <a:ext uri="{FF2B5EF4-FFF2-40B4-BE49-F238E27FC236}">
                  <a16:creationId xmlns:a16="http://schemas.microsoft.com/office/drawing/2014/main" id="{74B89B14-3812-A348-860A-CC1780F0962A}"/>
                </a:ext>
              </a:extLst>
            </p:cNvPr>
            <p:cNvSpPr>
              <a:spLocks/>
            </p:cNvSpPr>
            <p:nvPr/>
          </p:nvSpPr>
          <p:spPr bwMode="auto">
            <a:xfrm>
              <a:off x="11967698"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5" name="Freeform 653">
              <a:extLst>
                <a:ext uri="{FF2B5EF4-FFF2-40B4-BE49-F238E27FC236}">
                  <a16:creationId xmlns:a16="http://schemas.microsoft.com/office/drawing/2014/main" id="{547CF1F9-4D64-1E44-8318-C71D77705260}"/>
                </a:ext>
              </a:extLst>
            </p:cNvPr>
            <p:cNvSpPr>
              <a:spLocks/>
            </p:cNvSpPr>
            <p:nvPr/>
          </p:nvSpPr>
          <p:spPr bwMode="auto">
            <a:xfrm>
              <a:off x="11853049" y="6264833"/>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6" name="Freeform 654">
              <a:extLst>
                <a:ext uri="{FF2B5EF4-FFF2-40B4-BE49-F238E27FC236}">
                  <a16:creationId xmlns:a16="http://schemas.microsoft.com/office/drawing/2014/main" id="{A2844D0D-8C7A-3844-A5DF-55241A814B4E}"/>
                </a:ext>
              </a:extLst>
            </p:cNvPr>
            <p:cNvSpPr>
              <a:spLocks/>
            </p:cNvSpPr>
            <p:nvPr/>
          </p:nvSpPr>
          <p:spPr bwMode="auto">
            <a:xfrm>
              <a:off x="12079161" y="5984504"/>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7" name="Freeform 655">
              <a:extLst>
                <a:ext uri="{FF2B5EF4-FFF2-40B4-BE49-F238E27FC236}">
                  <a16:creationId xmlns:a16="http://schemas.microsoft.com/office/drawing/2014/main" id="{763B1747-0029-604D-B031-C0D13C5F3C49}"/>
                </a:ext>
              </a:extLst>
            </p:cNvPr>
            <p:cNvSpPr>
              <a:spLocks/>
            </p:cNvSpPr>
            <p:nvPr/>
          </p:nvSpPr>
          <p:spPr bwMode="auto">
            <a:xfrm>
              <a:off x="11977252" y="6172455"/>
              <a:ext cx="417197"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8" name="Freeform 656">
              <a:extLst>
                <a:ext uri="{FF2B5EF4-FFF2-40B4-BE49-F238E27FC236}">
                  <a16:creationId xmlns:a16="http://schemas.microsoft.com/office/drawing/2014/main" id="{32DB52AB-79DA-D647-95AB-D781225AE2F4}"/>
                </a:ext>
              </a:extLst>
            </p:cNvPr>
            <p:cNvSpPr>
              <a:spLocks/>
            </p:cNvSpPr>
            <p:nvPr/>
          </p:nvSpPr>
          <p:spPr bwMode="auto">
            <a:xfrm>
              <a:off x="12712921" y="6322173"/>
              <a:ext cx="831211"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9" name="Freeform 657">
              <a:extLst>
                <a:ext uri="{FF2B5EF4-FFF2-40B4-BE49-F238E27FC236}">
                  <a16:creationId xmlns:a16="http://schemas.microsoft.com/office/drawing/2014/main" id="{6DB36EB4-0350-B548-824D-B632E9B3C0BD}"/>
                </a:ext>
              </a:extLst>
            </p:cNvPr>
            <p:cNvSpPr>
              <a:spLocks/>
            </p:cNvSpPr>
            <p:nvPr/>
          </p:nvSpPr>
          <p:spPr bwMode="auto">
            <a:xfrm>
              <a:off x="12451775" y="6506933"/>
              <a:ext cx="280255"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0" name="Freeform 658">
              <a:extLst>
                <a:ext uri="{FF2B5EF4-FFF2-40B4-BE49-F238E27FC236}">
                  <a16:creationId xmlns:a16="http://schemas.microsoft.com/office/drawing/2014/main" id="{9695B01E-B00B-1642-A379-6507FE862562}"/>
                </a:ext>
              </a:extLst>
            </p:cNvPr>
            <p:cNvSpPr>
              <a:spLocks/>
            </p:cNvSpPr>
            <p:nvPr/>
          </p:nvSpPr>
          <p:spPr bwMode="auto">
            <a:xfrm>
              <a:off x="12760689" y="6086442"/>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1" name="Freeform 659">
              <a:extLst>
                <a:ext uri="{FF2B5EF4-FFF2-40B4-BE49-F238E27FC236}">
                  <a16:creationId xmlns:a16="http://schemas.microsoft.com/office/drawing/2014/main" id="{AC5E5122-8B67-F54A-931C-F7FA5CE77C4D}"/>
                </a:ext>
              </a:extLst>
            </p:cNvPr>
            <p:cNvSpPr>
              <a:spLocks/>
            </p:cNvSpPr>
            <p:nvPr/>
          </p:nvSpPr>
          <p:spPr bwMode="auto">
            <a:xfrm>
              <a:off x="12658780" y="6067328"/>
              <a:ext cx="270699"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2" name="Freeform 660">
              <a:extLst>
                <a:ext uri="{FF2B5EF4-FFF2-40B4-BE49-F238E27FC236}">
                  <a16:creationId xmlns:a16="http://schemas.microsoft.com/office/drawing/2014/main" id="{C5C61E7A-F5BC-6141-A318-2EE80EDC9D85}"/>
                </a:ext>
              </a:extLst>
            </p:cNvPr>
            <p:cNvSpPr>
              <a:spLocks/>
            </p:cNvSpPr>
            <p:nvPr/>
          </p:nvSpPr>
          <p:spPr bwMode="auto">
            <a:xfrm>
              <a:off x="12658780"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3" name="Freeform 661">
              <a:extLst>
                <a:ext uri="{FF2B5EF4-FFF2-40B4-BE49-F238E27FC236}">
                  <a16:creationId xmlns:a16="http://schemas.microsoft.com/office/drawing/2014/main" id="{AEED2392-F03A-A84B-833E-B05FD1FD67D9}"/>
                </a:ext>
              </a:extLst>
            </p:cNvPr>
            <p:cNvSpPr>
              <a:spLocks/>
            </p:cNvSpPr>
            <p:nvPr/>
          </p:nvSpPr>
          <p:spPr bwMode="auto">
            <a:xfrm>
              <a:off x="12760689"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4" name="Freeform 662">
              <a:extLst>
                <a:ext uri="{FF2B5EF4-FFF2-40B4-BE49-F238E27FC236}">
                  <a16:creationId xmlns:a16="http://schemas.microsoft.com/office/drawing/2014/main" id="{0CB62111-0BD3-9844-B40E-CAB1639D33DB}"/>
                </a:ext>
              </a:extLst>
            </p:cNvPr>
            <p:cNvSpPr>
              <a:spLocks/>
            </p:cNvSpPr>
            <p:nvPr/>
          </p:nvSpPr>
          <p:spPr bwMode="auto">
            <a:xfrm>
              <a:off x="12591903" y="6143783"/>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5" name="Freeform 663">
              <a:extLst>
                <a:ext uri="{FF2B5EF4-FFF2-40B4-BE49-F238E27FC236}">
                  <a16:creationId xmlns:a16="http://schemas.microsoft.com/office/drawing/2014/main" id="{CC106170-8673-A749-9092-1EF9586D169F}"/>
                </a:ext>
              </a:extLst>
            </p:cNvPr>
            <p:cNvSpPr>
              <a:spLocks/>
            </p:cNvSpPr>
            <p:nvPr/>
          </p:nvSpPr>
          <p:spPr bwMode="auto">
            <a:xfrm>
              <a:off x="12359416" y="6162893"/>
              <a:ext cx="445859"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6" name="Freeform 664">
              <a:extLst>
                <a:ext uri="{FF2B5EF4-FFF2-40B4-BE49-F238E27FC236}">
                  <a16:creationId xmlns:a16="http://schemas.microsoft.com/office/drawing/2014/main" id="{94FFA812-FF2E-2340-B913-2B84311D9D5C}"/>
                </a:ext>
              </a:extLst>
            </p:cNvPr>
            <p:cNvSpPr>
              <a:spLocks/>
            </p:cNvSpPr>
            <p:nvPr/>
          </p:nvSpPr>
          <p:spPr bwMode="auto">
            <a:xfrm>
              <a:off x="12630115" y="6573832"/>
              <a:ext cx="429937"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7" name="Freeform 665">
              <a:extLst>
                <a:ext uri="{FF2B5EF4-FFF2-40B4-BE49-F238E27FC236}">
                  <a16:creationId xmlns:a16="http://schemas.microsoft.com/office/drawing/2014/main" id="{90377C93-4ED9-EC4F-9924-60C669BAD32D}"/>
                </a:ext>
              </a:extLst>
            </p:cNvPr>
            <p:cNvSpPr>
              <a:spLocks/>
            </p:cNvSpPr>
            <p:nvPr/>
          </p:nvSpPr>
          <p:spPr bwMode="auto">
            <a:xfrm>
              <a:off x="12929480" y="6564274"/>
              <a:ext cx="156050"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8" name="Freeform 666">
              <a:extLst>
                <a:ext uri="{FF2B5EF4-FFF2-40B4-BE49-F238E27FC236}">
                  <a16:creationId xmlns:a16="http://schemas.microsoft.com/office/drawing/2014/main" id="{6499FF4B-CAF7-DF4B-95F6-BE4EF96207FF}"/>
                </a:ext>
              </a:extLst>
            </p:cNvPr>
            <p:cNvSpPr>
              <a:spLocks/>
            </p:cNvSpPr>
            <p:nvPr/>
          </p:nvSpPr>
          <p:spPr bwMode="auto">
            <a:xfrm>
              <a:off x="12993175"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9" name="Freeform 667">
              <a:extLst>
                <a:ext uri="{FF2B5EF4-FFF2-40B4-BE49-F238E27FC236}">
                  <a16:creationId xmlns:a16="http://schemas.microsoft.com/office/drawing/2014/main" id="{68B56BCF-8598-624A-8C33-C67FB8969D8F}"/>
                </a:ext>
              </a:extLst>
            </p:cNvPr>
            <p:cNvSpPr>
              <a:spLocks/>
            </p:cNvSpPr>
            <p:nvPr/>
          </p:nvSpPr>
          <p:spPr bwMode="auto">
            <a:xfrm>
              <a:off x="12712921"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0" name="Freeform 668">
              <a:extLst>
                <a:ext uri="{FF2B5EF4-FFF2-40B4-BE49-F238E27FC236}">
                  <a16:creationId xmlns:a16="http://schemas.microsoft.com/office/drawing/2014/main" id="{560B4E09-9729-1C43-BD90-C6F2A000A448}"/>
                </a:ext>
              </a:extLst>
            </p:cNvPr>
            <p:cNvSpPr>
              <a:spLocks/>
            </p:cNvSpPr>
            <p:nvPr/>
          </p:nvSpPr>
          <p:spPr bwMode="auto">
            <a:xfrm>
              <a:off x="12423110" y="6771335"/>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1" name="Freeform 669">
              <a:extLst>
                <a:ext uri="{FF2B5EF4-FFF2-40B4-BE49-F238E27FC236}">
                  <a16:creationId xmlns:a16="http://schemas.microsoft.com/office/drawing/2014/main" id="{79B37C15-B08F-684C-B402-C2EAF75DA5E7}"/>
                </a:ext>
              </a:extLst>
            </p:cNvPr>
            <p:cNvSpPr>
              <a:spLocks/>
            </p:cNvSpPr>
            <p:nvPr/>
          </p:nvSpPr>
          <p:spPr bwMode="auto">
            <a:xfrm>
              <a:off x="12544129" y="6704437"/>
              <a:ext cx="207005"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2" name="Freeform 670">
              <a:extLst>
                <a:ext uri="{FF2B5EF4-FFF2-40B4-BE49-F238E27FC236}">
                  <a16:creationId xmlns:a16="http://schemas.microsoft.com/office/drawing/2014/main" id="{0C39F938-2650-9942-BC22-FD07FA813FC2}"/>
                </a:ext>
              </a:extLst>
            </p:cNvPr>
            <p:cNvSpPr>
              <a:spLocks/>
            </p:cNvSpPr>
            <p:nvPr/>
          </p:nvSpPr>
          <p:spPr bwMode="auto">
            <a:xfrm>
              <a:off x="12432665" y="6554720"/>
              <a:ext cx="328028"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3" name="Freeform 671">
              <a:extLst>
                <a:ext uri="{FF2B5EF4-FFF2-40B4-BE49-F238E27FC236}">
                  <a16:creationId xmlns:a16="http://schemas.microsoft.com/office/drawing/2014/main" id="{F8BF89AB-DC91-FD4F-86FD-07BC51BAEACB}"/>
                </a:ext>
              </a:extLst>
            </p:cNvPr>
            <p:cNvSpPr>
              <a:spLocks/>
            </p:cNvSpPr>
            <p:nvPr/>
          </p:nvSpPr>
          <p:spPr bwMode="auto">
            <a:xfrm>
              <a:off x="12620561"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4" name="Freeform 672">
              <a:extLst>
                <a:ext uri="{FF2B5EF4-FFF2-40B4-BE49-F238E27FC236}">
                  <a16:creationId xmlns:a16="http://schemas.microsoft.com/office/drawing/2014/main" id="{C43A529C-AE08-B645-BC71-881D001018F7}"/>
                </a:ext>
              </a:extLst>
            </p:cNvPr>
            <p:cNvSpPr>
              <a:spLocks/>
            </p:cNvSpPr>
            <p:nvPr/>
          </p:nvSpPr>
          <p:spPr bwMode="auto">
            <a:xfrm>
              <a:off x="12881710"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5" name="Freeform 673">
              <a:extLst>
                <a:ext uri="{FF2B5EF4-FFF2-40B4-BE49-F238E27FC236}">
                  <a16:creationId xmlns:a16="http://schemas.microsoft.com/office/drawing/2014/main" id="{B32A6A79-8681-1E45-8BC2-4DE49E302754}"/>
                </a:ext>
              </a:extLst>
            </p:cNvPr>
            <p:cNvSpPr>
              <a:spLocks/>
            </p:cNvSpPr>
            <p:nvPr/>
          </p:nvSpPr>
          <p:spPr bwMode="auto">
            <a:xfrm>
              <a:off x="12582347" y="6911500"/>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6" name="Freeform 674">
              <a:extLst>
                <a:ext uri="{FF2B5EF4-FFF2-40B4-BE49-F238E27FC236}">
                  <a16:creationId xmlns:a16="http://schemas.microsoft.com/office/drawing/2014/main" id="{BF3482CF-46B9-314D-9F4D-B2348FC6A7EF}"/>
                </a:ext>
              </a:extLst>
            </p:cNvPr>
            <p:cNvSpPr>
              <a:spLocks/>
            </p:cNvSpPr>
            <p:nvPr/>
          </p:nvSpPr>
          <p:spPr bwMode="auto">
            <a:xfrm>
              <a:off x="12630115" y="6930614"/>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7" name="Freeform 675">
              <a:extLst>
                <a:ext uri="{FF2B5EF4-FFF2-40B4-BE49-F238E27FC236}">
                  <a16:creationId xmlns:a16="http://schemas.microsoft.com/office/drawing/2014/main" id="{FD23937E-C429-EE40-8DE9-4729B9330CE0}"/>
                </a:ext>
              </a:extLst>
            </p:cNvPr>
            <p:cNvSpPr>
              <a:spLocks/>
            </p:cNvSpPr>
            <p:nvPr/>
          </p:nvSpPr>
          <p:spPr bwMode="auto">
            <a:xfrm>
              <a:off x="13655596" y="6984764"/>
              <a:ext cx="178345"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8" name="Freeform 676">
              <a:extLst>
                <a:ext uri="{FF2B5EF4-FFF2-40B4-BE49-F238E27FC236}">
                  <a16:creationId xmlns:a16="http://schemas.microsoft.com/office/drawing/2014/main" id="{6B2BEFAF-AD87-3548-9504-D77EAEFD6FD2}"/>
                </a:ext>
              </a:extLst>
            </p:cNvPr>
            <p:cNvSpPr>
              <a:spLocks/>
            </p:cNvSpPr>
            <p:nvPr/>
          </p:nvSpPr>
          <p:spPr bwMode="auto">
            <a:xfrm>
              <a:off x="13722475" y="7061218"/>
              <a:ext cx="923567"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9" name="Freeform 677">
              <a:extLst>
                <a:ext uri="{FF2B5EF4-FFF2-40B4-BE49-F238E27FC236}">
                  <a16:creationId xmlns:a16="http://schemas.microsoft.com/office/drawing/2014/main" id="{C0CA8EA9-B73E-5043-BC51-526677335AA1}"/>
                </a:ext>
              </a:extLst>
            </p:cNvPr>
            <p:cNvSpPr>
              <a:spLocks/>
            </p:cNvSpPr>
            <p:nvPr/>
          </p:nvSpPr>
          <p:spPr bwMode="auto">
            <a:xfrm>
              <a:off x="13741583"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0" name="Freeform 678">
              <a:extLst>
                <a:ext uri="{FF2B5EF4-FFF2-40B4-BE49-F238E27FC236}">
                  <a16:creationId xmlns:a16="http://schemas.microsoft.com/office/drawing/2014/main" id="{F04E73CB-D94F-6F44-9A62-653E733F2E69}"/>
                </a:ext>
              </a:extLst>
            </p:cNvPr>
            <p:cNvSpPr>
              <a:spLocks/>
            </p:cNvSpPr>
            <p:nvPr/>
          </p:nvSpPr>
          <p:spPr bwMode="auto">
            <a:xfrm>
              <a:off x="13525020" y="6844601"/>
              <a:ext cx="328028"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1" name="Freeform 679">
              <a:extLst>
                <a:ext uri="{FF2B5EF4-FFF2-40B4-BE49-F238E27FC236}">
                  <a16:creationId xmlns:a16="http://schemas.microsoft.com/office/drawing/2014/main" id="{17730DE4-5DDD-E34B-AADC-84464C0B3BE0}"/>
                </a:ext>
              </a:extLst>
            </p:cNvPr>
            <p:cNvSpPr>
              <a:spLocks/>
            </p:cNvSpPr>
            <p:nvPr/>
          </p:nvSpPr>
          <p:spPr bwMode="auto">
            <a:xfrm>
              <a:off x="13751138"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2" name="Freeform 680">
              <a:extLst>
                <a:ext uri="{FF2B5EF4-FFF2-40B4-BE49-F238E27FC236}">
                  <a16:creationId xmlns:a16="http://schemas.microsoft.com/office/drawing/2014/main" id="{C1866470-71AB-A043-8309-909440814A97}"/>
                </a:ext>
              </a:extLst>
            </p:cNvPr>
            <p:cNvSpPr>
              <a:spLocks/>
            </p:cNvSpPr>
            <p:nvPr/>
          </p:nvSpPr>
          <p:spPr bwMode="auto">
            <a:xfrm>
              <a:off x="13833939"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3" name="Freeform 681">
              <a:extLst>
                <a:ext uri="{FF2B5EF4-FFF2-40B4-BE49-F238E27FC236}">
                  <a16:creationId xmlns:a16="http://schemas.microsoft.com/office/drawing/2014/main" id="{D16F665F-3CF2-674C-8CD3-378DEBC762E5}"/>
                </a:ext>
              </a:extLst>
            </p:cNvPr>
            <p:cNvSpPr>
              <a:spLocks/>
            </p:cNvSpPr>
            <p:nvPr/>
          </p:nvSpPr>
          <p:spPr bwMode="auto">
            <a:xfrm>
              <a:off x="13311648" y="7220496"/>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4" name="Freeform 682">
              <a:extLst>
                <a:ext uri="{FF2B5EF4-FFF2-40B4-BE49-F238E27FC236}">
                  <a16:creationId xmlns:a16="http://schemas.microsoft.com/office/drawing/2014/main" id="{0D67ADFD-A18D-1F46-BD0F-A9B8120D0C85}"/>
                </a:ext>
              </a:extLst>
            </p:cNvPr>
            <p:cNvSpPr>
              <a:spLocks/>
            </p:cNvSpPr>
            <p:nvPr/>
          </p:nvSpPr>
          <p:spPr bwMode="auto">
            <a:xfrm>
              <a:off x="13461327"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5" name="Freeform 683">
              <a:extLst>
                <a:ext uri="{FF2B5EF4-FFF2-40B4-BE49-F238E27FC236}">
                  <a16:creationId xmlns:a16="http://schemas.microsoft.com/office/drawing/2014/main" id="{7ACB82FA-A9E6-6A4C-8393-8268D578F3DD}"/>
                </a:ext>
              </a:extLst>
            </p:cNvPr>
            <p:cNvSpPr>
              <a:spLocks/>
            </p:cNvSpPr>
            <p:nvPr/>
          </p:nvSpPr>
          <p:spPr bwMode="auto">
            <a:xfrm>
              <a:off x="12872154" y="6946541"/>
              <a:ext cx="885350"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6" name="Freeform 684">
              <a:extLst>
                <a:ext uri="{FF2B5EF4-FFF2-40B4-BE49-F238E27FC236}">
                  <a16:creationId xmlns:a16="http://schemas.microsoft.com/office/drawing/2014/main" id="{7B55E7F9-DA08-424F-BCF4-13DD7F5BB76E}"/>
                </a:ext>
              </a:extLst>
            </p:cNvPr>
            <p:cNvSpPr>
              <a:spLocks/>
            </p:cNvSpPr>
            <p:nvPr/>
          </p:nvSpPr>
          <p:spPr bwMode="auto">
            <a:xfrm>
              <a:off x="13273428" y="7481712"/>
              <a:ext cx="980891"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7" name="Freeform 685">
              <a:extLst>
                <a:ext uri="{FF2B5EF4-FFF2-40B4-BE49-F238E27FC236}">
                  <a16:creationId xmlns:a16="http://schemas.microsoft.com/office/drawing/2014/main" id="{60DDDC62-B67B-8E45-8AEB-B52F6ADA64A8}"/>
                </a:ext>
              </a:extLst>
            </p:cNvPr>
            <p:cNvSpPr>
              <a:spLocks/>
            </p:cNvSpPr>
            <p:nvPr/>
          </p:nvSpPr>
          <p:spPr bwMode="auto">
            <a:xfrm>
              <a:off x="13292536" y="7424370"/>
              <a:ext cx="194267"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8" name="Freeform 686">
              <a:extLst>
                <a:ext uri="{FF2B5EF4-FFF2-40B4-BE49-F238E27FC236}">
                  <a16:creationId xmlns:a16="http://schemas.microsoft.com/office/drawing/2014/main" id="{FC959747-732D-2A4A-AAA3-E10D54D6BE88}"/>
                </a:ext>
              </a:extLst>
            </p:cNvPr>
            <p:cNvSpPr>
              <a:spLocks/>
            </p:cNvSpPr>
            <p:nvPr/>
          </p:nvSpPr>
          <p:spPr bwMode="auto">
            <a:xfrm>
              <a:off x="13302092"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9" name="Freeform 687">
              <a:extLst>
                <a:ext uri="{FF2B5EF4-FFF2-40B4-BE49-F238E27FC236}">
                  <a16:creationId xmlns:a16="http://schemas.microsoft.com/office/drawing/2014/main" id="{6EAB5530-0D4D-3F45-9EBB-BDDB4A43D600}"/>
                </a:ext>
              </a:extLst>
            </p:cNvPr>
            <p:cNvSpPr>
              <a:spLocks/>
            </p:cNvSpPr>
            <p:nvPr/>
          </p:nvSpPr>
          <p:spPr bwMode="auto">
            <a:xfrm>
              <a:off x="13292536"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0" name="Freeform 688">
              <a:extLst>
                <a:ext uri="{FF2B5EF4-FFF2-40B4-BE49-F238E27FC236}">
                  <a16:creationId xmlns:a16="http://schemas.microsoft.com/office/drawing/2014/main" id="{E872447B-67CC-9F46-8DD2-A0A6BB831C46}"/>
                </a:ext>
              </a:extLst>
            </p:cNvPr>
            <p:cNvSpPr>
              <a:spLocks/>
            </p:cNvSpPr>
            <p:nvPr/>
          </p:nvSpPr>
          <p:spPr bwMode="auto">
            <a:xfrm>
              <a:off x="13254321" y="7424370"/>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1" name="Freeform 689">
              <a:extLst>
                <a:ext uri="{FF2B5EF4-FFF2-40B4-BE49-F238E27FC236}">
                  <a16:creationId xmlns:a16="http://schemas.microsoft.com/office/drawing/2014/main" id="{D9426197-CCE3-2F41-A871-259435CB1968}"/>
                </a:ext>
              </a:extLst>
            </p:cNvPr>
            <p:cNvSpPr>
              <a:spLocks/>
            </p:cNvSpPr>
            <p:nvPr/>
          </p:nvSpPr>
          <p:spPr bwMode="auto">
            <a:xfrm>
              <a:off x="14028205"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2" name="Freeform 690">
              <a:extLst>
                <a:ext uri="{FF2B5EF4-FFF2-40B4-BE49-F238E27FC236}">
                  <a16:creationId xmlns:a16="http://schemas.microsoft.com/office/drawing/2014/main" id="{509C99DB-B66C-814B-9C14-4C2C2B826DF5}"/>
                </a:ext>
              </a:extLst>
            </p:cNvPr>
            <p:cNvSpPr>
              <a:spLocks/>
            </p:cNvSpPr>
            <p:nvPr/>
          </p:nvSpPr>
          <p:spPr bwMode="auto">
            <a:xfrm>
              <a:off x="13646043" y="8137935"/>
              <a:ext cx="496814"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3" name="Freeform 691">
              <a:extLst>
                <a:ext uri="{FF2B5EF4-FFF2-40B4-BE49-F238E27FC236}">
                  <a16:creationId xmlns:a16="http://schemas.microsoft.com/office/drawing/2014/main" id="{8235EBE7-7979-4342-A390-160CD3C72C67}"/>
                </a:ext>
              </a:extLst>
            </p:cNvPr>
            <p:cNvSpPr>
              <a:spLocks/>
            </p:cNvSpPr>
            <p:nvPr/>
          </p:nvSpPr>
          <p:spPr bwMode="auto">
            <a:xfrm>
              <a:off x="14085530" y="7790708"/>
              <a:ext cx="382164"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4" name="Freeform 692">
              <a:extLst>
                <a:ext uri="{FF2B5EF4-FFF2-40B4-BE49-F238E27FC236}">
                  <a16:creationId xmlns:a16="http://schemas.microsoft.com/office/drawing/2014/main" id="{5A47C2EE-2FFA-424D-8411-769D793E69C8}"/>
                </a:ext>
              </a:extLst>
            </p:cNvPr>
            <p:cNvSpPr>
              <a:spLocks/>
            </p:cNvSpPr>
            <p:nvPr/>
          </p:nvSpPr>
          <p:spPr bwMode="auto">
            <a:xfrm>
              <a:off x="14897630" y="6892387"/>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5" name="Freeform 693">
              <a:extLst>
                <a:ext uri="{FF2B5EF4-FFF2-40B4-BE49-F238E27FC236}">
                  <a16:creationId xmlns:a16="http://schemas.microsoft.com/office/drawing/2014/main" id="{9F0F83FE-5914-924D-BB65-05AA9F22625E}"/>
                </a:ext>
              </a:extLst>
            </p:cNvPr>
            <p:cNvSpPr>
              <a:spLocks/>
            </p:cNvSpPr>
            <p:nvPr/>
          </p:nvSpPr>
          <p:spPr bwMode="auto">
            <a:xfrm>
              <a:off x="14273429" y="6752222"/>
              <a:ext cx="831211"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6" name="Freeform 694">
              <a:extLst>
                <a:ext uri="{FF2B5EF4-FFF2-40B4-BE49-F238E27FC236}">
                  <a16:creationId xmlns:a16="http://schemas.microsoft.com/office/drawing/2014/main" id="{8FE6A80C-9F2B-F148-A706-404A84199223}"/>
                </a:ext>
              </a:extLst>
            </p:cNvPr>
            <p:cNvSpPr>
              <a:spLocks/>
            </p:cNvSpPr>
            <p:nvPr/>
          </p:nvSpPr>
          <p:spPr bwMode="auto">
            <a:xfrm>
              <a:off x="14525022"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7" name="Freeform 695">
              <a:extLst>
                <a:ext uri="{FF2B5EF4-FFF2-40B4-BE49-F238E27FC236}">
                  <a16:creationId xmlns:a16="http://schemas.microsoft.com/office/drawing/2014/main" id="{F15E7B8A-495E-EE40-A6E4-C3B9F45604A0}"/>
                </a:ext>
              </a:extLst>
            </p:cNvPr>
            <p:cNvSpPr>
              <a:spLocks/>
            </p:cNvSpPr>
            <p:nvPr/>
          </p:nvSpPr>
          <p:spPr bwMode="auto">
            <a:xfrm>
              <a:off x="14095084" y="6921055"/>
              <a:ext cx="681526"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8" name="Freeform 696">
              <a:extLst>
                <a:ext uri="{FF2B5EF4-FFF2-40B4-BE49-F238E27FC236}">
                  <a16:creationId xmlns:a16="http://schemas.microsoft.com/office/drawing/2014/main" id="{27D81D19-886F-6347-84AE-DCE0C0E33DCF}"/>
                </a:ext>
              </a:extLst>
            </p:cNvPr>
            <p:cNvSpPr>
              <a:spLocks/>
            </p:cNvSpPr>
            <p:nvPr/>
          </p:nvSpPr>
          <p:spPr bwMode="auto">
            <a:xfrm>
              <a:off x="14814830" y="7013436"/>
              <a:ext cx="372609"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9" name="Freeform 697">
              <a:extLst>
                <a:ext uri="{FF2B5EF4-FFF2-40B4-BE49-F238E27FC236}">
                  <a16:creationId xmlns:a16="http://schemas.microsoft.com/office/drawing/2014/main" id="{FC31FD35-5883-0947-B99E-97FBB0914EC8}"/>
                </a:ext>
              </a:extLst>
            </p:cNvPr>
            <p:cNvSpPr>
              <a:spLocks/>
            </p:cNvSpPr>
            <p:nvPr/>
          </p:nvSpPr>
          <p:spPr bwMode="auto">
            <a:xfrm>
              <a:off x="14515469" y="7230053"/>
              <a:ext cx="773888"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0" name="Freeform 698">
              <a:extLst>
                <a:ext uri="{FF2B5EF4-FFF2-40B4-BE49-F238E27FC236}">
                  <a16:creationId xmlns:a16="http://schemas.microsoft.com/office/drawing/2014/main" id="{DC74282A-47B8-3244-9E5C-E02CCA17C377}"/>
                </a:ext>
              </a:extLst>
            </p:cNvPr>
            <p:cNvSpPr>
              <a:spLocks/>
            </p:cNvSpPr>
            <p:nvPr/>
          </p:nvSpPr>
          <p:spPr bwMode="auto">
            <a:xfrm>
              <a:off x="14477251" y="7144044"/>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1" name="Freeform 699">
              <a:extLst>
                <a:ext uri="{FF2B5EF4-FFF2-40B4-BE49-F238E27FC236}">
                  <a16:creationId xmlns:a16="http://schemas.microsoft.com/office/drawing/2014/main" id="{684D520C-22F5-9D4A-B779-DFCF0FBE5D9D}"/>
                </a:ext>
              </a:extLst>
            </p:cNvPr>
            <p:cNvSpPr>
              <a:spLocks/>
            </p:cNvSpPr>
            <p:nvPr/>
          </p:nvSpPr>
          <p:spPr bwMode="auto">
            <a:xfrm>
              <a:off x="14413557" y="6742665"/>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2" name="Freeform 700">
              <a:extLst>
                <a:ext uri="{FF2B5EF4-FFF2-40B4-BE49-F238E27FC236}">
                  <a16:creationId xmlns:a16="http://schemas.microsoft.com/office/drawing/2014/main" id="{74DC7A3F-1ABE-8842-80C4-872519CA7E68}"/>
                </a:ext>
              </a:extLst>
            </p:cNvPr>
            <p:cNvSpPr>
              <a:spLocks noEditPoints="1"/>
            </p:cNvSpPr>
            <p:nvPr/>
          </p:nvSpPr>
          <p:spPr bwMode="auto">
            <a:xfrm>
              <a:off x="13824383" y="6153341"/>
              <a:ext cx="1894905"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3" name="Freeform 701">
              <a:extLst>
                <a:ext uri="{FF2B5EF4-FFF2-40B4-BE49-F238E27FC236}">
                  <a16:creationId xmlns:a16="http://schemas.microsoft.com/office/drawing/2014/main" id="{DCB91F60-443A-F84D-B943-C7105852D984}"/>
                </a:ext>
              </a:extLst>
            </p:cNvPr>
            <p:cNvSpPr>
              <a:spLocks/>
            </p:cNvSpPr>
            <p:nvPr/>
          </p:nvSpPr>
          <p:spPr bwMode="auto">
            <a:xfrm>
              <a:off x="14849862" y="7284206"/>
              <a:ext cx="1308917"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4" name="Freeform 702">
              <a:extLst>
                <a:ext uri="{FF2B5EF4-FFF2-40B4-BE49-F238E27FC236}">
                  <a16:creationId xmlns:a16="http://schemas.microsoft.com/office/drawing/2014/main" id="{47CBE9B2-7599-6E40-9CD2-EDC3D2B6FB54}"/>
                </a:ext>
              </a:extLst>
            </p:cNvPr>
            <p:cNvSpPr>
              <a:spLocks/>
            </p:cNvSpPr>
            <p:nvPr/>
          </p:nvSpPr>
          <p:spPr bwMode="auto">
            <a:xfrm>
              <a:off x="15926295" y="7669658"/>
              <a:ext cx="382164"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5" name="Freeform 703">
              <a:extLst>
                <a:ext uri="{FF2B5EF4-FFF2-40B4-BE49-F238E27FC236}">
                  <a16:creationId xmlns:a16="http://schemas.microsoft.com/office/drawing/2014/main" id="{382C923A-AA19-B047-A752-B5843648E0FD}"/>
                </a:ext>
              </a:extLst>
            </p:cNvPr>
            <p:cNvSpPr>
              <a:spLocks/>
            </p:cNvSpPr>
            <p:nvPr/>
          </p:nvSpPr>
          <p:spPr bwMode="auto">
            <a:xfrm>
              <a:off x="15747950"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6" name="Freeform 704">
              <a:extLst>
                <a:ext uri="{FF2B5EF4-FFF2-40B4-BE49-F238E27FC236}">
                  <a16:creationId xmlns:a16="http://schemas.microsoft.com/office/drawing/2014/main" id="{26F71EB0-1C44-9240-BEC0-5734543FCE6D}"/>
                </a:ext>
              </a:extLst>
            </p:cNvPr>
            <p:cNvSpPr>
              <a:spLocks/>
            </p:cNvSpPr>
            <p:nvPr/>
          </p:nvSpPr>
          <p:spPr bwMode="auto">
            <a:xfrm>
              <a:off x="16149224" y="8071036"/>
              <a:ext cx="391720"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7" name="Freeform 705">
              <a:extLst>
                <a:ext uri="{FF2B5EF4-FFF2-40B4-BE49-F238E27FC236}">
                  <a16:creationId xmlns:a16="http://schemas.microsoft.com/office/drawing/2014/main" id="{1176201F-71EC-2E4F-B461-E1AB3593D27D}"/>
                </a:ext>
              </a:extLst>
            </p:cNvPr>
            <p:cNvSpPr>
              <a:spLocks/>
            </p:cNvSpPr>
            <p:nvPr/>
          </p:nvSpPr>
          <p:spPr bwMode="auto">
            <a:xfrm>
              <a:off x="16362600" y="7921315"/>
              <a:ext cx="356687"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8" name="Freeform 706">
              <a:extLst>
                <a:ext uri="{FF2B5EF4-FFF2-40B4-BE49-F238E27FC236}">
                  <a16:creationId xmlns:a16="http://schemas.microsoft.com/office/drawing/2014/main" id="{9B90C6A8-9B1B-EA42-8935-997BCF24F887}"/>
                </a:ext>
              </a:extLst>
            </p:cNvPr>
            <p:cNvSpPr>
              <a:spLocks/>
            </p:cNvSpPr>
            <p:nvPr/>
          </p:nvSpPr>
          <p:spPr bwMode="auto">
            <a:xfrm>
              <a:off x="16279798" y="7978656"/>
              <a:ext cx="343949"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9" name="Freeform 707">
              <a:extLst>
                <a:ext uri="{FF2B5EF4-FFF2-40B4-BE49-F238E27FC236}">
                  <a16:creationId xmlns:a16="http://schemas.microsoft.com/office/drawing/2014/main" id="{470D40D3-B078-614F-A0B2-35E89C56BE9C}"/>
                </a:ext>
              </a:extLst>
            </p:cNvPr>
            <p:cNvSpPr>
              <a:spLocks/>
            </p:cNvSpPr>
            <p:nvPr/>
          </p:nvSpPr>
          <p:spPr bwMode="auto">
            <a:xfrm>
              <a:off x="17754319" y="9119079"/>
              <a:ext cx="420382"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0" name="Freeform 708">
              <a:extLst>
                <a:ext uri="{FF2B5EF4-FFF2-40B4-BE49-F238E27FC236}">
                  <a16:creationId xmlns:a16="http://schemas.microsoft.com/office/drawing/2014/main" id="{0141D369-5683-1644-81F6-E6AB8361ABF1}"/>
                </a:ext>
              </a:extLst>
            </p:cNvPr>
            <p:cNvSpPr>
              <a:spLocks/>
            </p:cNvSpPr>
            <p:nvPr/>
          </p:nvSpPr>
          <p:spPr bwMode="auto">
            <a:xfrm>
              <a:off x="18165148" y="9176424"/>
              <a:ext cx="477707"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1" name="Freeform 709">
              <a:extLst>
                <a:ext uri="{FF2B5EF4-FFF2-40B4-BE49-F238E27FC236}">
                  <a16:creationId xmlns:a16="http://schemas.microsoft.com/office/drawing/2014/main" id="{EF5D438F-12FA-0548-A728-89AF36A4CC6A}"/>
                </a:ext>
              </a:extLst>
            </p:cNvPr>
            <p:cNvSpPr>
              <a:spLocks/>
            </p:cNvSpPr>
            <p:nvPr/>
          </p:nvSpPr>
          <p:spPr bwMode="auto">
            <a:xfrm>
              <a:off x="16681072" y="8829198"/>
              <a:ext cx="477707"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2" name="Freeform 710">
              <a:extLst>
                <a:ext uri="{FF2B5EF4-FFF2-40B4-BE49-F238E27FC236}">
                  <a16:creationId xmlns:a16="http://schemas.microsoft.com/office/drawing/2014/main" id="{D6FBDE45-EF8F-D041-913F-263D1F62FFFF}"/>
                </a:ext>
              </a:extLst>
            </p:cNvPr>
            <p:cNvSpPr>
              <a:spLocks/>
            </p:cNvSpPr>
            <p:nvPr/>
          </p:nvSpPr>
          <p:spPr bwMode="auto">
            <a:xfrm>
              <a:off x="16709733" y="8717702"/>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3" name="Freeform 711">
              <a:extLst>
                <a:ext uri="{FF2B5EF4-FFF2-40B4-BE49-F238E27FC236}">
                  <a16:creationId xmlns:a16="http://schemas.microsoft.com/office/drawing/2014/main" id="{82FB2AB5-622D-DB4A-92A9-70AE371EAB35}"/>
                </a:ext>
              </a:extLst>
            </p:cNvPr>
            <p:cNvSpPr>
              <a:spLocks/>
            </p:cNvSpPr>
            <p:nvPr/>
          </p:nvSpPr>
          <p:spPr bwMode="auto">
            <a:xfrm>
              <a:off x="15776615"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4" name="Freeform 712">
              <a:extLst>
                <a:ext uri="{FF2B5EF4-FFF2-40B4-BE49-F238E27FC236}">
                  <a16:creationId xmlns:a16="http://schemas.microsoft.com/office/drawing/2014/main" id="{A691721A-B927-0840-8C07-FE86E58AF486}"/>
                </a:ext>
              </a:extLst>
            </p:cNvPr>
            <p:cNvSpPr>
              <a:spLocks/>
            </p:cNvSpPr>
            <p:nvPr/>
          </p:nvSpPr>
          <p:spPr bwMode="auto">
            <a:xfrm>
              <a:off x="15410372" y="7574093"/>
              <a:ext cx="347131"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5" name="Freeform 713">
              <a:extLst>
                <a:ext uri="{FF2B5EF4-FFF2-40B4-BE49-F238E27FC236}">
                  <a16:creationId xmlns:a16="http://schemas.microsoft.com/office/drawing/2014/main" id="{97264CB4-B1D9-4649-B14E-DE85F8E903BE}"/>
                </a:ext>
              </a:extLst>
            </p:cNvPr>
            <p:cNvSpPr>
              <a:spLocks/>
            </p:cNvSpPr>
            <p:nvPr/>
          </p:nvSpPr>
          <p:spPr bwMode="auto">
            <a:xfrm>
              <a:off x="16372154" y="8360922"/>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6" name="Freeform 714">
              <a:extLst>
                <a:ext uri="{FF2B5EF4-FFF2-40B4-BE49-F238E27FC236}">
                  <a16:creationId xmlns:a16="http://schemas.microsoft.com/office/drawing/2014/main" id="{15E5E66E-4B91-BC43-AFC4-E689F2E0562F}"/>
                </a:ext>
              </a:extLst>
            </p:cNvPr>
            <p:cNvSpPr>
              <a:spLocks/>
            </p:cNvSpPr>
            <p:nvPr/>
          </p:nvSpPr>
          <p:spPr bwMode="auto">
            <a:xfrm>
              <a:off x="16270242" y="8743185"/>
              <a:ext cx="207005"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7" name="Freeform 715">
              <a:extLst>
                <a:ext uri="{FF2B5EF4-FFF2-40B4-BE49-F238E27FC236}">
                  <a16:creationId xmlns:a16="http://schemas.microsoft.com/office/drawing/2014/main" id="{94828DD9-992C-0A4F-98A0-F68D50A2CC2D}"/>
                </a:ext>
              </a:extLst>
            </p:cNvPr>
            <p:cNvSpPr>
              <a:spLocks/>
            </p:cNvSpPr>
            <p:nvPr/>
          </p:nvSpPr>
          <p:spPr bwMode="auto">
            <a:xfrm>
              <a:off x="15104639" y="6264833"/>
              <a:ext cx="2799365" cy="182531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8" name="Freeform 716">
              <a:extLst>
                <a:ext uri="{FF2B5EF4-FFF2-40B4-BE49-F238E27FC236}">
                  <a16:creationId xmlns:a16="http://schemas.microsoft.com/office/drawing/2014/main" id="{3992A8AB-6674-9F45-BFE7-7266B7510AAE}"/>
                </a:ext>
              </a:extLst>
            </p:cNvPr>
            <p:cNvSpPr>
              <a:spLocks/>
            </p:cNvSpPr>
            <p:nvPr/>
          </p:nvSpPr>
          <p:spPr bwMode="auto">
            <a:xfrm>
              <a:off x="15747950" y="6357215"/>
              <a:ext cx="1464967"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9" name="Freeform 717">
              <a:extLst>
                <a:ext uri="{FF2B5EF4-FFF2-40B4-BE49-F238E27FC236}">
                  <a16:creationId xmlns:a16="http://schemas.microsoft.com/office/drawing/2014/main" id="{06F1D3FE-6428-9440-B201-77E88AD5D60B}"/>
                </a:ext>
              </a:extLst>
            </p:cNvPr>
            <p:cNvSpPr>
              <a:spLocks/>
            </p:cNvSpPr>
            <p:nvPr/>
          </p:nvSpPr>
          <p:spPr bwMode="auto">
            <a:xfrm>
              <a:off x="12219289"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0" name="Freeform 718">
              <a:extLst>
                <a:ext uri="{FF2B5EF4-FFF2-40B4-BE49-F238E27FC236}">
                  <a16:creationId xmlns:a16="http://schemas.microsoft.com/office/drawing/2014/main" id="{3907EA93-2606-B741-AAFF-B0A76D0F69DD}"/>
                </a:ext>
              </a:extLst>
            </p:cNvPr>
            <p:cNvSpPr>
              <a:spLocks/>
            </p:cNvSpPr>
            <p:nvPr/>
          </p:nvSpPr>
          <p:spPr bwMode="auto">
            <a:xfrm>
              <a:off x="12649227" y="5057512"/>
              <a:ext cx="503185"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1" name="Freeform 719">
              <a:extLst>
                <a:ext uri="{FF2B5EF4-FFF2-40B4-BE49-F238E27FC236}">
                  <a16:creationId xmlns:a16="http://schemas.microsoft.com/office/drawing/2014/main" id="{AE316246-176E-D143-B9A7-D4FF5A5091A1}"/>
                </a:ext>
              </a:extLst>
            </p:cNvPr>
            <p:cNvSpPr>
              <a:spLocks/>
            </p:cNvSpPr>
            <p:nvPr/>
          </p:nvSpPr>
          <p:spPr bwMode="auto">
            <a:xfrm>
              <a:off x="11929481" y="4965129"/>
              <a:ext cx="1194268"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2" name="Freeform 720">
              <a:extLst>
                <a:ext uri="{FF2B5EF4-FFF2-40B4-BE49-F238E27FC236}">
                  <a16:creationId xmlns:a16="http://schemas.microsoft.com/office/drawing/2014/main" id="{4E71E11F-598E-B04D-B2EB-3BA1386E597B}"/>
                </a:ext>
              </a:extLst>
            </p:cNvPr>
            <p:cNvSpPr>
              <a:spLocks noEditPoints="1"/>
            </p:cNvSpPr>
            <p:nvPr/>
          </p:nvSpPr>
          <p:spPr bwMode="auto">
            <a:xfrm>
              <a:off x="12945402" y="4366247"/>
              <a:ext cx="7563695"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3" name="Freeform 721">
              <a:extLst>
                <a:ext uri="{FF2B5EF4-FFF2-40B4-BE49-F238E27FC236}">
                  <a16:creationId xmlns:a16="http://schemas.microsoft.com/office/drawing/2014/main" id="{85DF0870-1DC2-DE49-8D55-99DDBBBDC15A}"/>
                </a:ext>
              </a:extLst>
            </p:cNvPr>
            <p:cNvSpPr>
              <a:spLocks/>
            </p:cNvSpPr>
            <p:nvPr/>
          </p:nvSpPr>
          <p:spPr bwMode="auto">
            <a:xfrm>
              <a:off x="18193809"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4" name="Freeform 722">
              <a:extLst>
                <a:ext uri="{FF2B5EF4-FFF2-40B4-BE49-F238E27FC236}">
                  <a16:creationId xmlns:a16="http://schemas.microsoft.com/office/drawing/2014/main" id="{80B21336-BEAC-8148-BC6A-078220DC497B}"/>
                </a:ext>
              </a:extLst>
            </p:cNvPr>
            <p:cNvSpPr>
              <a:spLocks/>
            </p:cNvSpPr>
            <p:nvPr/>
          </p:nvSpPr>
          <p:spPr bwMode="auto">
            <a:xfrm>
              <a:off x="18222471"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5" name="Freeform 723">
              <a:extLst>
                <a:ext uri="{FF2B5EF4-FFF2-40B4-BE49-F238E27FC236}">
                  <a16:creationId xmlns:a16="http://schemas.microsoft.com/office/drawing/2014/main" id="{B78AF279-D036-5649-AD7A-036C16B2DB1E}"/>
                </a:ext>
              </a:extLst>
            </p:cNvPr>
            <p:cNvSpPr>
              <a:spLocks/>
            </p:cNvSpPr>
            <p:nvPr/>
          </p:nvSpPr>
          <p:spPr bwMode="auto">
            <a:xfrm>
              <a:off x="17483619" y="7153602"/>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6" name="Freeform 724">
              <a:extLst>
                <a:ext uri="{FF2B5EF4-FFF2-40B4-BE49-F238E27FC236}">
                  <a16:creationId xmlns:a16="http://schemas.microsoft.com/office/drawing/2014/main" id="{B1F40B29-5067-8941-AB5E-BB64A018779A}"/>
                </a:ext>
              </a:extLst>
            </p:cNvPr>
            <p:cNvSpPr>
              <a:spLocks/>
            </p:cNvSpPr>
            <p:nvPr/>
          </p:nvSpPr>
          <p:spPr bwMode="auto">
            <a:xfrm>
              <a:off x="17400819"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7" name="Freeform 725">
              <a:extLst>
                <a:ext uri="{FF2B5EF4-FFF2-40B4-BE49-F238E27FC236}">
                  <a16:creationId xmlns:a16="http://schemas.microsoft.com/office/drawing/2014/main" id="{C75750AF-1B80-A048-B03A-3E1F72E92223}"/>
                </a:ext>
              </a:extLst>
            </p:cNvPr>
            <p:cNvSpPr>
              <a:spLocks/>
            </p:cNvSpPr>
            <p:nvPr/>
          </p:nvSpPr>
          <p:spPr bwMode="auto">
            <a:xfrm>
              <a:off x="11209737"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8" name="Freeform 726">
              <a:extLst>
                <a:ext uri="{FF2B5EF4-FFF2-40B4-BE49-F238E27FC236}">
                  <a16:creationId xmlns:a16="http://schemas.microsoft.com/office/drawing/2014/main" id="{3F4DE59D-6579-F441-A0F2-BFB429502318}"/>
                </a:ext>
              </a:extLst>
            </p:cNvPr>
            <p:cNvSpPr>
              <a:spLocks/>
            </p:cNvSpPr>
            <p:nvPr/>
          </p:nvSpPr>
          <p:spPr bwMode="auto">
            <a:xfrm>
              <a:off x="11321199" y="6153341"/>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9" name="Freeform 727">
              <a:extLst>
                <a:ext uri="{FF2B5EF4-FFF2-40B4-BE49-F238E27FC236}">
                  <a16:creationId xmlns:a16="http://schemas.microsoft.com/office/drawing/2014/main" id="{330A18D3-19DE-3B42-8313-B4DA497FA304}"/>
                </a:ext>
              </a:extLst>
            </p:cNvPr>
            <p:cNvSpPr>
              <a:spLocks/>
            </p:cNvSpPr>
            <p:nvPr/>
          </p:nvSpPr>
          <p:spPr bwMode="auto">
            <a:xfrm>
              <a:off x="11267060" y="6854159"/>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0" name="Freeform 728">
              <a:extLst>
                <a:ext uri="{FF2B5EF4-FFF2-40B4-BE49-F238E27FC236}">
                  <a16:creationId xmlns:a16="http://schemas.microsoft.com/office/drawing/2014/main" id="{A06852D7-0696-D145-98C4-537C8EBA2F1B}"/>
                </a:ext>
              </a:extLst>
            </p:cNvPr>
            <p:cNvSpPr>
              <a:spLocks/>
            </p:cNvSpPr>
            <p:nvPr/>
          </p:nvSpPr>
          <p:spPr bwMode="auto">
            <a:xfrm>
              <a:off x="11267060"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1" name="Freeform 729">
              <a:extLst>
                <a:ext uri="{FF2B5EF4-FFF2-40B4-BE49-F238E27FC236}">
                  <a16:creationId xmlns:a16="http://schemas.microsoft.com/office/drawing/2014/main" id="{112531B2-6637-3A42-976F-B08CE2459D08}"/>
                </a:ext>
              </a:extLst>
            </p:cNvPr>
            <p:cNvSpPr>
              <a:spLocks/>
            </p:cNvSpPr>
            <p:nvPr/>
          </p:nvSpPr>
          <p:spPr bwMode="auto">
            <a:xfrm>
              <a:off x="13069607" y="9510902"/>
              <a:ext cx="493632"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2" name="Freeform 730">
              <a:extLst>
                <a:ext uri="{FF2B5EF4-FFF2-40B4-BE49-F238E27FC236}">
                  <a16:creationId xmlns:a16="http://schemas.microsoft.com/office/drawing/2014/main" id="{B2C3D3BE-D8CB-7541-8398-E5BCF44A998D}"/>
                </a:ext>
              </a:extLst>
            </p:cNvPr>
            <p:cNvSpPr>
              <a:spLocks/>
            </p:cNvSpPr>
            <p:nvPr/>
          </p:nvSpPr>
          <p:spPr bwMode="auto">
            <a:xfrm>
              <a:off x="13181072" y="9485419"/>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3" name="Freeform 731">
              <a:extLst>
                <a:ext uri="{FF2B5EF4-FFF2-40B4-BE49-F238E27FC236}">
                  <a16:creationId xmlns:a16="http://schemas.microsoft.com/office/drawing/2014/main" id="{AA9A2A03-7B25-CF46-8FDA-34F65A81EC6D}"/>
                </a:ext>
              </a:extLst>
            </p:cNvPr>
            <p:cNvSpPr>
              <a:spLocks/>
            </p:cNvSpPr>
            <p:nvPr/>
          </p:nvSpPr>
          <p:spPr bwMode="auto">
            <a:xfrm>
              <a:off x="12674702" y="9418522"/>
              <a:ext cx="560508"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4" name="Freeform 732">
              <a:extLst>
                <a:ext uri="{FF2B5EF4-FFF2-40B4-BE49-F238E27FC236}">
                  <a16:creationId xmlns:a16="http://schemas.microsoft.com/office/drawing/2014/main" id="{710FF493-1484-6943-BF0A-7F06285FF3DE}"/>
                </a:ext>
              </a:extLst>
            </p:cNvPr>
            <p:cNvSpPr>
              <a:spLocks/>
            </p:cNvSpPr>
            <p:nvPr/>
          </p:nvSpPr>
          <p:spPr bwMode="auto">
            <a:xfrm>
              <a:off x="12247953" y="9839015"/>
              <a:ext cx="595541"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5" name="Freeform 733">
              <a:extLst>
                <a:ext uri="{FF2B5EF4-FFF2-40B4-BE49-F238E27FC236}">
                  <a16:creationId xmlns:a16="http://schemas.microsoft.com/office/drawing/2014/main" id="{5302DD10-297D-204E-932A-8663075A2277}"/>
                </a:ext>
              </a:extLst>
            </p:cNvPr>
            <p:cNvSpPr>
              <a:spLocks/>
            </p:cNvSpPr>
            <p:nvPr/>
          </p:nvSpPr>
          <p:spPr bwMode="auto">
            <a:xfrm>
              <a:off x="12263875" y="8781416"/>
              <a:ext cx="850320"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6" name="Freeform 734">
              <a:extLst>
                <a:ext uri="{FF2B5EF4-FFF2-40B4-BE49-F238E27FC236}">
                  <a16:creationId xmlns:a16="http://schemas.microsoft.com/office/drawing/2014/main" id="{0EEB9F2C-3327-BD49-BC3A-4D44B30FE846}"/>
                </a:ext>
              </a:extLst>
            </p:cNvPr>
            <p:cNvSpPr>
              <a:spLocks/>
            </p:cNvSpPr>
            <p:nvPr/>
          </p:nvSpPr>
          <p:spPr bwMode="auto">
            <a:xfrm>
              <a:off x="12254321" y="9307031"/>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7" name="Freeform 735">
              <a:extLst>
                <a:ext uri="{FF2B5EF4-FFF2-40B4-BE49-F238E27FC236}">
                  <a16:creationId xmlns:a16="http://schemas.microsoft.com/office/drawing/2014/main" id="{DFF8E43E-2900-BB4E-9C18-450CF6A2482D}"/>
                </a:ext>
              </a:extLst>
            </p:cNvPr>
            <p:cNvSpPr>
              <a:spLocks/>
            </p:cNvSpPr>
            <p:nvPr/>
          </p:nvSpPr>
          <p:spPr bwMode="auto">
            <a:xfrm>
              <a:off x="12591902" y="9867686"/>
              <a:ext cx="429937"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8" name="Freeform 736">
              <a:extLst>
                <a:ext uri="{FF2B5EF4-FFF2-40B4-BE49-F238E27FC236}">
                  <a16:creationId xmlns:a16="http://schemas.microsoft.com/office/drawing/2014/main" id="{90BF5145-7CED-6A43-8DCB-9CE592396488}"/>
                </a:ext>
              </a:extLst>
            </p:cNvPr>
            <p:cNvSpPr>
              <a:spLocks/>
            </p:cNvSpPr>
            <p:nvPr/>
          </p:nvSpPr>
          <p:spPr bwMode="auto">
            <a:xfrm>
              <a:off x="12824385" y="9775302"/>
              <a:ext cx="366242"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9" name="Freeform 737">
              <a:extLst>
                <a:ext uri="{FF2B5EF4-FFF2-40B4-BE49-F238E27FC236}">
                  <a16:creationId xmlns:a16="http://schemas.microsoft.com/office/drawing/2014/main" id="{92688BB6-B18B-9E42-AF4C-46F9AD4F4362}"/>
                </a:ext>
              </a:extLst>
            </p:cNvPr>
            <p:cNvSpPr>
              <a:spLocks/>
            </p:cNvSpPr>
            <p:nvPr/>
          </p:nvSpPr>
          <p:spPr bwMode="auto">
            <a:xfrm>
              <a:off x="13069607"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0" name="Freeform 738">
              <a:extLst>
                <a:ext uri="{FF2B5EF4-FFF2-40B4-BE49-F238E27FC236}">
                  <a16:creationId xmlns:a16="http://schemas.microsoft.com/office/drawing/2014/main" id="{A127E0BF-FADA-8F45-9576-18A8D500FA62}"/>
                </a:ext>
              </a:extLst>
            </p:cNvPr>
            <p:cNvSpPr>
              <a:spLocks noEditPoints="1"/>
            </p:cNvSpPr>
            <p:nvPr/>
          </p:nvSpPr>
          <p:spPr bwMode="auto">
            <a:xfrm>
              <a:off x="12442219" y="10090674"/>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1" name="Freeform 739">
              <a:extLst>
                <a:ext uri="{FF2B5EF4-FFF2-40B4-BE49-F238E27FC236}">
                  <a16:creationId xmlns:a16="http://schemas.microsoft.com/office/drawing/2014/main" id="{A4C88DDC-2DA2-5C45-B3C4-650E152AEE65}"/>
                </a:ext>
              </a:extLst>
            </p:cNvPr>
            <p:cNvSpPr>
              <a:spLocks/>
            </p:cNvSpPr>
            <p:nvPr/>
          </p:nvSpPr>
          <p:spPr bwMode="auto">
            <a:xfrm>
              <a:off x="12919924" y="10399673"/>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2" name="Freeform 740">
              <a:extLst>
                <a:ext uri="{FF2B5EF4-FFF2-40B4-BE49-F238E27FC236}">
                  <a16:creationId xmlns:a16="http://schemas.microsoft.com/office/drawing/2014/main" id="{07DFA924-B5F6-6947-A260-E703C63E0744}"/>
                </a:ext>
              </a:extLst>
            </p:cNvPr>
            <p:cNvSpPr>
              <a:spLocks/>
            </p:cNvSpPr>
            <p:nvPr/>
          </p:nvSpPr>
          <p:spPr bwMode="auto">
            <a:xfrm>
              <a:off x="12263875" y="9240131"/>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3" name="Freeform 741">
              <a:extLst>
                <a:ext uri="{FF2B5EF4-FFF2-40B4-BE49-F238E27FC236}">
                  <a16:creationId xmlns:a16="http://schemas.microsoft.com/office/drawing/2014/main" id="{FB84F6BA-83BD-5148-BF66-6DB855529A91}"/>
                </a:ext>
              </a:extLst>
            </p:cNvPr>
            <p:cNvSpPr>
              <a:spLocks/>
            </p:cNvSpPr>
            <p:nvPr/>
          </p:nvSpPr>
          <p:spPr bwMode="auto">
            <a:xfrm>
              <a:off x="12219287" y="8857868"/>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4" name="Freeform 742">
              <a:extLst>
                <a:ext uri="{FF2B5EF4-FFF2-40B4-BE49-F238E27FC236}">
                  <a16:creationId xmlns:a16="http://schemas.microsoft.com/office/drawing/2014/main" id="{1EC1E641-2941-CB40-BEDF-C393B40F3D96}"/>
                </a:ext>
              </a:extLst>
            </p:cNvPr>
            <p:cNvSpPr>
              <a:spLocks/>
            </p:cNvSpPr>
            <p:nvPr/>
          </p:nvSpPr>
          <p:spPr bwMode="auto">
            <a:xfrm>
              <a:off x="12359416" y="8520198"/>
              <a:ext cx="595541"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5" name="Freeform 743">
              <a:extLst>
                <a:ext uri="{FF2B5EF4-FFF2-40B4-BE49-F238E27FC236}">
                  <a16:creationId xmlns:a16="http://schemas.microsoft.com/office/drawing/2014/main" id="{A0E19240-18FB-9340-8144-0C009B2AE7DF}"/>
                </a:ext>
              </a:extLst>
            </p:cNvPr>
            <p:cNvSpPr>
              <a:spLocks/>
            </p:cNvSpPr>
            <p:nvPr/>
          </p:nvSpPr>
          <p:spPr bwMode="auto">
            <a:xfrm>
              <a:off x="11696995" y="7921316"/>
              <a:ext cx="1092358"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6" name="Freeform 744">
              <a:extLst>
                <a:ext uri="{FF2B5EF4-FFF2-40B4-BE49-F238E27FC236}">
                  <a16:creationId xmlns:a16="http://schemas.microsoft.com/office/drawing/2014/main" id="{1320A86A-671A-3D48-8473-1FE6CCB3A45B}"/>
                </a:ext>
              </a:extLst>
            </p:cNvPr>
            <p:cNvSpPr>
              <a:spLocks/>
            </p:cNvSpPr>
            <p:nvPr/>
          </p:nvSpPr>
          <p:spPr bwMode="auto">
            <a:xfrm>
              <a:off x="12684255" y="7940430"/>
              <a:ext cx="767516" cy="946108"/>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7" name="Freeform 745">
              <a:extLst>
                <a:ext uri="{FF2B5EF4-FFF2-40B4-BE49-F238E27FC236}">
                  <a16:creationId xmlns:a16="http://schemas.microsoft.com/office/drawing/2014/main" id="{0D38F854-8856-AE42-844C-41F7143CAAA8}"/>
                </a:ext>
              </a:extLst>
            </p:cNvPr>
            <p:cNvSpPr>
              <a:spLocks/>
            </p:cNvSpPr>
            <p:nvPr/>
          </p:nvSpPr>
          <p:spPr bwMode="auto">
            <a:xfrm>
              <a:off x="13356235" y="8182531"/>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8" name="Freeform 746">
              <a:extLst>
                <a:ext uri="{FF2B5EF4-FFF2-40B4-BE49-F238E27FC236}">
                  <a16:creationId xmlns:a16="http://schemas.microsoft.com/office/drawing/2014/main" id="{6DC28BE5-C207-D048-92F3-E0CD6E6EC47E}"/>
                </a:ext>
              </a:extLst>
            </p:cNvPr>
            <p:cNvSpPr>
              <a:spLocks/>
            </p:cNvSpPr>
            <p:nvPr/>
          </p:nvSpPr>
          <p:spPr bwMode="auto">
            <a:xfrm>
              <a:off x="13200180" y="8313140"/>
              <a:ext cx="691082"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9" name="Freeform 747">
              <a:extLst>
                <a:ext uri="{FF2B5EF4-FFF2-40B4-BE49-F238E27FC236}">
                  <a16:creationId xmlns:a16="http://schemas.microsoft.com/office/drawing/2014/main" id="{586FB040-B5F6-4142-A452-B17BE0A9C20F}"/>
                </a:ext>
              </a:extLst>
            </p:cNvPr>
            <p:cNvSpPr>
              <a:spLocks/>
            </p:cNvSpPr>
            <p:nvPr/>
          </p:nvSpPr>
          <p:spPr bwMode="auto">
            <a:xfrm>
              <a:off x="13235213" y="8481974"/>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0" name="Freeform 748">
              <a:extLst>
                <a:ext uri="{FF2B5EF4-FFF2-40B4-BE49-F238E27FC236}">
                  <a16:creationId xmlns:a16="http://schemas.microsoft.com/office/drawing/2014/main" id="{B02A42BE-30C7-C64C-815F-65DABD42E536}"/>
                </a:ext>
              </a:extLst>
            </p:cNvPr>
            <p:cNvSpPr>
              <a:spLocks/>
            </p:cNvSpPr>
            <p:nvPr/>
          </p:nvSpPr>
          <p:spPr bwMode="auto">
            <a:xfrm>
              <a:off x="13601457"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1" name="Freeform 749">
              <a:extLst>
                <a:ext uri="{FF2B5EF4-FFF2-40B4-BE49-F238E27FC236}">
                  <a16:creationId xmlns:a16="http://schemas.microsoft.com/office/drawing/2014/main" id="{2036A381-61C8-5649-A10C-EA266CEC5E86}"/>
                </a:ext>
              </a:extLst>
            </p:cNvPr>
            <p:cNvSpPr>
              <a:spLocks/>
            </p:cNvSpPr>
            <p:nvPr/>
          </p:nvSpPr>
          <p:spPr bwMode="auto">
            <a:xfrm>
              <a:off x="13040947" y="8848312"/>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2" name="Freeform 750">
              <a:extLst>
                <a:ext uri="{FF2B5EF4-FFF2-40B4-BE49-F238E27FC236}">
                  <a16:creationId xmlns:a16="http://schemas.microsoft.com/office/drawing/2014/main" id="{BAE151A3-A82D-4348-8EF0-F145BE68CF1C}"/>
                </a:ext>
              </a:extLst>
            </p:cNvPr>
            <p:cNvSpPr>
              <a:spLocks/>
            </p:cNvSpPr>
            <p:nvPr/>
          </p:nvSpPr>
          <p:spPr bwMode="auto">
            <a:xfrm>
              <a:off x="13012283" y="9147752"/>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3" name="Freeform 751">
              <a:extLst>
                <a:ext uri="{FF2B5EF4-FFF2-40B4-BE49-F238E27FC236}">
                  <a16:creationId xmlns:a16="http://schemas.microsoft.com/office/drawing/2014/main" id="{369C9C3D-4A09-7647-AADD-3178BD575F1D}"/>
                </a:ext>
              </a:extLst>
            </p:cNvPr>
            <p:cNvSpPr>
              <a:spLocks/>
            </p:cNvSpPr>
            <p:nvPr/>
          </p:nvSpPr>
          <p:spPr bwMode="auto">
            <a:xfrm>
              <a:off x="13012283" y="9090414"/>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4" name="Freeform 752">
              <a:extLst>
                <a:ext uri="{FF2B5EF4-FFF2-40B4-BE49-F238E27FC236}">
                  <a16:creationId xmlns:a16="http://schemas.microsoft.com/office/drawing/2014/main" id="{DD8F76DD-BD38-3D46-905A-9DB5779DBBE8}"/>
                </a:ext>
              </a:extLst>
            </p:cNvPr>
            <p:cNvSpPr>
              <a:spLocks/>
            </p:cNvSpPr>
            <p:nvPr/>
          </p:nvSpPr>
          <p:spPr bwMode="auto">
            <a:xfrm>
              <a:off x="13031392" y="9061742"/>
              <a:ext cx="503185"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5" name="Freeform 753">
              <a:extLst>
                <a:ext uri="{FF2B5EF4-FFF2-40B4-BE49-F238E27FC236}">
                  <a16:creationId xmlns:a16="http://schemas.microsoft.com/office/drawing/2014/main" id="{8363C82D-6100-1E49-B36A-38F1B92D7520}"/>
                </a:ext>
              </a:extLst>
            </p:cNvPr>
            <p:cNvSpPr>
              <a:spLocks/>
            </p:cNvSpPr>
            <p:nvPr/>
          </p:nvSpPr>
          <p:spPr bwMode="auto">
            <a:xfrm>
              <a:off x="12117381"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6" name="Freeform 754">
              <a:extLst>
                <a:ext uri="{FF2B5EF4-FFF2-40B4-BE49-F238E27FC236}">
                  <a16:creationId xmlns:a16="http://schemas.microsoft.com/office/drawing/2014/main" id="{6778B844-FAB0-6D41-9216-7E213EE9CE16}"/>
                </a:ext>
              </a:extLst>
            </p:cNvPr>
            <p:cNvSpPr>
              <a:spLocks/>
            </p:cNvSpPr>
            <p:nvPr/>
          </p:nvSpPr>
          <p:spPr bwMode="auto">
            <a:xfrm>
              <a:off x="12133301"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7" name="Freeform 755">
              <a:extLst>
                <a:ext uri="{FF2B5EF4-FFF2-40B4-BE49-F238E27FC236}">
                  <a16:creationId xmlns:a16="http://schemas.microsoft.com/office/drawing/2014/main" id="{C886626D-3BC2-FE42-ADA7-DBF233275D72}"/>
                </a:ext>
              </a:extLst>
            </p:cNvPr>
            <p:cNvSpPr>
              <a:spLocks/>
            </p:cNvSpPr>
            <p:nvPr/>
          </p:nvSpPr>
          <p:spPr bwMode="auto">
            <a:xfrm>
              <a:off x="12098268" y="8427820"/>
              <a:ext cx="343949"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8" name="Freeform 756">
              <a:extLst>
                <a:ext uri="{FF2B5EF4-FFF2-40B4-BE49-F238E27FC236}">
                  <a16:creationId xmlns:a16="http://schemas.microsoft.com/office/drawing/2014/main" id="{9C592C90-3333-2243-A82F-7023896AE8E9}"/>
                </a:ext>
              </a:extLst>
            </p:cNvPr>
            <p:cNvSpPr>
              <a:spLocks/>
            </p:cNvSpPr>
            <p:nvPr/>
          </p:nvSpPr>
          <p:spPr bwMode="auto">
            <a:xfrm>
              <a:off x="11732030" y="8453304"/>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9" name="Freeform 757">
              <a:extLst>
                <a:ext uri="{FF2B5EF4-FFF2-40B4-BE49-F238E27FC236}">
                  <a16:creationId xmlns:a16="http://schemas.microsoft.com/office/drawing/2014/main" id="{3EE9190C-533C-574A-9BED-375C62C7D191}"/>
                </a:ext>
              </a:extLst>
            </p:cNvPr>
            <p:cNvSpPr>
              <a:spLocks/>
            </p:cNvSpPr>
            <p:nvPr/>
          </p:nvSpPr>
          <p:spPr bwMode="auto">
            <a:xfrm>
              <a:off x="11827572"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0" name="Freeform 758">
              <a:extLst>
                <a:ext uri="{FF2B5EF4-FFF2-40B4-BE49-F238E27FC236}">
                  <a16:creationId xmlns:a16="http://schemas.microsoft.com/office/drawing/2014/main" id="{02830E22-4C8D-4049-BC39-F3F076817EAD}"/>
                </a:ext>
              </a:extLst>
            </p:cNvPr>
            <p:cNvSpPr>
              <a:spLocks/>
            </p:cNvSpPr>
            <p:nvPr/>
          </p:nvSpPr>
          <p:spPr bwMode="auto">
            <a:xfrm>
              <a:off x="11432668" y="8322691"/>
              <a:ext cx="394904"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1" name="Freeform 759">
              <a:extLst>
                <a:ext uri="{FF2B5EF4-FFF2-40B4-BE49-F238E27FC236}">
                  <a16:creationId xmlns:a16="http://schemas.microsoft.com/office/drawing/2014/main" id="{ABE643D2-87AD-564B-AF75-388B6E18A205}"/>
                </a:ext>
              </a:extLst>
            </p:cNvPr>
            <p:cNvSpPr>
              <a:spLocks/>
            </p:cNvSpPr>
            <p:nvPr/>
          </p:nvSpPr>
          <p:spPr bwMode="auto">
            <a:xfrm>
              <a:off x="11696997" y="8529752"/>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2" name="Freeform 760">
              <a:extLst>
                <a:ext uri="{FF2B5EF4-FFF2-40B4-BE49-F238E27FC236}">
                  <a16:creationId xmlns:a16="http://schemas.microsoft.com/office/drawing/2014/main" id="{66E1F5FE-8005-8547-8B8A-19C62B18BB42}"/>
                </a:ext>
              </a:extLst>
            </p:cNvPr>
            <p:cNvSpPr>
              <a:spLocks/>
            </p:cNvSpPr>
            <p:nvPr/>
          </p:nvSpPr>
          <p:spPr bwMode="auto">
            <a:xfrm>
              <a:off x="11295722" y="8539311"/>
              <a:ext cx="296177"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3" name="Freeform 761">
              <a:extLst>
                <a:ext uri="{FF2B5EF4-FFF2-40B4-BE49-F238E27FC236}">
                  <a16:creationId xmlns:a16="http://schemas.microsoft.com/office/drawing/2014/main" id="{A50BB79B-C9BE-AB49-9598-78757BBA6236}"/>
                </a:ext>
              </a:extLst>
            </p:cNvPr>
            <p:cNvSpPr>
              <a:spLocks/>
            </p:cNvSpPr>
            <p:nvPr/>
          </p:nvSpPr>
          <p:spPr bwMode="auto">
            <a:xfrm>
              <a:off x="11547315" y="8529752"/>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4" name="Freeform 762">
              <a:extLst>
                <a:ext uri="{FF2B5EF4-FFF2-40B4-BE49-F238E27FC236}">
                  <a16:creationId xmlns:a16="http://schemas.microsoft.com/office/drawing/2014/main" id="{DEE76E19-FA7D-DE4F-8E6F-3059CD61651B}"/>
                </a:ext>
              </a:extLst>
            </p:cNvPr>
            <p:cNvSpPr>
              <a:spLocks/>
            </p:cNvSpPr>
            <p:nvPr/>
          </p:nvSpPr>
          <p:spPr bwMode="auto">
            <a:xfrm>
              <a:off x="11079162" y="8558421"/>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5" name="Freeform 763">
              <a:extLst>
                <a:ext uri="{FF2B5EF4-FFF2-40B4-BE49-F238E27FC236}">
                  <a16:creationId xmlns:a16="http://schemas.microsoft.com/office/drawing/2014/main" id="{A337F561-7984-714D-AFD5-7B681A8BDB46}"/>
                </a:ext>
              </a:extLst>
            </p:cNvPr>
            <p:cNvSpPr>
              <a:spLocks/>
            </p:cNvSpPr>
            <p:nvPr/>
          </p:nvSpPr>
          <p:spPr bwMode="auto">
            <a:xfrm>
              <a:off x="11161965" y="8631691"/>
              <a:ext cx="207005"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6" name="Freeform 764">
              <a:extLst>
                <a:ext uri="{FF2B5EF4-FFF2-40B4-BE49-F238E27FC236}">
                  <a16:creationId xmlns:a16="http://schemas.microsoft.com/office/drawing/2014/main" id="{A6C24184-1EEB-954D-B7D0-DAAE5DB595FA}"/>
                </a:ext>
              </a:extLst>
            </p:cNvPr>
            <p:cNvSpPr>
              <a:spLocks/>
            </p:cNvSpPr>
            <p:nvPr/>
          </p:nvSpPr>
          <p:spPr bwMode="auto">
            <a:xfrm>
              <a:off x="11015466" y="8443744"/>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7" name="Freeform 765">
              <a:extLst>
                <a:ext uri="{FF2B5EF4-FFF2-40B4-BE49-F238E27FC236}">
                  <a16:creationId xmlns:a16="http://schemas.microsoft.com/office/drawing/2014/main" id="{294EA7B9-0192-AC4C-8556-015AFE574C4F}"/>
                </a:ext>
              </a:extLst>
            </p:cNvPr>
            <p:cNvSpPr>
              <a:spLocks/>
            </p:cNvSpPr>
            <p:nvPr/>
          </p:nvSpPr>
          <p:spPr bwMode="auto">
            <a:xfrm>
              <a:off x="10929480" y="8453302"/>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8" name="Freeform 766">
              <a:extLst>
                <a:ext uri="{FF2B5EF4-FFF2-40B4-BE49-F238E27FC236}">
                  <a16:creationId xmlns:a16="http://schemas.microsoft.com/office/drawing/2014/main" id="{9151CDB4-C78A-A24C-9CAA-C7CEA00A6561}"/>
                </a:ext>
              </a:extLst>
            </p:cNvPr>
            <p:cNvSpPr>
              <a:spLocks/>
            </p:cNvSpPr>
            <p:nvPr/>
          </p:nvSpPr>
          <p:spPr bwMode="auto">
            <a:xfrm>
              <a:off x="10919925"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9" name="Freeform 767">
              <a:extLst>
                <a:ext uri="{FF2B5EF4-FFF2-40B4-BE49-F238E27FC236}">
                  <a16:creationId xmlns:a16="http://schemas.microsoft.com/office/drawing/2014/main" id="{1FD643EF-EC7B-704E-9C26-A9E0001E9D9C}"/>
                </a:ext>
              </a:extLst>
            </p:cNvPr>
            <p:cNvSpPr>
              <a:spLocks/>
            </p:cNvSpPr>
            <p:nvPr/>
          </p:nvSpPr>
          <p:spPr bwMode="auto">
            <a:xfrm>
              <a:off x="10900818" y="7733368"/>
              <a:ext cx="560508"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0" name="Freeform 768">
              <a:extLst>
                <a:ext uri="{FF2B5EF4-FFF2-40B4-BE49-F238E27FC236}">
                  <a16:creationId xmlns:a16="http://schemas.microsoft.com/office/drawing/2014/main" id="{5A50F344-6D18-2A4B-9333-077A6215A442}"/>
                </a:ext>
              </a:extLst>
            </p:cNvPr>
            <p:cNvSpPr>
              <a:spLocks/>
            </p:cNvSpPr>
            <p:nvPr/>
          </p:nvSpPr>
          <p:spPr bwMode="auto">
            <a:xfrm>
              <a:off x="10900818" y="8258982"/>
              <a:ext cx="270699"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1" name="Freeform 769">
              <a:extLst>
                <a:ext uri="{FF2B5EF4-FFF2-40B4-BE49-F238E27FC236}">
                  <a16:creationId xmlns:a16="http://schemas.microsoft.com/office/drawing/2014/main" id="{794FAF5D-05BB-514A-8A71-CDC1E3087588}"/>
                </a:ext>
              </a:extLst>
            </p:cNvPr>
            <p:cNvSpPr>
              <a:spLocks/>
            </p:cNvSpPr>
            <p:nvPr/>
          </p:nvSpPr>
          <p:spPr bwMode="auto">
            <a:xfrm>
              <a:off x="11136488" y="7838489"/>
              <a:ext cx="783438"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2" name="Freeform 770">
              <a:extLst>
                <a:ext uri="{FF2B5EF4-FFF2-40B4-BE49-F238E27FC236}">
                  <a16:creationId xmlns:a16="http://schemas.microsoft.com/office/drawing/2014/main" id="{3096B2F0-845D-6348-B2B7-49BD54113E37}"/>
                </a:ext>
              </a:extLst>
            </p:cNvPr>
            <p:cNvSpPr>
              <a:spLocks/>
            </p:cNvSpPr>
            <p:nvPr/>
          </p:nvSpPr>
          <p:spPr bwMode="auto">
            <a:xfrm>
              <a:off x="12814832"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3" name="Freeform 771">
              <a:extLst>
                <a:ext uri="{FF2B5EF4-FFF2-40B4-BE49-F238E27FC236}">
                  <a16:creationId xmlns:a16="http://schemas.microsoft.com/office/drawing/2014/main" id="{B39FC252-A7F1-5C4B-9B7D-6E85CEBD6F69}"/>
                </a:ext>
              </a:extLst>
            </p:cNvPr>
            <p:cNvSpPr>
              <a:spLocks/>
            </p:cNvSpPr>
            <p:nvPr/>
          </p:nvSpPr>
          <p:spPr bwMode="auto">
            <a:xfrm>
              <a:off x="12050498"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4" name="Freeform 772">
              <a:extLst>
                <a:ext uri="{FF2B5EF4-FFF2-40B4-BE49-F238E27FC236}">
                  <a16:creationId xmlns:a16="http://schemas.microsoft.com/office/drawing/2014/main" id="{337CADA1-8A92-9145-B812-C4F931E1E5BD}"/>
                </a:ext>
              </a:extLst>
            </p:cNvPr>
            <p:cNvSpPr>
              <a:spLocks/>
            </p:cNvSpPr>
            <p:nvPr/>
          </p:nvSpPr>
          <p:spPr bwMode="auto">
            <a:xfrm>
              <a:off x="12133305" y="7424368"/>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5" name="Freeform 773">
              <a:extLst>
                <a:ext uri="{FF2B5EF4-FFF2-40B4-BE49-F238E27FC236}">
                  <a16:creationId xmlns:a16="http://schemas.microsoft.com/office/drawing/2014/main" id="{04AF5486-A642-EE40-9C3E-E513097DB9BC}"/>
                </a:ext>
              </a:extLst>
            </p:cNvPr>
            <p:cNvSpPr>
              <a:spLocks/>
            </p:cNvSpPr>
            <p:nvPr/>
          </p:nvSpPr>
          <p:spPr bwMode="auto">
            <a:xfrm>
              <a:off x="10910373" y="7714255"/>
              <a:ext cx="391720"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6" name="Freeform 774">
              <a:extLst>
                <a:ext uri="{FF2B5EF4-FFF2-40B4-BE49-F238E27FC236}">
                  <a16:creationId xmlns:a16="http://schemas.microsoft.com/office/drawing/2014/main" id="{0622C1A8-C3D0-424E-B8BA-C18A1F1C5631}"/>
                </a:ext>
              </a:extLst>
            </p:cNvPr>
            <p:cNvSpPr>
              <a:spLocks/>
            </p:cNvSpPr>
            <p:nvPr/>
          </p:nvSpPr>
          <p:spPr bwMode="auto">
            <a:xfrm>
              <a:off x="11098270" y="7265092"/>
              <a:ext cx="560508"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7" name="Freeform 775">
              <a:extLst>
                <a:ext uri="{FF2B5EF4-FFF2-40B4-BE49-F238E27FC236}">
                  <a16:creationId xmlns:a16="http://schemas.microsoft.com/office/drawing/2014/main" id="{D3BC7EB3-FA3E-1749-8483-23ACE9F43888}"/>
                </a:ext>
              </a:extLst>
            </p:cNvPr>
            <p:cNvSpPr>
              <a:spLocks/>
            </p:cNvSpPr>
            <p:nvPr/>
          </p:nvSpPr>
          <p:spPr bwMode="auto">
            <a:xfrm>
              <a:off x="11295725" y="7220494"/>
              <a:ext cx="968153"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8" name="Freeform 776">
              <a:extLst>
                <a:ext uri="{FF2B5EF4-FFF2-40B4-BE49-F238E27FC236}">
                  <a16:creationId xmlns:a16="http://schemas.microsoft.com/office/drawing/2014/main" id="{F81CA8EA-D842-4047-9FB8-96DC6A1C2B08}"/>
                </a:ext>
              </a:extLst>
            </p:cNvPr>
            <p:cNvSpPr>
              <a:spLocks/>
            </p:cNvSpPr>
            <p:nvPr/>
          </p:nvSpPr>
          <p:spPr bwMode="auto">
            <a:xfrm>
              <a:off x="8295722" y="3719583"/>
              <a:ext cx="2850319"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9" name="Freeform 777">
              <a:extLst>
                <a:ext uri="{FF2B5EF4-FFF2-40B4-BE49-F238E27FC236}">
                  <a16:creationId xmlns:a16="http://schemas.microsoft.com/office/drawing/2014/main" id="{A225336C-5569-BC4A-8609-9B0A46F39D11}"/>
                </a:ext>
              </a:extLst>
            </p:cNvPr>
            <p:cNvSpPr>
              <a:spLocks/>
            </p:cNvSpPr>
            <p:nvPr/>
          </p:nvSpPr>
          <p:spPr bwMode="auto">
            <a:xfrm>
              <a:off x="9136486"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0" name="Freeform 778">
              <a:extLst>
                <a:ext uri="{FF2B5EF4-FFF2-40B4-BE49-F238E27FC236}">
                  <a16:creationId xmlns:a16="http://schemas.microsoft.com/office/drawing/2014/main" id="{644F71BD-8714-1543-B7B7-A0970D85687A}"/>
                </a:ext>
              </a:extLst>
            </p:cNvPr>
            <p:cNvSpPr>
              <a:spLocks/>
            </p:cNvSpPr>
            <p:nvPr/>
          </p:nvSpPr>
          <p:spPr bwMode="auto">
            <a:xfrm>
              <a:off x="9184259" y="4965130"/>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1" name="Freeform 779">
              <a:extLst>
                <a:ext uri="{FF2B5EF4-FFF2-40B4-BE49-F238E27FC236}">
                  <a16:creationId xmlns:a16="http://schemas.microsoft.com/office/drawing/2014/main" id="{0D958527-C74A-A74D-B29E-0244C8405DEA}"/>
                </a:ext>
              </a:extLst>
            </p:cNvPr>
            <p:cNvSpPr>
              <a:spLocks/>
            </p:cNvSpPr>
            <p:nvPr/>
          </p:nvSpPr>
          <p:spPr bwMode="auto">
            <a:xfrm>
              <a:off x="9212921" y="3859746"/>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2" name="Freeform 780">
              <a:extLst>
                <a:ext uri="{FF2B5EF4-FFF2-40B4-BE49-F238E27FC236}">
                  <a16:creationId xmlns:a16="http://schemas.microsoft.com/office/drawing/2014/main" id="{B45EF88E-E84A-164C-B6AF-717B101A396A}"/>
                </a:ext>
              </a:extLst>
            </p:cNvPr>
            <p:cNvSpPr>
              <a:spLocks/>
            </p:cNvSpPr>
            <p:nvPr/>
          </p:nvSpPr>
          <p:spPr bwMode="auto">
            <a:xfrm>
              <a:off x="9528207" y="3776917"/>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3" name="Freeform 782">
              <a:extLst>
                <a:ext uri="{FF2B5EF4-FFF2-40B4-BE49-F238E27FC236}">
                  <a16:creationId xmlns:a16="http://schemas.microsoft.com/office/drawing/2014/main" id="{BE1EBE0D-83F9-3542-AD8F-FE18FF664D76}"/>
                </a:ext>
              </a:extLst>
            </p:cNvPr>
            <p:cNvSpPr>
              <a:spLocks/>
            </p:cNvSpPr>
            <p:nvPr/>
          </p:nvSpPr>
          <p:spPr bwMode="auto">
            <a:xfrm>
              <a:off x="10735214" y="3897973"/>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4" name="Freeform 783">
              <a:extLst>
                <a:ext uri="{FF2B5EF4-FFF2-40B4-BE49-F238E27FC236}">
                  <a16:creationId xmlns:a16="http://schemas.microsoft.com/office/drawing/2014/main" id="{C5E9A43C-3A84-E241-8C08-4EFB28357137}"/>
                </a:ext>
              </a:extLst>
            </p:cNvPr>
            <p:cNvSpPr>
              <a:spLocks/>
            </p:cNvSpPr>
            <p:nvPr/>
          </p:nvSpPr>
          <p:spPr bwMode="auto">
            <a:xfrm>
              <a:off x="10808464" y="3936196"/>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5" name="Freeform 784">
              <a:extLst>
                <a:ext uri="{FF2B5EF4-FFF2-40B4-BE49-F238E27FC236}">
                  <a16:creationId xmlns:a16="http://schemas.microsoft.com/office/drawing/2014/main" id="{4B8CB8A1-E70C-0B45-A2B1-E5B42E523BE3}"/>
                </a:ext>
              </a:extLst>
            </p:cNvPr>
            <p:cNvSpPr>
              <a:spLocks/>
            </p:cNvSpPr>
            <p:nvPr/>
          </p:nvSpPr>
          <p:spPr bwMode="auto">
            <a:xfrm>
              <a:off x="10808464"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6" name="Freeform 785">
              <a:extLst>
                <a:ext uri="{FF2B5EF4-FFF2-40B4-BE49-F238E27FC236}">
                  <a16:creationId xmlns:a16="http://schemas.microsoft.com/office/drawing/2014/main" id="{B8C9B072-2CEE-D94F-A17B-414500C969B9}"/>
                </a:ext>
              </a:extLst>
            </p:cNvPr>
            <p:cNvSpPr>
              <a:spLocks/>
            </p:cNvSpPr>
            <p:nvPr/>
          </p:nvSpPr>
          <p:spPr bwMode="auto">
            <a:xfrm>
              <a:off x="10827570" y="4589231"/>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7" name="Freeform 786">
              <a:extLst>
                <a:ext uri="{FF2B5EF4-FFF2-40B4-BE49-F238E27FC236}">
                  <a16:creationId xmlns:a16="http://schemas.microsoft.com/office/drawing/2014/main" id="{4FC6FB48-6B4F-0F41-B2E1-BD71DCA1BF70}"/>
                </a:ext>
              </a:extLst>
            </p:cNvPr>
            <p:cNvSpPr>
              <a:spLocks/>
            </p:cNvSpPr>
            <p:nvPr/>
          </p:nvSpPr>
          <p:spPr bwMode="auto">
            <a:xfrm>
              <a:off x="10566421" y="4796293"/>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8" name="Freeform 787">
              <a:extLst>
                <a:ext uri="{FF2B5EF4-FFF2-40B4-BE49-F238E27FC236}">
                  <a16:creationId xmlns:a16="http://schemas.microsoft.com/office/drawing/2014/main" id="{B579FF59-2640-374A-891A-6E036B159D50}"/>
                </a:ext>
              </a:extLst>
            </p:cNvPr>
            <p:cNvSpPr>
              <a:spLocks/>
            </p:cNvSpPr>
            <p:nvPr/>
          </p:nvSpPr>
          <p:spPr bwMode="auto">
            <a:xfrm>
              <a:off x="10537761" y="4777182"/>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9" name="Freeform 788">
              <a:extLst>
                <a:ext uri="{FF2B5EF4-FFF2-40B4-BE49-F238E27FC236}">
                  <a16:creationId xmlns:a16="http://schemas.microsoft.com/office/drawing/2014/main" id="{C865DDC5-0351-6B42-815E-F6A5426C8D17}"/>
                </a:ext>
              </a:extLst>
            </p:cNvPr>
            <p:cNvSpPr>
              <a:spLocks/>
            </p:cNvSpPr>
            <p:nvPr/>
          </p:nvSpPr>
          <p:spPr bwMode="auto">
            <a:xfrm>
              <a:off x="10407189" y="4974684"/>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0" name="Freeform 789">
              <a:extLst>
                <a:ext uri="{FF2B5EF4-FFF2-40B4-BE49-F238E27FC236}">
                  <a16:creationId xmlns:a16="http://schemas.microsoft.com/office/drawing/2014/main" id="{D64279C4-2DF6-F543-8518-BAB4E75927AC}"/>
                </a:ext>
              </a:extLst>
            </p:cNvPr>
            <p:cNvSpPr>
              <a:spLocks/>
            </p:cNvSpPr>
            <p:nvPr/>
          </p:nvSpPr>
          <p:spPr bwMode="auto">
            <a:xfrm>
              <a:off x="9305277" y="5067066"/>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1" name="Freeform 790">
              <a:extLst>
                <a:ext uri="{FF2B5EF4-FFF2-40B4-BE49-F238E27FC236}">
                  <a16:creationId xmlns:a16="http://schemas.microsoft.com/office/drawing/2014/main" id="{93B8FF60-81E2-8945-A87E-C72B8463DEAE}"/>
                </a:ext>
              </a:extLst>
            </p:cNvPr>
            <p:cNvSpPr>
              <a:spLocks/>
            </p:cNvSpPr>
            <p:nvPr/>
          </p:nvSpPr>
          <p:spPr bwMode="auto">
            <a:xfrm>
              <a:off x="9222474" y="4946015"/>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2" name="Freeform 791">
              <a:extLst>
                <a:ext uri="{FF2B5EF4-FFF2-40B4-BE49-F238E27FC236}">
                  <a16:creationId xmlns:a16="http://schemas.microsoft.com/office/drawing/2014/main" id="{C82E18CF-8807-8F48-9742-509504279A74}"/>
                </a:ext>
              </a:extLst>
            </p:cNvPr>
            <p:cNvSpPr>
              <a:spLocks/>
            </p:cNvSpPr>
            <p:nvPr/>
          </p:nvSpPr>
          <p:spPr bwMode="auto">
            <a:xfrm>
              <a:off x="10865785" y="4347132"/>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3" name="Freeform 792">
              <a:extLst>
                <a:ext uri="{FF2B5EF4-FFF2-40B4-BE49-F238E27FC236}">
                  <a16:creationId xmlns:a16="http://schemas.microsoft.com/office/drawing/2014/main" id="{19BF73D8-0377-D144-A6DF-00E3583C6FFB}"/>
                </a:ext>
              </a:extLst>
            </p:cNvPr>
            <p:cNvSpPr>
              <a:spLocks/>
            </p:cNvSpPr>
            <p:nvPr/>
          </p:nvSpPr>
          <p:spPr bwMode="auto">
            <a:xfrm>
              <a:off x="10789353"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4" name="Freeform 793">
              <a:extLst>
                <a:ext uri="{FF2B5EF4-FFF2-40B4-BE49-F238E27FC236}">
                  <a16:creationId xmlns:a16="http://schemas.microsoft.com/office/drawing/2014/main" id="{CC7B075C-102D-8B4D-A380-0CAF75679F04}"/>
                </a:ext>
              </a:extLst>
            </p:cNvPr>
            <p:cNvSpPr>
              <a:spLocks/>
            </p:cNvSpPr>
            <p:nvPr/>
          </p:nvSpPr>
          <p:spPr bwMode="auto">
            <a:xfrm>
              <a:off x="10865785" y="4206967"/>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5" name="Freeform 794">
              <a:extLst>
                <a:ext uri="{FF2B5EF4-FFF2-40B4-BE49-F238E27FC236}">
                  <a16:creationId xmlns:a16="http://schemas.microsoft.com/office/drawing/2014/main" id="{C8554F20-1823-994C-8324-B8BACC34F9B6}"/>
                </a:ext>
              </a:extLst>
            </p:cNvPr>
            <p:cNvSpPr>
              <a:spLocks/>
            </p:cNvSpPr>
            <p:nvPr/>
          </p:nvSpPr>
          <p:spPr bwMode="auto">
            <a:xfrm>
              <a:off x="8314831" y="4394915"/>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6" name="Freeform 795">
              <a:extLst>
                <a:ext uri="{FF2B5EF4-FFF2-40B4-BE49-F238E27FC236}">
                  <a16:creationId xmlns:a16="http://schemas.microsoft.com/office/drawing/2014/main" id="{8069E52A-77CF-854B-9987-51454D59B534}"/>
                </a:ext>
              </a:extLst>
            </p:cNvPr>
            <p:cNvSpPr>
              <a:spLocks/>
            </p:cNvSpPr>
            <p:nvPr/>
          </p:nvSpPr>
          <p:spPr bwMode="auto">
            <a:xfrm>
              <a:off x="8372154" y="4394915"/>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7" name="Freeform 796">
              <a:extLst>
                <a:ext uri="{FF2B5EF4-FFF2-40B4-BE49-F238E27FC236}">
                  <a16:creationId xmlns:a16="http://schemas.microsoft.com/office/drawing/2014/main" id="{29E5E2FC-C5F5-E24D-9360-2DAA66AE97DC}"/>
                </a:ext>
              </a:extLst>
            </p:cNvPr>
            <p:cNvSpPr>
              <a:spLocks/>
            </p:cNvSpPr>
            <p:nvPr/>
          </p:nvSpPr>
          <p:spPr bwMode="auto">
            <a:xfrm>
              <a:off x="9445406" y="3802406"/>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8" name="Freeform 797">
              <a:extLst>
                <a:ext uri="{FF2B5EF4-FFF2-40B4-BE49-F238E27FC236}">
                  <a16:creationId xmlns:a16="http://schemas.microsoft.com/office/drawing/2014/main" id="{FAAD58D0-1E6C-384C-8BC0-8AFE4F436C6C}"/>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grpSp>
        <p:nvGrpSpPr>
          <p:cNvPr id="6" name="Group 5">
            <a:extLst>
              <a:ext uri="{FF2B5EF4-FFF2-40B4-BE49-F238E27FC236}">
                <a16:creationId xmlns:a16="http://schemas.microsoft.com/office/drawing/2014/main" id="{80F94BE1-AA94-594C-BC17-E55A9A049757}"/>
              </a:ext>
            </a:extLst>
          </p:cNvPr>
          <p:cNvGrpSpPr/>
          <p:nvPr/>
        </p:nvGrpSpPr>
        <p:grpSpPr>
          <a:xfrm>
            <a:off x="3603878" y="4106273"/>
            <a:ext cx="4737189" cy="3305908"/>
            <a:chOff x="3520751" y="3552092"/>
            <a:chExt cx="4737189" cy="3305908"/>
          </a:xfrm>
        </p:grpSpPr>
        <p:graphicFrame>
          <p:nvGraphicFramePr>
            <p:cNvPr id="455" name="Chart Placeholder 11">
              <a:extLst>
                <a:ext uri="{FF2B5EF4-FFF2-40B4-BE49-F238E27FC236}">
                  <a16:creationId xmlns:a16="http://schemas.microsoft.com/office/drawing/2014/main" id="{9A149900-AE71-F04F-88DD-332C13D64273}"/>
                </a:ext>
              </a:extLst>
            </p:cNvPr>
            <p:cNvGraphicFramePr>
              <a:graphicFrameLocks/>
            </p:cNvGraphicFramePr>
            <p:nvPr>
              <p:extLst>
                <p:ext uri="{D42A27DB-BD31-4B8C-83A1-F6EECF244321}">
                  <p14:modId xmlns:p14="http://schemas.microsoft.com/office/powerpoint/2010/main" val="3612731677"/>
                </p:ext>
              </p:extLst>
            </p:nvPr>
          </p:nvGraphicFramePr>
          <p:xfrm>
            <a:off x="3520751" y="3552092"/>
            <a:ext cx="4737189" cy="3305908"/>
          </p:xfrm>
          <a:graphic>
            <a:graphicData uri="http://schemas.openxmlformats.org/drawingml/2006/chart">
              <c:chart xmlns:c="http://schemas.openxmlformats.org/drawingml/2006/chart" xmlns:r="http://schemas.openxmlformats.org/officeDocument/2006/relationships" r:id="rId2"/>
            </a:graphicData>
          </a:graphic>
        </p:graphicFrame>
        <p:sp>
          <p:nvSpPr>
            <p:cNvPr id="456" name="Oval 455">
              <a:extLst>
                <a:ext uri="{FF2B5EF4-FFF2-40B4-BE49-F238E27FC236}">
                  <a16:creationId xmlns:a16="http://schemas.microsoft.com/office/drawing/2014/main" id="{F1D57154-E23B-5F41-A8BC-DB27E223C16F}"/>
                </a:ext>
              </a:extLst>
            </p:cNvPr>
            <p:cNvSpPr/>
            <p:nvPr/>
          </p:nvSpPr>
          <p:spPr>
            <a:xfrm>
              <a:off x="4726728" y="4057630"/>
              <a:ext cx="2331392" cy="2294832"/>
            </a:xfrm>
            <a:prstGeom prst="ellipse">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440" name="Group 439">
              <a:extLst>
                <a:ext uri="{FF2B5EF4-FFF2-40B4-BE49-F238E27FC236}">
                  <a16:creationId xmlns:a16="http://schemas.microsoft.com/office/drawing/2014/main" id="{CB3BA319-D6EC-D647-9840-114E4C19E242}"/>
                </a:ext>
              </a:extLst>
            </p:cNvPr>
            <p:cNvGrpSpPr/>
            <p:nvPr/>
          </p:nvGrpSpPr>
          <p:grpSpPr>
            <a:xfrm>
              <a:off x="4949823" y="4521436"/>
              <a:ext cx="1887728" cy="1158508"/>
              <a:chOff x="10330047" y="4010229"/>
              <a:chExt cx="3717559" cy="2281485"/>
            </a:xfrm>
          </p:grpSpPr>
          <p:sp>
            <p:nvSpPr>
              <p:cNvPr id="453" name="Rectangle 25">
                <a:extLst>
                  <a:ext uri="{FF2B5EF4-FFF2-40B4-BE49-F238E27FC236}">
                    <a16:creationId xmlns:a16="http://schemas.microsoft.com/office/drawing/2014/main" id="{C4DB84F6-4187-F242-83B4-3B6A0AC113A3}"/>
                  </a:ext>
                </a:extLst>
              </p:cNvPr>
              <p:cNvSpPr>
                <a:spLocks/>
              </p:cNvSpPr>
              <p:nvPr/>
            </p:nvSpPr>
            <p:spPr bwMode="auto">
              <a:xfrm>
                <a:off x="10330047" y="5544174"/>
                <a:ext cx="3717559" cy="747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dirty="0">
                    <a:latin typeface="Century Gothic" panose="020B0502020202020204" pitchFamily="34" charset="0"/>
                    <a:ea typeface="Open Sans" charset="0"/>
                    <a:cs typeface="Open Sans" charset="0"/>
                    <a:sym typeface="Open Sans" charset="0"/>
                  </a:rPr>
                  <a:t>Develop</a:t>
                </a:r>
                <a:endParaRPr lang="x-none" altLang="x-none">
                  <a:latin typeface="Century Gothic" panose="020B0502020202020204" pitchFamily="34" charset="0"/>
                  <a:ea typeface="Open Sans" charset="0"/>
                  <a:cs typeface="Open Sans" charset="0"/>
                  <a:sym typeface="Open Sans" charset="0"/>
                </a:endParaRPr>
              </a:p>
            </p:txBody>
          </p:sp>
          <p:sp>
            <p:nvSpPr>
              <p:cNvPr id="454" name="Rectangle 26">
                <a:extLst>
                  <a:ext uri="{FF2B5EF4-FFF2-40B4-BE49-F238E27FC236}">
                    <a16:creationId xmlns:a16="http://schemas.microsoft.com/office/drawing/2014/main" id="{A9884B00-8A35-0F45-937B-795A3A85244D}"/>
                  </a:ext>
                </a:extLst>
              </p:cNvPr>
              <p:cNvSpPr>
                <a:spLocks/>
              </p:cNvSpPr>
              <p:nvPr/>
            </p:nvSpPr>
            <p:spPr bwMode="auto">
              <a:xfrm>
                <a:off x="10662734" y="4010229"/>
                <a:ext cx="3052187" cy="1838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5400" b="1" baseline="0" dirty="0">
                    <a:solidFill>
                      <a:schemeClr val="tx2"/>
                    </a:solidFill>
                    <a:latin typeface="Century Gothic" panose="020B0502020202020204" pitchFamily="34" charset="0"/>
                    <a:ea typeface="Open Sans Light" charset="0"/>
                    <a:cs typeface="Open Sans Light" charset="0"/>
                    <a:sym typeface="Open Sans Light" charset="0"/>
                  </a:rPr>
                  <a:t>+35</a:t>
                </a:r>
                <a:endParaRPr lang="x-none" altLang="x-none" sz="54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grpSp>
        <p:nvGrpSpPr>
          <p:cNvPr id="7" name="Group 6">
            <a:extLst>
              <a:ext uri="{FF2B5EF4-FFF2-40B4-BE49-F238E27FC236}">
                <a16:creationId xmlns:a16="http://schemas.microsoft.com/office/drawing/2014/main" id="{A100BB36-106D-7146-BDC0-9B390EFE832B}"/>
              </a:ext>
            </a:extLst>
          </p:cNvPr>
          <p:cNvGrpSpPr/>
          <p:nvPr/>
        </p:nvGrpSpPr>
        <p:grpSpPr>
          <a:xfrm>
            <a:off x="10719651" y="2111219"/>
            <a:ext cx="4737189" cy="3305908"/>
            <a:chOff x="11024451" y="3552092"/>
            <a:chExt cx="4737189" cy="3305908"/>
          </a:xfrm>
        </p:grpSpPr>
        <p:graphicFrame>
          <p:nvGraphicFramePr>
            <p:cNvPr id="451" name="Chart Placeholder 11">
              <a:extLst>
                <a:ext uri="{FF2B5EF4-FFF2-40B4-BE49-F238E27FC236}">
                  <a16:creationId xmlns:a16="http://schemas.microsoft.com/office/drawing/2014/main" id="{E3377AE2-7FDE-404B-849D-261AB3812661}"/>
                </a:ext>
              </a:extLst>
            </p:cNvPr>
            <p:cNvGraphicFramePr>
              <a:graphicFrameLocks/>
            </p:cNvGraphicFramePr>
            <p:nvPr>
              <p:extLst>
                <p:ext uri="{D42A27DB-BD31-4B8C-83A1-F6EECF244321}">
                  <p14:modId xmlns:p14="http://schemas.microsoft.com/office/powerpoint/2010/main" val="1631018466"/>
                </p:ext>
              </p:extLst>
            </p:nvPr>
          </p:nvGraphicFramePr>
          <p:xfrm>
            <a:off x="11024451" y="3552092"/>
            <a:ext cx="4737189" cy="3305908"/>
          </p:xfrm>
          <a:graphic>
            <a:graphicData uri="http://schemas.openxmlformats.org/drawingml/2006/chart">
              <c:chart xmlns:c="http://schemas.openxmlformats.org/drawingml/2006/chart" xmlns:r="http://schemas.openxmlformats.org/officeDocument/2006/relationships" r:id="rId3"/>
            </a:graphicData>
          </a:graphic>
        </p:graphicFrame>
        <p:sp>
          <p:nvSpPr>
            <p:cNvPr id="452" name="Oval 451">
              <a:extLst>
                <a:ext uri="{FF2B5EF4-FFF2-40B4-BE49-F238E27FC236}">
                  <a16:creationId xmlns:a16="http://schemas.microsoft.com/office/drawing/2014/main" id="{74BFCD56-CBB3-A844-BAA9-6C8159D94140}"/>
                </a:ext>
              </a:extLst>
            </p:cNvPr>
            <p:cNvSpPr/>
            <p:nvPr/>
          </p:nvSpPr>
          <p:spPr>
            <a:xfrm>
              <a:off x="12230428" y="4057630"/>
              <a:ext cx="2331392" cy="2294832"/>
            </a:xfrm>
            <a:prstGeom prst="ellipse">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442" name="Group 441">
              <a:extLst>
                <a:ext uri="{FF2B5EF4-FFF2-40B4-BE49-F238E27FC236}">
                  <a16:creationId xmlns:a16="http://schemas.microsoft.com/office/drawing/2014/main" id="{EB2A983E-C987-BF46-994A-101CE6280B05}"/>
                </a:ext>
              </a:extLst>
            </p:cNvPr>
            <p:cNvGrpSpPr/>
            <p:nvPr/>
          </p:nvGrpSpPr>
          <p:grpSpPr>
            <a:xfrm>
              <a:off x="12453523" y="4521436"/>
              <a:ext cx="1887728" cy="1158508"/>
              <a:chOff x="10330047" y="4010229"/>
              <a:chExt cx="3717559" cy="2281485"/>
            </a:xfrm>
          </p:grpSpPr>
          <p:sp>
            <p:nvSpPr>
              <p:cNvPr id="449" name="Rectangle 25">
                <a:extLst>
                  <a:ext uri="{FF2B5EF4-FFF2-40B4-BE49-F238E27FC236}">
                    <a16:creationId xmlns:a16="http://schemas.microsoft.com/office/drawing/2014/main" id="{A0615194-BCC1-8441-AC45-994288E9AAAD}"/>
                  </a:ext>
                </a:extLst>
              </p:cNvPr>
              <p:cNvSpPr>
                <a:spLocks/>
              </p:cNvSpPr>
              <p:nvPr/>
            </p:nvSpPr>
            <p:spPr bwMode="auto">
              <a:xfrm>
                <a:off x="10330047" y="5544174"/>
                <a:ext cx="3717559" cy="747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dirty="0">
                    <a:latin typeface="Century Gothic" panose="020B0502020202020204" pitchFamily="34" charset="0"/>
                    <a:ea typeface="Open Sans" charset="0"/>
                    <a:cs typeface="Open Sans" charset="0"/>
                    <a:sym typeface="Open Sans" charset="0"/>
                  </a:rPr>
                  <a:t>Analyze</a:t>
                </a:r>
                <a:endParaRPr lang="x-none" altLang="x-none">
                  <a:latin typeface="Century Gothic" panose="020B0502020202020204" pitchFamily="34" charset="0"/>
                  <a:ea typeface="Open Sans" charset="0"/>
                  <a:cs typeface="Open Sans" charset="0"/>
                  <a:sym typeface="Open Sans" charset="0"/>
                </a:endParaRPr>
              </a:p>
            </p:txBody>
          </p:sp>
          <p:sp>
            <p:nvSpPr>
              <p:cNvPr id="450" name="Rectangle 26">
                <a:extLst>
                  <a:ext uri="{FF2B5EF4-FFF2-40B4-BE49-F238E27FC236}">
                    <a16:creationId xmlns:a16="http://schemas.microsoft.com/office/drawing/2014/main" id="{33650600-2594-F841-BA53-DBE7781458D0}"/>
                  </a:ext>
                </a:extLst>
              </p:cNvPr>
              <p:cNvSpPr>
                <a:spLocks/>
              </p:cNvSpPr>
              <p:nvPr/>
            </p:nvSpPr>
            <p:spPr bwMode="auto">
              <a:xfrm>
                <a:off x="10662734" y="4010229"/>
                <a:ext cx="3052187" cy="1838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5400" b="1" baseline="0" dirty="0">
                    <a:solidFill>
                      <a:schemeClr val="tx2"/>
                    </a:solidFill>
                    <a:latin typeface="Century Gothic" panose="020B0502020202020204" pitchFamily="34" charset="0"/>
                    <a:ea typeface="Open Sans Light" charset="0"/>
                    <a:cs typeface="Open Sans Light" charset="0"/>
                    <a:sym typeface="Open Sans Light" charset="0"/>
                  </a:rPr>
                  <a:t>+12</a:t>
                </a:r>
                <a:endParaRPr lang="x-none" altLang="x-none" sz="54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grpSp>
        <p:nvGrpSpPr>
          <p:cNvPr id="9" name="Group 8">
            <a:extLst>
              <a:ext uri="{FF2B5EF4-FFF2-40B4-BE49-F238E27FC236}">
                <a16:creationId xmlns:a16="http://schemas.microsoft.com/office/drawing/2014/main" id="{58C4F13F-2171-BF41-9B17-7CDDC821F806}"/>
              </a:ext>
            </a:extLst>
          </p:cNvPr>
          <p:cNvGrpSpPr/>
          <p:nvPr/>
        </p:nvGrpSpPr>
        <p:grpSpPr>
          <a:xfrm>
            <a:off x="17285515" y="4161692"/>
            <a:ext cx="4737189" cy="3305908"/>
            <a:chOff x="18560133" y="3552092"/>
            <a:chExt cx="4737189" cy="3305908"/>
          </a:xfrm>
        </p:grpSpPr>
        <p:graphicFrame>
          <p:nvGraphicFramePr>
            <p:cNvPr id="447" name="Chart Placeholder 11">
              <a:extLst>
                <a:ext uri="{FF2B5EF4-FFF2-40B4-BE49-F238E27FC236}">
                  <a16:creationId xmlns:a16="http://schemas.microsoft.com/office/drawing/2014/main" id="{110168DD-2734-BD4B-857B-A9C7E6DF0127}"/>
                </a:ext>
              </a:extLst>
            </p:cNvPr>
            <p:cNvGraphicFramePr>
              <a:graphicFrameLocks/>
            </p:cNvGraphicFramePr>
            <p:nvPr>
              <p:extLst>
                <p:ext uri="{D42A27DB-BD31-4B8C-83A1-F6EECF244321}">
                  <p14:modId xmlns:p14="http://schemas.microsoft.com/office/powerpoint/2010/main" val="3481724102"/>
                </p:ext>
              </p:extLst>
            </p:nvPr>
          </p:nvGraphicFramePr>
          <p:xfrm>
            <a:off x="18560133" y="3552092"/>
            <a:ext cx="4737189" cy="3305908"/>
          </p:xfrm>
          <a:graphic>
            <a:graphicData uri="http://schemas.openxmlformats.org/drawingml/2006/chart">
              <c:chart xmlns:c="http://schemas.openxmlformats.org/drawingml/2006/chart" xmlns:r="http://schemas.openxmlformats.org/officeDocument/2006/relationships" r:id="rId4"/>
            </a:graphicData>
          </a:graphic>
        </p:graphicFrame>
        <p:sp>
          <p:nvSpPr>
            <p:cNvPr id="448" name="Oval 447">
              <a:extLst>
                <a:ext uri="{FF2B5EF4-FFF2-40B4-BE49-F238E27FC236}">
                  <a16:creationId xmlns:a16="http://schemas.microsoft.com/office/drawing/2014/main" id="{49D0D2A3-81E7-4F44-A771-41248D2F20F8}"/>
                </a:ext>
              </a:extLst>
            </p:cNvPr>
            <p:cNvSpPr/>
            <p:nvPr/>
          </p:nvSpPr>
          <p:spPr>
            <a:xfrm>
              <a:off x="19766110" y="4057630"/>
              <a:ext cx="2331392" cy="2294832"/>
            </a:xfrm>
            <a:prstGeom prst="ellipse">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444" name="Group 443">
              <a:extLst>
                <a:ext uri="{FF2B5EF4-FFF2-40B4-BE49-F238E27FC236}">
                  <a16:creationId xmlns:a16="http://schemas.microsoft.com/office/drawing/2014/main" id="{D0B6A469-A8F6-AF46-BD76-FA88F6D6F0A1}"/>
                </a:ext>
              </a:extLst>
            </p:cNvPr>
            <p:cNvGrpSpPr/>
            <p:nvPr/>
          </p:nvGrpSpPr>
          <p:grpSpPr>
            <a:xfrm>
              <a:off x="19989205" y="4521436"/>
              <a:ext cx="1887728" cy="1173897"/>
              <a:chOff x="10330047" y="4010229"/>
              <a:chExt cx="3717559" cy="2311791"/>
            </a:xfrm>
          </p:grpSpPr>
          <p:sp>
            <p:nvSpPr>
              <p:cNvPr id="445" name="Rectangle 25">
                <a:extLst>
                  <a:ext uri="{FF2B5EF4-FFF2-40B4-BE49-F238E27FC236}">
                    <a16:creationId xmlns:a16="http://schemas.microsoft.com/office/drawing/2014/main" id="{FC38C13A-9031-3C45-9F58-353C042B9ACA}"/>
                  </a:ext>
                </a:extLst>
              </p:cNvPr>
              <p:cNvSpPr>
                <a:spLocks/>
              </p:cNvSpPr>
              <p:nvPr/>
            </p:nvSpPr>
            <p:spPr bwMode="auto">
              <a:xfrm>
                <a:off x="10330047" y="5513868"/>
                <a:ext cx="3717559" cy="808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000" dirty="0">
                    <a:latin typeface="Century Gothic" panose="020B0502020202020204" pitchFamily="34" charset="0"/>
                    <a:ea typeface="Open Sans" charset="0"/>
                    <a:cs typeface="Open Sans" charset="0"/>
                    <a:sym typeface="Open Sans" charset="0"/>
                  </a:rPr>
                  <a:t>Identify</a:t>
                </a:r>
                <a:endParaRPr lang="x-none" altLang="x-none" sz="2000">
                  <a:latin typeface="Century Gothic" panose="020B0502020202020204" pitchFamily="34" charset="0"/>
                  <a:ea typeface="Open Sans" charset="0"/>
                  <a:cs typeface="Open Sans" charset="0"/>
                  <a:sym typeface="Open Sans" charset="0"/>
                </a:endParaRPr>
              </a:p>
            </p:txBody>
          </p:sp>
          <p:sp>
            <p:nvSpPr>
              <p:cNvPr id="446" name="Rectangle 26">
                <a:extLst>
                  <a:ext uri="{FF2B5EF4-FFF2-40B4-BE49-F238E27FC236}">
                    <a16:creationId xmlns:a16="http://schemas.microsoft.com/office/drawing/2014/main" id="{44F2ECDF-5C34-014D-A5FC-89467DB60685}"/>
                  </a:ext>
                </a:extLst>
              </p:cNvPr>
              <p:cNvSpPr>
                <a:spLocks/>
              </p:cNvSpPr>
              <p:nvPr/>
            </p:nvSpPr>
            <p:spPr bwMode="auto">
              <a:xfrm>
                <a:off x="10662734" y="4010229"/>
                <a:ext cx="3052187" cy="1838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5400" b="1" baseline="0" dirty="0">
                    <a:solidFill>
                      <a:schemeClr val="tx2"/>
                    </a:solidFill>
                    <a:latin typeface="Century Gothic" panose="020B0502020202020204" pitchFamily="34" charset="0"/>
                    <a:ea typeface="Open Sans Light" charset="0"/>
                    <a:cs typeface="Open Sans Light" charset="0"/>
                    <a:sym typeface="Open Sans Light" charset="0"/>
                  </a:rPr>
                  <a:t>+64</a:t>
                </a:r>
                <a:endParaRPr lang="x-none" altLang="x-none" sz="54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grpSp>
        <p:nvGrpSpPr>
          <p:cNvPr id="457" name="Group 456">
            <a:extLst>
              <a:ext uri="{FF2B5EF4-FFF2-40B4-BE49-F238E27FC236}">
                <a16:creationId xmlns:a16="http://schemas.microsoft.com/office/drawing/2014/main" id="{1CC60F94-F15B-9C45-80DC-7A86CC7647A8}"/>
              </a:ext>
            </a:extLst>
          </p:cNvPr>
          <p:cNvGrpSpPr/>
          <p:nvPr/>
        </p:nvGrpSpPr>
        <p:grpSpPr>
          <a:xfrm>
            <a:off x="6645224" y="9177037"/>
            <a:ext cx="4737189" cy="3305908"/>
            <a:chOff x="18560133" y="3552092"/>
            <a:chExt cx="4737189" cy="3305908"/>
          </a:xfrm>
        </p:grpSpPr>
        <p:graphicFrame>
          <p:nvGraphicFramePr>
            <p:cNvPr id="458" name="Chart Placeholder 11">
              <a:extLst>
                <a:ext uri="{FF2B5EF4-FFF2-40B4-BE49-F238E27FC236}">
                  <a16:creationId xmlns:a16="http://schemas.microsoft.com/office/drawing/2014/main" id="{C68318C1-C8B7-CA43-899A-6D63AF36151B}"/>
                </a:ext>
              </a:extLst>
            </p:cNvPr>
            <p:cNvGraphicFramePr>
              <a:graphicFrameLocks/>
            </p:cNvGraphicFramePr>
            <p:nvPr>
              <p:extLst>
                <p:ext uri="{D42A27DB-BD31-4B8C-83A1-F6EECF244321}">
                  <p14:modId xmlns:p14="http://schemas.microsoft.com/office/powerpoint/2010/main" val="3939259984"/>
                </p:ext>
              </p:extLst>
            </p:nvPr>
          </p:nvGraphicFramePr>
          <p:xfrm>
            <a:off x="18560133" y="3552092"/>
            <a:ext cx="4737189" cy="3305908"/>
          </p:xfrm>
          <a:graphic>
            <a:graphicData uri="http://schemas.openxmlformats.org/drawingml/2006/chart">
              <c:chart xmlns:c="http://schemas.openxmlformats.org/drawingml/2006/chart" xmlns:r="http://schemas.openxmlformats.org/officeDocument/2006/relationships" r:id="rId5"/>
            </a:graphicData>
          </a:graphic>
        </p:graphicFrame>
        <p:sp>
          <p:nvSpPr>
            <p:cNvPr id="459" name="Oval 458">
              <a:extLst>
                <a:ext uri="{FF2B5EF4-FFF2-40B4-BE49-F238E27FC236}">
                  <a16:creationId xmlns:a16="http://schemas.microsoft.com/office/drawing/2014/main" id="{236C7FE7-B40C-2242-86BF-0880BDE993A5}"/>
                </a:ext>
              </a:extLst>
            </p:cNvPr>
            <p:cNvSpPr/>
            <p:nvPr/>
          </p:nvSpPr>
          <p:spPr>
            <a:xfrm>
              <a:off x="19766110" y="4057630"/>
              <a:ext cx="2331392" cy="2294832"/>
            </a:xfrm>
            <a:prstGeom prst="ellipse">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460" name="Group 459">
              <a:extLst>
                <a:ext uri="{FF2B5EF4-FFF2-40B4-BE49-F238E27FC236}">
                  <a16:creationId xmlns:a16="http://schemas.microsoft.com/office/drawing/2014/main" id="{CBE3A6DE-FB03-8443-9147-92B3EAE8B81E}"/>
                </a:ext>
              </a:extLst>
            </p:cNvPr>
            <p:cNvGrpSpPr/>
            <p:nvPr/>
          </p:nvGrpSpPr>
          <p:grpSpPr>
            <a:xfrm>
              <a:off x="19989205" y="4521436"/>
              <a:ext cx="1887728" cy="1173897"/>
              <a:chOff x="10330047" y="4010229"/>
              <a:chExt cx="3717559" cy="2311791"/>
            </a:xfrm>
          </p:grpSpPr>
          <p:sp>
            <p:nvSpPr>
              <p:cNvPr id="461" name="Rectangle 25">
                <a:extLst>
                  <a:ext uri="{FF2B5EF4-FFF2-40B4-BE49-F238E27FC236}">
                    <a16:creationId xmlns:a16="http://schemas.microsoft.com/office/drawing/2014/main" id="{158F3F89-E8CB-E047-9159-9DE640DE2B02}"/>
                  </a:ext>
                </a:extLst>
              </p:cNvPr>
              <p:cNvSpPr>
                <a:spLocks/>
              </p:cNvSpPr>
              <p:nvPr/>
            </p:nvSpPr>
            <p:spPr bwMode="auto">
              <a:xfrm>
                <a:off x="10330047" y="5513868"/>
                <a:ext cx="3717559" cy="808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000" dirty="0">
                    <a:latin typeface="Century Gothic" panose="020B0502020202020204" pitchFamily="34" charset="0"/>
                    <a:ea typeface="Open Sans" charset="0"/>
                    <a:cs typeface="Open Sans" charset="0"/>
                    <a:sym typeface="Open Sans" charset="0"/>
                  </a:rPr>
                  <a:t>Advertise</a:t>
                </a:r>
                <a:endParaRPr lang="x-none" altLang="x-none" sz="2000">
                  <a:latin typeface="Century Gothic" panose="020B0502020202020204" pitchFamily="34" charset="0"/>
                  <a:ea typeface="Open Sans" charset="0"/>
                  <a:cs typeface="Open Sans" charset="0"/>
                  <a:sym typeface="Open Sans" charset="0"/>
                </a:endParaRPr>
              </a:p>
            </p:txBody>
          </p:sp>
          <p:sp>
            <p:nvSpPr>
              <p:cNvPr id="462" name="Rectangle 26">
                <a:extLst>
                  <a:ext uri="{FF2B5EF4-FFF2-40B4-BE49-F238E27FC236}">
                    <a16:creationId xmlns:a16="http://schemas.microsoft.com/office/drawing/2014/main" id="{8ACECEE1-D993-054D-A388-635903767CFC}"/>
                  </a:ext>
                </a:extLst>
              </p:cNvPr>
              <p:cNvSpPr>
                <a:spLocks/>
              </p:cNvSpPr>
              <p:nvPr/>
            </p:nvSpPr>
            <p:spPr bwMode="auto">
              <a:xfrm>
                <a:off x="10662734" y="4010229"/>
                <a:ext cx="3052187" cy="1838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5400" b="1" baseline="0" dirty="0">
                    <a:solidFill>
                      <a:schemeClr val="tx2"/>
                    </a:solidFill>
                    <a:latin typeface="Century Gothic" panose="020B0502020202020204" pitchFamily="34" charset="0"/>
                    <a:ea typeface="Open Sans Light" charset="0"/>
                    <a:cs typeface="Open Sans Light" charset="0"/>
                    <a:sym typeface="Open Sans Light" charset="0"/>
                  </a:rPr>
                  <a:t>+64</a:t>
                </a:r>
                <a:endParaRPr lang="x-none" altLang="x-none" sz="54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sp>
        <p:nvSpPr>
          <p:cNvPr id="470" name="CuadroTexto 351">
            <a:extLst>
              <a:ext uri="{FF2B5EF4-FFF2-40B4-BE49-F238E27FC236}">
                <a16:creationId xmlns:a16="http://schemas.microsoft.com/office/drawing/2014/main" id="{DDBA9475-5023-4240-84A7-129B0DCE13F3}"/>
              </a:ext>
            </a:extLst>
          </p:cNvPr>
          <p:cNvSpPr txBox="1"/>
          <p:nvPr/>
        </p:nvSpPr>
        <p:spPr>
          <a:xfrm>
            <a:off x="1225775" y="9953327"/>
            <a:ext cx="3983534" cy="1815882"/>
          </a:xfrm>
          <a:prstGeom prst="rect">
            <a:avLst/>
          </a:prstGeom>
          <a:noFill/>
        </p:spPr>
        <p:txBody>
          <a:bodyPr wrap="square" rtlCol="0">
            <a:spAutoFit/>
          </a:bodyPr>
          <a:lstStyle/>
          <a:p>
            <a:r>
              <a:rPr lang="en-US" sz="2800" b="1" dirty="0">
                <a:solidFill>
                  <a:schemeClr val="tx2"/>
                </a:solidFill>
                <a:latin typeface="Century Gothic" panose="020B0502020202020204" pitchFamily="34" charset="0"/>
              </a:rPr>
              <a:t>The goal of marketing is to connect your business value to the right customer base.</a:t>
            </a:r>
            <a:endParaRPr lang="en-US" sz="6600" b="1" dirty="0">
              <a:solidFill>
                <a:schemeClr val="tx2"/>
              </a:solidFill>
              <a:latin typeface="Century Gothic" panose="020B0502020202020204" pitchFamily="34" charset="0"/>
            </a:endParaRPr>
          </a:p>
        </p:txBody>
      </p:sp>
    </p:spTree>
    <p:extLst>
      <p:ext uri="{BB962C8B-B14F-4D97-AF65-F5344CB8AC3E}">
        <p14:creationId xmlns:p14="http://schemas.microsoft.com/office/powerpoint/2010/main" val="1515038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5EB6569-48F2-204A-BC0B-9FBD473B2F15}"/>
              </a:ext>
            </a:extLst>
          </p:cNvPr>
          <p:cNvGrpSpPr/>
          <p:nvPr/>
        </p:nvGrpSpPr>
        <p:grpSpPr>
          <a:xfrm>
            <a:off x="2014192" y="4359522"/>
            <a:ext cx="20584551" cy="7968280"/>
            <a:chOff x="2014192" y="4322946"/>
            <a:chExt cx="20584551" cy="7968280"/>
          </a:xfrm>
        </p:grpSpPr>
        <p:grpSp>
          <p:nvGrpSpPr>
            <p:cNvPr id="10" name="Group 9">
              <a:extLst>
                <a:ext uri="{FF2B5EF4-FFF2-40B4-BE49-F238E27FC236}">
                  <a16:creationId xmlns:a16="http://schemas.microsoft.com/office/drawing/2014/main" id="{9217CD32-E7D3-384C-B77E-623ED0A30007}"/>
                </a:ext>
              </a:extLst>
            </p:cNvPr>
            <p:cNvGrpSpPr/>
            <p:nvPr/>
          </p:nvGrpSpPr>
          <p:grpSpPr>
            <a:xfrm>
              <a:off x="2014192" y="4322946"/>
              <a:ext cx="20584551" cy="6347584"/>
              <a:chOff x="2014192" y="4322946"/>
              <a:chExt cx="20584551" cy="7954425"/>
            </a:xfrm>
          </p:grpSpPr>
          <p:sp>
            <p:nvSpPr>
              <p:cNvPr id="121" name="Rectangle 120">
                <a:extLst>
                  <a:ext uri="{FF2B5EF4-FFF2-40B4-BE49-F238E27FC236}">
                    <a16:creationId xmlns:a16="http://schemas.microsoft.com/office/drawing/2014/main" id="{14E0AC81-AD06-EE47-8B57-8731780D592A}"/>
                  </a:ext>
                </a:extLst>
              </p:cNvPr>
              <p:cNvSpPr/>
              <p:nvPr/>
            </p:nvSpPr>
            <p:spPr>
              <a:xfrm>
                <a:off x="8413286" y="4877239"/>
                <a:ext cx="13959697" cy="6530256"/>
              </a:xfrm>
              <a:prstGeom prst="rect">
                <a:avLst/>
              </a:prstGeom>
              <a:pattFill prst="wdUpDiag">
                <a:fgClr>
                  <a:schemeClr val="bg1">
                    <a:lumMod val="85000"/>
                  </a:schemeClr>
                </a:fgClr>
                <a:bgClr>
                  <a:srgbClr val="F6F7F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Chart 3">
                <a:extLst>
                  <a:ext uri="{FF2B5EF4-FFF2-40B4-BE49-F238E27FC236}">
                    <a16:creationId xmlns:a16="http://schemas.microsoft.com/office/drawing/2014/main" id="{928F5E5A-3005-E543-A44F-FFA592C9A719}"/>
                  </a:ext>
                </a:extLst>
              </p:cNvPr>
              <p:cNvGraphicFramePr/>
              <p:nvPr>
                <p:extLst>
                  <p:ext uri="{D42A27DB-BD31-4B8C-83A1-F6EECF244321}">
                    <p14:modId xmlns:p14="http://schemas.microsoft.com/office/powerpoint/2010/main" val="3445675345"/>
                  </p:ext>
                </p:extLst>
              </p:nvPr>
            </p:nvGraphicFramePr>
            <p:xfrm>
              <a:off x="4681728" y="4322946"/>
              <a:ext cx="17917015" cy="7954425"/>
            </p:xfrm>
            <a:graphic>
              <a:graphicData uri="http://schemas.openxmlformats.org/drawingml/2006/chart">
                <c:chart xmlns:c="http://schemas.openxmlformats.org/drawingml/2006/chart" xmlns:r="http://schemas.openxmlformats.org/officeDocument/2006/relationships" r:id="rId2"/>
              </a:graphicData>
            </a:graphic>
          </p:graphicFrame>
          <p:sp>
            <p:nvSpPr>
              <p:cNvPr id="118" name="Line">
                <a:extLst>
                  <a:ext uri="{FF2B5EF4-FFF2-40B4-BE49-F238E27FC236}">
                    <a16:creationId xmlns:a16="http://schemas.microsoft.com/office/drawing/2014/main" id="{1E2F923E-D6C3-C240-8E0A-0808A8514C04}"/>
                  </a:ext>
                </a:extLst>
              </p:cNvPr>
              <p:cNvSpPr/>
              <p:nvPr/>
            </p:nvSpPr>
            <p:spPr>
              <a:xfrm rot="10800000" flipV="1">
                <a:off x="8364924" y="4877239"/>
                <a:ext cx="4383" cy="6530256"/>
              </a:xfrm>
              <a:prstGeom prst="line">
                <a:avLst/>
              </a:prstGeom>
              <a:ln w="38100">
                <a:solidFill>
                  <a:schemeClr val="tx2"/>
                </a:solidFill>
                <a:prstDash val="dash"/>
                <a:miter lim="400000"/>
                <a:headEnd type="none"/>
                <a:tailEnd type="non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sp>
            <p:nvSpPr>
              <p:cNvPr id="122" name="TextBox 121">
                <a:extLst>
                  <a:ext uri="{FF2B5EF4-FFF2-40B4-BE49-F238E27FC236}">
                    <a16:creationId xmlns:a16="http://schemas.microsoft.com/office/drawing/2014/main" id="{CD48B08B-3F9C-604C-9468-859E4353B482}"/>
                  </a:ext>
                </a:extLst>
              </p:cNvPr>
              <p:cNvSpPr txBox="1"/>
              <p:nvPr/>
            </p:nvSpPr>
            <p:spPr>
              <a:xfrm>
                <a:off x="2014192" y="5017931"/>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Develop</a:t>
                </a:r>
              </a:p>
            </p:txBody>
          </p:sp>
          <p:sp>
            <p:nvSpPr>
              <p:cNvPr id="123" name="TextBox 122">
                <a:extLst>
                  <a:ext uri="{FF2B5EF4-FFF2-40B4-BE49-F238E27FC236}">
                    <a16:creationId xmlns:a16="http://schemas.microsoft.com/office/drawing/2014/main" id="{638783B0-D099-D040-8C73-F07CC41FB895}"/>
                  </a:ext>
                </a:extLst>
              </p:cNvPr>
              <p:cNvSpPr txBox="1"/>
              <p:nvPr/>
            </p:nvSpPr>
            <p:spPr>
              <a:xfrm>
                <a:off x="2014192" y="6879388"/>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Analyze</a:t>
                </a:r>
              </a:p>
            </p:txBody>
          </p:sp>
          <p:sp>
            <p:nvSpPr>
              <p:cNvPr id="124" name="TextBox 123">
                <a:extLst>
                  <a:ext uri="{FF2B5EF4-FFF2-40B4-BE49-F238E27FC236}">
                    <a16:creationId xmlns:a16="http://schemas.microsoft.com/office/drawing/2014/main" id="{0C164497-8185-1741-957C-C8BE981D4608}"/>
                  </a:ext>
                </a:extLst>
              </p:cNvPr>
              <p:cNvSpPr txBox="1"/>
              <p:nvPr/>
            </p:nvSpPr>
            <p:spPr>
              <a:xfrm>
                <a:off x="2014192" y="8691860"/>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Identify</a:t>
                </a:r>
              </a:p>
            </p:txBody>
          </p:sp>
          <p:sp>
            <p:nvSpPr>
              <p:cNvPr id="125" name="TextBox 124">
                <a:extLst>
                  <a:ext uri="{FF2B5EF4-FFF2-40B4-BE49-F238E27FC236}">
                    <a16:creationId xmlns:a16="http://schemas.microsoft.com/office/drawing/2014/main" id="{ACE257A3-925F-464F-9EEB-72713D544F81}"/>
                  </a:ext>
                </a:extLst>
              </p:cNvPr>
              <p:cNvSpPr txBox="1"/>
              <p:nvPr/>
            </p:nvSpPr>
            <p:spPr>
              <a:xfrm>
                <a:off x="2014192" y="10520660"/>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Authorize</a:t>
                </a:r>
              </a:p>
            </p:txBody>
          </p:sp>
        </p:grpSp>
        <p:sp>
          <p:nvSpPr>
            <p:cNvPr id="126" name="TextBox 125">
              <a:extLst>
                <a:ext uri="{FF2B5EF4-FFF2-40B4-BE49-F238E27FC236}">
                  <a16:creationId xmlns:a16="http://schemas.microsoft.com/office/drawing/2014/main" id="{6A940643-11C8-4F44-9323-A946835EEDC9}"/>
                </a:ext>
              </a:extLst>
            </p:cNvPr>
            <p:cNvSpPr txBox="1"/>
            <p:nvPr/>
          </p:nvSpPr>
          <p:spPr>
            <a:xfrm>
              <a:off x="4817711" y="11337119"/>
              <a:ext cx="17555272" cy="954107"/>
            </a:xfrm>
            <a:prstGeom prst="rect">
              <a:avLst/>
            </a:prstGeom>
            <a:noFill/>
          </p:spPr>
          <p:txBody>
            <a:bodyPr wrap="square" rtlCol="0">
              <a:spAutoFit/>
            </a:bodyPr>
            <a:lstStyle/>
            <a:p>
              <a:r>
                <a:rPr lang="en-US" sz="2800" dirty="0">
                  <a:latin typeface="Century Gothic" panose="020B0502020202020204" pitchFamily="34" charset="0"/>
                </a:rPr>
                <a:t>Trying to promote your product or service to everyone can be costly and ineffective. Grouping or segmenting your potential customers based on certain characteristics.</a:t>
              </a:r>
              <a:endParaRPr lang="en-US" sz="4000" dirty="0">
                <a:latin typeface="Century Gothic" panose="020B0502020202020204" pitchFamily="34" charset="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3998156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Oval 2">
            <a:extLst>
              <a:ext uri="{FF2B5EF4-FFF2-40B4-BE49-F238E27FC236}">
                <a16:creationId xmlns:a16="http://schemas.microsoft.com/office/drawing/2014/main" id="{21172BD5-60EE-8142-94AA-E7FE5F32628E}"/>
              </a:ext>
            </a:extLst>
          </p:cNvPr>
          <p:cNvSpPr/>
          <p:nvPr/>
        </p:nvSpPr>
        <p:spPr>
          <a:xfrm>
            <a:off x="13117766" y="3853045"/>
            <a:ext cx="8947522" cy="8947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hart 15">
            <a:extLst>
              <a:ext uri="{FF2B5EF4-FFF2-40B4-BE49-F238E27FC236}">
                <a16:creationId xmlns:a16="http://schemas.microsoft.com/office/drawing/2014/main" id="{17A5AC37-6CB2-6947-B447-D3CB7FC0276B}"/>
              </a:ext>
            </a:extLst>
          </p:cNvPr>
          <p:cNvGraphicFramePr/>
          <p:nvPr>
            <p:extLst>
              <p:ext uri="{D42A27DB-BD31-4B8C-83A1-F6EECF244321}">
                <p14:modId xmlns:p14="http://schemas.microsoft.com/office/powerpoint/2010/main" val="3300128676"/>
              </p:ext>
            </p:extLst>
          </p:nvPr>
        </p:nvGraphicFramePr>
        <p:xfrm>
          <a:off x="10961603" y="4157486"/>
          <a:ext cx="13259850" cy="8418898"/>
        </p:xfrm>
        <a:graphic>
          <a:graphicData uri="http://schemas.openxmlformats.org/drawingml/2006/chart">
            <c:chart xmlns:c="http://schemas.openxmlformats.org/drawingml/2006/chart" xmlns:r="http://schemas.openxmlformats.org/officeDocument/2006/relationships" r:id="rId2"/>
          </a:graphicData>
        </a:graphic>
      </p:graphicFrame>
      <p:grpSp>
        <p:nvGrpSpPr>
          <p:cNvPr id="19" name="Group 18">
            <a:extLst>
              <a:ext uri="{FF2B5EF4-FFF2-40B4-BE49-F238E27FC236}">
                <a16:creationId xmlns:a16="http://schemas.microsoft.com/office/drawing/2014/main" id="{EA891D45-BF93-9741-BAFB-A9C12F21912A}"/>
              </a:ext>
            </a:extLst>
          </p:cNvPr>
          <p:cNvGrpSpPr/>
          <p:nvPr/>
        </p:nvGrpSpPr>
        <p:grpSpPr>
          <a:xfrm>
            <a:off x="2494306" y="5559796"/>
            <a:ext cx="3954780" cy="1175403"/>
            <a:chOff x="10952151" y="4959412"/>
            <a:chExt cx="3954780" cy="1175403"/>
          </a:xfrm>
        </p:grpSpPr>
        <p:sp>
          <p:nvSpPr>
            <p:cNvPr id="20" name="Oval 19">
              <a:extLst>
                <a:ext uri="{FF2B5EF4-FFF2-40B4-BE49-F238E27FC236}">
                  <a16:creationId xmlns:a16="http://schemas.microsoft.com/office/drawing/2014/main" id="{7FF868A9-999E-ED4B-8F38-5283901B30C5}"/>
                </a:ext>
              </a:extLst>
            </p:cNvPr>
            <p:cNvSpPr/>
            <p:nvPr/>
          </p:nvSpPr>
          <p:spPr>
            <a:xfrm>
              <a:off x="10952151" y="5385338"/>
              <a:ext cx="323553" cy="3235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8CE37213-3AFD-5041-B622-A65D2DBDD1E3}"/>
                </a:ext>
              </a:extLst>
            </p:cNvPr>
            <p:cNvGrpSpPr/>
            <p:nvPr/>
          </p:nvGrpSpPr>
          <p:grpSpPr>
            <a:xfrm>
              <a:off x="11699160" y="4959412"/>
              <a:ext cx="3207771" cy="1175403"/>
              <a:chOff x="11079729" y="5178028"/>
              <a:chExt cx="3207771" cy="1175403"/>
            </a:xfrm>
          </p:grpSpPr>
          <p:sp>
            <p:nvSpPr>
              <p:cNvPr id="22" name="TextBox 21">
                <a:extLst>
                  <a:ext uri="{FF2B5EF4-FFF2-40B4-BE49-F238E27FC236}">
                    <a16:creationId xmlns:a16="http://schemas.microsoft.com/office/drawing/2014/main" id="{49CEF866-D001-FC46-84B3-E33265417520}"/>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Strategy</a:t>
                </a:r>
              </a:p>
            </p:txBody>
          </p:sp>
          <p:sp>
            <p:nvSpPr>
              <p:cNvPr id="23" name="TextBox 22">
                <a:extLst>
                  <a:ext uri="{FF2B5EF4-FFF2-40B4-BE49-F238E27FC236}">
                    <a16:creationId xmlns:a16="http://schemas.microsoft.com/office/drawing/2014/main" id="{DB07E56F-DA74-154C-80C3-2E6465C3CB47}"/>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+785</a:t>
                </a:r>
              </a:p>
            </p:txBody>
          </p:sp>
        </p:grpSp>
      </p:grpSp>
      <p:sp>
        <p:nvSpPr>
          <p:cNvPr id="24" name="TextBox 23">
            <a:extLst>
              <a:ext uri="{FF2B5EF4-FFF2-40B4-BE49-F238E27FC236}">
                <a16:creationId xmlns:a16="http://schemas.microsoft.com/office/drawing/2014/main" id="{DA1D37DD-07BE-354B-AAFC-C02BDE7A0044}"/>
              </a:ext>
            </a:extLst>
          </p:cNvPr>
          <p:cNvSpPr txBox="1"/>
          <p:nvPr/>
        </p:nvSpPr>
        <p:spPr>
          <a:xfrm>
            <a:off x="3241315" y="6735199"/>
            <a:ext cx="8947521"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a:t>
            </a:r>
          </a:p>
        </p:txBody>
      </p:sp>
      <p:grpSp>
        <p:nvGrpSpPr>
          <p:cNvPr id="6" name="Group 5">
            <a:extLst>
              <a:ext uri="{FF2B5EF4-FFF2-40B4-BE49-F238E27FC236}">
                <a16:creationId xmlns:a16="http://schemas.microsoft.com/office/drawing/2014/main" id="{551B7E4E-90C3-8B4F-A57F-AD540A78A769}"/>
              </a:ext>
            </a:extLst>
          </p:cNvPr>
          <p:cNvGrpSpPr/>
          <p:nvPr/>
        </p:nvGrpSpPr>
        <p:grpSpPr>
          <a:xfrm>
            <a:off x="2494306" y="9044564"/>
            <a:ext cx="9694530" cy="2129510"/>
            <a:chOff x="2161797" y="8726651"/>
            <a:chExt cx="9694530" cy="2129510"/>
          </a:xfrm>
        </p:grpSpPr>
        <p:grpSp>
          <p:nvGrpSpPr>
            <p:cNvPr id="25" name="Group 24">
              <a:extLst>
                <a:ext uri="{FF2B5EF4-FFF2-40B4-BE49-F238E27FC236}">
                  <a16:creationId xmlns:a16="http://schemas.microsoft.com/office/drawing/2014/main" id="{F0D412E4-D89F-2D4F-BA4C-961ED0CDDCDE}"/>
                </a:ext>
              </a:extLst>
            </p:cNvPr>
            <p:cNvGrpSpPr/>
            <p:nvPr/>
          </p:nvGrpSpPr>
          <p:grpSpPr>
            <a:xfrm>
              <a:off x="2161797" y="8726651"/>
              <a:ext cx="3954780" cy="1175403"/>
              <a:chOff x="10952151" y="4959412"/>
              <a:chExt cx="3954780" cy="1175403"/>
            </a:xfrm>
          </p:grpSpPr>
          <p:sp>
            <p:nvSpPr>
              <p:cNvPr id="26" name="Oval 25">
                <a:extLst>
                  <a:ext uri="{FF2B5EF4-FFF2-40B4-BE49-F238E27FC236}">
                    <a16:creationId xmlns:a16="http://schemas.microsoft.com/office/drawing/2014/main" id="{FAE3EE5D-9A7C-3044-AC37-5A2947D1E8E8}"/>
                  </a:ext>
                </a:extLst>
              </p:cNvPr>
              <p:cNvSpPr/>
              <p:nvPr/>
            </p:nvSpPr>
            <p:spPr>
              <a:xfrm>
                <a:off x="10952151" y="5385338"/>
                <a:ext cx="323553" cy="323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BA09FE0C-790B-B74E-AB78-E1320F7A6730}"/>
                  </a:ext>
                </a:extLst>
              </p:cNvPr>
              <p:cNvGrpSpPr/>
              <p:nvPr/>
            </p:nvGrpSpPr>
            <p:grpSpPr>
              <a:xfrm>
                <a:off x="11699160" y="4959412"/>
                <a:ext cx="3207771" cy="1175403"/>
                <a:chOff x="11079729" y="5178028"/>
                <a:chExt cx="3207771" cy="1175403"/>
              </a:xfrm>
            </p:grpSpPr>
            <p:sp>
              <p:nvSpPr>
                <p:cNvPr id="28" name="TextBox 27">
                  <a:extLst>
                    <a:ext uri="{FF2B5EF4-FFF2-40B4-BE49-F238E27FC236}">
                      <a16:creationId xmlns:a16="http://schemas.microsoft.com/office/drawing/2014/main" id="{D857391A-BE21-C74D-8E71-5FCD1897CF51}"/>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Sales</a:t>
                  </a:r>
                </a:p>
              </p:txBody>
            </p:sp>
            <p:sp>
              <p:nvSpPr>
                <p:cNvPr id="29" name="TextBox 28">
                  <a:extLst>
                    <a:ext uri="{FF2B5EF4-FFF2-40B4-BE49-F238E27FC236}">
                      <a16:creationId xmlns:a16="http://schemas.microsoft.com/office/drawing/2014/main" id="{1EB69820-3C3C-CD45-8808-9CF0084F4EE1}"/>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+1290</a:t>
                  </a:r>
                </a:p>
              </p:txBody>
            </p:sp>
          </p:grpSp>
        </p:grpSp>
        <p:sp>
          <p:nvSpPr>
            <p:cNvPr id="30" name="TextBox 29">
              <a:extLst>
                <a:ext uri="{FF2B5EF4-FFF2-40B4-BE49-F238E27FC236}">
                  <a16:creationId xmlns:a16="http://schemas.microsoft.com/office/drawing/2014/main" id="{B41E69E8-162D-FF40-B705-325FE2EA3329}"/>
                </a:ext>
              </a:extLst>
            </p:cNvPr>
            <p:cNvSpPr txBox="1"/>
            <p:nvPr/>
          </p:nvSpPr>
          <p:spPr>
            <a:xfrm>
              <a:off x="2908806" y="9902054"/>
              <a:ext cx="8947521"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a:t>
              </a:r>
            </a:p>
          </p:txBody>
        </p:sp>
      </p:grpSp>
    </p:spTree>
    <p:extLst>
      <p:ext uri="{BB962C8B-B14F-4D97-AF65-F5344CB8AC3E}">
        <p14:creationId xmlns:p14="http://schemas.microsoft.com/office/powerpoint/2010/main" val="297488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C4C80F42-473E-CD46-A5A5-72842A889E81}"/>
              </a:ext>
            </a:extLst>
          </p:cNvPr>
          <p:cNvGrpSpPr/>
          <p:nvPr/>
        </p:nvGrpSpPr>
        <p:grpSpPr>
          <a:xfrm>
            <a:off x="1227210" y="4360699"/>
            <a:ext cx="21923232" cy="7939548"/>
            <a:chOff x="1227210" y="4497859"/>
            <a:chExt cx="21923232" cy="7939548"/>
          </a:xfrm>
        </p:grpSpPr>
        <p:graphicFrame>
          <p:nvGraphicFramePr>
            <p:cNvPr id="16" name="Chart 15">
              <a:extLst>
                <a:ext uri="{FF2B5EF4-FFF2-40B4-BE49-F238E27FC236}">
                  <a16:creationId xmlns:a16="http://schemas.microsoft.com/office/drawing/2014/main" id="{24C7B45F-7262-C44A-A2FC-5846CE0D0DD0}"/>
                </a:ext>
              </a:extLst>
            </p:cNvPr>
            <p:cNvGraphicFramePr/>
            <p:nvPr>
              <p:extLst>
                <p:ext uri="{D42A27DB-BD31-4B8C-83A1-F6EECF244321}">
                  <p14:modId xmlns:p14="http://schemas.microsoft.com/office/powerpoint/2010/main" val="3203671661"/>
                </p:ext>
              </p:extLst>
            </p:nvPr>
          </p:nvGraphicFramePr>
          <p:xfrm>
            <a:off x="1227210" y="4497859"/>
            <a:ext cx="21923232" cy="5616834"/>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DA58A954-CEAA-E34A-8AAE-99446F118B63}"/>
                </a:ext>
              </a:extLst>
            </p:cNvPr>
            <p:cNvGrpSpPr/>
            <p:nvPr/>
          </p:nvGrpSpPr>
          <p:grpSpPr>
            <a:xfrm>
              <a:off x="1353330" y="10783066"/>
              <a:ext cx="21652395" cy="1654341"/>
              <a:chOff x="1634388" y="10734644"/>
              <a:chExt cx="21652395" cy="1654341"/>
            </a:xfrm>
          </p:grpSpPr>
          <p:grpSp>
            <p:nvGrpSpPr>
              <p:cNvPr id="6" name="Group 5">
                <a:extLst>
                  <a:ext uri="{FF2B5EF4-FFF2-40B4-BE49-F238E27FC236}">
                    <a16:creationId xmlns:a16="http://schemas.microsoft.com/office/drawing/2014/main" id="{4BBA6E24-A165-D34B-B327-2B880E035DCB}"/>
                  </a:ext>
                </a:extLst>
              </p:cNvPr>
              <p:cNvGrpSpPr/>
              <p:nvPr/>
            </p:nvGrpSpPr>
            <p:grpSpPr>
              <a:xfrm>
                <a:off x="1634388" y="10734644"/>
                <a:ext cx="10797223" cy="1600438"/>
                <a:chOff x="2506162" y="10734644"/>
                <a:chExt cx="10797223" cy="1600438"/>
              </a:xfrm>
            </p:grpSpPr>
            <p:sp>
              <p:nvSpPr>
                <p:cNvPr id="17" name="Oval 16">
                  <a:extLst>
                    <a:ext uri="{FF2B5EF4-FFF2-40B4-BE49-F238E27FC236}">
                      <a16:creationId xmlns:a16="http://schemas.microsoft.com/office/drawing/2014/main" id="{9BD61066-89E6-824A-B38F-664D3C112604}"/>
                    </a:ext>
                  </a:extLst>
                </p:cNvPr>
                <p:cNvSpPr/>
                <p:nvPr/>
              </p:nvSpPr>
              <p:spPr>
                <a:xfrm>
                  <a:off x="2506162" y="10841689"/>
                  <a:ext cx="539286" cy="5392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F5E9B57-2D85-304C-A1A2-82D277C1C3BD}"/>
                    </a:ext>
                  </a:extLst>
                </p:cNvPr>
                <p:cNvSpPr txBox="1"/>
                <p:nvPr/>
              </p:nvSpPr>
              <p:spPr>
                <a:xfrm>
                  <a:off x="3230903" y="11380975"/>
                  <a:ext cx="4367122"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a:t>
                  </a:r>
                </a:p>
              </p:txBody>
            </p:sp>
            <p:sp>
              <p:nvSpPr>
                <p:cNvPr id="19" name="TextBox 18">
                  <a:extLst>
                    <a:ext uri="{FF2B5EF4-FFF2-40B4-BE49-F238E27FC236}">
                      <a16:creationId xmlns:a16="http://schemas.microsoft.com/office/drawing/2014/main" id="{CE6386D6-A0B6-0F4A-ABDA-FFE25F6F7F0C}"/>
                    </a:ext>
                  </a:extLst>
                </p:cNvPr>
                <p:cNvSpPr txBox="1"/>
                <p:nvPr/>
              </p:nvSpPr>
              <p:spPr>
                <a:xfrm>
                  <a:off x="3230903" y="10734644"/>
                  <a:ext cx="436712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Sales</a:t>
                  </a:r>
                </a:p>
              </p:txBody>
            </p:sp>
            <p:sp>
              <p:nvSpPr>
                <p:cNvPr id="23" name="Oval 22">
                  <a:extLst>
                    <a:ext uri="{FF2B5EF4-FFF2-40B4-BE49-F238E27FC236}">
                      <a16:creationId xmlns:a16="http://schemas.microsoft.com/office/drawing/2014/main" id="{B23BC670-9159-E440-BAFF-51AA77B171BB}"/>
                    </a:ext>
                  </a:extLst>
                </p:cNvPr>
                <p:cNvSpPr/>
                <p:nvPr/>
              </p:nvSpPr>
              <p:spPr>
                <a:xfrm>
                  <a:off x="8211522" y="10841689"/>
                  <a:ext cx="539286" cy="539286"/>
                </a:xfrm>
                <a:prstGeom prst="ellipse">
                  <a:avLst/>
                </a:prstGeom>
                <a:pattFill prst="lgCheck">
                  <a:fgClr>
                    <a:schemeClr val="bg1">
                      <a:lumMod val="85000"/>
                    </a:schemeClr>
                  </a:fgClr>
                  <a:bgClr>
                    <a:srgbClr val="F6F7F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BCEFBD4-6E53-C144-A402-39533D1AF348}"/>
                    </a:ext>
                  </a:extLst>
                </p:cNvPr>
                <p:cNvSpPr txBox="1"/>
                <p:nvPr/>
              </p:nvSpPr>
              <p:spPr>
                <a:xfrm>
                  <a:off x="8936263" y="11380975"/>
                  <a:ext cx="4367122"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a:t>
                  </a:r>
                </a:p>
              </p:txBody>
            </p:sp>
            <p:sp>
              <p:nvSpPr>
                <p:cNvPr id="25" name="TextBox 24">
                  <a:extLst>
                    <a:ext uri="{FF2B5EF4-FFF2-40B4-BE49-F238E27FC236}">
                      <a16:creationId xmlns:a16="http://schemas.microsoft.com/office/drawing/2014/main" id="{C1032680-4218-B144-9590-4433D4DFFECA}"/>
                    </a:ext>
                  </a:extLst>
                </p:cNvPr>
                <p:cNvSpPr txBox="1"/>
                <p:nvPr/>
              </p:nvSpPr>
              <p:spPr>
                <a:xfrm>
                  <a:off x="8936263" y="10734644"/>
                  <a:ext cx="436712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Statics Goals</a:t>
                  </a:r>
                </a:p>
              </p:txBody>
            </p:sp>
          </p:grpSp>
          <p:grpSp>
            <p:nvGrpSpPr>
              <p:cNvPr id="5" name="Group 4">
                <a:extLst>
                  <a:ext uri="{FF2B5EF4-FFF2-40B4-BE49-F238E27FC236}">
                    <a16:creationId xmlns:a16="http://schemas.microsoft.com/office/drawing/2014/main" id="{C3113B0F-5626-AB44-9B3E-C8E1C9754188}"/>
                  </a:ext>
                </a:extLst>
              </p:cNvPr>
              <p:cNvGrpSpPr/>
              <p:nvPr/>
            </p:nvGrpSpPr>
            <p:grpSpPr>
              <a:xfrm>
                <a:off x="14238514" y="10734644"/>
                <a:ext cx="9048269" cy="1654341"/>
                <a:chOff x="13560541" y="5146383"/>
                <a:chExt cx="9048269" cy="1654341"/>
              </a:xfrm>
            </p:grpSpPr>
            <p:sp>
              <p:nvSpPr>
                <p:cNvPr id="28" name="Rectangle 27">
                  <a:extLst>
                    <a:ext uri="{FF2B5EF4-FFF2-40B4-BE49-F238E27FC236}">
                      <a16:creationId xmlns:a16="http://schemas.microsoft.com/office/drawing/2014/main" id="{47DF54CC-67C4-7C4F-B71E-96A88CE3A3D7}"/>
                    </a:ext>
                  </a:extLst>
                </p:cNvPr>
                <p:cNvSpPr/>
                <p:nvPr/>
              </p:nvSpPr>
              <p:spPr>
                <a:xfrm>
                  <a:off x="13560541" y="5146383"/>
                  <a:ext cx="9048269"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11FB1FF-8085-F24F-9D28-A55045911067}"/>
                    </a:ext>
                  </a:extLst>
                </p:cNvPr>
                <p:cNvSpPr txBox="1"/>
                <p:nvPr/>
              </p:nvSpPr>
              <p:spPr>
                <a:xfrm>
                  <a:off x="17575604" y="5581802"/>
                  <a:ext cx="4244992"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30" name="TextBox 29">
                  <a:extLst>
                    <a:ext uri="{FF2B5EF4-FFF2-40B4-BE49-F238E27FC236}">
                      <a16:creationId xmlns:a16="http://schemas.microsoft.com/office/drawing/2014/main" id="{8002DA5E-5277-CD4D-81D0-AC88EA1D4101}"/>
                    </a:ext>
                  </a:extLst>
                </p:cNvPr>
                <p:cNvSpPr txBox="1"/>
                <p:nvPr/>
              </p:nvSpPr>
              <p:spPr>
                <a:xfrm>
                  <a:off x="14451866" y="5652931"/>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Develop</a:t>
                  </a:r>
                </a:p>
              </p:txBody>
            </p:sp>
          </p:grpSp>
        </p:grpSp>
      </p:grpSp>
      <p:grpSp>
        <p:nvGrpSpPr>
          <p:cNvPr id="38" name="Group 37">
            <a:extLst>
              <a:ext uri="{FF2B5EF4-FFF2-40B4-BE49-F238E27FC236}">
                <a16:creationId xmlns:a16="http://schemas.microsoft.com/office/drawing/2014/main" id="{750B1F55-ACBB-F948-BF60-083BE7A95797}"/>
              </a:ext>
            </a:extLst>
          </p:cNvPr>
          <p:cNvGrpSpPr/>
          <p:nvPr/>
        </p:nvGrpSpPr>
        <p:grpSpPr>
          <a:xfrm>
            <a:off x="9828692" y="3913136"/>
            <a:ext cx="3207771" cy="1175403"/>
            <a:chOff x="11079729" y="5178028"/>
            <a:chExt cx="3207771" cy="1175403"/>
          </a:xfrm>
        </p:grpSpPr>
        <p:sp>
          <p:nvSpPr>
            <p:cNvPr id="39" name="TextBox 38">
              <a:extLst>
                <a:ext uri="{FF2B5EF4-FFF2-40B4-BE49-F238E27FC236}">
                  <a16:creationId xmlns:a16="http://schemas.microsoft.com/office/drawing/2014/main" id="{E66A69FB-A377-CA4D-9E15-4FAE29147E2E}"/>
                </a:ext>
              </a:extLst>
            </p:cNvPr>
            <p:cNvSpPr txBox="1"/>
            <p:nvPr/>
          </p:nvSpPr>
          <p:spPr>
            <a:xfrm>
              <a:off x="11079730" y="5178028"/>
              <a:ext cx="3207769" cy="523220"/>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Top Sales</a:t>
              </a:r>
            </a:p>
          </p:txBody>
        </p:sp>
        <p:sp>
          <p:nvSpPr>
            <p:cNvPr id="40" name="TextBox 39">
              <a:extLst>
                <a:ext uri="{FF2B5EF4-FFF2-40B4-BE49-F238E27FC236}">
                  <a16:creationId xmlns:a16="http://schemas.microsoft.com/office/drawing/2014/main" id="{55A443D9-4771-CE42-BECE-CEDB5864189D}"/>
                </a:ext>
              </a:extLst>
            </p:cNvPr>
            <p:cNvSpPr txBox="1"/>
            <p:nvPr/>
          </p:nvSpPr>
          <p:spPr>
            <a:xfrm>
              <a:off x="11079729" y="5707100"/>
              <a:ext cx="3207771"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+3.4%</a:t>
              </a:r>
            </a:p>
          </p:txBody>
        </p:sp>
      </p:grpSp>
    </p:spTree>
    <p:extLst>
      <p:ext uri="{BB962C8B-B14F-4D97-AF65-F5344CB8AC3E}">
        <p14:creationId xmlns:p14="http://schemas.microsoft.com/office/powerpoint/2010/main" val="271941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AF3F9AA7-9341-2246-B068-0FEAF3CD1792}"/>
              </a:ext>
            </a:extLst>
          </p:cNvPr>
          <p:cNvGrpSpPr/>
          <p:nvPr/>
        </p:nvGrpSpPr>
        <p:grpSpPr>
          <a:xfrm>
            <a:off x="658933" y="912824"/>
            <a:ext cx="23069308" cy="12073232"/>
            <a:chOff x="3843494" y="3719583"/>
            <a:chExt cx="16665603" cy="8244191"/>
          </a:xfrm>
          <a:solidFill>
            <a:schemeClr val="bg1">
              <a:lumMod val="85000"/>
              <a:alpha val="50000"/>
            </a:schemeClr>
          </a:solidFill>
        </p:grpSpPr>
        <p:sp>
          <p:nvSpPr>
            <p:cNvPr id="27" name="Freeform 781">
              <a:extLst>
                <a:ext uri="{FF2B5EF4-FFF2-40B4-BE49-F238E27FC236}">
                  <a16:creationId xmlns:a16="http://schemas.microsoft.com/office/drawing/2014/main" id="{607471E4-4FE0-FE4C-80F0-CE6968A0247D}"/>
                </a:ext>
              </a:extLst>
            </p:cNvPr>
            <p:cNvSpPr>
              <a:spLocks/>
            </p:cNvSpPr>
            <p:nvPr/>
          </p:nvSpPr>
          <p:spPr bwMode="auto">
            <a:xfrm>
              <a:off x="9818016"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 name="Freeform 403">
              <a:extLst>
                <a:ext uri="{FF2B5EF4-FFF2-40B4-BE49-F238E27FC236}">
                  <a16:creationId xmlns:a16="http://schemas.microsoft.com/office/drawing/2014/main" id="{C90BDFE7-6CCF-7E46-932D-03D5EFB9E579}"/>
                </a:ext>
              </a:extLst>
            </p:cNvPr>
            <p:cNvSpPr>
              <a:spLocks/>
            </p:cNvSpPr>
            <p:nvPr/>
          </p:nvSpPr>
          <p:spPr bwMode="auto">
            <a:xfrm>
              <a:off x="16859418" y="9558687"/>
              <a:ext cx="1904458"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 name="Freeform 404">
              <a:extLst>
                <a:ext uri="{FF2B5EF4-FFF2-40B4-BE49-F238E27FC236}">
                  <a16:creationId xmlns:a16="http://schemas.microsoft.com/office/drawing/2014/main" id="{D3D8D8B0-EE22-ED41-B581-8F33EC061F15}"/>
                </a:ext>
              </a:extLst>
            </p:cNvPr>
            <p:cNvSpPr>
              <a:spLocks/>
            </p:cNvSpPr>
            <p:nvPr/>
          </p:nvSpPr>
          <p:spPr bwMode="auto">
            <a:xfrm>
              <a:off x="11416742" y="5927165"/>
              <a:ext cx="372609"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 name="Freeform 405">
              <a:extLst>
                <a:ext uri="{FF2B5EF4-FFF2-40B4-BE49-F238E27FC236}">
                  <a16:creationId xmlns:a16="http://schemas.microsoft.com/office/drawing/2014/main" id="{DAB06A61-320B-E644-BCF4-8B3C9F52DB36}"/>
                </a:ext>
              </a:extLst>
            </p:cNvPr>
            <p:cNvSpPr>
              <a:spLocks/>
            </p:cNvSpPr>
            <p:nvPr/>
          </p:nvSpPr>
          <p:spPr bwMode="auto">
            <a:xfrm>
              <a:off x="10566422" y="5337841"/>
              <a:ext cx="503185"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 name="Freeform 406">
              <a:extLst>
                <a:ext uri="{FF2B5EF4-FFF2-40B4-BE49-F238E27FC236}">
                  <a16:creationId xmlns:a16="http://schemas.microsoft.com/office/drawing/2014/main" id="{28BFA889-803C-AF4E-BFC6-4CDAE1EE356D}"/>
                </a:ext>
              </a:extLst>
            </p:cNvPr>
            <p:cNvSpPr>
              <a:spLocks/>
            </p:cNvSpPr>
            <p:nvPr/>
          </p:nvSpPr>
          <p:spPr bwMode="auto">
            <a:xfrm>
              <a:off x="14085530" y="4439516"/>
              <a:ext cx="840764"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 name="Freeform 407">
              <a:extLst>
                <a:ext uri="{FF2B5EF4-FFF2-40B4-BE49-F238E27FC236}">
                  <a16:creationId xmlns:a16="http://schemas.microsoft.com/office/drawing/2014/main" id="{4DD574C4-306B-F141-85E5-A20BCCE42E8B}"/>
                </a:ext>
              </a:extLst>
            </p:cNvPr>
            <p:cNvSpPr>
              <a:spLocks/>
            </p:cNvSpPr>
            <p:nvPr/>
          </p:nvSpPr>
          <p:spPr bwMode="auto">
            <a:xfrm>
              <a:off x="16241583"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 name="Freeform 408">
              <a:extLst>
                <a:ext uri="{FF2B5EF4-FFF2-40B4-BE49-F238E27FC236}">
                  <a16:creationId xmlns:a16="http://schemas.microsoft.com/office/drawing/2014/main" id="{1939CD15-BFD5-854C-B7EE-7259FC97DFB6}"/>
                </a:ext>
              </a:extLst>
            </p:cNvPr>
            <p:cNvSpPr>
              <a:spLocks/>
            </p:cNvSpPr>
            <p:nvPr/>
          </p:nvSpPr>
          <p:spPr bwMode="auto">
            <a:xfrm>
              <a:off x="15999545" y="4111405"/>
              <a:ext cx="280255"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 name="Freeform 409">
              <a:extLst>
                <a:ext uri="{FF2B5EF4-FFF2-40B4-BE49-F238E27FC236}">
                  <a16:creationId xmlns:a16="http://schemas.microsoft.com/office/drawing/2014/main" id="{29F633A0-4524-CB4B-8FE1-662E9D40C0F3}"/>
                </a:ext>
              </a:extLst>
            </p:cNvPr>
            <p:cNvSpPr>
              <a:spLocks/>
            </p:cNvSpPr>
            <p:nvPr/>
          </p:nvSpPr>
          <p:spPr bwMode="auto">
            <a:xfrm>
              <a:off x="15916741" y="4120961"/>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4" name="Freeform 410">
              <a:extLst>
                <a:ext uri="{FF2B5EF4-FFF2-40B4-BE49-F238E27FC236}">
                  <a16:creationId xmlns:a16="http://schemas.microsoft.com/office/drawing/2014/main" id="{3CC76B44-5C46-304C-B86C-44AFACE0E0CB}"/>
                </a:ext>
              </a:extLst>
            </p:cNvPr>
            <p:cNvSpPr>
              <a:spLocks/>
            </p:cNvSpPr>
            <p:nvPr/>
          </p:nvSpPr>
          <p:spPr bwMode="auto">
            <a:xfrm>
              <a:off x="15942218"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5" name="Freeform 411">
              <a:extLst>
                <a:ext uri="{FF2B5EF4-FFF2-40B4-BE49-F238E27FC236}">
                  <a16:creationId xmlns:a16="http://schemas.microsoft.com/office/drawing/2014/main" id="{677185C8-DAE1-C14F-AA05-12C4524F6D66}"/>
                </a:ext>
              </a:extLst>
            </p:cNvPr>
            <p:cNvSpPr>
              <a:spLocks/>
            </p:cNvSpPr>
            <p:nvPr/>
          </p:nvSpPr>
          <p:spPr bwMode="auto">
            <a:xfrm>
              <a:off x="18426297"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6" name="Freeform 412">
              <a:extLst>
                <a:ext uri="{FF2B5EF4-FFF2-40B4-BE49-F238E27FC236}">
                  <a16:creationId xmlns:a16="http://schemas.microsoft.com/office/drawing/2014/main" id="{D39D6185-2D06-FE4B-81BC-930756DA12A2}"/>
                </a:ext>
              </a:extLst>
            </p:cNvPr>
            <p:cNvSpPr>
              <a:spLocks/>
            </p:cNvSpPr>
            <p:nvPr/>
          </p:nvSpPr>
          <p:spPr bwMode="auto">
            <a:xfrm>
              <a:off x="18126934" y="4729399"/>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7" name="Freeform 413">
              <a:extLst>
                <a:ext uri="{FF2B5EF4-FFF2-40B4-BE49-F238E27FC236}">
                  <a16:creationId xmlns:a16="http://schemas.microsoft.com/office/drawing/2014/main" id="{1090B65E-5AF6-BB4F-A140-9D3C3404C0CC}"/>
                </a:ext>
              </a:extLst>
            </p:cNvPr>
            <p:cNvSpPr>
              <a:spLocks/>
            </p:cNvSpPr>
            <p:nvPr/>
          </p:nvSpPr>
          <p:spPr bwMode="auto">
            <a:xfrm>
              <a:off x="18136489"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8" name="Freeform 414">
              <a:extLst>
                <a:ext uri="{FF2B5EF4-FFF2-40B4-BE49-F238E27FC236}">
                  <a16:creationId xmlns:a16="http://schemas.microsoft.com/office/drawing/2014/main" id="{AE7CF4D4-6714-4C40-9C1D-011E6427EF3D}"/>
                </a:ext>
              </a:extLst>
            </p:cNvPr>
            <p:cNvSpPr>
              <a:spLocks/>
            </p:cNvSpPr>
            <p:nvPr/>
          </p:nvSpPr>
          <p:spPr bwMode="auto">
            <a:xfrm>
              <a:off x="17932664"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9" name="Freeform 415">
              <a:extLst>
                <a:ext uri="{FF2B5EF4-FFF2-40B4-BE49-F238E27FC236}">
                  <a16:creationId xmlns:a16="http://schemas.microsoft.com/office/drawing/2014/main" id="{431FF932-4D4F-8E44-BA70-9EF845380FAD}"/>
                </a:ext>
              </a:extLst>
            </p:cNvPr>
            <p:cNvSpPr>
              <a:spLocks/>
            </p:cNvSpPr>
            <p:nvPr/>
          </p:nvSpPr>
          <p:spPr bwMode="auto">
            <a:xfrm>
              <a:off x="17932664"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0" name="Freeform 416">
              <a:extLst>
                <a:ext uri="{FF2B5EF4-FFF2-40B4-BE49-F238E27FC236}">
                  <a16:creationId xmlns:a16="http://schemas.microsoft.com/office/drawing/2014/main" id="{2760EBE0-2EBA-F941-9491-A6DBB2281D19}"/>
                </a:ext>
              </a:extLst>
            </p:cNvPr>
            <p:cNvSpPr>
              <a:spLocks/>
            </p:cNvSpPr>
            <p:nvPr/>
          </p:nvSpPr>
          <p:spPr bwMode="auto">
            <a:xfrm>
              <a:off x="17996359" y="4525526"/>
              <a:ext cx="394904"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1" name="Freeform 417">
              <a:extLst>
                <a:ext uri="{FF2B5EF4-FFF2-40B4-BE49-F238E27FC236}">
                  <a16:creationId xmlns:a16="http://schemas.microsoft.com/office/drawing/2014/main" id="{6041935D-D358-ED49-8599-A4444B31875E}"/>
                </a:ext>
              </a:extLst>
            </p:cNvPr>
            <p:cNvSpPr>
              <a:spLocks/>
            </p:cNvSpPr>
            <p:nvPr/>
          </p:nvSpPr>
          <p:spPr bwMode="auto">
            <a:xfrm>
              <a:off x="18222476"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2" name="Freeform 418">
              <a:extLst>
                <a:ext uri="{FF2B5EF4-FFF2-40B4-BE49-F238E27FC236}">
                  <a16:creationId xmlns:a16="http://schemas.microsoft.com/office/drawing/2014/main" id="{B23D70C9-E1C7-C941-8073-F714AC4033DB}"/>
                </a:ext>
              </a:extLst>
            </p:cNvPr>
            <p:cNvSpPr>
              <a:spLocks/>
            </p:cNvSpPr>
            <p:nvPr/>
          </p:nvSpPr>
          <p:spPr bwMode="auto">
            <a:xfrm>
              <a:off x="1944540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3" name="Freeform 419">
              <a:extLst>
                <a:ext uri="{FF2B5EF4-FFF2-40B4-BE49-F238E27FC236}">
                  <a16:creationId xmlns:a16="http://schemas.microsoft.com/office/drawing/2014/main" id="{BB78333A-7EC1-784F-9293-6E30936437BC}"/>
                </a:ext>
              </a:extLst>
            </p:cNvPr>
            <p:cNvSpPr>
              <a:spLocks/>
            </p:cNvSpPr>
            <p:nvPr/>
          </p:nvSpPr>
          <p:spPr bwMode="auto">
            <a:xfrm>
              <a:off x="19247950" y="5898497"/>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4" name="Freeform 420">
              <a:extLst>
                <a:ext uri="{FF2B5EF4-FFF2-40B4-BE49-F238E27FC236}">
                  <a16:creationId xmlns:a16="http://schemas.microsoft.com/office/drawing/2014/main" id="{277C4E8D-5705-5F4B-B10C-3ACFCD61411C}"/>
                </a:ext>
              </a:extLst>
            </p:cNvPr>
            <p:cNvSpPr>
              <a:spLocks/>
            </p:cNvSpPr>
            <p:nvPr/>
          </p:nvSpPr>
          <p:spPr bwMode="auto">
            <a:xfrm>
              <a:off x="18005912"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5" name="Freeform 421">
              <a:extLst>
                <a:ext uri="{FF2B5EF4-FFF2-40B4-BE49-F238E27FC236}">
                  <a16:creationId xmlns:a16="http://schemas.microsoft.com/office/drawing/2014/main" id="{2E81BA7E-022C-D54E-A084-981BA85A84B5}"/>
                </a:ext>
              </a:extLst>
            </p:cNvPr>
            <p:cNvSpPr>
              <a:spLocks/>
            </p:cNvSpPr>
            <p:nvPr/>
          </p:nvSpPr>
          <p:spPr bwMode="auto">
            <a:xfrm>
              <a:off x="18846677"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6" name="Freeform 422">
              <a:extLst>
                <a:ext uri="{FF2B5EF4-FFF2-40B4-BE49-F238E27FC236}">
                  <a16:creationId xmlns:a16="http://schemas.microsoft.com/office/drawing/2014/main" id="{00AF91D0-EDCE-F949-A6B0-6AC8090C104E}"/>
                </a:ext>
              </a:extLst>
            </p:cNvPr>
            <p:cNvSpPr>
              <a:spLocks/>
            </p:cNvSpPr>
            <p:nvPr/>
          </p:nvSpPr>
          <p:spPr bwMode="auto">
            <a:xfrm>
              <a:off x="18818016"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7" name="Freeform 423">
              <a:extLst>
                <a:ext uri="{FF2B5EF4-FFF2-40B4-BE49-F238E27FC236}">
                  <a16:creationId xmlns:a16="http://schemas.microsoft.com/office/drawing/2014/main" id="{4AC97CA2-C891-9744-A6F4-1762B07B2E36}"/>
                </a:ext>
              </a:extLst>
            </p:cNvPr>
            <p:cNvSpPr>
              <a:spLocks/>
            </p:cNvSpPr>
            <p:nvPr/>
          </p:nvSpPr>
          <p:spPr bwMode="auto">
            <a:xfrm>
              <a:off x="1868744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8" name="Freeform 424">
              <a:extLst>
                <a:ext uri="{FF2B5EF4-FFF2-40B4-BE49-F238E27FC236}">
                  <a16:creationId xmlns:a16="http://schemas.microsoft.com/office/drawing/2014/main" id="{5EE321BB-7B27-5646-B0CA-335749CAB2C0}"/>
                </a:ext>
              </a:extLst>
            </p:cNvPr>
            <p:cNvSpPr>
              <a:spLocks/>
            </p:cNvSpPr>
            <p:nvPr/>
          </p:nvSpPr>
          <p:spPr bwMode="auto">
            <a:xfrm>
              <a:off x="18575977"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9" name="Freeform 425">
              <a:extLst>
                <a:ext uri="{FF2B5EF4-FFF2-40B4-BE49-F238E27FC236}">
                  <a16:creationId xmlns:a16="http://schemas.microsoft.com/office/drawing/2014/main" id="{3C403FEE-5368-E44D-BE6A-CD61D4FBD2E5}"/>
                </a:ext>
              </a:extLst>
            </p:cNvPr>
            <p:cNvSpPr>
              <a:spLocks/>
            </p:cNvSpPr>
            <p:nvPr/>
          </p:nvSpPr>
          <p:spPr bwMode="auto">
            <a:xfrm>
              <a:off x="18502729"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0" name="Freeform 426">
              <a:extLst>
                <a:ext uri="{FF2B5EF4-FFF2-40B4-BE49-F238E27FC236}">
                  <a16:creationId xmlns:a16="http://schemas.microsoft.com/office/drawing/2014/main" id="{541172F0-6CA3-0B44-AA10-A03DA9924848}"/>
                </a:ext>
              </a:extLst>
            </p:cNvPr>
            <p:cNvSpPr>
              <a:spLocks/>
            </p:cNvSpPr>
            <p:nvPr/>
          </p:nvSpPr>
          <p:spPr bwMode="auto">
            <a:xfrm>
              <a:off x="18454959"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1" name="Freeform 427">
              <a:extLst>
                <a:ext uri="{FF2B5EF4-FFF2-40B4-BE49-F238E27FC236}">
                  <a16:creationId xmlns:a16="http://schemas.microsoft.com/office/drawing/2014/main" id="{DBCEE705-DE0E-1B4E-BC69-80E36276F385}"/>
                </a:ext>
              </a:extLst>
            </p:cNvPr>
            <p:cNvSpPr>
              <a:spLocks/>
            </p:cNvSpPr>
            <p:nvPr/>
          </p:nvSpPr>
          <p:spPr bwMode="auto">
            <a:xfrm>
              <a:off x="18445403"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2" name="Freeform 428">
              <a:extLst>
                <a:ext uri="{FF2B5EF4-FFF2-40B4-BE49-F238E27FC236}">
                  <a16:creationId xmlns:a16="http://schemas.microsoft.com/office/drawing/2014/main" id="{2B9DBF99-0D91-2C49-9804-6A957D9B9088}"/>
                </a:ext>
              </a:extLst>
            </p:cNvPr>
            <p:cNvSpPr>
              <a:spLocks/>
            </p:cNvSpPr>
            <p:nvPr/>
          </p:nvSpPr>
          <p:spPr bwMode="auto">
            <a:xfrm>
              <a:off x="18397633" y="6815932"/>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3" name="Freeform 429">
              <a:extLst>
                <a:ext uri="{FF2B5EF4-FFF2-40B4-BE49-F238E27FC236}">
                  <a16:creationId xmlns:a16="http://schemas.microsoft.com/office/drawing/2014/main" id="{9B8C368F-ED0B-EC48-A2D9-8E6C8F340E56}"/>
                </a:ext>
              </a:extLst>
            </p:cNvPr>
            <p:cNvSpPr>
              <a:spLocks/>
            </p:cNvSpPr>
            <p:nvPr/>
          </p:nvSpPr>
          <p:spPr bwMode="auto">
            <a:xfrm>
              <a:off x="18053683"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nvGrpSpPr>
            <p:cNvPr id="64" name="Group 63">
              <a:extLst>
                <a:ext uri="{FF2B5EF4-FFF2-40B4-BE49-F238E27FC236}">
                  <a16:creationId xmlns:a16="http://schemas.microsoft.com/office/drawing/2014/main" id="{457BCDBB-AD65-C94B-B3C3-D8083776973E}"/>
                </a:ext>
              </a:extLst>
            </p:cNvPr>
            <p:cNvGrpSpPr/>
            <p:nvPr/>
          </p:nvGrpSpPr>
          <p:grpSpPr>
            <a:xfrm>
              <a:off x="17709738" y="6761778"/>
              <a:ext cx="697448" cy="662593"/>
              <a:chOff x="5961121" y="2686387"/>
              <a:chExt cx="288233" cy="273757"/>
            </a:xfrm>
            <a:grpFill/>
          </p:grpSpPr>
          <p:sp>
            <p:nvSpPr>
              <p:cNvPr id="429" name="Freeform 430">
                <a:extLst>
                  <a:ext uri="{FF2B5EF4-FFF2-40B4-BE49-F238E27FC236}">
                    <a16:creationId xmlns:a16="http://schemas.microsoft.com/office/drawing/2014/main" id="{CDACE5B3-590E-8047-B5DE-2E9B9BA5CC4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30" name="Freeform 431">
                <a:extLst>
                  <a:ext uri="{FF2B5EF4-FFF2-40B4-BE49-F238E27FC236}">
                    <a16:creationId xmlns:a16="http://schemas.microsoft.com/office/drawing/2014/main" id="{AB3D2683-A7E5-C24D-A1F4-76CAE4755DBE}"/>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sp>
          <p:nvSpPr>
            <p:cNvPr id="65" name="Freeform 432">
              <a:extLst>
                <a:ext uri="{FF2B5EF4-FFF2-40B4-BE49-F238E27FC236}">
                  <a16:creationId xmlns:a16="http://schemas.microsoft.com/office/drawing/2014/main" id="{7D687E85-A7FD-794A-874D-8951262362DA}"/>
                </a:ext>
              </a:extLst>
            </p:cNvPr>
            <p:cNvSpPr>
              <a:spLocks/>
            </p:cNvSpPr>
            <p:nvPr/>
          </p:nvSpPr>
          <p:spPr bwMode="auto">
            <a:xfrm>
              <a:off x="17884892"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6" name="Freeform 433">
              <a:extLst>
                <a:ext uri="{FF2B5EF4-FFF2-40B4-BE49-F238E27FC236}">
                  <a16:creationId xmlns:a16="http://schemas.microsoft.com/office/drawing/2014/main" id="{7A34F84E-E127-8B4D-8865-FACC1D14CE86}"/>
                </a:ext>
              </a:extLst>
            </p:cNvPr>
            <p:cNvSpPr>
              <a:spLocks/>
            </p:cNvSpPr>
            <p:nvPr/>
          </p:nvSpPr>
          <p:spPr bwMode="auto">
            <a:xfrm>
              <a:off x="17773427"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7" name="Freeform 434">
              <a:extLst>
                <a:ext uri="{FF2B5EF4-FFF2-40B4-BE49-F238E27FC236}">
                  <a16:creationId xmlns:a16="http://schemas.microsoft.com/office/drawing/2014/main" id="{EAF3805D-EF55-9040-9316-D0123F2FA9F9}"/>
                </a:ext>
              </a:extLst>
            </p:cNvPr>
            <p:cNvSpPr>
              <a:spLocks/>
            </p:cNvSpPr>
            <p:nvPr/>
          </p:nvSpPr>
          <p:spPr bwMode="auto">
            <a:xfrm>
              <a:off x="17652409"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8" name="Freeform 435">
              <a:extLst>
                <a:ext uri="{FF2B5EF4-FFF2-40B4-BE49-F238E27FC236}">
                  <a16:creationId xmlns:a16="http://schemas.microsoft.com/office/drawing/2014/main" id="{317007EE-52C5-5E40-A8CC-F42B7FFDD4ED}"/>
                </a:ext>
              </a:extLst>
            </p:cNvPr>
            <p:cNvSpPr>
              <a:spLocks/>
            </p:cNvSpPr>
            <p:nvPr/>
          </p:nvSpPr>
          <p:spPr bwMode="auto">
            <a:xfrm>
              <a:off x="17550500"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9" name="Freeform 436">
              <a:extLst>
                <a:ext uri="{FF2B5EF4-FFF2-40B4-BE49-F238E27FC236}">
                  <a16:creationId xmlns:a16="http://schemas.microsoft.com/office/drawing/2014/main" id="{197D38A4-3087-1B4E-8FFA-612CD90837A3}"/>
                </a:ext>
              </a:extLst>
            </p:cNvPr>
            <p:cNvSpPr>
              <a:spLocks/>
            </p:cNvSpPr>
            <p:nvPr/>
          </p:nvSpPr>
          <p:spPr bwMode="auto">
            <a:xfrm>
              <a:off x="17633300" y="7679215"/>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0" name="Freeform 437">
              <a:extLst>
                <a:ext uri="{FF2B5EF4-FFF2-40B4-BE49-F238E27FC236}">
                  <a16:creationId xmlns:a16="http://schemas.microsoft.com/office/drawing/2014/main" id="{2D95A0C5-48C0-9340-AE20-930B610D0F84}"/>
                </a:ext>
              </a:extLst>
            </p:cNvPr>
            <p:cNvSpPr>
              <a:spLocks/>
            </p:cNvSpPr>
            <p:nvPr/>
          </p:nvSpPr>
          <p:spPr bwMode="auto">
            <a:xfrm>
              <a:off x="17381709"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1" name="Freeform 438">
              <a:extLst>
                <a:ext uri="{FF2B5EF4-FFF2-40B4-BE49-F238E27FC236}">
                  <a16:creationId xmlns:a16="http://schemas.microsoft.com/office/drawing/2014/main" id="{5DD92895-B95E-B242-AD04-208011F5B734}"/>
                </a:ext>
              </a:extLst>
            </p:cNvPr>
            <p:cNvSpPr>
              <a:spLocks/>
            </p:cNvSpPr>
            <p:nvPr/>
          </p:nvSpPr>
          <p:spPr bwMode="auto">
            <a:xfrm>
              <a:off x="17203368"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2" name="Freeform 439">
              <a:extLst>
                <a:ext uri="{FF2B5EF4-FFF2-40B4-BE49-F238E27FC236}">
                  <a16:creationId xmlns:a16="http://schemas.microsoft.com/office/drawing/2014/main" id="{94C17110-F44D-0947-BD30-1C83BF981C22}"/>
                </a:ext>
              </a:extLst>
            </p:cNvPr>
            <p:cNvSpPr>
              <a:spLocks/>
            </p:cNvSpPr>
            <p:nvPr/>
          </p:nvSpPr>
          <p:spPr bwMode="auto">
            <a:xfrm>
              <a:off x="16652412" y="8099708"/>
              <a:ext cx="130573"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3" name="Freeform 440">
              <a:extLst>
                <a:ext uri="{FF2B5EF4-FFF2-40B4-BE49-F238E27FC236}">
                  <a16:creationId xmlns:a16="http://schemas.microsoft.com/office/drawing/2014/main" id="{8EBD34BF-3A8A-084D-82E8-17672B8D6EE4}"/>
                </a:ext>
              </a:extLst>
            </p:cNvPr>
            <p:cNvSpPr>
              <a:spLocks/>
            </p:cNvSpPr>
            <p:nvPr/>
          </p:nvSpPr>
          <p:spPr bwMode="auto">
            <a:xfrm>
              <a:off x="17184259" y="8163420"/>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4" name="Freeform 441">
              <a:extLst>
                <a:ext uri="{FF2B5EF4-FFF2-40B4-BE49-F238E27FC236}">
                  <a16:creationId xmlns:a16="http://schemas.microsoft.com/office/drawing/2014/main" id="{42EB6063-3CE3-5C47-9428-9A77063DB99B}"/>
                </a:ext>
              </a:extLst>
            </p:cNvPr>
            <p:cNvSpPr>
              <a:spLocks/>
            </p:cNvSpPr>
            <p:nvPr/>
          </p:nvSpPr>
          <p:spPr bwMode="auto">
            <a:xfrm>
              <a:off x="17343495"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5" name="Freeform 442">
              <a:extLst>
                <a:ext uri="{FF2B5EF4-FFF2-40B4-BE49-F238E27FC236}">
                  <a16:creationId xmlns:a16="http://schemas.microsoft.com/office/drawing/2014/main" id="{55C7E652-9B69-7449-8DE5-9BD1E012F8D3}"/>
                </a:ext>
              </a:extLst>
            </p:cNvPr>
            <p:cNvSpPr>
              <a:spLocks/>
            </p:cNvSpPr>
            <p:nvPr/>
          </p:nvSpPr>
          <p:spPr bwMode="auto">
            <a:xfrm>
              <a:off x="17381709"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6" name="Freeform 443">
              <a:extLst>
                <a:ext uri="{FF2B5EF4-FFF2-40B4-BE49-F238E27FC236}">
                  <a16:creationId xmlns:a16="http://schemas.microsoft.com/office/drawing/2014/main" id="{B7DC8402-1E12-5849-A0B7-4DA0263388AD}"/>
                </a:ext>
              </a:extLst>
            </p:cNvPr>
            <p:cNvSpPr>
              <a:spLocks/>
            </p:cNvSpPr>
            <p:nvPr/>
          </p:nvSpPr>
          <p:spPr bwMode="auto">
            <a:xfrm>
              <a:off x="17212918"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7" name="Freeform 444">
              <a:extLst>
                <a:ext uri="{FF2B5EF4-FFF2-40B4-BE49-F238E27FC236}">
                  <a16:creationId xmlns:a16="http://schemas.microsoft.com/office/drawing/2014/main" id="{718ED9CD-1BBC-D843-BF29-6B785C6A5FB8}"/>
                </a:ext>
              </a:extLst>
            </p:cNvPr>
            <p:cNvSpPr>
              <a:spLocks/>
            </p:cNvSpPr>
            <p:nvPr/>
          </p:nvSpPr>
          <p:spPr bwMode="auto">
            <a:xfrm>
              <a:off x="17279800"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8" name="Freeform 445">
              <a:extLst>
                <a:ext uri="{FF2B5EF4-FFF2-40B4-BE49-F238E27FC236}">
                  <a16:creationId xmlns:a16="http://schemas.microsoft.com/office/drawing/2014/main" id="{B673CE53-2C74-3E44-B813-F6363406A3BC}"/>
                </a:ext>
              </a:extLst>
            </p:cNvPr>
            <p:cNvSpPr>
              <a:spLocks/>
            </p:cNvSpPr>
            <p:nvPr/>
          </p:nvSpPr>
          <p:spPr bwMode="auto">
            <a:xfrm>
              <a:off x="17298908"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9" name="Freeform 446">
              <a:extLst>
                <a:ext uri="{FF2B5EF4-FFF2-40B4-BE49-F238E27FC236}">
                  <a16:creationId xmlns:a16="http://schemas.microsoft.com/office/drawing/2014/main" id="{80BB40E0-CFEC-4847-9988-E1942EF5CF71}"/>
                </a:ext>
              </a:extLst>
            </p:cNvPr>
            <p:cNvSpPr>
              <a:spLocks/>
            </p:cNvSpPr>
            <p:nvPr/>
          </p:nvSpPr>
          <p:spPr bwMode="auto">
            <a:xfrm>
              <a:off x="17353045"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0" name="Freeform 447">
              <a:extLst>
                <a:ext uri="{FF2B5EF4-FFF2-40B4-BE49-F238E27FC236}">
                  <a16:creationId xmlns:a16="http://schemas.microsoft.com/office/drawing/2014/main" id="{1DE4977A-B916-5B41-AC3B-85835B17D669}"/>
                </a:ext>
              </a:extLst>
            </p:cNvPr>
            <p:cNvSpPr>
              <a:spLocks/>
            </p:cNvSpPr>
            <p:nvPr/>
          </p:nvSpPr>
          <p:spPr bwMode="auto">
            <a:xfrm>
              <a:off x="17372156"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1" name="Freeform 448">
              <a:extLst>
                <a:ext uri="{FF2B5EF4-FFF2-40B4-BE49-F238E27FC236}">
                  <a16:creationId xmlns:a16="http://schemas.microsoft.com/office/drawing/2014/main" id="{0AF066D4-F1B3-6740-A16E-73D32EC1E14C}"/>
                </a:ext>
              </a:extLst>
            </p:cNvPr>
            <p:cNvSpPr>
              <a:spLocks/>
            </p:cNvSpPr>
            <p:nvPr/>
          </p:nvSpPr>
          <p:spPr bwMode="auto">
            <a:xfrm>
              <a:off x="17372156" y="8593469"/>
              <a:ext cx="130573"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2" name="Freeform 449">
              <a:extLst>
                <a:ext uri="{FF2B5EF4-FFF2-40B4-BE49-F238E27FC236}">
                  <a16:creationId xmlns:a16="http://schemas.microsoft.com/office/drawing/2014/main" id="{F2116AF5-C5CF-9B49-A8D8-E798CD8F9CB3}"/>
                </a:ext>
              </a:extLst>
            </p:cNvPr>
            <p:cNvSpPr>
              <a:spLocks/>
            </p:cNvSpPr>
            <p:nvPr/>
          </p:nvSpPr>
          <p:spPr bwMode="auto">
            <a:xfrm>
              <a:off x="17289353"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3" name="Freeform 450">
              <a:extLst>
                <a:ext uri="{FF2B5EF4-FFF2-40B4-BE49-F238E27FC236}">
                  <a16:creationId xmlns:a16="http://schemas.microsoft.com/office/drawing/2014/main" id="{11B6E608-F53D-3540-84CF-87826C4CB4B5}"/>
                </a:ext>
              </a:extLst>
            </p:cNvPr>
            <p:cNvSpPr>
              <a:spLocks/>
            </p:cNvSpPr>
            <p:nvPr/>
          </p:nvSpPr>
          <p:spPr bwMode="auto">
            <a:xfrm>
              <a:off x="17063238" y="8539312"/>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4" name="Freeform 451">
              <a:extLst>
                <a:ext uri="{FF2B5EF4-FFF2-40B4-BE49-F238E27FC236}">
                  <a16:creationId xmlns:a16="http://schemas.microsoft.com/office/drawing/2014/main" id="{C0DD96CC-72B3-1B4B-A394-0350CBB39EC6}"/>
                </a:ext>
              </a:extLst>
            </p:cNvPr>
            <p:cNvSpPr>
              <a:spLocks/>
            </p:cNvSpPr>
            <p:nvPr/>
          </p:nvSpPr>
          <p:spPr bwMode="auto">
            <a:xfrm>
              <a:off x="17391265"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5" name="Freeform 452">
              <a:extLst>
                <a:ext uri="{FF2B5EF4-FFF2-40B4-BE49-F238E27FC236}">
                  <a16:creationId xmlns:a16="http://schemas.microsoft.com/office/drawing/2014/main" id="{C82879AF-A801-4942-8036-2F350683ECC0}"/>
                </a:ext>
              </a:extLst>
            </p:cNvPr>
            <p:cNvSpPr>
              <a:spLocks/>
            </p:cNvSpPr>
            <p:nvPr/>
          </p:nvSpPr>
          <p:spPr bwMode="auto">
            <a:xfrm>
              <a:off x="16037759"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6" name="Freeform 453">
              <a:extLst>
                <a:ext uri="{FF2B5EF4-FFF2-40B4-BE49-F238E27FC236}">
                  <a16:creationId xmlns:a16="http://schemas.microsoft.com/office/drawing/2014/main" id="{6ACE6DBA-CC3F-C64D-8EBD-6C8C19B34B29}"/>
                </a:ext>
              </a:extLst>
            </p:cNvPr>
            <p:cNvSpPr>
              <a:spLocks/>
            </p:cNvSpPr>
            <p:nvPr/>
          </p:nvSpPr>
          <p:spPr bwMode="auto">
            <a:xfrm>
              <a:off x="16130115" y="8978922"/>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7" name="Freeform 454">
              <a:extLst>
                <a:ext uri="{FF2B5EF4-FFF2-40B4-BE49-F238E27FC236}">
                  <a16:creationId xmlns:a16="http://schemas.microsoft.com/office/drawing/2014/main" id="{423BB7EC-BD0E-FE48-B0DB-3DBE1C03105D}"/>
                </a:ext>
              </a:extLst>
            </p:cNvPr>
            <p:cNvSpPr>
              <a:spLocks/>
            </p:cNvSpPr>
            <p:nvPr/>
          </p:nvSpPr>
          <p:spPr bwMode="auto">
            <a:xfrm>
              <a:off x="16196997" y="9090416"/>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8" name="Freeform 455">
              <a:extLst>
                <a:ext uri="{FF2B5EF4-FFF2-40B4-BE49-F238E27FC236}">
                  <a16:creationId xmlns:a16="http://schemas.microsoft.com/office/drawing/2014/main" id="{965E3AC5-9D10-6645-A768-FC7CB5FB7BF8}"/>
                </a:ext>
              </a:extLst>
            </p:cNvPr>
            <p:cNvSpPr>
              <a:spLocks/>
            </p:cNvSpPr>
            <p:nvPr/>
          </p:nvSpPr>
          <p:spPr bwMode="auto">
            <a:xfrm>
              <a:off x="16512283"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9" name="Freeform 456">
              <a:extLst>
                <a:ext uri="{FF2B5EF4-FFF2-40B4-BE49-F238E27FC236}">
                  <a16:creationId xmlns:a16="http://schemas.microsoft.com/office/drawing/2014/main" id="{F9F310F7-47AA-1748-82F3-AD2C90C97A35}"/>
                </a:ext>
              </a:extLst>
            </p:cNvPr>
            <p:cNvSpPr>
              <a:spLocks/>
            </p:cNvSpPr>
            <p:nvPr/>
          </p:nvSpPr>
          <p:spPr bwMode="auto">
            <a:xfrm>
              <a:off x="16617379"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0" name="Freeform 457">
              <a:extLst>
                <a:ext uri="{FF2B5EF4-FFF2-40B4-BE49-F238E27FC236}">
                  <a16:creationId xmlns:a16="http://schemas.microsoft.com/office/drawing/2014/main" id="{6E801D29-5D4F-6A40-B7BC-3CA819A1C10F}"/>
                </a:ext>
              </a:extLst>
            </p:cNvPr>
            <p:cNvSpPr>
              <a:spLocks/>
            </p:cNvSpPr>
            <p:nvPr/>
          </p:nvSpPr>
          <p:spPr bwMode="auto">
            <a:xfrm>
              <a:off x="16521836" y="9326143"/>
              <a:ext cx="429937"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1" name="Freeform 458">
              <a:extLst>
                <a:ext uri="{FF2B5EF4-FFF2-40B4-BE49-F238E27FC236}">
                  <a16:creationId xmlns:a16="http://schemas.microsoft.com/office/drawing/2014/main" id="{9EE454A1-9193-E745-91F8-CD8263F2B7AD}"/>
                </a:ext>
              </a:extLst>
            </p:cNvPr>
            <p:cNvSpPr>
              <a:spLocks/>
            </p:cNvSpPr>
            <p:nvPr/>
          </p:nvSpPr>
          <p:spPr bwMode="auto">
            <a:xfrm>
              <a:off x="16840308"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2" name="Freeform 459">
              <a:extLst>
                <a:ext uri="{FF2B5EF4-FFF2-40B4-BE49-F238E27FC236}">
                  <a16:creationId xmlns:a16="http://schemas.microsoft.com/office/drawing/2014/main" id="{61FF2908-94D1-3340-98FF-71EBF91CC89B}"/>
                </a:ext>
              </a:extLst>
            </p:cNvPr>
            <p:cNvSpPr>
              <a:spLocks/>
            </p:cNvSpPr>
            <p:nvPr/>
          </p:nvSpPr>
          <p:spPr bwMode="auto">
            <a:xfrm>
              <a:off x="16942218"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3" name="Freeform 460">
              <a:extLst>
                <a:ext uri="{FF2B5EF4-FFF2-40B4-BE49-F238E27FC236}">
                  <a16:creationId xmlns:a16="http://schemas.microsoft.com/office/drawing/2014/main" id="{E464F160-46E3-2049-B046-20737F6FE8CE}"/>
                </a:ext>
              </a:extLst>
            </p:cNvPr>
            <p:cNvSpPr>
              <a:spLocks/>
            </p:cNvSpPr>
            <p:nvPr/>
          </p:nvSpPr>
          <p:spPr bwMode="auto">
            <a:xfrm>
              <a:off x="16999544"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4" name="Freeform 461">
              <a:extLst>
                <a:ext uri="{FF2B5EF4-FFF2-40B4-BE49-F238E27FC236}">
                  <a16:creationId xmlns:a16="http://schemas.microsoft.com/office/drawing/2014/main" id="{053D36C4-5FB1-8740-B860-C4A0890BFB2B}"/>
                </a:ext>
              </a:extLst>
            </p:cNvPr>
            <p:cNvSpPr>
              <a:spLocks/>
            </p:cNvSpPr>
            <p:nvPr/>
          </p:nvSpPr>
          <p:spPr bwMode="auto">
            <a:xfrm>
              <a:off x="17034575"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5" name="Freeform 462">
              <a:extLst>
                <a:ext uri="{FF2B5EF4-FFF2-40B4-BE49-F238E27FC236}">
                  <a16:creationId xmlns:a16="http://schemas.microsoft.com/office/drawing/2014/main" id="{B3F37A68-52BC-454A-840C-41768981109C}"/>
                </a:ext>
              </a:extLst>
            </p:cNvPr>
            <p:cNvSpPr>
              <a:spLocks/>
            </p:cNvSpPr>
            <p:nvPr/>
          </p:nvSpPr>
          <p:spPr bwMode="auto">
            <a:xfrm>
              <a:off x="17082346"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6" name="Freeform 463">
              <a:extLst>
                <a:ext uri="{FF2B5EF4-FFF2-40B4-BE49-F238E27FC236}">
                  <a16:creationId xmlns:a16="http://schemas.microsoft.com/office/drawing/2014/main" id="{590C4E06-CF98-1F4B-AC52-272A2298FE5B}"/>
                </a:ext>
              </a:extLst>
            </p:cNvPr>
            <p:cNvSpPr>
              <a:spLocks/>
            </p:cNvSpPr>
            <p:nvPr/>
          </p:nvSpPr>
          <p:spPr bwMode="auto">
            <a:xfrm>
              <a:off x="17184259"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7" name="Freeform 464">
              <a:extLst>
                <a:ext uri="{FF2B5EF4-FFF2-40B4-BE49-F238E27FC236}">
                  <a16:creationId xmlns:a16="http://schemas.microsoft.com/office/drawing/2014/main" id="{8CD136E5-DB4C-1945-B9A7-E8ADD248265E}"/>
                </a:ext>
              </a:extLst>
            </p:cNvPr>
            <p:cNvSpPr>
              <a:spLocks/>
            </p:cNvSpPr>
            <p:nvPr/>
          </p:nvSpPr>
          <p:spPr bwMode="auto">
            <a:xfrm>
              <a:off x="17149226"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8" name="Freeform 465">
              <a:extLst>
                <a:ext uri="{FF2B5EF4-FFF2-40B4-BE49-F238E27FC236}">
                  <a16:creationId xmlns:a16="http://schemas.microsoft.com/office/drawing/2014/main" id="{26C9553C-F5DD-D544-AFB8-3393F55C521C}"/>
                </a:ext>
              </a:extLst>
            </p:cNvPr>
            <p:cNvSpPr>
              <a:spLocks/>
            </p:cNvSpPr>
            <p:nvPr/>
          </p:nvSpPr>
          <p:spPr bwMode="auto">
            <a:xfrm>
              <a:off x="17474065"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9" name="Freeform 466">
              <a:extLst>
                <a:ext uri="{FF2B5EF4-FFF2-40B4-BE49-F238E27FC236}">
                  <a16:creationId xmlns:a16="http://schemas.microsoft.com/office/drawing/2014/main" id="{3D5E40F1-BCD0-F048-BE40-E4E86409EF44}"/>
                </a:ext>
              </a:extLst>
            </p:cNvPr>
            <p:cNvSpPr>
              <a:spLocks/>
            </p:cNvSpPr>
            <p:nvPr/>
          </p:nvSpPr>
          <p:spPr bwMode="auto">
            <a:xfrm>
              <a:off x="17569608"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0" name="Freeform 467">
              <a:extLst>
                <a:ext uri="{FF2B5EF4-FFF2-40B4-BE49-F238E27FC236}">
                  <a16:creationId xmlns:a16="http://schemas.microsoft.com/office/drawing/2014/main" id="{6AC77FB3-1006-9F4F-AF7B-9791EC7C6554}"/>
                </a:ext>
              </a:extLst>
            </p:cNvPr>
            <p:cNvSpPr>
              <a:spLocks/>
            </p:cNvSpPr>
            <p:nvPr/>
          </p:nvSpPr>
          <p:spPr bwMode="auto">
            <a:xfrm>
              <a:off x="17139671"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1" name="Freeform 468">
              <a:extLst>
                <a:ext uri="{FF2B5EF4-FFF2-40B4-BE49-F238E27FC236}">
                  <a16:creationId xmlns:a16="http://schemas.microsoft.com/office/drawing/2014/main" id="{A7ED2BFF-0474-5A45-9C99-07855700EDA1}"/>
                </a:ext>
              </a:extLst>
            </p:cNvPr>
            <p:cNvSpPr>
              <a:spLocks/>
            </p:cNvSpPr>
            <p:nvPr/>
          </p:nvSpPr>
          <p:spPr bwMode="auto">
            <a:xfrm>
              <a:off x="17540944"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2" name="Freeform 469">
              <a:extLst>
                <a:ext uri="{FF2B5EF4-FFF2-40B4-BE49-F238E27FC236}">
                  <a16:creationId xmlns:a16="http://schemas.microsoft.com/office/drawing/2014/main" id="{C7FB98B3-5ABA-6641-91E2-87E7FEABE22F}"/>
                </a:ext>
              </a:extLst>
            </p:cNvPr>
            <p:cNvSpPr>
              <a:spLocks/>
            </p:cNvSpPr>
            <p:nvPr/>
          </p:nvSpPr>
          <p:spPr bwMode="auto">
            <a:xfrm>
              <a:off x="17579164" y="8931137"/>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3" name="Freeform 470">
              <a:extLst>
                <a:ext uri="{FF2B5EF4-FFF2-40B4-BE49-F238E27FC236}">
                  <a16:creationId xmlns:a16="http://schemas.microsoft.com/office/drawing/2014/main" id="{8039006E-40E3-5C46-8CD6-73C2A7F7A863}"/>
                </a:ext>
              </a:extLst>
            </p:cNvPr>
            <p:cNvSpPr>
              <a:spLocks/>
            </p:cNvSpPr>
            <p:nvPr/>
          </p:nvSpPr>
          <p:spPr bwMode="auto">
            <a:xfrm>
              <a:off x="17681073"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4" name="Freeform 471">
              <a:extLst>
                <a:ext uri="{FF2B5EF4-FFF2-40B4-BE49-F238E27FC236}">
                  <a16:creationId xmlns:a16="http://schemas.microsoft.com/office/drawing/2014/main" id="{AC06F9D1-38A0-C047-BBA5-45D95A08D22F}"/>
                </a:ext>
              </a:extLst>
            </p:cNvPr>
            <p:cNvSpPr>
              <a:spLocks/>
            </p:cNvSpPr>
            <p:nvPr/>
          </p:nvSpPr>
          <p:spPr bwMode="auto">
            <a:xfrm>
              <a:off x="17690628"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5" name="Freeform 472">
              <a:extLst>
                <a:ext uri="{FF2B5EF4-FFF2-40B4-BE49-F238E27FC236}">
                  <a16:creationId xmlns:a16="http://schemas.microsoft.com/office/drawing/2014/main" id="{FF1A083E-F5C5-164D-B996-C27DAB4E72EB}"/>
                </a:ext>
              </a:extLst>
            </p:cNvPr>
            <p:cNvSpPr>
              <a:spLocks/>
            </p:cNvSpPr>
            <p:nvPr/>
          </p:nvSpPr>
          <p:spPr bwMode="auto">
            <a:xfrm>
              <a:off x="18521838" y="9240134"/>
              <a:ext cx="194267"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6" name="Freeform 473">
              <a:extLst>
                <a:ext uri="{FF2B5EF4-FFF2-40B4-BE49-F238E27FC236}">
                  <a16:creationId xmlns:a16="http://schemas.microsoft.com/office/drawing/2014/main" id="{932A672C-D85D-8443-AB6E-B4A09D0A26C8}"/>
                </a:ext>
              </a:extLst>
            </p:cNvPr>
            <p:cNvSpPr>
              <a:spLocks/>
            </p:cNvSpPr>
            <p:nvPr/>
          </p:nvSpPr>
          <p:spPr bwMode="auto">
            <a:xfrm>
              <a:off x="18802094"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7" name="Freeform 474">
              <a:extLst>
                <a:ext uri="{FF2B5EF4-FFF2-40B4-BE49-F238E27FC236}">
                  <a16:creationId xmlns:a16="http://schemas.microsoft.com/office/drawing/2014/main" id="{A5E4CD31-47C8-BE48-A3AC-FB2A718A540C}"/>
                </a:ext>
              </a:extLst>
            </p:cNvPr>
            <p:cNvSpPr>
              <a:spLocks/>
            </p:cNvSpPr>
            <p:nvPr/>
          </p:nvSpPr>
          <p:spPr bwMode="auto">
            <a:xfrm>
              <a:off x="19044130" y="9485422"/>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8" name="Freeform 475">
              <a:extLst>
                <a:ext uri="{FF2B5EF4-FFF2-40B4-BE49-F238E27FC236}">
                  <a16:creationId xmlns:a16="http://schemas.microsoft.com/office/drawing/2014/main" id="{477387E6-E58C-184F-85D5-F250DB47638D}"/>
                </a:ext>
              </a:extLst>
            </p:cNvPr>
            <p:cNvSpPr>
              <a:spLocks/>
            </p:cNvSpPr>
            <p:nvPr/>
          </p:nvSpPr>
          <p:spPr bwMode="auto">
            <a:xfrm>
              <a:off x="1898680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9" name="Freeform 476">
              <a:extLst>
                <a:ext uri="{FF2B5EF4-FFF2-40B4-BE49-F238E27FC236}">
                  <a16:creationId xmlns:a16="http://schemas.microsoft.com/office/drawing/2014/main" id="{AF344142-E9FE-044F-B014-D5889EACF7B7}"/>
                </a:ext>
              </a:extLst>
            </p:cNvPr>
            <p:cNvSpPr>
              <a:spLocks/>
            </p:cNvSpPr>
            <p:nvPr/>
          </p:nvSpPr>
          <p:spPr bwMode="auto">
            <a:xfrm>
              <a:off x="1890400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0" name="Freeform 477">
              <a:extLst>
                <a:ext uri="{FF2B5EF4-FFF2-40B4-BE49-F238E27FC236}">
                  <a16:creationId xmlns:a16="http://schemas.microsoft.com/office/drawing/2014/main" id="{09DFFF6F-2E71-D74A-9E4F-C75E0567F1AC}"/>
                </a:ext>
              </a:extLst>
            </p:cNvPr>
            <p:cNvSpPr>
              <a:spLocks/>
            </p:cNvSpPr>
            <p:nvPr/>
          </p:nvSpPr>
          <p:spPr bwMode="auto">
            <a:xfrm>
              <a:off x="1924795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1" name="Freeform 478">
              <a:extLst>
                <a:ext uri="{FF2B5EF4-FFF2-40B4-BE49-F238E27FC236}">
                  <a16:creationId xmlns:a16="http://schemas.microsoft.com/office/drawing/2014/main" id="{4EAFA584-2864-5D4B-9C8C-F924BD428114}"/>
                </a:ext>
              </a:extLst>
            </p:cNvPr>
            <p:cNvSpPr>
              <a:spLocks/>
            </p:cNvSpPr>
            <p:nvPr/>
          </p:nvSpPr>
          <p:spPr bwMode="auto">
            <a:xfrm>
              <a:off x="1964922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2" name="Freeform 479">
              <a:extLst>
                <a:ext uri="{FF2B5EF4-FFF2-40B4-BE49-F238E27FC236}">
                  <a16:creationId xmlns:a16="http://schemas.microsoft.com/office/drawing/2014/main" id="{3572A981-1DC8-F840-94C3-86D41C5B8E8E}"/>
                </a:ext>
              </a:extLst>
            </p:cNvPr>
            <p:cNvSpPr>
              <a:spLocks/>
            </p:cNvSpPr>
            <p:nvPr/>
          </p:nvSpPr>
          <p:spPr bwMode="auto">
            <a:xfrm>
              <a:off x="1967788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3" name="Freeform 480">
              <a:extLst>
                <a:ext uri="{FF2B5EF4-FFF2-40B4-BE49-F238E27FC236}">
                  <a16:creationId xmlns:a16="http://schemas.microsoft.com/office/drawing/2014/main" id="{1020BF29-5891-E94E-8279-788199A19702}"/>
                </a:ext>
              </a:extLst>
            </p:cNvPr>
            <p:cNvSpPr>
              <a:spLocks/>
            </p:cNvSpPr>
            <p:nvPr/>
          </p:nvSpPr>
          <p:spPr bwMode="auto">
            <a:xfrm>
              <a:off x="19359418" y="11055894"/>
              <a:ext cx="366242"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4" name="Freeform 481">
              <a:extLst>
                <a:ext uri="{FF2B5EF4-FFF2-40B4-BE49-F238E27FC236}">
                  <a16:creationId xmlns:a16="http://schemas.microsoft.com/office/drawing/2014/main" id="{DAD96E7D-686A-B947-95A9-C227254DAE87}"/>
                </a:ext>
              </a:extLst>
            </p:cNvPr>
            <p:cNvSpPr>
              <a:spLocks/>
            </p:cNvSpPr>
            <p:nvPr/>
          </p:nvSpPr>
          <p:spPr bwMode="auto">
            <a:xfrm>
              <a:off x="1941674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5" name="Freeform 482">
              <a:extLst>
                <a:ext uri="{FF2B5EF4-FFF2-40B4-BE49-F238E27FC236}">
                  <a16:creationId xmlns:a16="http://schemas.microsoft.com/office/drawing/2014/main" id="{49C93281-02CC-0745-B0C6-6E4B6B7C089D}"/>
                </a:ext>
              </a:extLst>
            </p:cNvPr>
            <p:cNvSpPr>
              <a:spLocks/>
            </p:cNvSpPr>
            <p:nvPr/>
          </p:nvSpPr>
          <p:spPr bwMode="auto">
            <a:xfrm>
              <a:off x="18343494"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6" name="Freeform 483">
              <a:extLst>
                <a:ext uri="{FF2B5EF4-FFF2-40B4-BE49-F238E27FC236}">
                  <a16:creationId xmlns:a16="http://schemas.microsoft.com/office/drawing/2014/main" id="{B878748B-7E9B-D745-A7B4-AC9BA6ECC890}"/>
                </a:ext>
              </a:extLst>
            </p:cNvPr>
            <p:cNvSpPr>
              <a:spLocks/>
            </p:cNvSpPr>
            <p:nvPr/>
          </p:nvSpPr>
          <p:spPr bwMode="auto">
            <a:xfrm>
              <a:off x="18483621"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7" name="Freeform 484">
              <a:extLst>
                <a:ext uri="{FF2B5EF4-FFF2-40B4-BE49-F238E27FC236}">
                  <a16:creationId xmlns:a16="http://schemas.microsoft.com/office/drawing/2014/main" id="{071F76E7-619B-F245-85CE-927486254625}"/>
                </a:ext>
              </a:extLst>
            </p:cNvPr>
            <p:cNvSpPr>
              <a:spLocks/>
            </p:cNvSpPr>
            <p:nvPr/>
          </p:nvSpPr>
          <p:spPr bwMode="auto">
            <a:xfrm>
              <a:off x="18295723"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8" name="Freeform 485">
              <a:extLst>
                <a:ext uri="{FF2B5EF4-FFF2-40B4-BE49-F238E27FC236}">
                  <a16:creationId xmlns:a16="http://schemas.microsoft.com/office/drawing/2014/main" id="{2AAC3431-8336-4041-9FE0-FEFC69F4611F}"/>
                </a:ext>
              </a:extLst>
            </p:cNvPr>
            <p:cNvSpPr>
              <a:spLocks/>
            </p:cNvSpPr>
            <p:nvPr/>
          </p:nvSpPr>
          <p:spPr bwMode="auto">
            <a:xfrm>
              <a:off x="15384894"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9" name="Freeform 486">
              <a:extLst>
                <a:ext uri="{FF2B5EF4-FFF2-40B4-BE49-F238E27FC236}">
                  <a16:creationId xmlns:a16="http://schemas.microsoft.com/office/drawing/2014/main" id="{44DCF2C3-AA06-574E-B932-A9B3148EBF30}"/>
                </a:ext>
              </a:extLst>
            </p:cNvPr>
            <p:cNvSpPr>
              <a:spLocks/>
            </p:cNvSpPr>
            <p:nvPr/>
          </p:nvSpPr>
          <p:spPr bwMode="auto">
            <a:xfrm>
              <a:off x="13665150" y="9606474"/>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0" name="Freeform 487">
              <a:extLst>
                <a:ext uri="{FF2B5EF4-FFF2-40B4-BE49-F238E27FC236}">
                  <a16:creationId xmlns:a16="http://schemas.microsoft.com/office/drawing/2014/main" id="{CCA8DBD7-47E8-FF45-B773-41B66F23A43F}"/>
                </a:ext>
              </a:extLst>
            </p:cNvPr>
            <p:cNvSpPr>
              <a:spLocks/>
            </p:cNvSpPr>
            <p:nvPr/>
          </p:nvSpPr>
          <p:spPr bwMode="auto">
            <a:xfrm>
              <a:off x="14413556"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1" name="Freeform 488">
              <a:extLst>
                <a:ext uri="{FF2B5EF4-FFF2-40B4-BE49-F238E27FC236}">
                  <a16:creationId xmlns:a16="http://schemas.microsoft.com/office/drawing/2014/main" id="{C2AAD8CB-3D6B-D248-A983-DC26D2F0EBD1}"/>
                </a:ext>
              </a:extLst>
            </p:cNvPr>
            <p:cNvSpPr>
              <a:spLocks/>
            </p:cNvSpPr>
            <p:nvPr/>
          </p:nvSpPr>
          <p:spPr bwMode="auto">
            <a:xfrm>
              <a:off x="13926296"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2" name="Freeform 489">
              <a:extLst>
                <a:ext uri="{FF2B5EF4-FFF2-40B4-BE49-F238E27FC236}">
                  <a16:creationId xmlns:a16="http://schemas.microsoft.com/office/drawing/2014/main" id="{C4BE2E96-F97F-9A48-9BB8-93CD135934A7}"/>
                </a:ext>
              </a:extLst>
            </p:cNvPr>
            <p:cNvSpPr>
              <a:spLocks/>
            </p:cNvSpPr>
            <p:nvPr/>
          </p:nvSpPr>
          <p:spPr bwMode="auto">
            <a:xfrm>
              <a:off x="14945404"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3" name="Freeform 490">
              <a:extLst>
                <a:ext uri="{FF2B5EF4-FFF2-40B4-BE49-F238E27FC236}">
                  <a16:creationId xmlns:a16="http://schemas.microsoft.com/office/drawing/2014/main" id="{61AC2548-82E2-0542-9538-1EBA2A8F80E1}"/>
                </a:ext>
              </a:extLst>
            </p:cNvPr>
            <p:cNvSpPr>
              <a:spLocks/>
            </p:cNvSpPr>
            <p:nvPr/>
          </p:nvSpPr>
          <p:spPr bwMode="auto">
            <a:xfrm>
              <a:off x="16811645"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4" name="Freeform 491">
              <a:extLst>
                <a:ext uri="{FF2B5EF4-FFF2-40B4-BE49-F238E27FC236}">
                  <a16:creationId xmlns:a16="http://schemas.microsoft.com/office/drawing/2014/main" id="{8D0DFC35-11CB-0C4C-9D94-528D2C6B4374}"/>
                </a:ext>
              </a:extLst>
            </p:cNvPr>
            <p:cNvSpPr>
              <a:spLocks/>
            </p:cNvSpPr>
            <p:nvPr/>
          </p:nvSpPr>
          <p:spPr bwMode="auto">
            <a:xfrm>
              <a:off x="15868971"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5" name="Freeform 492">
              <a:extLst>
                <a:ext uri="{FF2B5EF4-FFF2-40B4-BE49-F238E27FC236}">
                  <a16:creationId xmlns:a16="http://schemas.microsoft.com/office/drawing/2014/main" id="{3A4A975F-5317-2947-94AB-CD171FC83364}"/>
                </a:ext>
              </a:extLst>
            </p:cNvPr>
            <p:cNvSpPr>
              <a:spLocks/>
            </p:cNvSpPr>
            <p:nvPr/>
          </p:nvSpPr>
          <p:spPr bwMode="auto">
            <a:xfrm>
              <a:off x="15346680"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6" name="Freeform 493">
              <a:extLst>
                <a:ext uri="{FF2B5EF4-FFF2-40B4-BE49-F238E27FC236}">
                  <a16:creationId xmlns:a16="http://schemas.microsoft.com/office/drawing/2014/main" id="{D981ABC8-B917-F441-BD2A-9D9F68B09E25}"/>
                </a:ext>
              </a:extLst>
            </p:cNvPr>
            <p:cNvSpPr>
              <a:spLocks/>
            </p:cNvSpPr>
            <p:nvPr/>
          </p:nvSpPr>
          <p:spPr bwMode="auto">
            <a:xfrm>
              <a:off x="12098269"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7" name="Freeform 494">
              <a:extLst>
                <a:ext uri="{FF2B5EF4-FFF2-40B4-BE49-F238E27FC236}">
                  <a16:creationId xmlns:a16="http://schemas.microsoft.com/office/drawing/2014/main" id="{4BF0296F-088C-5B4C-8993-61A51613009D}"/>
                </a:ext>
              </a:extLst>
            </p:cNvPr>
            <p:cNvSpPr>
              <a:spLocks/>
            </p:cNvSpPr>
            <p:nvPr/>
          </p:nvSpPr>
          <p:spPr bwMode="auto">
            <a:xfrm>
              <a:off x="12079160"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8" name="Freeform 495">
              <a:extLst>
                <a:ext uri="{FF2B5EF4-FFF2-40B4-BE49-F238E27FC236}">
                  <a16:creationId xmlns:a16="http://schemas.microsoft.com/office/drawing/2014/main" id="{01EC2758-6309-CD48-8957-73C6C3D7C6B6}"/>
                </a:ext>
              </a:extLst>
            </p:cNvPr>
            <p:cNvSpPr>
              <a:spLocks/>
            </p:cNvSpPr>
            <p:nvPr/>
          </p:nvSpPr>
          <p:spPr bwMode="auto">
            <a:xfrm>
              <a:off x="12273431"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9" name="Freeform 496">
              <a:extLst>
                <a:ext uri="{FF2B5EF4-FFF2-40B4-BE49-F238E27FC236}">
                  <a16:creationId xmlns:a16="http://schemas.microsoft.com/office/drawing/2014/main" id="{0B645589-EE93-474C-A82D-2113BE65D78B}"/>
                </a:ext>
              </a:extLst>
            </p:cNvPr>
            <p:cNvSpPr>
              <a:spLocks/>
            </p:cNvSpPr>
            <p:nvPr/>
          </p:nvSpPr>
          <p:spPr bwMode="auto">
            <a:xfrm>
              <a:off x="13161963" y="7284209"/>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0" name="Freeform 497">
              <a:extLst>
                <a:ext uri="{FF2B5EF4-FFF2-40B4-BE49-F238E27FC236}">
                  <a16:creationId xmlns:a16="http://schemas.microsoft.com/office/drawing/2014/main" id="{98AE7F32-B490-8448-9C0E-B9998407D53E}"/>
                </a:ext>
              </a:extLst>
            </p:cNvPr>
            <p:cNvSpPr>
              <a:spLocks/>
            </p:cNvSpPr>
            <p:nvPr/>
          </p:nvSpPr>
          <p:spPr bwMode="auto">
            <a:xfrm>
              <a:off x="12760691"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1" name="Freeform 498">
              <a:extLst>
                <a:ext uri="{FF2B5EF4-FFF2-40B4-BE49-F238E27FC236}">
                  <a16:creationId xmlns:a16="http://schemas.microsoft.com/office/drawing/2014/main" id="{A21434FA-2F1C-3D45-A101-8FD84790A7EF}"/>
                </a:ext>
              </a:extLst>
            </p:cNvPr>
            <p:cNvSpPr>
              <a:spLocks/>
            </p:cNvSpPr>
            <p:nvPr/>
          </p:nvSpPr>
          <p:spPr bwMode="auto">
            <a:xfrm>
              <a:off x="12693813"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2" name="Freeform 499">
              <a:extLst>
                <a:ext uri="{FF2B5EF4-FFF2-40B4-BE49-F238E27FC236}">
                  <a16:creationId xmlns:a16="http://schemas.microsoft.com/office/drawing/2014/main" id="{56CC3530-CEDA-B642-9314-8DBBBBE67B38}"/>
                </a:ext>
              </a:extLst>
            </p:cNvPr>
            <p:cNvSpPr>
              <a:spLocks/>
            </p:cNvSpPr>
            <p:nvPr/>
          </p:nvSpPr>
          <p:spPr bwMode="auto">
            <a:xfrm>
              <a:off x="12703366"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3" name="Freeform 500">
              <a:extLst>
                <a:ext uri="{FF2B5EF4-FFF2-40B4-BE49-F238E27FC236}">
                  <a16:creationId xmlns:a16="http://schemas.microsoft.com/office/drawing/2014/main" id="{F8171CC0-4102-6345-8C53-E1C8AC3C95D2}"/>
                </a:ext>
              </a:extLst>
            </p:cNvPr>
            <p:cNvSpPr>
              <a:spLocks/>
            </p:cNvSpPr>
            <p:nvPr/>
          </p:nvSpPr>
          <p:spPr bwMode="auto">
            <a:xfrm>
              <a:off x="12509098"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4" name="Freeform 501">
              <a:extLst>
                <a:ext uri="{FF2B5EF4-FFF2-40B4-BE49-F238E27FC236}">
                  <a16:creationId xmlns:a16="http://schemas.microsoft.com/office/drawing/2014/main" id="{9F1D4814-5530-D445-B558-866BF7DAB32E}"/>
                </a:ext>
              </a:extLst>
            </p:cNvPr>
            <p:cNvSpPr>
              <a:spLocks/>
            </p:cNvSpPr>
            <p:nvPr/>
          </p:nvSpPr>
          <p:spPr bwMode="auto">
            <a:xfrm>
              <a:off x="12591904"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5" name="Freeform 502">
              <a:extLst>
                <a:ext uri="{FF2B5EF4-FFF2-40B4-BE49-F238E27FC236}">
                  <a16:creationId xmlns:a16="http://schemas.microsoft.com/office/drawing/2014/main" id="{3654FB98-C202-204A-AD45-59EC9D1D401F}"/>
                </a:ext>
              </a:extLst>
            </p:cNvPr>
            <p:cNvSpPr>
              <a:spLocks/>
            </p:cNvSpPr>
            <p:nvPr/>
          </p:nvSpPr>
          <p:spPr bwMode="auto">
            <a:xfrm>
              <a:off x="12219289"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6" name="Freeform 503">
              <a:extLst>
                <a:ext uri="{FF2B5EF4-FFF2-40B4-BE49-F238E27FC236}">
                  <a16:creationId xmlns:a16="http://schemas.microsoft.com/office/drawing/2014/main" id="{46AC47F6-A352-8E4A-8625-CC84D8C4C61D}"/>
                </a:ext>
              </a:extLst>
            </p:cNvPr>
            <p:cNvSpPr>
              <a:spLocks/>
            </p:cNvSpPr>
            <p:nvPr/>
          </p:nvSpPr>
          <p:spPr bwMode="auto">
            <a:xfrm>
              <a:off x="12152413"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7" name="Freeform 504">
              <a:extLst>
                <a:ext uri="{FF2B5EF4-FFF2-40B4-BE49-F238E27FC236}">
                  <a16:creationId xmlns:a16="http://schemas.microsoft.com/office/drawing/2014/main" id="{EF4BA961-9608-D14F-B02C-3D31905CE636}"/>
                </a:ext>
              </a:extLst>
            </p:cNvPr>
            <p:cNvSpPr>
              <a:spLocks/>
            </p:cNvSpPr>
            <p:nvPr/>
          </p:nvSpPr>
          <p:spPr bwMode="auto">
            <a:xfrm>
              <a:off x="11818015"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8" name="Freeform 505">
              <a:extLst>
                <a:ext uri="{FF2B5EF4-FFF2-40B4-BE49-F238E27FC236}">
                  <a16:creationId xmlns:a16="http://schemas.microsoft.com/office/drawing/2014/main" id="{C79C7F3E-2B15-2845-B688-383F6658937F}"/>
                </a:ext>
              </a:extLst>
            </p:cNvPr>
            <p:cNvSpPr>
              <a:spLocks/>
            </p:cNvSpPr>
            <p:nvPr/>
          </p:nvSpPr>
          <p:spPr bwMode="auto">
            <a:xfrm>
              <a:off x="11359413"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9" name="Freeform 506">
              <a:extLst>
                <a:ext uri="{FF2B5EF4-FFF2-40B4-BE49-F238E27FC236}">
                  <a16:creationId xmlns:a16="http://schemas.microsoft.com/office/drawing/2014/main" id="{A55D3499-4FDE-894B-BCB2-ADA49BB28CE7}"/>
                </a:ext>
              </a:extLst>
            </p:cNvPr>
            <p:cNvSpPr>
              <a:spLocks/>
            </p:cNvSpPr>
            <p:nvPr/>
          </p:nvSpPr>
          <p:spPr bwMode="auto">
            <a:xfrm>
              <a:off x="11388081"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0" name="Freeform 507">
              <a:extLst>
                <a:ext uri="{FF2B5EF4-FFF2-40B4-BE49-F238E27FC236}">
                  <a16:creationId xmlns:a16="http://schemas.microsoft.com/office/drawing/2014/main" id="{0CB32DC2-1BB1-EC44-BAA0-0E711B9795D0}"/>
                </a:ext>
              </a:extLst>
            </p:cNvPr>
            <p:cNvSpPr>
              <a:spLocks/>
            </p:cNvSpPr>
            <p:nvPr/>
          </p:nvSpPr>
          <p:spPr bwMode="auto">
            <a:xfrm>
              <a:off x="11416742"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1" name="Freeform 508">
              <a:extLst>
                <a:ext uri="{FF2B5EF4-FFF2-40B4-BE49-F238E27FC236}">
                  <a16:creationId xmlns:a16="http://schemas.microsoft.com/office/drawing/2014/main" id="{8D2D3568-9802-0B46-AD51-3B24AC27C62D}"/>
                </a:ext>
              </a:extLst>
            </p:cNvPr>
            <p:cNvSpPr>
              <a:spLocks/>
            </p:cNvSpPr>
            <p:nvPr/>
          </p:nvSpPr>
          <p:spPr bwMode="auto">
            <a:xfrm>
              <a:off x="11416742"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2" name="Freeform 509">
              <a:extLst>
                <a:ext uri="{FF2B5EF4-FFF2-40B4-BE49-F238E27FC236}">
                  <a16:creationId xmlns:a16="http://schemas.microsoft.com/office/drawing/2014/main" id="{D7E6FF46-EC4D-6742-87C3-432E2072378A}"/>
                </a:ext>
              </a:extLst>
            </p:cNvPr>
            <p:cNvSpPr>
              <a:spLocks/>
            </p:cNvSpPr>
            <p:nvPr/>
          </p:nvSpPr>
          <p:spPr bwMode="auto">
            <a:xfrm>
              <a:off x="11416742"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3" name="Freeform 510">
              <a:extLst>
                <a:ext uri="{FF2B5EF4-FFF2-40B4-BE49-F238E27FC236}">
                  <a16:creationId xmlns:a16="http://schemas.microsoft.com/office/drawing/2014/main" id="{DBD9C1DF-5811-AE4D-BE59-D37FEDA3823F}"/>
                </a:ext>
              </a:extLst>
            </p:cNvPr>
            <p:cNvSpPr>
              <a:spLocks/>
            </p:cNvSpPr>
            <p:nvPr/>
          </p:nvSpPr>
          <p:spPr bwMode="auto">
            <a:xfrm>
              <a:off x="11489990"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4" name="Freeform 511">
              <a:extLst>
                <a:ext uri="{FF2B5EF4-FFF2-40B4-BE49-F238E27FC236}">
                  <a16:creationId xmlns:a16="http://schemas.microsoft.com/office/drawing/2014/main" id="{72573C83-001E-464C-A8DD-9DFC1362B054}"/>
                </a:ext>
              </a:extLst>
            </p:cNvPr>
            <p:cNvSpPr>
              <a:spLocks/>
            </p:cNvSpPr>
            <p:nvPr/>
          </p:nvSpPr>
          <p:spPr bwMode="auto">
            <a:xfrm>
              <a:off x="11630118" y="5787003"/>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5" name="Freeform 512">
              <a:extLst>
                <a:ext uri="{FF2B5EF4-FFF2-40B4-BE49-F238E27FC236}">
                  <a16:creationId xmlns:a16="http://schemas.microsoft.com/office/drawing/2014/main" id="{56604916-513E-4C47-9173-94062F22E150}"/>
                </a:ext>
              </a:extLst>
            </p:cNvPr>
            <p:cNvSpPr>
              <a:spLocks/>
            </p:cNvSpPr>
            <p:nvPr/>
          </p:nvSpPr>
          <p:spPr bwMode="auto">
            <a:xfrm>
              <a:off x="8260690"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6" name="Freeform 513">
              <a:extLst>
                <a:ext uri="{FF2B5EF4-FFF2-40B4-BE49-F238E27FC236}">
                  <a16:creationId xmlns:a16="http://schemas.microsoft.com/office/drawing/2014/main" id="{6DC550B7-279E-6E4B-BDFE-C647A83DC475}"/>
                </a:ext>
              </a:extLst>
            </p:cNvPr>
            <p:cNvSpPr>
              <a:spLocks/>
            </p:cNvSpPr>
            <p:nvPr/>
          </p:nvSpPr>
          <p:spPr bwMode="auto">
            <a:xfrm>
              <a:off x="8251135"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7" name="Freeform 514">
              <a:extLst>
                <a:ext uri="{FF2B5EF4-FFF2-40B4-BE49-F238E27FC236}">
                  <a16:creationId xmlns:a16="http://schemas.microsoft.com/office/drawing/2014/main" id="{60DFEC18-2D2D-B440-947C-F38C328064C2}"/>
                </a:ext>
              </a:extLst>
            </p:cNvPr>
            <p:cNvSpPr>
              <a:spLocks/>
            </p:cNvSpPr>
            <p:nvPr/>
          </p:nvSpPr>
          <p:spPr bwMode="auto">
            <a:xfrm>
              <a:off x="8241584"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8" name="Freeform 515">
              <a:extLst>
                <a:ext uri="{FF2B5EF4-FFF2-40B4-BE49-F238E27FC236}">
                  <a16:creationId xmlns:a16="http://schemas.microsoft.com/office/drawing/2014/main" id="{66B8EAC4-51E9-0C48-AF6D-92D559AEB7CC}"/>
                </a:ext>
              </a:extLst>
            </p:cNvPr>
            <p:cNvSpPr>
              <a:spLocks/>
            </p:cNvSpPr>
            <p:nvPr/>
          </p:nvSpPr>
          <p:spPr bwMode="auto">
            <a:xfrm>
              <a:off x="8203367"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9" name="Freeform 516">
              <a:extLst>
                <a:ext uri="{FF2B5EF4-FFF2-40B4-BE49-F238E27FC236}">
                  <a16:creationId xmlns:a16="http://schemas.microsoft.com/office/drawing/2014/main" id="{3A259D52-1653-A744-B19F-701F52ADB4DC}"/>
                </a:ext>
              </a:extLst>
            </p:cNvPr>
            <p:cNvSpPr>
              <a:spLocks/>
            </p:cNvSpPr>
            <p:nvPr/>
          </p:nvSpPr>
          <p:spPr bwMode="auto">
            <a:xfrm>
              <a:off x="8184258"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0" name="Freeform 517">
              <a:extLst>
                <a:ext uri="{FF2B5EF4-FFF2-40B4-BE49-F238E27FC236}">
                  <a16:creationId xmlns:a16="http://schemas.microsoft.com/office/drawing/2014/main" id="{3BB242D8-5BE8-0743-9FA8-39FD1F9F99EA}"/>
                </a:ext>
              </a:extLst>
            </p:cNvPr>
            <p:cNvSpPr>
              <a:spLocks/>
            </p:cNvSpPr>
            <p:nvPr/>
          </p:nvSpPr>
          <p:spPr bwMode="auto">
            <a:xfrm>
              <a:off x="8184258"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1" name="Freeform 518">
              <a:extLst>
                <a:ext uri="{FF2B5EF4-FFF2-40B4-BE49-F238E27FC236}">
                  <a16:creationId xmlns:a16="http://schemas.microsoft.com/office/drawing/2014/main" id="{6E778BD3-7A3F-2541-93CB-F1531BEB8135}"/>
                </a:ext>
              </a:extLst>
            </p:cNvPr>
            <p:cNvSpPr>
              <a:spLocks/>
            </p:cNvSpPr>
            <p:nvPr/>
          </p:nvSpPr>
          <p:spPr bwMode="auto">
            <a:xfrm>
              <a:off x="8174703"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2" name="Freeform 519">
              <a:extLst>
                <a:ext uri="{FF2B5EF4-FFF2-40B4-BE49-F238E27FC236}">
                  <a16:creationId xmlns:a16="http://schemas.microsoft.com/office/drawing/2014/main" id="{E2BE4519-2809-BB45-A31C-6037A7FE130B}"/>
                </a:ext>
              </a:extLst>
            </p:cNvPr>
            <p:cNvSpPr>
              <a:spLocks/>
            </p:cNvSpPr>
            <p:nvPr/>
          </p:nvSpPr>
          <p:spPr bwMode="auto">
            <a:xfrm>
              <a:off x="8165150"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3" name="Freeform 520">
              <a:extLst>
                <a:ext uri="{FF2B5EF4-FFF2-40B4-BE49-F238E27FC236}">
                  <a16:creationId xmlns:a16="http://schemas.microsoft.com/office/drawing/2014/main" id="{21A58F0D-3F5C-ED4D-8FA8-15373D0C1AF9}"/>
                </a:ext>
              </a:extLst>
            </p:cNvPr>
            <p:cNvSpPr>
              <a:spLocks/>
            </p:cNvSpPr>
            <p:nvPr/>
          </p:nvSpPr>
          <p:spPr bwMode="auto">
            <a:xfrm>
              <a:off x="8165150"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4" name="Freeform 521">
              <a:extLst>
                <a:ext uri="{FF2B5EF4-FFF2-40B4-BE49-F238E27FC236}">
                  <a16:creationId xmlns:a16="http://schemas.microsoft.com/office/drawing/2014/main" id="{F5D48A27-3588-3A4F-A0FE-8407E1CCEA2F}"/>
                </a:ext>
              </a:extLst>
            </p:cNvPr>
            <p:cNvSpPr>
              <a:spLocks/>
            </p:cNvSpPr>
            <p:nvPr/>
          </p:nvSpPr>
          <p:spPr bwMode="auto">
            <a:xfrm>
              <a:off x="8212922"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5" name="Freeform 522">
              <a:extLst>
                <a:ext uri="{FF2B5EF4-FFF2-40B4-BE49-F238E27FC236}">
                  <a16:creationId xmlns:a16="http://schemas.microsoft.com/office/drawing/2014/main" id="{E9C6FBA3-19F2-BC49-806A-B5C0FB0EF782}"/>
                </a:ext>
              </a:extLst>
            </p:cNvPr>
            <p:cNvSpPr>
              <a:spLocks/>
            </p:cNvSpPr>
            <p:nvPr/>
          </p:nvSpPr>
          <p:spPr bwMode="auto">
            <a:xfrm>
              <a:off x="8222476"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6" name="Freeform 523">
              <a:extLst>
                <a:ext uri="{FF2B5EF4-FFF2-40B4-BE49-F238E27FC236}">
                  <a16:creationId xmlns:a16="http://schemas.microsoft.com/office/drawing/2014/main" id="{CD8A18EF-8A4F-DC4C-A12D-A54D98B0255A}"/>
                </a:ext>
              </a:extLst>
            </p:cNvPr>
            <p:cNvSpPr>
              <a:spLocks/>
            </p:cNvSpPr>
            <p:nvPr/>
          </p:nvSpPr>
          <p:spPr bwMode="auto">
            <a:xfrm>
              <a:off x="841037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7" name="Freeform 524">
              <a:extLst>
                <a:ext uri="{FF2B5EF4-FFF2-40B4-BE49-F238E27FC236}">
                  <a16:creationId xmlns:a16="http://schemas.microsoft.com/office/drawing/2014/main" id="{7D3332B7-4F73-7047-AF21-BDB8B391C5A2}"/>
                </a:ext>
              </a:extLst>
            </p:cNvPr>
            <p:cNvSpPr>
              <a:spLocks/>
            </p:cNvSpPr>
            <p:nvPr/>
          </p:nvSpPr>
          <p:spPr bwMode="auto">
            <a:xfrm>
              <a:off x="881164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8" name="Freeform 525">
              <a:extLst>
                <a:ext uri="{FF2B5EF4-FFF2-40B4-BE49-F238E27FC236}">
                  <a16:creationId xmlns:a16="http://schemas.microsoft.com/office/drawing/2014/main" id="{32BABA46-863A-8940-9E5B-EA28DA525B6B}"/>
                </a:ext>
              </a:extLst>
            </p:cNvPr>
            <p:cNvSpPr>
              <a:spLocks/>
            </p:cNvSpPr>
            <p:nvPr/>
          </p:nvSpPr>
          <p:spPr bwMode="auto">
            <a:xfrm>
              <a:off x="9324387" y="9026702"/>
              <a:ext cx="130573"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9" name="Freeform 526">
              <a:extLst>
                <a:ext uri="{FF2B5EF4-FFF2-40B4-BE49-F238E27FC236}">
                  <a16:creationId xmlns:a16="http://schemas.microsoft.com/office/drawing/2014/main" id="{0EB1C61A-3F6D-3949-9175-8E48D06333B9}"/>
                </a:ext>
              </a:extLst>
            </p:cNvPr>
            <p:cNvSpPr>
              <a:spLocks/>
            </p:cNvSpPr>
            <p:nvPr/>
          </p:nvSpPr>
          <p:spPr bwMode="auto">
            <a:xfrm>
              <a:off x="8560054" y="8163420"/>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0" name="Freeform 527">
              <a:extLst>
                <a:ext uri="{FF2B5EF4-FFF2-40B4-BE49-F238E27FC236}">
                  <a16:creationId xmlns:a16="http://schemas.microsoft.com/office/drawing/2014/main" id="{3A048B24-601F-E448-BB7A-AAAF7B8EC3E3}"/>
                </a:ext>
              </a:extLst>
            </p:cNvPr>
            <p:cNvSpPr>
              <a:spLocks/>
            </p:cNvSpPr>
            <p:nvPr/>
          </p:nvSpPr>
          <p:spPr bwMode="auto">
            <a:xfrm>
              <a:off x="8034576"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1" name="Freeform 528">
              <a:extLst>
                <a:ext uri="{FF2B5EF4-FFF2-40B4-BE49-F238E27FC236}">
                  <a16:creationId xmlns:a16="http://schemas.microsoft.com/office/drawing/2014/main" id="{AD537396-9271-3645-9C94-237670A43C6F}"/>
                </a:ext>
              </a:extLst>
            </p:cNvPr>
            <p:cNvSpPr>
              <a:spLocks/>
            </p:cNvSpPr>
            <p:nvPr/>
          </p:nvSpPr>
          <p:spPr bwMode="auto">
            <a:xfrm>
              <a:off x="7747955" y="7940432"/>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2" name="Freeform 529">
              <a:extLst>
                <a:ext uri="{FF2B5EF4-FFF2-40B4-BE49-F238E27FC236}">
                  <a16:creationId xmlns:a16="http://schemas.microsoft.com/office/drawing/2014/main" id="{1BD76EE7-583F-6A4D-A2A2-435ED6F1E9CC}"/>
                </a:ext>
              </a:extLst>
            </p:cNvPr>
            <p:cNvSpPr>
              <a:spLocks/>
            </p:cNvSpPr>
            <p:nvPr/>
          </p:nvSpPr>
          <p:spPr bwMode="auto">
            <a:xfrm>
              <a:off x="8034576"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3" name="Freeform 530">
              <a:extLst>
                <a:ext uri="{FF2B5EF4-FFF2-40B4-BE49-F238E27FC236}">
                  <a16:creationId xmlns:a16="http://schemas.microsoft.com/office/drawing/2014/main" id="{7A8D85C1-D14C-3041-91D2-614E755A9C1A}"/>
                </a:ext>
              </a:extLst>
            </p:cNvPr>
            <p:cNvSpPr>
              <a:spLocks/>
            </p:cNvSpPr>
            <p:nvPr/>
          </p:nvSpPr>
          <p:spPr bwMode="auto">
            <a:xfrm>
              <a:off x="8270246"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4" name="Freeform 531">
              <a:extLst>
                <a:ext uri="{FF2B5EF4-FFF2-40B4-BE49-F238E27FC236}">
                  <a16:creationId xmlns:a16="http://schemas.microsoft.com/office/drawing/2014/main" id="{7634436C-8611-C544-B1ED-B85D4E343B35}"/>
                </a:ext>
              </a:extLst>
            </p:cNvPr>
            <p:cNvSpPr>
              <a:spLocks/>
            </p:cNvSpPr>
            <p:nvPr/>
          </p:nvSpPr>
          <p:spPr bwMode="auto">
            <a:xfrm>
              <a:off x="883075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5" name="Freeform 532">
              <a:extLst>
                <a:ext uri="{FF2B5EF4-FFF2-40B4-BE49-F238E27FC236}">
                  <a16:creationId xmlns:a16="http://schemas.microsoft.com/office/drawing/2014/main" id="{5B1164A5-A149-F745-B5B7-C1B8FA88FD62}"/>
                </a:ext>
              </a:extLst>
            </p:cNvPr>
            <p:cNvSpPr>
              <a:spLocks/>
            </p:cNvSpPr>
            <p:nvPr/>
          </p:nvSpPr>
          <p:spPr bwMode="auto">
            <a:xfrm>
              <a:off x="8856233"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6" name="Freeform 533">
              <a:extLst>
                <a:ext uri="{FF2B5EF4-FFF2-40B4-BE49-F238E27FC236}">
                  <a16:creationId xmlns:a16="http://schemas.microsoft.com/office/drawing/2014/main" id="{2CFDA29D-8570-B843-AB3F-5908086A9427}"/>
                </a:ext>
              </a:extLst>
            </p:cNvPr>
            <p:cNvSpPr>
              <a:spLocks/>
            </p:cNvSpPr>
            <p:nvPr/>
          </p:nvSpPr>
          <p:spPr bwMode="auto">
            <a:xfrm>
              <a:off x="8671517"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7" name="Freeform 534">
              <a:extLst>
                <a:ext uri="{FF2B5EF4-FFF2-40B4-BE49-F238E27FC236}">
                  <a16:creationId xmlns:a16="http://schemas.microsoft.com/office/drawing/2014/main" id="{EF3264A3-C34D-4847-89B8-C819D251641D}"/>
                </a:ext>
              </a:extLst>
            </p:cNvPr>
            <p:cNvSpPr>
              <a:spLocks/>
            </p:cNvSpPr>
            <p:nvPr/>
          </p:nvSpPr>
          <p:spPr bwMode="auto">
            <a:xfrm>
              <a:off x="8700183" y="6481449"/>
              <a:ext cx="146494"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8" name="Freeform 535">
              <a:extLst>
                <a:ext uri="{FF2B5EF4-FFF2-40B4-BE49-F238E27FC236}">
                  <a16:creationId xmlns:a16="http://schemas.microsoft.com/office/drawing/2014/main" id="{4052E8C7-B25A-A848-A1A4-AF2428E91517}"/>
                </a:ext>
              </a:extLst>
            </p:cNvPr>
            <p:cNvSpPr>
              <a:spLocks/>
            </p:cNvSpPr>
            <p:nvPr/>
          </p:nvSpPr>
          <p:spPr bwMode="auto">
            <a:xfrm>
              <a:off x="893266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9" name="Freeform 536">
              <a:extLst>
                <a:ext uri="{FF2B5EF4-FFF2-40B4-BE49-F238E27FC236}">
                  <a16:creationId xmlns:a16="http://schemas.microsoft.com/office/drawing/2014/main" id="{E6F06FA8-0D2A-2D42-B505-53C26F14DB7B}"/>
                </a:ext>
              </a:extLst>
            </p:cNvPr>
            <p:cNvSpPr>
              <a:spLocks/>
            </p:cNvSpPr>
            <p:nvPr/>
          </p:nvSpPr>
          <p:spPr bwMode="auto">
            <a:xfrm>
              <a:off x="917470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0" name="Freeform 537">
              <a:extLst>
                <a:ext uri="{FF2B5EF4-FFF2-40B4-BE49-F238E27FC236}">
                  <a16:creationId xmlns:a16="http://schemas.microsoft.com/office/drawing/2014/main" id="{D08651EE-F084-C74A-A1DC-0CD48E271284}"/>
                </a:ext>
              </a:extLst>
            </p:cNvPr>
            <p:cNvSpPr>
              <a:spLocks/>
            </p:cNvSpPr>
            <p:nvPr/>
          </p:nvSpPr>
          <p:spPr bwMode="auto">
            <a:xfrm>
              <a:off x="8652414"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1" name="Freeform 538">
              <a:extLst>
                <a:ext uri="{FF2B5EF4-FFF2-40B4-BE49-F238E27FC236}">
                  <a16:creationId xmlns:a16="http://schemas.microsoft.com/office/drawing/2014/main" id="{5674728F-C7A9-1742-B8BF-4FDEF4AA02F4}"/>
                </a:ext>
              </a:extLst>
            </p:cNvPr>
            <p:cNvSpPr>
              <a:spLocks/>
            </p:cNvSpPr>
            <p:nvPr/>
          </p:nvSpPr>
          <p:spPr bwMode="auto">
            <a:xfrm>
              <a:off x="8512287" y="5787003"/>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2" name="Freeform 539">
              <a:extLst>
                <a:ext uri="{FF2B5EF4-FFF2-40B4-BE49-F238E27FC236}">
                  <a16:creationId xmlns:a16="http://schemas.microsoft.com/office/drawing/2014/main" id="{6E177DC0-E41A-3F4D-9CB4-721A5B516E4B}"/>
                </a:ext>
              </a:extLst>
            </p:cNvPr>
            <p:cNvSpPr>
              <a:spLocks/>
            </p:cNvSpPr>
            <p:nvPr/>
          </p:nvSpPr>
          <p:spPr bwMode="auto">
            <a:xfrm>
              <a:off x="7868972"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3" name="Freeform 540">
              <a:extLst>
                <a:ext uri="{FF2B5EF4-FFF2-40B4-BE49-F238E27FC236}">
                  <a16:creationId xmlns:a16="http://schemas.microsoft.com/office/drawing/2014/main" id="{BFAF05AD-143F-D84A-8CD0-B0DBFF0B0E61}"/>
                </a:ext>
              </a:extLst>
            </p:cNvPr>
            <p:cNvSpPr>
              <a:spLocks/>
            </p:cNvSpPr>
            <p:nvPr/>
          </p:nvSpPr>
          <p:spPr bwMode="auto">
            <a:xfrm>
              <a:off x="7970881" y="6057774"/>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4" name="Freeform 541">
              <a:extLst>
                <a:ext uri="{FF2B5EF4-FFF2-40B4-BE49-F238E27FC236}">
                  <a16:creationId xmlns:a16="http://schemas.microsoft.com/office/drawing/2014/main" id="{F9EF6418-9B0E-C446-9DB3-9F00A1620EE5}"/>
                </a:ext>
              </a:extLst>
            </p:cNvPr>
            <p:cNvSpPr>
              <a:spLocks/>
            </p:cNvSpPr>
            <p:nvPr/>
          </p:nvSpPr>
          <p:spPr bwMode="auto">
            <a:xfrm>
              <a:off x="7942220"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5" name="Freeform 542">
              <a:extLst>
                <a:ext uri="{FF2B5EF4-FFF2-40B4-BE49-F238E27FC236}">
                  <a16:creationId xmlns:a16="http://schemas.microsoft.com/office/drawing/2014/main" id="{CE87D293-6180-2440-919D-6A440F0160D7}"/>
                </a:ext>
              </a:extLst>
            </p:cNvPr>
            <p:cNvSpPr>
              <a:spLocks/>
            </p:cNvSpPr>
            <p:nvPr/>
          </p:nvSpPr>
          <p:spPr bwMode="auto">
            <a:xfrm>
              <a:off x="7782984"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6" name="Freeform 543">
              <a:extLst>
                <a:ext uri="{FF2B5EF4-FFF2-40B4-BE49-F238E27FC236}">
                  <a16:creationId xmlns:a16="http://schemas.microsoft.com/office/drawing/2014/main" id="{CFC927F1-BA4B-4B4D-B9D8-507AA528DDB3}"/>
                </a:ext>
              </a:extLst>
            </p:cNvPr>
            <p:cNvSpPr>
              <a:spLocks/>
            </p:cNvSpPr>
            <p:nvPr/>
          </p:nvSpPr>
          <p:spPr bwMode="auto">
            <a:xfrm>
              <a:off x="8018652"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7" name="Freeform 544">
              <a:extLst>
                <a:ext uri="{FF2B5EF4-FFF2-40B4-BE49-F238E27FC236}">
                  <a16:creationId xmlns:a16="http://schemas.microsoft.com/office/drawing/2014/main" id="{0E198875-CA58-674C-AE51-47DAEFC972C1}"/>
                </a:ext>
              </a:extLst>
            </p:cNvPr>
            <p:cNvSpPr>
              <a:spLocks/>
            </p:cNvSpPr>
            <p:nvPr/>
          </p:nvSpPr>
          <p:spPr bwMode="auto">
            <a:xfrm>
              <a:off x="7623747" y="5395179"/>
              <a:ext cx="318472"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8" name="Freeform 545">
              <a:extLst>
                <a:ext uri="{FF2B5EF4-FFF2-40B4-BE49-F238E27FC236}">
                  <a16:creationId xmlns:a16="http://schemas.microsoft.com/office/drawing/2014/main" id="{42E5E911-C1B3-A840-A80C-5345A6A6907E}"/>
                </a:ext>
              </a:extLst>
            </p:cNvPr>
            <p:cNvSpPr>
              <a:spLocks/>
            </p:cNvSpPr>
            <p:nvPr/>
          </p:nvSpPr>
          <p:spPr bwMode="auto">
            <a:xfrm>
              <a:off x="7747955"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9" name="Freeform 546">
              <a:extLst>
                <a:ext uri="{FF2B5EF4-FFF2-40B4-BE49-F238E27FC236}">
                  <a16:creationId xmlns:a16="http://schemas.microsoft.com/office/drawing/2014/main" id="{7FEDE06B-8330-B149-9210-9771E81835FA}"/>
                </a:ext>
              </a:extLst>
            </p:cNvPr>
            <p:cNvSpPr>
              <a:spLocks/>
            </p:cNvSpPr>
            <p:nvPr/>
          </p:nvSpPr>
          <p:spPr bwMode="auto">
            <a:xfrm>
              <a:off x="7728843" y="5385622"/>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0" name="Freeform 547">
              <a:extLst>
                <a:ext uri="{FF2B5EF4-FFF2-40B4-BE49-F238E27FC236}">
                  <a16:creationId xmlns:a16="http://schemas.microsoft.com/office/drawing/2014/main" id="{562282AC-A255-C24F-AC75-3428A9D202E7}"/>
                </a:ext>
              </a:extLst>
            </p:cNvPr>
            <p:cNvSpPr>
              <a:spLocks/>
            </p:cNvSpPr>
            <p:nvPr/>
          </p:nvSpPr>
          <p:spPr bwMode="auto">
            <a:xfrm>
              <a:off x="7642855"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1" name="Freeform 548">
              <a:extLst>
                <a:ext uri="{FF2B5EF4-FFF2-40B4-BE49-F238E27FC236}">
                  <a16:creationId xmlns:a16="http://schemas.microsoft.com/office/drawing/2014/main" id="{335D0D47-712A-0946-AFAF-07CA98272296}"/>
                </a:ext>
              </a:extLst>
            </p:cNvPr>
            <p:cNvSpPr>
              <a:spLocks/>
            </p:cNvSpPr>
            <p:nvPr/>
          </p:nvSpPr>
          <p:spPr bwMode="auto">
            <a:xfrm>
              <a:off x="7502729" y="4719845"/>
              <a:ext cx="1343950"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2" name="Freeform 549">
              <a:extLst>
                <a:ext uri="{FF2B5EF4-FFF2-40B4-BE49-F238E27FC236}">
                  <a16:creationId xmlns:a16="http://schemas.microsoft.com/office/drawing/2014/main" id="{0C209366-DCB9-8240-910F-CBFBCF8C4B08}"/>
                </a:ext>
              </a:extLst>
            </p:cNvPr>
            <p:cNvSpPr>
              <a:spLocks/>
            </p:cNvSpPr>
            <p:nvPr/>
          </p:nvSpPr>
          <p:spPr bwMode="auto">
            <a:xfrm>
              <a:off x="8372155"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3" name="Freeform 550">
              <a:extLst>
                <a:ext uri="{FF2B5EF4-FFF2-40B4-BE49-F238E27FC236}">
                  <a16:creationId xmlns:a16="http://schemas.microsoft.com/office/drawing/2014/main" id="{3A6C048E-15F3-0745-B49E-78C005B7B104}"/>
                </a:ext>
              </a:extLst>
            </p:cNvPr>
            <p:cNvSpPr>
              <a:spLocks/>
            </p:cNvSpPr>
            <p:nvPr/>
          </p:nvSpPr>
          <p:spPr bwMode="auto">
            <a:xfrm>
              <a:off x="8203367"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4" name="Freeform 551">
              <a:extLst>
                <a:ext uri="{FF2B5EF4-FFF2-40B4-BE49-F238E27FC236}">
                  <a16:creationId xmlns:a16="http://schemas.microsoft.com/office/drawing/2014/main" id="{2B76C5FD-2C63-4142-80EE-BFF6E20799B1}"/>
                </a:ext>
              </a:extLst>
            </p:cNvPr>
            <p:cNvSpPr>
              <a:spLocks/>
            </p:cNvSpPr>
            <p:nvPr/>
          </p:nvSpPr>
          <p:spPr bwMode="auto">
            <a:xfrm>
              <a:off x="8091902"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5" name="Freeform 552">
              <a:extLst>
                <a:ext uri="{FF2B5EF4-FFF2-40B4-BE49-F238E27FC236}">
                  <a16:creationId xmlns:a16="http://schemas.microsoft.com/office/drawing/2014/main" id="{75C8DA02-1C6A-E940-AB9C-F4FA85F8D32B}"/>
                </a:ext>
              </a:extLst>
            </p:cNvPr>
            <p:cNvSpPr>
              <a:spLocks/>
            </p:cNvSpPr>
            <p:nvPr/>
          </p:nvSpPr>
          <p:spPr bwMode="auto">
            <a:xfrm>
              <a:off x="7989990"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6" name="Freeform 553">
              <a:extLst>
                <a:ext uri="{FF2B5EF4-FFF2-40B4-BE49-F238E27FC236}">
                  <a16:creationId xmlns:a16="http://schemas.microsoft.com/office/drawing/2014/main" id="{0526C439-8AA8-A24F-8ED4-342909D98BE9}"/>
                </a:ext>
              </a:extLst>
            </p:cNvPr>
            <p:cNvSpPr>
              <a:spLocks/>
            </p:cNvSpPr>
            <p:nvPr/>
          </p:nvSpPr>
          <p:spPr bwMode="auto">
            <a:xfrm>
              <a:off x="8082349"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7" name="Freeform 554">
              <a:extLst>
                <a:ext uri="{FF2B5EF4-FFF2-40B4-BE49-F238E27FC236}">
                  <a16:creationId xmlns:a16="http://schemas.microsoft.com/office/drawing/2014/main" id="{92CB748E-C146-7342-8DC4-355129833D9C}"/>
                </a:ext>
              </a:extLst>
            </p:cNvPr>
            <p:cNvSpPr>
              <a:spLocks/>
            </p:cNvSpPr>
            <p:nvPr/>
          </p:nvSpPr>
          <p:spPr bwMode="auto">
            <a:xfrm>
              <a:off x="8028207"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8" name="Freeform 555">
              <a:extLst>
                <a:ext uri="{FF2B5EF4-FFF2-40B4-BE49-F238E27FC236}">
                  <a16:creationId xmlns:a16="http://schemas.microsoft.com/office/drawing/2014/main" id="{74B96D23-1EEF-9844-BA99-747A28DCBF70}"/>
                </a:ext>
              </a:extLst>
            </p:cNvPr>
            <p:cNvSpPr>
              <a:spLocks/>
            </p:cNvSpPr>
            <p:nvPr/>
          </p:nvSpPr>
          <p:spPr bwMode="auto">
            <a:xfrm>
              <a:off x="7913558" y="4738957"/>
              <a:ext cx="245222"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9" name="Freeform 556">
              <a:extLst>
                <a:ext uri="{FF2B5EF4-FFF2-40B4-BE49-F238E27FC236}">
                  <a16:creationId xmlns:a16="http://schemas.microsoft.com/office/drawing/2014/main" id="{E0F2E184-C06E-5446-ABF9-034433F1DEC3}"/>
                </a:ext>
              </a:extLst>
            </p:cNvPr>
            <p:cNvSpPr>
              <a:spLocks/>
            </p:cNvSpPr>
            <p:nvPr/>
          </p:nvSpPr>
          <p:spPr bwMode="auto">
            <a:xfrm>
              <a:off x="5709735" y="6433669"/>
              <a:ext cx="270699"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0" name="Freeform 557">
              <a:extLst>
                <a:ext uri="{FF2B5EF4-FFF2-40B4-BE49-F238E27FC236}">
                  <a16:creationId xmlns:a16="http://schemas.microsoft.com/office/drawing/2014/main" id="{FD5F1FFB-B857-1A4D-A60D-290F755A5EE7}"/>
                </a:ext>
              </a:extLst>
            </p:cNvPr>
            <p:cNvSpPr>
              <a:spLocks/>
            </p:cNvSpPr>
            <p:nvPr/>
          </p:nvSpPr>
          <p:spPr bwMode="auto">
            <a:xfrm>
              <a:off x="5496362"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1" name="Freeform 558">
              <a:extLst>
                <a:ext uri="{FF2B5EF4-FFF2-40B4-BE49-F238E27FC236}">
                  <a16:creationId xmlns:a16="http://schemas.microsoft.com/office/drawing/2014/main" id="{6FF21F51-F3E6-734E-9947-1A26AC92C560}"/>
                </a:ext>
              </a:extLst>
            </p:cNvPr>
            <p:cNvSpPr>
              <a:spLocks/>
            </p:cNvSpPr>
            <p:nvPr/>
          </p:nvSpPr>
          <p:spPr bwMode="auto">
            <a:xfrm>
              <a:off x="5505916"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2" name="Freeform 559">
              <a:extLst>
                <a:ext uri="{FF2B5EF4-FFF2-40B4-BE49-F238E27FC236}">
                  <a16:creationId xmlns:a16="http://schemas.microsoft.com/office/drawing/2014/main" id="{6B395001-CC4C-164C-80F4-A37DC4F4FDEA}"/>
                </a:ext>
              </a:extLst>
            </p:cNvPr>
            <p:cNvSpPr>
              <a:spLocks/>
            </p:cNvSpPr>
            <p:nvPr/>
          </p:nvSpPr>
          <p:spPr bwMode="auto">
            <a:xfrm>
              <a:off x="5458143"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3" name="Freeform 560">
              <a:extLst>
                <a:ext uri="{FF2B5EF4-FFF2-40B4-BE49-F238E27FC236}">
                  <a16:creationId xmlns:a16="http://schemas.microsoft.com/office/drawing/2014/main" id="{28DDFABF-A4E9-F84A-8D11-BDFA9E1BB556}"/>
                </a:ext>
              </a:extLst>
            </p:cNvPr>
            <p:cNvSpPr>
              <a:spLocks/>
            </p:cNvSpPr>
            <p:nvPr/>
          </p:nvSpPr>
          <p:spPr bwMode="auto">
            <a:xfrm>
              <a:off x="5432666"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4" name="Freeform 561">
              <a:extLst>
                <a:ext uri="{FF2B5EF4-FFF2-40B4-BE49-F238E27FC236}">
                  <a16:creationId xmlns:a16="http://schemas.microsoft.com/office/drawing/2014/main" id="{D0C9212A-664A-A848-82C9-ECE8BBE18A5B}"/>
                </a:ext>
              </a:extLst>
            </p:cNvPr>
            <p:cNvSpPr>
              <a:spLocks/>
            </p:cNvSpPr>
            <p:nvPr/>
          </p:nvSpPr>
          <p:spPr bwMode="auto">
            <a:xfrm>
              <a:off x="5375341"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5" name="Freeform 562">
              <a:extLst>
                <a:ext uri="{FF2B5EF4-FFF2-40B4-BE49-F238E27FC236}">
                  <a16:creationId xmlns:a16="http://schemas.microsoft.com/office/drawing/2014/main" id="{7E5A925A-56FD-1740-8B85-88A78EDAF168}"/>
                </a:ext>
              </a:extLst>
            </p:cNvPr>
            <p:cNvSpPr>
              <a:spLocks/>
            </p:cNvSpPr>
            <p:nvPr/>
          </p:nvSpPr>
          <p:spPr bwMode="auto">
            <a:xfrm>
              <a:off x="5337124"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6" name="Freeform 563">
              <a:extLst>
                <a:ext uri="{FF2B5EF4-FFF2-40B4-BE49-F238E27FC236}">
                  <a16:creationId xmlns:a16="http://schemas.microsoft.com/office/drawing/2014/main" id="{C91287C7-3EC1-8B4D-8F92-AF62E86C6F33}"/>
                </a:ext>
              </a:extLst>
            </p:cNvPr>
            <p:cNvSpPr>
              <a:spLocks/>
            </p:cNvSpPr>
            <p:nvPr/>
          </p:nvSpPr>
          <p:spPr bwMode="auto">
            <a:xfrm>
              <a:off x="5404003"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7" name="Freeform 564">
              <a:extLst>
                <a:ext uri="{FF2B5EF4-FFF2-40B4-BE49-F238E27FC236}">
                  <a16:creationId xmlns:a16="http://schemas.microsoft.com/office/drawing/2014/main" id="{D81FFFC2-CAB8-894C-B628-5D6E053CB0B4}"/>
                </a:ext>
              </a:extLst>
            </p:cNvPr>
            <p:cNvSpPr>
              <a:spLocks/>
            </p:cNvSpPr>
            <p:nvPr/>
          </p:nvSpPr>
          <p:spPr bwMode="auto">
            <a:xfrm>
              <a:off x="5384893"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8" name="Freeform 565">
              <a:extLst>
                <a:ext uri="{FF2B5EF4-FFF2-40B4-BE49-F238E27FC236}">
                  <a16:creationId xmlns:a16="http://schemas.microsoft.com/office/drawing/2014/main" id="{6C0292D2-1A4A-EF4A-BF19-1F76C818E80C}"/>
                </a:ext>
              </a:extLst>
            </p:cNvPr>
            <p:cNvSpPr>
              <a:spLocks/>
            </p:cNvSpPr>
            <p:nvPr/>
          </p:nvSpPr>
          <p:spPr bwMode="auto">
            <a:xfrm>
              <a:off x="4486806"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9" name="Freeform 566">
              <a:extLst>
                <a:ext uri="{FF2B5EF4-FFF2-40B4-BE49-F238E27FC236}">
                  <a16:creationId xmlns:a16="http://schemas.microsoft.com/office/drawing/2014/main" id="{27F781B4-8852-B24B-96C9-9FD3D1923906}"/>
                </a:ext>
              </a:extLst>
            </p:cNvPr>
            <p:cNvSpPr>
              <a:spLocks/>
            </p:cNvSpPr>
            <p:nvPr/>
          </p:nvSpPr>
          <p:spPr bwMode="auto">
            <a:xfrm>
              <a:off x="4534576"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0" name="Freeform 567">
              <a:extLst>
                <a:ext uri="{FF2B5EF4-FFF2-40B4-BE49-F238E27FC236}">
                  <a16:creationId xmlns:a16="http://schemas.microsoft.com/office/drawing/2014/main" id="{21A62F10-6732-BF44-8006-DA0A1A80D44A}"/>
                </a:ext>
              </a:extLst>
            </p:cNvPr>
            <p:cNvSpPr>
              <a:spLocks/>
            </p:cNvSpPr>
            <p:nvPr/>
          </p:nvSpPr>
          <p:spPr bwMode="auto">
            <a:xfrm>
              <a:off x="4002729"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1" name="Freeform 568">
              <a:extLst>
                <a:ext uri="{FF2B5EF4-FFF2-40B4-BE49-F238E27FC236}">
                  <a16:creationId xmlns:a16="http://schemas.microsoft.com/office/drawing/2014/main" id="{DBABA28E-B8AE-9948-940F-06E9FF0C9624}"/>
                </a:ext>
              </a:extLst>
            </p:cNvPr>
            <p:cNvSpPr>
              <a:spLocks/>
            </p:cNvSpPr>
            <p:nvPr/>
          </p:nvSpPr>
          <p:spPr bwMode="auto">
            <a:xfrm>
              <a:off x="3891264"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2" name="Freeform 569">
              <a:extLst>
                <a:ext uri="{FF2B5EF4-FFF2-40B4-BE49-F238E27FC236}">
                  <a16:creationId xmlns:a16="http://schemas.microsoft.com/office/drawing/2014/main" id="{6B525EE5-5629-DD43-BD9F-4F1D6A2D8E4E}"/>
                </a:ext>
              </a:extLst>
            </p:cNvPr>
            <p:cNvSpPr>
              <a:spLocks/>
            </p:cNvSpPr>
            <p:nvPr/>
          </p:nvSpPr>
          <p:spPr bwMode="auto">
            <a:xfrm>
              <a:off x="7066423" y="5076623"/>
              <a:ext cx="194267"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3" name="Freeform 570">
              <a:extLst>
                <a:ext uri="{FF2B5EF4-FFF2-40B4-BE49-F238E27FC236}">
                  <a16:creationId xmlns:a16="http://schemas.microsoft.com/office/drawing/2014/main" id="{A5D09574-9218-0145-AD87-636A0823978C}"/>
                </a:ext>
              </a:extLst>
            </p:cNvPr>
            <p:cNvSpPr>
              <a:spLocks/>
            </p:cNvSpPr>
            <p:nvPr/>
          </p:nvSpPr>
          <p:spPr bwMode="auto">
            <a:xfrm>
              <a:off x="6999546"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4" name="Freeform 571">
              <a:extLst>
                <a:ext uri="{FF2B5EF4-FFF2-40B4-BE49-F238E27FC236}">
                  <a16:creationId xmlns:a16="http://schemas.microsoft.com/office/drawing/2014/main" id="{46DEAE44-41FC-944B-89DA-F6BA8A9DCEA9}"/>
                </a:ext>
              </a:extLst>
            </p:cNvPr>
            <p:cNvSpPr>
              <a:spLocks/>
            </p:cNvSpPr>
            <p:nvPr/>
          </p:nvSpPr>
          <p:spPr bwMode="auto">
            <a:xfrm>
              <a:off x="6942220"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5" name="Freeform 572">
              <a:extLst>
                <a:ext uri="{FF2B5EF4-FFF2-40B4-BE49-F238E27FC236}">
                  <a16:creationId xmlns:a16="http://schemas.microsoft.com/office/drawing/2014/main" id="{AA8BB0AC-49AB-074B-B6C0-400CAAEB76B8}"/>
                </a:ext>
              </a:extLst>
            </p:cNvPr>
            <p:cNvSpPr>
              <a:spLocks/>
            </p:cNvSpPr>
            <p:nvPr/>
          </p:nvSpPr>
          <p:spPr bwMode="auto">
            <a:xfrm>
              <a:off x="6139670" y="4777184"/>
              <a:ext cx="859873"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6" name="Freeform 573">
              <a:extLst>
                <a:ext uri="{FF2B5EF4-FFF2-40B4-BE49-F238E27FC236}">
                  <a16:creationId xmlns:a16="http://schemas.microsoft.com/office/drawing/2014/main" id="{3BC63DE2-B3BE-2B41-B52E-9F991D4AF3D5}"/>
                </a:ext>
              </a:extLst>
            </p:cNvPr>
            <p:cNvSpPr>
              <a:spLocks/>
            </p:cNvSpPr>
            <p:nvPr/>
          </p:nvSpPr>
          <p:spPr bwMode="auto">
            <a:xfrm>
              <a:off x="6709737" y="4738957"/>
              <a:ext cx="130573"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7" name="Freeform 574">
              <a:extLst>
                <a:ext uri="{FF2B5EF4-FFF2-40B4-BE49-F238E27FC236}">
                  <a16:creationId xmlns:a16="http://schemas.microsoft.com/office/drawing/2014/main" id="{67328E85-DBAD-1847-BD4C-9E452B24A474}"/>
                </a:ext>
              </a:extLst>
            </p:cNvPr>
            <p:cNvSpPr>
              <a:spLocks/>
            </p:cNvSpPr>
            <p:nvPr/>
          </p:nvSpPr>
          <p:spPr bwMode="auto">
            <a:xfrm>
              <a:off x="6916743" y="4700729"/>
              <a:ext cx="296177"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8" name="Freeform 575">
              <a:extLst>
                <a:ext uri="{FF2B5EF4-FFF2-40B4-BE49-F238E27FC236}">
                  <a16:creationId xmlns:a16="http://schemas.microsoft.com/office/drawing/2014/main" id="{AEE37CE6-1B06-2444-8C2A-84E07AF4A362}"/>
                </a:ext>
              </a:extLst>
            </p:cNvPr>
            <p:cNvSpPr>
              <a:spLocks/>
            </p:cNvSpPr>
            <p:nvPr/>
          </p:nvSpPr>
          <p:spPr bwMode="auto">
            <a:xfrm>
              <a:off x="7232028"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9" name="Freeform 576">
              <a:extLst>
                <a:ext uri="{FF2B5EF4-FFF2-40B4-BE49-F238E27FC236}">
                  <a16:creationId xmlns:a16="http://schemas.microsoft.com/office/drawing/2014/main" id="{C6E1885E-336F-B44A-9B4A-DC05D50499AC}"/>
                </a:ext>
              </a:extLst>
            </p:cNvPr>
            <p:cNvSpPr>
              <a:spLocks/>
            </p:cNvSpPr>
            <p:nvPr/>
          </p:nvSpPr>
          <p:spPr bwMode="auto">
            <a:xfrm>
              <a:off x="5833940" y="4675245"/>
              <a:ext cx="503185"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0" name="Freeform 577">
              <a:extLst>
                <a:ext uri="{FF2B5EF4-FFF2-40B4-BE49-F238E27FC236}">
                  <a16:creationId xmlns:a16="http://schemas.microsoft.com/office/drawing/2014/main" id="{14BCE29B-C87D-624A-A7C2-5D1F30DFC941}"/>
                </a:ext>
              </a:extLst>
            </p:cNvPr>
            <p:cNvSpPr>
              <a:spLocks/>
            </p:cNvSpPr>
            <p:nvPr/>
          </p:nvSpPr>
          <p:spPr bwMode="auto">
            <a:xfrm>
              <a:off x="6811647"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1" name="Freeform 578">
              <a:extLst>
                <a:ext uri="{FF2B5EF4-FFF2-40B4-BE49-F238E27FC236}">
                  <a16:creationId xmlns:a16="http://schemas.microsoft.com/office/drawing/2014/main" id="{D1F64B9B-10DF-E947-89B4-8B134377BF11}"/>
                </a:ext>
              </a:extLst>
            </p:cNvPr>
            <p:cNvSpPr>
              <a:spLocks/>
            </p:cNvSpPr>
            <p:nvPr/>
          </p:nvSpPr>
          <p:spPr bwMode="auto">
            <a:xfrm>
              <a:off x="6235214" y="4420403"/>
              <a:ext cx="560508"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2" name="Freeform 579">
              <a:extLst>
                <a:ext uri="{FF2B5EF4-FFF2-40B4-BE49-F238E27FC236}">
                  <a16:creationId xmlns:a16="http://schemas.microsoft.com/office/drawing/2014/main" id="{702DDCEF-9133-2B4B-9E45-744DED132E53}"/>
                </a:ext>
              </a:extLst>
            </p:cNvPr>
            <p:cNvSpPr>
              <a:spLocks/>
            </p:cNvSpPr>
            <p:nvPr/>
          </p:nvSpPr>
          <p:spPr bwMode="auto">
            <a:xfrm>
              <a:off x="6139670"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3" name="Freeform 580">
              <a:extLst>
                <a:ext uri="{FF2B5EF4-FFF2-40B4-BE49-F238E27FC236}">
                  <a16:creationId xmlns:a16="http://schemas.microsoft.com/office/drawing/2014/main" id="{3FE09B9B-7E1A-324B-AD26-C8A43D79233A}"/>
                </a:ext>
              </a:extLst>
            </p:cNvPr>
            <p:cNvSpPr>
              <a:spLocks/>
            </p:cNvSpPr>
            <p:nvPr/>
          </p:nvSpPr>
          <p:spPr bwMode="auto">
            <a:xfrm>
              <a:off x="5974067" y="4385363"/>
              <a:ext cx="343949"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4" name="Freeform 581">
              <a:extLst>
                <a:ext uri="{FF2B5EF4-FFF2-40B4-BE49-F238E27FC236}">
                  <a16:creationId xmlns:a16="http://schemas.microsoft.com/office/drawing/2014/main" id="{7D36E8DA-78A4-9D41-99C2-A1902DE476DD}"/>
                </a:ext>
              </a:extLst>
            </p:cNvPr>
            <p:cNvSpPr>
              <a:spLocks/>
            </p:cNvSpPr>
            <p:nvPr/>
          </p:nvSpPr>
          <p:spPr bwMode="auto">
            <a:xfrm>
              <a:off x="6346679" y="4449070"/>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5" name="Freeform 582">
              <a:extLst>
                <a:ext uri="{FF2B5EF4-FFF2-40B4-BE49-F238E27FC236}">
                  <a16:creationId xmlns:a16="http://schemas.microsoft.com/office/drawing/2014/main" id="{8FCC9B6F-A75B-8442-9CD7-9A4E6933FA3F}"/>
                </a:ext>
              </a:extLst>
            </p:cNvPr>
            <p:cNvSpPr>
              <a:spLocks/>
            </p:cNvSpPr>
            <p:nvPr/>
          </p:nvSpPr>
          <p:spPr bwMode="auto">
            <a:xfrm>
              <a:off x="6410373" y="4318468"/>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6" name="Freeform 583">
              <a:extLst>
                <a:ext uri="{FF2B5EF4-FFF2-40B4-BE49-F238E27FC236}">
                  <a16:creationId xmlns:a16="http://schemas.microsoft.com/office/drawing/2014/main" id="{2F248FF9-A16B-A244-8321-ECFC8A00B290}"/>
                </a:ext>
              </a:extLst>
            </p:cNvPr>
            <p:cNvSpPr>
              <a:spLocks/>
            </p:cNvSpPr>
            <p:nvPr/>
          </p:nvSpPr>
          <p:spPr bwMode="auto">
            <a:xfrm>
              <a:off x="6327569"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7" name="Freeform 584">
              <a:extLst>
                <a:ext uri="{FF2B5EF4-FFF2-40B4-BE49-F238E27FC236}">
                  <a16:creationId xmlns:a16="http://schemas.microsoft.com/office/drawing/2014/main" id="{2BFD63F8-27E6-2648-A743-873F7B95B7C5}"/>
                </a:ext>
              </a:extLst>
            </p:cNvPr>
            <p:cNvSpPr>
              <a:spLocks/>
            </p:cNvSpPr>
            <p:nvPr/>
          </p:nvSpPr>
          <p:spPr bwMode="auto">
            <a:xfrm>
              <a:off x="6429482" y="4251569"/>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8" name="Freeform 585">
              <a:extLst>
                <a:ext uri="{FF2B5EF4-FFF2-40B4-BE49-F238E27FC236}">
                  <a16:creationId xmlns:a16="http://schemas.microsoft.com/office/drawing/2014/main" id="{DFA0EE59-0D8B-D645-A6B9-D3FCC5A1EE7B}"/>
                </a:ext>
              </a:extLst>
            </p:cNvPr>
            <p:cNvSpPr>
              <a:spLocks/>
            </p:cNvSpPr>
            <p:nvPr/>
          </p:nvSpPr>
          <p:spPr bwMode="auto">
            <a:xfrm>
              <a:off x="6907187" y="4449070"/>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9" name="Freeform 586">
              <a:extLst>
                <a:ext uri="{FF2B5EF4-FFF2-40B4-BE49-F238E27FC236}">
                  <a16:creationId xmlns:a16="http://schemas.microsoft.com/office/drawing/2014/main" id="{E4B627F9-A1A2-3B4B-ABF4-90AB0617B8D1}"/>
                </a:ext>
              </a:extLst>
            </p:cNvPr>
            <p:cNvSpPr>
              <a:spLocks/>
            </p:cNvSpPr>
            <p:nvPr/>
          </p:nvSpPr>
          <p:spPr bwMode="auto">
            <a:xfrm>
              <a:off x="6878526"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0" name="Freeform 587">
              <a:extLst>
                <a:ext uri="{FF2B5EF4-FFF2-40B4-BE49-F238E27FC236}">
                  <a16:creationId xmlns:a16="http://schemas.microsoft.com/office/drawing/2014/main" id="{EE96217A-D285-1248-B3B2-2DF84A4E7D1B}"/>
                </a:ext>
              </a:extLst>
            </p:cNvPr>
            <p:cNvSpPr>
              <a:spLocks/>
            </p:cNvSpPr>
            <p:nvPr/>
          </p:nvSpPr>
          <p:spPr bwMode="auto">
            <a:xfrm>
              <a:off x="6859417"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1" name="Freeform 588">
              <a:extLst>
                <a:ext uri="{FF2B5EF4-FFF2-40B4-BE49-F238E27FC236}">
                  <a16:creationId xmlns:a16="http://schemas.microsoft.com/office/drawing/2014/main" id="{0E0448C0-557E-214B-81E6-4EACDABBE0C9}"/>
                </a:ext>
              </a:extLst>
            </p:cNvPr>
            <p:cNvSpPr>
              <a:spLocks/>
            </p:cNvSpPr>
            <p:nvPr/>
          </p:nvSpPr>
          <p:spPr bwMode="auto">
            <a:xfrm>
              <a:off x="6821200"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2" name="Freeform 589">
              <a:extLst>
                <a:ext uri="{FF2B5EF4-FFF2-40B4-BE49-F238E27FC236}">
                  <a16:creationId xmlns:a16="http://schemas.microsoft.com/office/drawing/2014/main" id="{A150E7C9-FBA7-184F-BF70-E7AF97DAA9A9}"/>
                </a:ext>
              </a:extLst>
            </p:cNvPr>
            <p:cNvSpPr>
              <a:spLocks/>
            </p:cNvSpPr>
            <p:nvPr/>
          </p:nvSpPr>
          <p:spPr bwMode="auto">
            <a:xfrm>
              <a:off x="6830756"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3" name="Freeform 590">
              <a:extLst>
                <a:ext uri="{FF2B5EF4-FFF2-40B4-BE49-F238E27FC236}">
                  <a16:creationId xmlns:a16="http://schemas.microsoft.com/office/drawing/2014/main" id="{8737C239-A198-A148-BF42-E512955CC9DD}"/>
                </a:ext>
              </a:extLst>
            </p:cNvPr>
            <p:cNvSpPr>
              <a:spLocks/>
            </p:cNvSpPr>
            <p:nvPr/>
          </p:nvSpPr>
          <p:spPr bwMode="auto">
            <a:xfrm>
              <a:off x="6738399"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4" name="Freeform 591">
              <a:extLst>
                <a:ext uri="{FF2B5EF4-FFF2-40B4-BE49-F238E27FC236}">
                  <a16:creationId xmlns:a16="http://schemas.microsoft.com/office/drawing/2014/main" id="{63173EB0-CD28-394B-9FF2-22050C1BD6C9}"/>
                </a:ext>
              </a:extLst>
            </p:cNvPr>
            <p:cNvSpPr>
              <a:spLocks/>
            </p:cNvSpPr>
            <p:nvPr/>
          </p:nvSpPr>
          <p:spPr bwMode="auto">
            <a:xfrm>
              <a:off x="6916743"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5" name="Freeform 592">
              <a:extLst>
                <a:ext uri="{FF2B5EF4-FFF2-40B4-BE49-F238E27FC236}">
                  <a16:creationId xmlns:a16="http://schemas.microsoft.com/office/drawing/2014/main" id="{A89A82FD-B017-B549-A860-C46B3024ABD7}"/>
                </a:ext>
              </a:extLst>
            </p:cNvPr>
            <p:cNvSpPr>
              <a:spLocks/>
            </p:cNvSpPr>
            <p:nvPr/>
          </p:nvSpPr>
          <p:spPr bwMode="auto">
            <a:xfrm>
              <a:off x="6757506"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6" name="Freeform 593">
              <a:extLst>
                <a:ext uri="{FF2B5EF4-FFF2-40B4-BE49-F238E27FC236}">
                  <a16:creationId xmlns:a16="http://schemas.microsoft.com/office/drawing/2014/main" id="{8A67AFCA-36B8-0D4C-9D73-C069C2A897F0}"/>
                </a:ext>
              </a:extLst>
            </p:cNvPr>
            <p:cNvSpPr>
              <a:spLocks/>
            </p:cNvSpPr>
            <p:nvPr/>
          </p:nvSpPr>
          <p:spPr bwMode="auto">
            <a:xfrm>
              <a:off x="7018652"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7" name="Freeform 594">
              <a:extLst>
                <a:ext uri="{FF2B5EF4-FFF2-40B4-BE49-F238E27FC236}">
                  <a16:creationId xmlns:a16="http://schemas.microsoft.com/office/drawing/2014/main" id="{5C141112-CF11-8846-B3FA-3951C6EB61E2}"/>
                </a:ext>
              </a:extLst>
            </p:cNvPr>
            <p:cNvSpPr>
              <a:spLocks/>
            </p:cNvSpPr>
            <p:nvPr/>
          </p:nvSpPr>
          <p:spPr bwMode="auto">
            <a:xfrm>
              <a:off x="7101455" y="4251569"/>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8" name="Freeform 595">
              <a:extLst>
                <a:ext uri="{FF2B5EF4-FFF2-40B4-BE49-F238E27FC236}">
                  <a16:creationId xmlns:a16="http://schemas.microsoft.com/office/drawing/2014/main" id="{329D823E-D016-D249-8B21-C97048AC6145}"/>
                </a:ext>
              </a:extLst>
            </p:cNvPr>
            <p:cNvSpPr>
              <a:spLocks/>
            </p:cNvSpPr>
            <p:nvPr/>
          </p:nvSpPr>
          <p:spPr bwMode="auto">
            <a:xfrm>
              <a:off x="7206551"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9" name="Freeform 596">
              <a:extLst>
                <a:ext uri="{FF2B5EF4-FFF2-40B4-BE49-F238E27FC236}">
                  <a16:creationId xmlns:a16="http://schemas.microsoft.com/office/drawing/2014/main" id="{A27D1668-6EBF-5C4F-9200-A77CBED2F5AF}"/>
                </a:ext>
              </a:extLst>
            </p:cNvPr>
            <p:cNvSpPr>
              <a:spLocks/>
            </p:cNvSpPr>
            <p:nvPr/>
          </p:nvSpPr>
          <p:spPr bwMode="auto">
            <a:xfrm>
              <a:off x="7196999" y="4560566"/>
              <a:ext cx="156050"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0" name="Freeform 597">
              <a:extLst>
                <a:ext uri="{FF2B5EF4-FFF2-40B4-BE49-F238E27FC236}">
                  <a16:creationId xmlns:a16="http://schemas.microsoft.com/office/drawing/2014/main" id="{8049E8AD-90F4-BE40-A3E1-3CB875E967F1}"/>
                </a:ext>
              </a:extLst>
            </p:cNvPr>
            <p:cNvSpPr>
              <a:spLocks/>
            </p:cNvSpPr>
            <p:nvPr/>
          </p:nvSpPr>
          <p:spPr bwMode="auto">
            <a:xfrm>
              <a:off x="7270245"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1" name="Freeform 598">
              <a:extLst>
                <a:ext uri="{FF2B5EF4-FFF2-40B4-BE49-F238E27FC236}">
                  <a16:creationId xmlns:a16="http://schemas.microsoft.com/office/drawing/2014/main" id="{6A095575-ED84-3F40-8629-50641C4074A6}"/>
                </a:ext>
              </a:extLst>
            </p:cNvPr>
            <p:cNvSpPr>
              <a:spLocks/>
            </p:cNvSpPr>
            <p:nvPr/>
          </p:nvSpPr>
          <p:spPr bwMode="auto">
            <a:xfrm>
              <a:off x="7439035"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2" name="Freeform 599">
              <a:extLst>
                <a:ext uri="{FF2B5EF4-FFF2-40B4-BE49-F238E27FC236}">
                  <a16:creationId xmlns:a16="http://schemas.microsoft.com/office/drawing/2014/main" id="{B4058805-E75C-274E-8B8B-E00E1263AC07}"/>
                </a:ext>
              </a:extLst>
            </p:cNvPr>
            <p:cNvSpPr>
              <a:spLocks/>
            </p:cNvSpPr>
            <p:nvPr/>
          </p:nvSpPr>
          <p:spPr bwMode="auto">
            <a:xfrm>
              <a:off x="7483620" y="4449070"/>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3" name="Freeform 600">
              <a:extLst>
                <a:ext uri="{FF2B5EF4-FFF2-40B4-BE49-F238E27FC236}">
                  <a16:creationId xmlns:a16="http://schemas.microsoft.com/office/drawing/2014/main" id="{53613686-D3AC-3C40-9AB0-3BFD1AF3420E}"/>
                </a:ext>
              </a:extLst>
            </p:cNvPr>
            <p:cNvSpPr>
              <a:spLocks/>
            </p:cNvSpPr>
            <p:nvPr/>
          </p:nvSpPr>
          <p:spPr bwMode="auto">
            <a:xfrm>
              <a:off x="7177888" y="4420403"/>
              <a:ext cx="831211"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4" name="Freeform 601">
              <a:extLst>
                <a:ext uri="{FF2B5EF4-FFF2-40B4-BE49-F238E27FC236}">
                  <a16:creationId xmlns:a16="http://schemas.microsoft.com/office/drawing/2014/main" id="{EC7D3F11-CFEC-1241-AB67-0B624F6BF7B6}"/>
                </a:ext>
              </a:extLst>
            </p:cNvPr>
            <p:cNvSpPr>
              <a:spLocks/>
            </p:cNvSpPr>
            <p:nvPr/>
          </p:nvSpPr>
          <p:spPr bwMode="auto">
            <a:xfrm>
              <a:off x="7196999"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5" name="Freeform 602">
              <a:extLst>
                <a:ext uri="{FF2B5EF4-FFF2-40B4-BE49-F238E27FC236}">
                  <a16:creationId xmlns:a16="http://schemas.microsoft.com/office/drawing/2014/main" id="{CE46100A-2151-6C46-8FEC-2AAD0B4A9EFD}"/>
                </a:ext>
              </a:extLst>
            </p:cNvPr>
            <p:cNvSpPr>
              <a:spLocks/>
            </p:cNvSpPr>
            <p:nvPr/>
          </p:nvSpPr>
          <p:spPr bwMode="auto">
            <a:xfrm>
              <a:off x="7419925" y="3767367"/>
              <a:ext cx="1455415"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6" name="Freeform 604">
              <a:extLst>
                <a:ext uri="{FF2B5EF4-FFF2-40B4-BE49-F238E27FC236}">
                  <a16:creationId xmlns:a16="http://schemas.microsoft.com/office/drawing/2014/main" id="{ACF7ABDD-6C79-084E-970E-C52F58D2DD08}"/>
                </a:ext>
              </a:extLst>
            </p:cNvPr>
            <p:cNvSpPr>
              <a:spLocks/>
            </p:cNvSpPr>
            <p:nvPr/>
          </p:nvSpPr>
          <p:spPr bwMode="auto">
            <a:xfrm>
              <a:off x="8101457" y="4187857"/>
              <a:ext cx="130573"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7" name="Freeform 605">
              <a:extLst>
                <a:ext uri="{FF2B5EF4-FFF2-40B4-BE49-F238E27FC236}">
                  <a16:creationId xmlns:a16="http://schemas.microsoft.com/office/drawing/2014/main" id="{BE6107C6-DF89-A748-99D4-17CFF674ECD7}"/>
                </a:ext>
              </a:extLst>
            </p:cNvPr>
            <p:cNvSpPr>
              <a:spLocks/>
            </p:cNvSpPr>
            <p:nvPr/>
          </p:nvSpPr>
          <p:spPr bwMode="auto">
            <a:xfrm>
              <a:off x="7738399"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8" name="Freeform 606">
              <a:extLst>
                <a:ext uri="{FF2B5EF4-FFF2-40B4-BE49-F238E27FC236}">
                  <a16:creationId xmlns:a16="http://schemas.microsoft.com/office/drawing/2014/main" id="{40558DD6-C19E-0C46-A5B4-2FF09AF54FF6}"/>
                </a:ext>
              </a:extLst>
            </p:cNvPr>
            <p:cNvSpPr>
              <a:spLocks/>
            </p:cNvSpPr>
            <p:nvPr/>
          </p:nvSpPr>
          <p:spPr bwMode="auto">
            <a:xfrm>
              <a:off x="7980437"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9" name="Freeform 607">
              <a:extLst>
                <a:ext uri="{FF2B5EF4-FFF2-40B4-BE49-F238E27FC236}">
                  <a16:creationId xmlns:a16="http://schemas.microsoft.com/office/drawing/2014/main" id="{9DEBEB31-D6C2-1F43-9E6E-74D5D24DFC6D}"/>
                </a:ext>
              </a:extLst>
            </p:cNvPr>
            <p:cNvSpPr>
              <a:spLocks/>
            </p:cNvSpPr>
            <p:nvPr/>
          </p:nvSpPr>
          <p:spPr bwMode="auto">
            <a:xfrm>
              <a:off x="4805276"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0" name="Freeform 608">
              <a:extLst>
                <a:ext uri="{FF2B5EF4-FFF2-40B4-BE49-F238E27FC236}">
                  <a16:creationId xmlns:a16="http://schemas.microsoft.com/office/drawing/2014/main" id="{0A1D3567-68B5-9B43-BBFA-050B2851D2C7}"/>
                </a:ext>
              </a:extLst>
            </p:cNvPr>
            <p:cNvSpPr>
              <a:spLocks/>
            </p:cNvSpPr>
            <p:nvPr/>
          </p:nvSpPr>
          <p:spPr bwMode="auto">
            <a:xfrm>
              <a:off x="4872158"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1" name="Freeform 609">
              <a:extLst>
                <a:ext uri="{FF2B5EF4-FFF2-40B4-BE49-F238E27FC236}">
                  <a16:creationId xmlns:a16="http://schemas.microsoft.com/office/drawing/2014/main" id="{B6BCE2CE-72B5-DF48-AEEB-7376D68468A2}"/>
                </a:ext>
              </a:extLst>
            </p:cNvPr>
            <p:cNvSpPr>
              <a:spLocks/>
            </p:cNvSpPr>
            <p:nvPr/>
          </p:nvSpPr>
          <p:spPr bwMode="auto">
            <a:xfrm>
              <a:off x="3919926"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2" name="Freeform 610">
              <a:extLst>
                <a:ext uri="{FF2B5EF4-FFF2-40B4-BE49-F238E27FC236}">
                  <a16:creationId xmlns:a16="http://schemas.microsoft.com/office/drawing/2014/main" id="{F8837E49-06AD-494E-AA59-F505CBE33F27}"/>
                </a:ext>
              </a:extLst>
            </p:cNvPr>
            <p:cNvSpPr>
              <a:spLocks/>
            </p:cNvSpPr>
            <p:nvPr/>
          </p:nvSpPr>
          <p:spPr bwMode="auto">
            <a:xfrm>
              <a:off x="17661963"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3" name="Freeform 611">
              <a:extLst>
                <a:ext uri="{FF2B5EF4-FFF2-40B4-BE49-F238E27FC236}">
                  <a16:creationId xmlns:a16="http://schemas.microsoft.com/office/drawing/2014/main" id="{2032DAE0-E2B0-AB4E-9A56-0E0077CD8160}"/>
                </a:ext>
              </a:extLst>
            </p:cNvPr>
            <p:cNvSpPr>
              <a:spLocks/>
            </p:cNvSpPr>
            <p:nvPr/>
          </p:nvSpPr>
          <p:spPr bwMode="auto">
            <a:xfrm>
              <a:off x="17540944"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4" name="Freeform 612">
              <a:extLst>
                <a:ext uri="{FF2B5EF4-FFF2-40B4-BE49-F238E27FC236}">
                  <a16:creationId xmlns:a16="http://schemas.microsoft.com/office/drawing/2014/main" id="{FB2C64DC-7BD9-AF49-9832-4F7D8D592049}"/>
                </a:ext>
              </a:extLst>
            </p:cNvPr>
            <p:cNvSpPr>
              <a:spLocks/>
            </p:cNvSpPr>
            <p:nvPr/>
          </p:nvSpPr>
          <p:spPr bwMode="auto">
            <a:xfrm>
              <a:off x="17961326"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5" name="Rectangle 613">
              <a:extLst>
                <a:ext uri="{FF2B5EF4-FFF2-40B4-BE49-F238E27FC236}">
                  <a16:creationId xmlns:a16="http://schemas.microsoft.com/office/drawing/2014/main" id="{2210EF92-6882-EC4C-ADE0-83167D212309}"/>
                </a:ext>
              </a:extLst>
            </p:cNvPr>
            <p:cNvSpPr>
              <a:spLocks noChangeArrowheads="1"/>
            </p:cNvSpPr>
            <p:nvPr/>
          </p:nvSpPr>
          <p:spPr bwMode="auto">
            <a:xfrm>
              <a:off x="12451775" y="5197675"/>
              <a:ext cx="3187" cy="3188"/>
            </a:xfrm>
            <a:prstGeom prst="rect">
              <a:avLst/>
            </a:pr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6" name="Freeform 614">
              <a:extLst>
                <a:ext uri="{FF2B5EF4-FFF2-40B4-BE49-F238E27FC236}">
                  <a16:creationId xmlns:a16="http://schemas.microsoft.com/office/drawing/2014/main" id="{8B90BBBF-A0C5-BA4C-884F-AA0918959B6C}"/>
                </a:ext>
              </a:extLst>
            </p:cNvPr>
            <p:cNvSpPr>
              <a:spLocks/>
            </p:cNvSpPr>
            <p:nvPr/>
          </p:nvSpPr>
          <p:spPr bwMode="auto">
            <a:xfrm>
              <a:off x="9257505"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7" name="Freeform 615">
              <a:extLst>
                <a:ext uri="{FF2B5EF4-FFF2-40B4-BE49-F238E27FC236}">
                  <a16:creationId xmlns:a16="http://schemas.microsoft.com/office/drawing/2014/main" id="{0128F2CE-4236-DC4F-A888-13D6C74D425D}"/>
                </a:ext>
              </a:extLst>
            </p:cNvPr>
            <p:cNvSpPr>
              <a:spLocks/>
            </p:cNvSpPr>
            <p:nvPr/>
          </p:nvSpPr>
          <p:spPr bwMode="auto">
            <a:xfrm>
              <a:off x="7821202"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8" name="Freeform 616">
              <a:extLst>
                <a:ext uri="{FF2B5EF4-FFF2-40B4-BE49-F238E27FC236}">
                  <a16:creationId xmlns:a16="http://schemas.microsoft.com/office/drawing/2014/main" id="{83DABC1A-765C-B64D-8616-D10C3F51CA85}"/>
                </a:ext>
              </a:extLst>
            </p:cNvPr>
            <p:cNvSpPr>
              <a:spLocks/>
            </p:cNvSpPr>
            <p:nvPr/>
          </p:nvSpPr>
          <p:spPr bwMode="auto">
            <a:xfrm>
              <a:off x="8483620"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9" name="Freeform 617">
              <a:extLst>
                <a:ext uri="{FF2B5EF4-FFF2-40B4-BE49-F238E27FC236}">
                  <a16:creationId xmlns:a16="http://schemas.microsoft.com/office/drawing/2014/main" id="{444442EE-987F-F24B-AEA5-CDCA225911B1}"/>
                </a:ext>
              </a:extLst>
            </p:cNvPr>
            <p:cNvSpPr>
              <a:spLocks/>
            </p:cNvSpPr>
            <p:nvPr/>
          </p:nvSpPr>
          <p:spPr bwMode="auto">
            <a:xfrm>
              <a:off x="8305279" y="11747159"/>
              <a:ext cx="280255"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0" name="Freeform 618">
              <a:extLst>
                <a:ext uri="{FF2B5EF4-FFF2-40B4-BE49-F238E27FC236}">
                  <a16:creationId xmlns:a16="http://schemas.microsoft.com/office/drawing/2014/main" id="{4E21BFCB-7107-CB46-A858-A768092842C3}"/>
                </a:ext>
              </a:extLst>
            </p:cNvPr>
            <p:cNvSpPr>
              <a:spLocks/>
            </p:cNvSpPr>
            <p:nvPr/>
          </p:nvSpPr>
          <p:spPr bwMode="auto">
            <a:xfrm>
              <a:off x="8260690"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1" name="Freeform 619">
              <a:extLst>
                <a:ext uri="{FF2B5EF4-FFF2-40B4-BE49-F238E27FC236}">
                  <a16:creationId xmlns:a16="http://schemas.microsoft.com/office/drawing/2014/main" id="{6C2C1AB9-14B0-014D-A1E7-3334298F20AD}"/>
                </a:ext>
              </a:extLst>
            </p:cNvPr>
            <p:cNvSpPr>
              <a:spLocks/>
            </p:cNvSpPr>
            <p:nvPr/>
          </p:nvSpPr>
          <p:spPr bwMode="auto">
            <a:xfrm>
              <a:off x="883075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2" name="Freeform 620">
              <a:extLst>
                <a:ext uri="{FF2B5EF4-FFF2-40B4-BE49-F238E27FC236}">
                  <a16:creationId xmlns:a16="http://schemas.microsoft.com/office/drawing/2014/main" id="{43BD1A24-FFDC-924A-8271-068FFA1105C0}"/>
                </a:ext>
              </a:extLst>
            </p:cNvPr>
            <p:cNvSpPr>
              <a:spLocks/>
            </p:cNvSpPr>
            <p:nvPr/>
          </p:nvSpPr>
          <p:spPr bwMode="auto">
            <a:xfrm>
              <a:off x="8986805" y="8752743"/>
              <a:ext cx="207005"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3" name="Freeform 621">
              <a:extLst>
                <a:ext uri="{FF2B5EF4-FFF2-40B4-BE49-F238E27FC236}">
                  <a16:creationId xmlns:a16="http://schemas.microsoft.com/office/drawing/2014/main" id="{87A20B0B-5798-F641-AB7C-1AF489D04A19}"/>
                </a:ext>
              </a:extLst>
            </p:cNvPr>
            <p:cNvSpPr>
              <a:spLocks/>
            </p:cNvSpPr>
            <p:nvPr/>
          </p:nvSpPr>
          <p:spPr bwMode="auto">
            <a:xfrm>
              <a:off x="9155596" y="8771860"/>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4" name="Freeform 622">
              <a:extLst>
                <a:ext uri="{FF2B5EF4-FFF2-40B4-BE49-F238E27FC236}">
                  <a16:creationId xmlns:a16="http://schemas.microsoft.com/office/drawing/2014/main" id="{445A7336-F3C2-9444-B6AC-10CE53ACAAC4}"/>
                </a:ext>
              </a:extLst>
            </p:cNvPr>
            <p:cNvSpPr>
              <a:spLocks/>
            </p:cNvSpPr>
            <p:nvPr/>
          </p:nvSpPr>
          <p:spPr bwMode="auto">
            <a:xfrm>
              <a:off x="7821202" y="8453303"/>
              <a:ext cx="754779"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5" name="Freeform 623">
              <a:extLst>
                <a:ext uri="{FF2B5EF4-FFF2-40B4-BE49-F238E27FC236}">
                  <a16:creationId xmlns:a16="http://schemas.microsoft.com/office/drawing/2014/main" id="{A85B1923-AD90-CF4F-BE94-60BAB66A824A}"/>
                </a:ext>
              </a:extLst>
            </p:cNvPr>
            <p:cNvSpPr>
              <a:spLocks/>
            </p:cNvSpPr>
            <p:nvPr/>
          </p:nvSpPr>
          <p:spPr bwMode="auto">
            <a:xfrm>
              <a:off x="7923111" y="8978917"/>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6" name="Freeform 624">
              <a:extLst>
                <a:ext uri="{FF2B5EF4-FFF2-40B4-BE49-F238E27FC236}">
                  <a16:creationId xmlns:a16="http://schemas.microsoft.com/office/drawing/2014/main" id="{37D9CCED-6E2A-184A-B398-55F57C0C770F}"/>
                </a:ext>
              </a:extLst>
            </p:cNvPr>
            <p:cNvSpPr>
              <a:spLocks/>
            </p:cNvSpPr>
            <p:nvPr/>
          </p:nvSpPr>
          <p:spPr bwMode="auto">
            <a:xfrm>
              <a:off x="7894449" y="9036258"/>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7" name="Freeform 625">
              <a:extLst>
                <a:ext uri="{FF2B5EF4-FFF2-40B4-BE49-F238E27FC236}">
                  <a16:creationId xmlns:a16="http://schemas.microsoft.com/office/drawing/2014/main" id="{A0A1B488-D765-4043-8C03-F2611EC6F0FA}"/>
                </a:ext>
              </a:extLst>
            </p:cNvPr>
            <p:cNvSpPr>
              <a:spLocks/>
            </p:cNvSpPr>
            <p:nvPr/>
          </p:nvSpPr>
          <p:spPr bwMode="auto">
            <a:xfrm>
              <a:off x="8158781" y="9867686"/>
              <a:ext cx="407642" cy="1984598"/>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8" name="Freeform 626">
              <a:extLst>
                <a:ext uri="{FF2B5EF4-FFF2-40B4-BE49-F238E27FC236}">
                  <a16:creationId xmlns:a16="http://schemas.microsoft.com/office/drawing/2014/main" id="{8C6A8E9A-F680-ED44-9CE4-96770A58C71A}"/>
                </a:ext>
              </a:extLst>
            </p:cNvPr>
            <p:cNvSpPr>
              <a:spLocks/>
            </p:cNvSpPr>
            <p:nvPr/>
          </p:nvSpPr>
          <p:spPr bwMode="auto">
            <a:xfrm>
              <a:off x="8435850" y="9485419"/>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9" name="Freeform 627">
              <a:extLst>
                <a:ext uri="{FF2B5EF4-FFF2-40B4-BE49-F238E27FC236}">
                  <a16:creationId xmlns:a16="http://schemas.microsoft.com/office/drawing/2014/main" id="{ED8C798B-F2B9-514E-9D00-5AC1743F943E}"/>
                </a:ext>
              </a:extLst>
            </p:cNvPr>
            <p:cNvSpPr>
              <a:spLocks/>
            </p:cNvSpPr>
            <p:nvPr/>
          </p:nvSpPr>
          <p:spPr bwMode="auto">
            <a:xfrm>
              <a:off x="8773431" y="9950509"/>
              <a:ext cx="420382"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0" name="Freeform 628">
              <a:extLst>
                <a:ext uri="{FF2B5EF4-FFF2-40B4-BE49-F238E27FC236}">
                  <a16:creationId xmlns:a16="http://schemas.microsoft.com/office/drawing/2014/main" id="{C1C770CC-EA4D-E64F-98DC-59CB2DB213CA}"/>
                </a:ext>
              </a:extLst>
            </p:cNvPr>
            <p:cNvSpPr>
              <a:spLocks noEditPoints="1"/>
            </p:cNvSpPr>
            <p:nvPr/>
          </p:nvSpPr>
          <p:spPr bwMode="auto">
            <a:xfrm>
              <a:off x="8241584" y="8800525"/>
              <a:ext cx="1856686"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1" name="Freeform 629">
              <a:extLst>
                <a:ext uri="{FF2B5EF4-FFF2-40B4-BE49-F238E27FC236}">
                  <a16:creationId xmlns:a16="http://schemas.microsoft.com/office/drawing/2014/main" id="{FEF60DE9-924B-564E-930E-C6E66FF0368C}"/>
                </a:ext>
              </a:extLst>
            </p:cNvPr>
            <p:cNvSpPr>
              <a:spLocks/>
            </p:cNvSpPr>
            <p:nvPr/>
          </p:nvSpPr>
          <p:spPr bwMode="auto">
            <a:xfrm>
              <a:off x="8961328" y="10485682"/>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2" name="Freeform 630">
              <a:extLst>
                <a:ext uri="{FF2B5EF4-FFF2-40B4-BE49-F238E27FC236}">
                  <a16:creationId xmlns:a16="http://schemas.microsoft.com/office/drawing/2014/main" id="{DBF0627D-2CBF-E14A-8AD9-2C6C0046C1E5}"/>
                </a:ext>
              </a:extLst>
            </p:cNvPr>
            <p:cNvSpPr>
              <a:spLocks/>
            </p:cNvSpPr>
            <p:nvPr/>
          </p:nvSpPr>
          <p:spPr bwMode="auto">
            <a:xfrm>
              <a:off x="8241584" y="10074745"/>
              <a:ext cx="961782"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3" name="Freeform 631">
              <a:extLst>
                <a:ext uri="{FF2B5EF4-FFF2-40B4-BE49-F238E27FC236}">
                  <a16:creationId xmlns:a16="http://schemas.microsoft.com/office/drawing/2014/main" id="{A9E688C3-13F6-C64F-B054-1E3DF50607A2}"/>
                </a:ext>
              </a:extLst>
            </p:cNvPr>
            <p:cNvSpPr>
              <a:spLocks/>
            </p:cNvSpPr>
            <p:nvPr/>
          </p:nvSpPr>
          <p:spPr bwMode="auto">
            <a:xfrm>
              <a:off x="7617378" y="8313140"/>
              <a:ext cx="203823"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4" name="Freeform 632">
              <a:extLst>
                <a:ext uri="{FF2B5EF4-FFF2-40B4-BE49-F238E27FC236}">
                  <a16:creationId xmlns:a16="http://schemas.microsoft.com/office/drawing/2014/main" id="{A7EA01F6-2FF6-124D-A6EE-AB7AB327DA38}"/>
                </a:ext>
              </a:extLst>
            </p:cNvPr>
            <p:cNvSpPr>
              <a:spLocks/>
            </p:cNvSpPr>
            <p:nvPr/>
          </p:nvSpPr>
          <p:spPr bwMode="auto">
            <a:xfrm>
              <a:off x="7681075"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5" name="Freeform 633">
              <a:extLst>
                <a:ext uri="{FF2B5EF4-FFF2-40B4-BE49-F238E27FC236}">
                  <a16:creationId xmlns:a16="http://schemas.microsoft.com/office/drawing/2014/main" id="{40B78615-77E8-E24C-9254-CBD6543DC7AC}"/>
                </a:ext>
              </a:extLst>
            </p:cNvPr>
            <p:cNvSpPr>
              <a:spLocks/>
            </p:cNvSpPr>
            <p:nvPr/>
          </p:nvSpPr>
          <p:spPr bwMode="auto">
            <a:xfrm>
              <a:off x="7502729" y="8360922"/>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6" name="Freeform 634">
              <a:extLst>
                <a:ext uri="{FF2B5EF4-FFF2-40B4-BE49-F238E27FC236}">
                  <a16:creationId xmlns:a16="http://schemas.microsoft.com/office/drawing/2014/main" id="{551D995C-1245-C946-8D57-FC258346F099}"/>
                </a:ext>
              </a:extLst>
            </p:cNvPr>
            <p:cNvSpPr>
              <a:spLocks/>
            </p:cNvSpPr>
            <p:nvPr/>
          </p:nvSpPr>
          <p:spPr bwMode="auto">
            <a:xfrm>
              <a:off x="7391264" y="8192092"/>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7" name="Freeform 635">
              <a:extLst>
                <a:ext uri="{FF2B5EF4-FFF2-40B4-BE49-F238E27FC236}">
                  <a16:creationId xmlns:a16="http://schemas.microsoft.com/office/drawing/2014/main" id="{035A933C-53C3-6944-AECE-765907B7D538}"/>
                </a:ext>
              </a:extLst>
            </p:cNvPr>
            <p:cNvSpPr>
              <a:spLocks/>
            </p:cNvSpPr>
            <p:nvPr/>
          </p:nvSpPr>
          <p:spPr bwMode="auto">
            <a:xfrm>
              <a:off x="6254323" y="7453043"/>
              <a:ext cx="1398091"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8" name="Freeform 636">
              <a:extLst>
                <a:ext uri="{FF2B5EF4-FFF2-40B4-BE49-F238E27FC236}">
                  <a16:creationId xmlns:a16="http://schemas.microsoft.com/office/drawing/2014/main" id="{B559FC5C-47D3-6E4E-B366-2B777ABE6175}"/>
                </a:ext>
              </a:extLst>
            </p:cNvPr>
            <p:cNvSpPr>
              <a:spLocks/>
            </p:cNvSpPr>
            <p:nvPr/>
          </p:nvSpPr>
          <p:spPr bwMode="auto">
            <a:xfrm>
              <a:off x="7531393" y="8287657"/>
              <a:ext cx="280255"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9" name="Freeform 637">
              <a:extLst>
                <a:ext uri="{FF2B5EF4-FFF2-40B4-BE49-F238E27FC236}">
                  <a16:creationId xmlns:a16="http://schemas.microsoft.com/office/drawing/2014/main" id="{A522C8AD-B9E9-F645-9021-DC6110A66577}"/>
                </a:ext>
              </a:extLst>
            </p:cNvPr>
            <p:cNvSpPr>
              <a:spLocks/>
            </p:cNvSpPr>
            <p:nvPr/>
          </p:nvSpPr>
          <p:spPr bwMode="auto">
            <a:xfrm>
              <a:off x="7531393" y="8163420"/>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0" name="Freeform 638">
              <a:extLst>
                <a:ext uri="{FF2B5EF4-FFF2-40B4-BE49-F238E27FC236}">
                  <a16:creationId xmlns:a16="http://schemas.microsoft.com/office/drawing/2014/main" id="{88FD5E96-5500-5A40-B14D-D0BFEC0119D2}"/>
                </a:ext>
              </a:extLst>
            </p:cNvPr>
            <p:cNvSpPr>
              <a:spLocks/>
            </p:cNvSpPr>
            <p:nvPr/>
          </p:nvSpPr>
          <p:spPr bwMode="auto">
            <a:xfrm>
              <a:off x="8232026" y="8080593"/>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1" name="Freeform 639">
              <a:extLst>
                <a:ext uri="{FF2B5EF4-FFF2-40B4-BE49-F238E27FC236}">
                  <a16:creationId xmlns:a16="http://schemas.microsoft.com/office/drawing/2014/main" id="{677C8531-08C9-0F42-B2CC-F6101A1C89AA}"/>
                </a:ext>
              </a:extLst>
            </p:cNvPr>
            <p:cNvSpPr>
              <a:spLocks/>
            </p:cNvSpPr>
            <p:nvPr/>
          </p:nvSpPr>
          <p:spPr bwMode="auto">
            <a:xfrm>
              <a:off x="8343494" y="8080593"/>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2" name="Freeform 640">
              <a:extLst>
                <a:ext uri="{FF2B5EF4-FFF2-40B4-BE49-F238E27FC236}">
                  <a16:creationId xmlns:a16="http://schemas.microsoft.com/office/drawing/2014/main" id="{22E37EC1-80A3-574B-BE1E-3FA2BD26A674}"/>
                </a:ext>
              </a:extLst>
            </p:cNvPr>
            <p:cNvSpPr>
              <a:spLocks/>
            </p:cNvSpPr>
            <p:nvPr/>
          </p:nvSpPr>
          <p:spPr bwMode="auto">
            <a:xfrm>
              <a:off x="3843494" y="4965129"/>
              <a:ext cx="1812104"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3" name="Freeform 641">
              <a:extLst>
                <a:ext uri="{FF2B5EF4-FFF2-40B4-BE49-F238E27FC236}">
                  <a16:creationId xmlns:a16="http://schemas.microsoft.com/office/drawing/2014/main" id="{43596020-5D7F-6A40-A72F-84764D2AD700}"/>
                </a:ext>
              </a:extLst>
            </p:cNvPr>
            <p:cNvSpPr>
              <a:spLocks/>
            </p:cNvSpPr>
            <p:nvPr/>
          </p:nvSpPr>
          <p:spPr bwMode="auto">
            <a:xfrm>
              <a:off x="5888078" y="6516489"/>
              <a:ext cx="2697453"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4" name="Freeform 642">
              <a:extLst>
                <a:ext uri="{FF2B5EF4-FFF2-40B4-BE49-F238E27FC236}">
                  <a16:creationId xmlns:a16="http://schemas.microsoft.com/office/drawing/2014/main" id="{31CB5A28-7128-444D-89AB-8E15DB21A2B7}"/>
                </a:ext>
              </a:extLst>
            </p:cNvPr>
            <p:cNvSpPr>
              <a:spLocks noEditPoints="1"/>
            </p:cNvSpPr>
            <p:nvPr/>
          </p:nvSpPr>
          <p:spPr bwMode="auto">
            <a:xfrm>
              <a:off x="5133303" y="4907792"/>
              <a:ext cx="3984077"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5" name="Freeform 643">
              <a:extLst>
                <a:ext uri="{FF2B5EF4-FFF2-40B4-BE49-F238E27FC236}">
                  <a16:creationId xmlns:a16="http://schemas.microsoft.com/office/drawing/2014/main" id="{66727F57-DF1B-664F-AA5E-D78AC525D7C9}"/>
                </a:ext>
              </a:extLst>
            </p:cNvPr>
            <p:cNvSpPr>
              <a:spLocks/>
            </p:cNvSpPr>
            <p:nvPr/>
          </p:nvSpPr>
          <p:spPr bwMode="auto">
            <a:xfrm>
              <a:off x="17343493"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6" name="Freeform 644">
              <a:extLst>
                <a:ext uri="{FF2B5EF4-FFF2-40B4-BE49-F238E27FC236}">
                  <a16:creationId xmlns:a16="http://schemas.microsoft.com/office/drawing/2014/main" id="{8AE7B015-A000-0342-8FC2-2B805C6E2097}"/>
                </a:ext>
              </a:extLst>
            </p:cNvPr>
            <p:cNvSpPr>
              <a:spLocks/>
            </p:cNvSpPr>
            <p:nvPr/>
          </p:nvSpPr>
          <p:spPr bwMode="auto">
            <a:xfrm>
              <a:off x="17419925"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7" name="Freeform 645">
              <a:extLst>
                <a:ext uri="{FF2B5EF4-FFF2-40B4-BE49-F238E27FC236}">
                  <a16:creationId xmlns:a16="http://schemas.microsoft.com/office/drawing/2014/main" id="{DF8C4FFA-FACC-894B-8B2A-FE1056B76692}"/>
                </a:ext>
              </a:extLst>
            </p:cNvPr>
            <p:cNvSpPr>
              <a:spLocks/>
            </p:cNvSpPr>
            <p:nvPr/>
          </p:nvSpPr>
          <p:spPr bwMode="auto">
            <a:xfrm>
              <a:off x="12273430"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8" name="Freeform 646">
              <a:extLst>
                <a:ext uri="{FF2B5EF4-FFF2-40B4-BE49-F238E27FC236}">
                  <a16:creationId xmlns:a16="http://schemas.microsoft.com/office/drawing/2014/main" id="{D2533C9E-524D-9341-8E0C-CFA3C8BA2DC1}"/>
                </a:ext>
              </a:extLst>
            </p:cNvPr>
            <p:cNvSpPr>
              <a:spLocks/>
            </p:cNvSpPr>
            <p:nvPr/>
          </p:nvSpPr>
          <p:spPr bwMode="auto">
            <a:xfrm>
              <a:off x="12142857" y="6545160"/>
              <a:ext cx="347131"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9" name="Freeform 647">
              <a:extLst>
                <a:ext uri="{FF2B5EF4-FFF2-40B4-BE49-F238E27FC236}">
                  <a16:creationId xmlns:a16="http://schemas.microsoft.com/office/drawing/2014/main" id="{35B74F6E-05E1-F244-911C-287DC5DD45E2}"/>
                </a:ext>
              </a:extLst>
            </p:cNvPr>
            <p:cNvSpPr>
              <a:spLocks/>
            </p:cNvSpPr>
            <p:nvPr/>
          </p:nvSpPr>
          <p:spPr bwMode="auto">
            <a:xfrm>
              <a:off x="12021837" y="6656654"/>
              <a:ext cx="531847"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0" name="Freeform 648">
              <a:extLst>
                <a:ext uri="{FF2B5EF4-FFF2-40B4-BE49-F238E27FC236}">
                  <a16:creationId xmlns:a16="http://schemas.microsoft.com/office/drawing/2014/main" id="{683B0B83-5845-CC47-A2FA-27B2638D0F83}"/>
                </a:ext>
              </a:extLst>
            </p:cNvPr>
            <p:cNvSpPr>
              <a:spLocks/>
            </p:cNvSpPr>
            <p:nvPr/>
          </p:nvSpPr>
          <p:spPr bwMode="auto">
            <a:xfrm>
              <a:off x="12330754"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1" name="Freeform 649">
              <a:extLst>
                <a:ext uri="{FF2B5EF4-FFF2-40B4-BE49-F238E27FC236}">
                  <a16:creationId xmlns:a16="http://schemas.microsoft.com/office/drawing/2014/main" id="{07C2905D-76F5-EE46-B209-E267D78D6CDC}"/>
                </a:ext>
              </a:extLst>
            </p:cNvPr>
            <p:cNvSpPr>
              <a:spLocks/>
            </p:cNvSpPr>
            <p:nvPr/>
          </p:nvSpPr>
          <p:spPr bwMode="auto">
            <a:xfrm>
              <a:off x="11470881" y="6414553"/>
              <a:ext cx="617834"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2" name="Freeform 650">
              <a:extLst>
                <a:ext uri="{FF2B5EF4-FFF2-40B4-BE49-F238E27FC236}">
                  <a16:creationId xmlns:a16="http://schemas.microsoft.com/office/drawing/2014/main" id="{33790957-BE37-6649-AAA0-01C1CEE32D7C}"/>
                </a:ext>
              </a:extLst>
            </p:cNvPr>
            <p:cNvSpPr>
              <a:spLocks/>
            </p:cNvSpPr>
            <p:nvPr/>
          </p:nvSpPr>
          <p:spPr bwMode="auto">
            <a:xfrm>
              <a:off x="11983619" y="6621615"/>
              <a:ext cx="207005"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3" name="Freeform 651">
              <a:extLst>
                <a:ext uri="{FF2B5EF4-FFF2-40B4-BE49-F238E27FC236}">
                  <a16:creationId xmlns:a16="http://schemas.microsoft.com/office/drawing/2014/main" id="{CE2CE8E1-5081-184C-96B5-6BEA32B29168}"/>
                </a:ext>
              </a:extLst>
            </p:cNvPr>
            <p:cNvSpPr>
              <a:spLocks/>
            </p:cNvSpPr>
            <p:nvPr/>
          </p:nvSpPr>
          <p:spPr bwMode="auto">
            <a:xfrm>
              <a:off x="11808462" y="6395439"/>
              <a:ext cx="194267"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4" name="Freeform 652">
              <a:extLst>
                <a:ext uri="{FF2B5EF4-FFF2-40B4-BE49-F238E27FC236}">
                  <a16:creationId xmlns:a16="http://schemas.microsoft.com/office/drawing/2014/main" id="{74B89B14-3812-A348-860A-CC1780F0962A}"/>
                </a:ext>
              </a:extLst>
            </p:cNvPr>
            <p:cNvSpPr>
              <a:spLocks/>
            </p:cNvSpPr>
            <p:nvPr/>
          </p:nvSpPr>
          <p:spPr bwMode="auto">
            <a:xfrm>
              <a:off x="11967698"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5" name="Freeform 653">
              <a:extLst>
                <a:ext uri="{FF2B5EF4-FFF2-40B4-BE49-F238E27FC236}">
                  <a16:creationId xmlns:a16="http://schemas.microsoft.com/office/drawing/2014/main" id="{547CF1F9-4D64-1E44-8318-C71D77705260}"/>
                </a:ext>
              </a:extLst>
            </p:cNvPr>
            <p:cNvSpPr>
              <a:spLocks/>
            </p:cNvSpPr>
            <p:nvPr/>
          </p:nvSpPr>
          <p:spPr bwMode="auto">
            <a:xfrm>
              <a:off x="11853049" y="6264833"/>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6" name="Freeform 654">
              <a:extLst>
                <a:ext uri="{FF2B5EF4-FFF2-40B4-BE49-F238E27FC236}">
                  <a16:creationId xmlns:a16="http://schemas.microsoft.com/office/drawing/2014/main" id="{A2844D0D-8C7A-3844-A5DF-55241A814B4E}"/>
                </a:ext>
              </a:extLst>
            </p:cNvPr>
            <p:cNvSpPr>
              <a:spLocks/>
            </p:cNvSpPr>
            <p:nvPr/>
          </p:nvSpPr>
          <p:spPr bwMode="auto">
            <a:xfrm>
              <a:off x="12079161" y="5984504"/>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7" name="Freeform 655">
              <a:extLst>
                <a:ext uri="{FF2B5EF4-FFF2-40B4-BE49-F238E27FC236}">
                  <a16:creationId xmlns:a16="http://schemas.microsoft.com/office/drawing/2014/main" id="{763B1747-0029-604D-B031-C0D13C5F3C49}"/>
                </a:ext>
              </a:extLst>
            </p:cNvPr>
            <p:cNvSpPr>
              <a:spLocks/>
            </p:cNvSpPr>
            <p:nvPr/>
          </p:nvSpPr>
          <p:spPr bwMode="auto">
            <a:xfrm>
              <a:off x="11977252" y="6172455"/>
              <a:ext cx="417197"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8" name="Freeform 656">
              <a:extLst>
                <a:ext uri="{FF2B5EF4-FFF2-40B4-BE49-F238E27FC236}">
                  <a16:creationId xmlns:a16="http://schemas.microsoft.com/office/drawing/2014/main" id="{32DB52AB-79DA-D647-95AB-D781225AE2F4}"/>
                </a:ext>
              </a:extLst>
            </p:cNvPr>
            <p:cNvSpPr>
              <a:spLocks/>
            </p:cNvSpPr>
            <p:nvPr/>
          </p:nvSpPr>
          <p:spPr bwMode="auto">
            <a:xfrm>
              <a:off x="12712921" y="6322173"/>
              <a:ext cx="831211"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9" name="Freeform 657">
              <a:extLst>
                <a:ext uri="{FF2B5EF4-FFF2-40B4-BE49-F238E27FC236}">
                  <a16:creationId xmlns:a16="http://schemas.microsoft.com/office/drawing/2014/main" id="{6DB36EB4-0350-B548-824D-B632E9B3C0BD}"/>
                </a:ext>
              </a:extLst>
            </p:cNvPr>
            <p:cNvSpPr>
              <a:spLocks/>
            </p:cNvSpPr>
            <p:nvPr/>
          </p:nvSpPr>
          <p:spPr bwMode="auto">
            <a:xfrm>
              <a:off x="12451775" y="6506933"/>
              <a:ext cx="280255"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0" name="Freeform 658">
              <a:extLst>
                <a:ext uri="{FF2B5EF4-FFF2-40B4-BE49-F238E27FC236}">
                  <a16:creationId xmlns:a16="http://schemas.microsoft.com/office/drawing/2014/main" id="{9695B01E-B00B-1642-A379-6507FE862562}"/>
                </a:ext>
              </a:extLst>
            </p:cNvPr>
            <p:cNvSpPr>
              <a:spLocks/>
            </p:cNvSpPr>
            <p:nvPr/>
          </p:nvSpPr>
          <p:spPr bwMode="auto">
            <a:xfrm>
              <a:off x="12760689" y="6086442"/>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1" name="Freeform 659">
              <a:extLst>
                <a:ext uri="{FF2B5EF4-FFF2-40B4-BE49-F238E27FC236}">
                  <a16:creationId xmlns:a16="http://schemas.microsoft.com/office/drawing/2014/main" id="{AC5E5122-8B67-F54A-931C-F7FA5CE77C4D}"/>
                </a:ext>
              </a:extLst>
            </p:cNvPr>
            <p:cNvSpPr>
              <a:spLocks/>
            </p:cNvSpPr>
            <p:nvPr/>
          </p:nvSpPr>
          <p:spPr bwMode="auto">
            <a:xfrm>
              <a:off x="12658780" y="6067328"/>
              <a:ext cx="270699"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2" name="Freeform 660">
              <a:extLst>
                <a:ext uri="{FF2B5EF4-FFF2-40B4-BE49-F238E27FC236}">
                  <a16:creationId xmlns:a16="http://schemas.microsoft.com/office/drawing/2014/main" id="{C5C61E7A-F5BC-6141-A318-2EE80EDC9D85}"/>
                </a:ext>
              </a:extLst>
            </p:cNvPr>
            <p:cNvSpPr>
              <a:spLocks/>
            </p:cNvSpPr>
            <p:nvPr/>
          </p:nvSpPr>
          <p:spPr bwMode="auto">
            <a:xfrm>
              <a:off x="12658780"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3" name="Freeform 661">
              <a:extLst>
                <a:ext uri="{FF2B5EF4-FFF2-40B4-BE49-F238E27FC236}">
                  <a16:creationId xmlns:a16="http://schemas.microsoft.com/office/drawing/2014/main" id="{AEED2392-F03A-A84B-833E-B05FD1FD67D9}"/>
                </a:ext>
              </a:extLst>
            </p:cNvPr>
            <p:cNvSpPr>
              <a:spLocks/>
            </p:cNvSpPr>
            <p:nvPr/>
          </p:nvSpPr>
          <p:spPr bwMode="auto">
            <a:xfrm>
              <a:off x="12760689"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4" name="Freeform 662">
              <a:extLst>
                <a:ext uri="{FF2B5EF4-FFF2-40B4-BE49-F238E27FC236}">
                  <a16:creationId xmlns:a16="http://schemas.microsoft.com/office/drawing/2014/main" id="{0CB62111-0BD3-9844-B40E-CAB1639D33DB}"/>
                </a:ext>
              </a:extLst>
            </p:cNvPr>
            <p:cNvSpPr>
              <a:spLocks/>
            </p:cNvSpPr>
            <p:nvPr/>
          </p:nvSpPr>
          <p:spPr bwMode="auto">
            <a:xfrm>
              <a:off x="12591903" y="6143783"/>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5" name="Freeform 663">
              <a:extLst>
                <a:ext uri="{FF2B5EF4-FFF2-40B4-BE49-F238E27FC236}">
                  <a16:creationId xmlns:a16="http://schemas.microsoft.com/office/drawing/2014/main" id="{CC106170-8673-A749-9092-1EF9586D169F}"/>
                </a:ext>
              </a:extLst>
            </p:cNvPr>
            <p:cNvSpPr>
              <a:spLocks/>
            </p:cNvSpPr>
            <p:nvPr/>
          </p:nvSpPr>
          <p:spPr bwMode="auto">
            <a:xfrm>
              <a:off x="12359416" y="6162893"/>
              <a:ext cx="445859"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6" name="Freeform 664">
              <a:extLst>
                <a:ext uri="{FF2B5EF4-FFF2-40B4-BE49-F238E27FC236}">
                  <a16:creationId xmlns:a16="http://schemas.microsoft.com/office/drawing/2014/main" id="{94FFA812-FF2E-2340-B913-2B84311D9D5C}"/>
                </a:ext>
              </a:extLst>
            </p:cNvPr>
            <p:cNvSpPr>
              <a:spLocks/>
            </p:cNvSpPr>
            <p:nvPr/>
          </p:nvSpPr>
          <p:spPr bwMode="auto">
            <a:xfrm>
              <a:off x="12630115" y="6573832"/>
              <a:ext cx="429937"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7" name="Freeform 665">
              <a:extLst>
                <a:ext uri="{FF2B5EF4-FFF2-40B4-BE49-F238E27FC236}">
                  <a16:creationId xmlns:a16="http://schemas.microsoft.com/office/drawing/2014/main" id="{90377C93-4ED9-EC4F-9924-60C669BAD32D}"/>
                </a:ext>
              </a:extLst>
            </p:cNvPr>
            <p:cNvSpPr>
              <a:spLocks/>
            </p:cNvSpPr>
            <p:nvPr/>
          </p:nvSpPr>
          <p:spPr bwMode="auto">
            <a:xfrm>
              <a:off x="12929480" y="6564274"/>
              <a:ext cx="156050"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8" name="Freeform 666">
              <a:extLst>
                <a:ext uri="{FF2B5EF4-FFF2-40B4-BE49-F238E27FC236}">
                  <a16:creationId xmlns:a16="http://schemas.microsoft.com/office/drawing/2014/main" id="{6499FF4B-CAF7-DF4B-95F6-BE4EF96207FF}"/>
                </a:ext>
              </a:extLst>
            </p:cNvPr>
            <p:cNvSpPr>
              <a:spLocks/>
            </p:cNvSpPr>
            <p:nvPr/>
          </p:nvSpPr>
          <p:spPr bwMode="auto">
            <a:xfrm>
              <a:off x="12993175"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9" name="Freeform 667">
              <a:extLst>
                <a:ext uri="{FF2B5EF4-FFF2-40B4-BE49-F238E27FC236}">
                  <a16:creationId xmlns:a16="http://schemas.microsoft.com/office/drawing/2014/main" id="{68B56BCF-8598-624A-8C33-C67FB8969D8F}"/>
                </a:ext>
              </a:extLst>
            </p:cNvPr>
            <p:cNvSpPr>
              <a:spLocks/>
            </p:cNvSpPr>
            <p:nvPr/>
          </p:nvSpPr>
          <p:spPr bwMode="auto">
            <a:xfrm>
              <a:off x="12712921"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0" name="Freeform 668">
              <a:extLst>
                <a:ext uri="{FF2B5EF4-FFF2-40B4-BE49-F238E27FC236}">
                  <a16:creationId xmlns:a16="http://schemas.microsoft.com/office/drawing/2014/main" id="{560B4E09-9729-1C43-BD90-C6F2A000A448}"/>
                </a:ext>
              </a:extLst>
            </p:cNvPr>
            <p:cNvSpPr>
              <a:spLocks/>
            </p:cNvSpPr>
            <p:nvPr/>
          </p:nvSpPr>
          <p:spPr bwMode="auto">
            <a:xfrm>
              <a:off x="12423110" y="6771335"/>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1" name="Freeform 669">
              <a:extLst>
                <a:ext uri="{FF2B5EF4-FFF2-40B4-BE49-F238E27FC236}">
                  <a16:creationId xmlns:a16="http://schemas.microsoft.com/office/drawing/2014/main" id="{79B37C15-B08F-684C-B402-C2EAF75DA5E7}"/>
                </a:ext>
              </a:extLst>
            </p:cNvPr>
            <p:cNvSpPr>
              <a:spLocks/>
            </p:cNvSpPr>
            <p:nvPr/>
          </p:nvSpPr>
          <p:spPr bwMode="auto">
            <a:xfrm>
              <a:off x="12544129" y="6704437"/>
              <a:ext cx="207005"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2" name="Freeform 670">
              <a:extLst>
                <a:ext uri="{FF2B5EF4-FFF2-40B4-BE49-F238E27FC236}">
                  <a16:creationId xmlns:a16="http://schemas.microsoft.com/office/drawing/2014/main" id="{0C39F938-2650-9942-BC22-FD07FA813FC2}"/>
                </a:ext>
              </a:extLst>
            </p:cNvPr>
            <p:cNvSpPr>
              <a:spLocks/>
            </p:cNvSpPr>
            <p:nvPr/>
          </p:nvSpPr>
          <p:spPr bwMode="auto">
            <a:xfrm>
              <a:off x="12432665" y="6554720"/>
              <a:ext cx="328028"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3" name="Freeform 671">
              <a:extLst>
                <a:ext uri="{FF2B5EF4-FFF2-40B4-BE49-F238E27FC236}">
                  <a16:creationId xmlns:a16="http://schemas.microsoft.com/office/drawing/2014/main" id="{F8BF89AB-DC91-FD4F-86FD-07BC51BAEACB}"/>
                </a:ext>
              </a:extLst>
            </p:cNvPr>
            <p:cNvSpPr>
              <a:spLocks/>
            </p:cNvSpPr>
            <p:nvPr/>
          </p:nvSpPr>
          <p:spPr bwMode="auto">
            <a:xfrm>
              <a:off x="12620561"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4" name="Freeform 672">
              <a:extLst>
                <a:ext uri="{FF2B5EF4-FFF2-40B4-BE49-F238E27FC236}">
                  <a16:creationId xmlns:a16="http://schemas.microsoft.com/office/drawing/2014/main" id="{C43A529C-AE08-B645-BC71-881D001018F7}"/>
                </a:ext>
              </a:extLst>
            </p:cNvPr>
            <p:cNvSpPr>
              <a:spLocks/>
            </p:cNvSpPr>
            <p:nvPr/>
          </p:nvSpPr>
          <p:spPr bwMode="auto">
            <a:xfrm>
              <a:off x="12881710"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5" name="Freeform 673">
              <a:extLst>
                <a:ext uri="{FF2B5EF4-FFF2-40B4-BE49-F238E27FC236}">
                  <a16:creationId xmlns:a16="http://schemas.microsoft.com/office/drawing/2014/main" id="{B32A6A79-8681-1E45-8BC2-4DE49E302754}"/>
                </a:ext>
              </a:extLst>
            </p:cNvPr>
            <p:cNvSpPr>
              <a:spLocks/>
            </p:cNvSpPr>
            <p:nvPr/>
          </p:nvSpPr>
          <p:spPr bwMode="auto">
            <a:xfrm>
              <a:off x="12582347" y="6911500"/>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6" name="Freeform 674">
              <a:extLst>
                <a:ext uri="{FF2B5EF4-FFF2-40B4-BE49-F238E27FC236}">
                  <a16:creationId xmlns:a16="http://schemas.microsoft.com/office/drawing/2014/main" id="{BF3482CF-46B9-314D-9F4D-B2348FC6A7EF}"/>
                </a:ext>
              </a:extLst>
            </p:cNvPr>
            <p:cNvSpPr>
              <a:spLocks/>
            </p:cNvSpPr>
            <p:nvPr/>
          </p:nvSpPr>
          <p:spPr bwMode="auto">
            <a:xfrm>
              <a:off x="12630115" y="6930614"/>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7" name="Freeform 675">
              <a:extLst>
                <a:ext uri="{FF2B5EF4-FFF2-40B4-BE49-F238E27FC236}">
                  <a16:creationId xmlns:a16="http://schemas.microsoft.com/office/drawing/2014/main" id="{FD23937E-C429-EE40-8DE9-4729B9330CE0}"/>
                </a:ext>
              </a:extLst>
            </p:cNvPr>
            <p:cNvSpPr>
              <a:spLocks/>
            </p:cNvSpPr>
            <p:nvPr/>
          </p:nvSpPr>
          <p:spPr bwMode="auto">
            <a:xfrm>
              <a:off x="13655596" y="6984764"/>
              <a:ext cx="178345"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8" name="Freeform 676">
              <a:extLst>
                <a:ext uri="{FF2B5EF4-FFF2-40B4-BE49-F238E27FC236}">
                  <a16:creationId xmlns:a16="http://schemas.microsoft.com/office/drawing/2014/main" id="{6B2BEFAF-AD87-3548-9504-D77EAEFD6FD2}"/>
                </a:ext>
              </a:extLst>
            </p:cNvPr>
            <p:cNvSpPr>
              <a:spLocks/>
            </p:cNvSpPr>
            <p:nvPr/>
          </p:nvSpPr>
          <p:spPr bwMode="auto">
            <a:xfrm>
              <a:off x="13722475" y="7061218"/>
              <a:ext cx="923567"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9" name="Freeform 677">
              <a:extLst>
                <a:ext uri="{FF2B5EF4-FFF2-40B4-BE49-F238E27FC236}">
                  <a16:creationId xmlns:a16="http://schemas.microsoft.com/office/drawing/2014/main" id="{C0CA8EA9-B73E-5043-BC51-526677335AA1}"/>
                </a:ext>
              </a:extLst>
            </p:cNvPr>
            <p:cNvSpPr>
              <a:spLocks/>
            </p:cNvSpPr>
            <p:nvPr/>
          </p:nvSpPr>
          <p:spPr bwMode="auto">
            <a:xfrm>
              <a:off x="13741583"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0" name="Freeform 678">
              <a:extLst>
                <a:ext uri="{FF2B5EF4-FFF2-40B4-BE49-F238E27FC236}">
                  <a16:creationId xmlns:a16="http://schemas.microsoft.com/office/drawing/2014/main" id="{F04E73CB-D94F-6F44-9A62-653E733F2E69}"/>
                </a:ext>
              </a:extLst>
            </p:cNvPr>
            <p:cNvSpPr>
              <a:spLocks/>
            </p:cNvSpPr>
            <p:nvPr/>
          </p:nvSpPr>
          <p:spPr bwMode="auto">
            <a:xfrm>
              <a:off x="13525020" y="6844601"/>
              <a:ext cx="328028"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1" name="Freeform 679">
              <a:extLst>
                <a:ext uri="{FF2B5EF4-FFF2-40B4-BE49-F238E27FC236}">
                  <a16:creationId xmlns:a16="http://schemas.microsoft.com/office/drawing/2014/main" id="{17730DE4-5DDD-E34B-AADC-84464C0B3BE0}"/>
                </a:ext>
              </a:extLst>
            </p:cNvPr>
            <p:cNvSpPr>
              <a:spLocks/>
            </p:cNvSpPr>
            <p:nvPr/>
          </p:nvSpPr>
          <p:spPr bwMode="auto">
            <a:xfrm>
              <a:off x="13751138"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2" name="Freeform 680">
              <a:extLst>
                <a:ext uri="{FF2B5EF4-FFF2-40B4-BE49-F238E27FC236}">
                  <a16:creationId xmlns:a16="http://schemas.microsoft.com/office/drawing/2014/main" id="{C1866470-71AB-A043-8309-909440814A97}"/>
                </a:ext>
              </a:extLst>
            </p:cNvPr>
            <p:cNvSpPr>
              <a:spLocks/>
            </p:cNvSpPr>
            <p:nvPr/>
          </p:nvSpPr>
          <p:spPr bwMode="auto">
            <a:xfrm>
              <a:off x="13833939"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3" name="Freeform 681">
              <a:extLst>
                <a:ext uri="{FF2B5EF4-FFF2-40B4-BE49-F238E27FC236}">
                  <a16:creationId xmlns:a16="http://schemas.microsoft.com/office/drawing/2014/main" id="{D16F665F-3CF2-674C-8CD3-378DEBC762E5}"/>
                </a:ext>
              </a:extLst>
            </p:cNvPr>
            <p:cNvSpPr>
              <a:spLocks/>
            </p:cNvSpPr>
            <p:nvPr/>
          </p:nvSpPr>
          <p:spPr bwMode="auto">
            <a:xfrm>
              <a:off x="13311648" y="7220496"/>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4" name="Freeform 682">
              <a:extLst>
                <a:ext uri="{FF2B5EF4-FFF2-40B4-BE49-F238E27FC236}">
                  <a16:creationId xmlns:a16="http://schemas.microsoft.com/office/drawing/2014/main" id="{0D67ADFD-A18D-1F46-BD0F-A9B8120D0C85}"/>
                </a:ext>
              </a:extLst>
            </p:cNvPr>
            <p:cNvSpPr>
              <a:spLocks/>
            </p:cNvSpPr>
            <p:nvPr/>
          </p:nvSpPr>
          <p:spPr bwMode="auto">
            <a:xfrm>
              <a:off x="13461327"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5" name="Freeform 683">
              <a:extLst>
                <a:ext uri="{FF2B5EF4-FFF2-40B4-BE49-F238E27FC236}">
                  <a16:creationId xmlns:a16="http://schemas.microsoft.com/office/drawing/2014/main" id="{7ACB82FA-A9E6-6A4C-8393-8268D578F3DD}"/>
                </a:ext>
              </a:extLst>
            </p:cNvPr>
            <p:cNvSpPr>
              <a:spLocks/>
            </p:cNvSpPr>
            <p:nvPr/>
          </p:nvSpPr>
          <p:spPr bwMode="auto">
            <a:xfrm>
              <a:off x="12872154" y="6946541"/>
              <a:ext cx="885350"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6" name="Freeform 684">
              <a:extLst>
                <a:ext uri="{FF2B5EF4-FFF2-40B4-BE49-F238E27FC236}">
                  <a16:creationId xmlns:a16="http://schemas.microsoft.com/office/drawing/2014/main" id="{7B55E7F9-DA08-424F-BCF4-13DD7F5BB76E}"/>
                </a:ext>
              </a:extLst>
            </p:cNvPr>
            <p:cNvSpPr>
              <a:spLocks/>
            </p:cNvSpPr>
            <p:nvPr/>
          </p:nvSpPr>
          <p:spPr bwMode="auto">
            <a:xfrm>
              <a:off x="13273428" y="7481712"/>
              <a:ext cx="980891"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7" name="Freeform 685">
              <a:extLst>
                <a:ext uri="{FF2B5EF4-FFF2-40B4-BE49-F238E27FC236}">
                  <a16:creationId xmlns:a16="http://schemas.microsoft.com/office/drawing/2014/main" id="{60DDDC62-B67B-8E45-8AEB-B52F6ADA64A8}"/>
                </a:ext>
              </a:extLst>
            </p:cNvPr>
            <p:cNvSpPr>
              <a:spLocks/>
            </p:cNvSpPr>
            <p:nvPr/>
          </p:nvSpPr>
          <p:spPr bwMode="auto">
            <a:xfrm>
              <a:off x="13292536" y="7424370"/>
              <a:ext cx="194267"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8" name="Freeform 686">
              <a:extLst>
                <a:ext uri="{FF2B5EF4-FFF2-40B4-BE49-F238E27FC236}">
                  <a16:creationId xmlns:a16="http://schemas.microsoft.com/office/drawing/2014/main" id="{FC959747-732D-2A4A-AAA3-E10D54D6BE88}"/>
                </a:ext>
              </a:extLst>
            </p:cNvPr>
            <p:cNvSpPr>
              <a:spLocks/>
            </p:cNvSpPr>
            <p:nvPr/>
          </p:nvSpPr>
          <p:spPr bwMode="auto">
            <a:xfrm>
              <a:off x="13302092"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9" name="Freeform 687">
              <a:extLst>
                <a:ext uri="{FF2B5EF4-FFF2-40B4-BE49-F238E27FC236}">
                  <a16:creationId xmlns:a16="http://schemas.microsoft.com/office/drawing/2014/main" id="{6EAB5530-0D4D-3F45-9EBB-BDDB4A43D600}"/>
                </a:ext>
              </a:extLst>
            </p:cNvPr>
            <p:cNvSpPr>
              <a:spLocks/>
            </p:cNvSpPr>
            <p:nvPr/>
          </p:nvSpPr>
          <p:spPr bwMode="auto">
            <a:xfrm>
              <a:off x="13292536"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0" name="Freeform 688">
              <a:extLst>
                <a:ext uri="{FF2B5EF4-FFF2-40B4-BE49-F238E27FC236}">
                  <a16:creationId xmlns:a16="http://schemas.microsoft.com/office/drawing/2014/main" id="{E872447B-67CC-9F46-8DD2-A0A6BB831C46}"/>
                </a:ext>
              </a:extLst>
            </p:cNvPr>
            <p:cNvSpPr>
              <a:spLocks/>
            </p:cNvSpPr>
            <p:nvPr/>
          </p:nvSpPr>
          <p:spPr bwMode="auto">
            <a:xfrm>
              <a:off x="13254321" y="7424370"/>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1" name="Freeform 689">
              <a:extLst>
                <a:ext uri="{FF2B5EF4-FFF2-40B4-BE49-F238E27FC236}">
                  <a16:creationId xmlns:a16="http://schemas.microsoft.com/office/drawing/2014/main" id="{D9426197-CCE3-2F41-A871-259435CB1968}"/>
                </a:ext>
              </a:extLst>
            </p:cNvPr>
            <p:cNvSpPr>
              <a:spLocks/>
            </p:cNvSpPr>
            <p:nvPr/>
          </p:nvSpPr>
          <p:spPr bwMode="auto">
            <a:xfrm>
              <a:off x="14028205"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2" name="Freeform 690">
              <a:extLst>
                <a:ext uri="{FF2B5EF4-FFF2-40B4-BE49-F238E27FC236}">
                  <a16:creationId xmlns:a16="http://schemas.microsoft.com/office/drawing/2014/main" id="{509C99DB-B66C-814B-9C14-4C2C2B826DF5}"/>
                </a:ext>
              </a:extLst>
            </p:cNvPr>
            <p:cNvSpPr>
              <a:spLocks/>
            </p:cNvSpPr>
            <p:nvPr/>
          </p:nvSpPr>
          <p:spPr bwMode="auto">
            <a:xfrm>
              <a:off x="13646043" y="8137935"/>
              <a:ext cx="496814"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3" name="Freeform 691">
              <a:extLst>
                <a:ext uri="{FF2B5EF4-FFF2-40B4-BE49-F238E27FC236}">
                  <a16:creationId xmlns:a16="http://schemas.microsoft.com/office/drawing/2014/main" id="{8235EBE7-7979-4342-A390-160CD3C72C67}"/>
                </a:ext>
              </a:extLst>
            </p:cNvPr>
            <p:cNvSpPr>
              <a:spLocks/>
            </p:cNvSpPr>
            <p:nvPr/>
          </p:nvSpPr>
          <p:spPr bwMode="auto">
            <a:xfrm>
              <a:off x="14085530" y="7790708"/>
              <a:ext cx="382164"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4" name="Freeform 692">
              <a:extLst>
                <a:ext uri="{FF2B5EF4-FFF2-40B4-BE49-F238E27FC236}">
                  <a16:creationId xmlns:a16="http://schemas.microsoft.com/office/drawing/2014/main" id="{5A47C2EE-2FFA-424D-8411-769D793E69C8}"/>
                </a:ext>
              </a:extLst>
            </p:cNvPr>
            <p:cNvSpPr>
              <a:spLocks/>
            </p:cNvSpPr>
            <p:nvPr/>
          </p:nvSpPr>
          <p:spPr bwMode="auto">
            <a:xfrm>
              <a:off x="14897630" y="6892387"/>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5" name="Freeform 693">
              <a:extLst>
                <a:ext uri="{FF2B5EF4-FFF2-40B4-BE49-F238E27FC236}">
                  <a16:creationId xmlns:a16="http://schemas.microsoft.com/office/drawing/2014/main" id="{9F0F83FE-5914-924D-BB65-05AA9F22625E}"/>
                </a:ext>
              </a:extLst>
            </p:cNvPr>
            <p:cNvSpPr>
              <a:spLocks/>
            </p:cNvSpPr>
            <p:nvPr/>
          </p:nvSpPr>
          <p:spPr bwMode="auto">
            <a:xfrm>
              <a:off x="14273429" y="6752222"/>
              <a:ext cx="831211"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6" name="Freeform 694">
              <a:extLst>
                <a:ext uri="{FF2B5EF4-FFF2-40B4-BE49-F238E27FC236}">
                  <a16:creationId xmlns:a16="http://schemas.microsoft.com/office/drawing/2014/main" id="{8FE6A80C-9F2B-F148-A706-404A84199223}"/>
                </a:ext>
              </a:extLst>
            </p:cNvPr>
            <p:cNvSpPr>
              <a:spLocks/>
            </p:cNvSpPr>
            <p:nvPr/>
          </p:nvSpPr>
          <p:spPr bwMode="auto">
            <a:xfrm>
              <a:off x="14525022"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7" name="Freeform 695">
              <a:extLst>
                <a:ext uri="{FF2B5EF4-FFF2-40B4-BE49-F238E27FC236}">
                  <a16:creationId xmlns:a16="http://schemas.microsoft.com/office/drawing/2014/main" id="{F15E7B8A-495E-EE40-A6E4-C3B9F45604A0}"/>
                </a:ext>
              </a:extLst>
            </p:cNvPr>
            <p:cNvSpPr>
              <a:spLocks/>
            </p:cNvSpPr>
            <p:nvPr/>
          </p:nvSpPr>
          <p:spPr bwMode="auto">
            <a:xfrm>
              <a:off x="14095084" y="6921055"/>
              <a:ext cx="681526"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8" name="Freeform 696">
              <a:extLst>
                <a:ext uri="{FF2B5EF4-FFF2-40B4-BE49-F238E27FC236}">
                  <a16:creationId xmlns:a16="http://schemas.microsoft.com/office/drawing/2014/main" id="{27D81D19-886F-6347-84AE-DCE0C0E33DCF}"/>
                </a:ext>
              </a:extLst>
            </p:cNvPr>
            <p:cNvSpPr>
              <a:spLocks/>
            </p:cNvSpPr>
            <p:nvPr/>
          </p:nvSpPr>
          <p:spPr bwMode="auto">
            <a:xfrm>
              <a:off x="14814830" y="7013436"/>
              <a:ext cx="372609"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9" name="Freeform 697">
              <a:extLst>
                <a:ext uri="{FF2B5EF4-FFF2-40B4-BE49-F238E27FC236}">
                  <a16:creationId xmlns:a16="http://schemas.microsoft.com/office/drawing/2014/main" id="{FC31FD35-5883-0947-B99E-97FBB0914EC8}"/>
                </a:ext>
              </a:extLst>
            </p:cNvPr>
            <p:cNvSpPr>
              <a:spLocks/>
            </p:cNvSpPr>
            <p:nvPr/>
          </p:nvSpPr>
          <p:spPr bwMode="auto">
            <a:xfrm>
              <a:off x="14515469" y="7230053"/>
              <a:ext cx="773888"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0" name="Freeform 698">
              <a:extLst>
                <a:ext uri="{FF2B5EF4-FFF2-40B4-BE49-F238E27FC236}">
                  <a16:creationId xmlns:a16="http://schemas.microsoft.com/office/drawing/2014/main" id="{DC74282A-47B8-3244-9E5C-E02CCA17C377}"/>
                </a:ext>
              </a:extLst>
            </p:cNvPr>
            <p:cNvSpPr>
              <a:spLocks/>
            </p:cNvSpPr>
            <p:nvPr/>
          </p:nvSpPr>
          <p:spPr bwMode="auto">
            <a:xfrm>
              <a:off x="14477251" y="7144044"/>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1" name="Freeform 699">
              <a:extLst>
                <a:ext uri="{FF2B5EF4-FFF2-40B4-BE49-F238E27FC236}">
                  <a16:creationId xmlns:a16="http://schemas.microsoft.com/office/drawing/2014/main" id="{684D520C-22F5-9D4A-B779-DFCF0FBE5D9D}"/>
                </a:ext>
              </a:extLst>
            </p:cNvPr>
            <p:cNvSpPr>
              <a:spLocks/>
            </p:cNvSpPr>
            <p:nvPr/>
          </p:nvSpPr>
          <p:spPr bwMode="auto">
            <a:xfrm>
              <a:off x="14413557" y="6742665"/>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2" name="Freeform 700">
              <a:extLst>
                <a:ext uri="{FF2B5EF4-FFF2-40B4-BE49-F238E27FC236}">
                  <a16:creationId xmlns:a16="http://schemas.microsoft.com/office/drawing/2014/main" id="{74DC7A3F-1ABE-8842-80C4-872519CA7E68}"/>
                </a:ext>
              </a:extLst>
            </p:cNvPr>
            <p:cNvSpPr>
              <a:spLocks noEditPoints="1"/>
            </p:cNvSpPr>
            <p:nvPr/>
          </p:nvSpPr>
          <p:spPr bwMode="auto">
            <a:xfrm>
              <a:off x="13824383" y="6153341"/>
              <a:ext cx="1894905"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3" name="Freeform 701">
              <a:extLst>
                <a:ext uri="{FF2B5EF4-FFF2-40B4-BE49-F238E27FC236}">
                  <a16:creationId xmlns:a16="http://schemas.microsoft.com/office/drawing/2014/main" id="{DCB91F60-443A-F84D-B943-C7105852D984}"/>
                </a:ext>
              </a:extLst>
            </p:cNvPr>
            <p:cNvSpPr>
              <a:spLocks/>
            </p:cNvSpPr>
            <p:nvPr/>
          </p:nvSpPr>
          <p:spPr bwMode="auto">
            <a:xfrm>
              <a:off x="14849862" y="7284206"/>
              <a:ext cx="1308917"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4" name="Freeform 702">
              <a:extLst>
                <a:ext uri="{FF2B5EF4-FFF2-40B4-BE49-F238E27FC236}">
                  <a16:creationId xmlns:a16="http://schemas.microsoft.com/office/drawing/2014/main" id="{47CBE9B2-7599-6E40-9CD2-EDC3D2B6FB54}"/>
                </a:ext>
              </a:extLst>
            </p:cNvPr>
            <p:cNvSpPr>
              <a:spLocks/>
            </p:cNvSpPr>
            <p:nvPr/>
          </p:nvSpPr>
          <p:spPr bwMode="auto">
            <a:xfrm>
              <a:off x="15926295" y="7669658"/>
              <a:ext cx="382164"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5" name="Freeform 703">
              <a:extLst>
                <a:ext uri="{FF2B5EF4-FFF2-40B4-BE49-F238E27FC236}">
                  <a16:creationId xmlns:a16="http://schemas.microsoft.com/office/drawing/2014/main" id="{382C923A-AA19-B047-A752-B5843648E0FD}"/>
                </a:ext>
              </a:extLst>
            </p:cNvPr>
            <p:cNvSpPr>
              <a:spLocks/>
            </p:cNvSpPr>
            <p:nvPr/>
          </p:nvSpPr>
          <p:spPr bwMode="auto">
            <a:xfrm>
              <a:off x="15747950"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6" name="Freeform 704">
              <a:extLst>
                <a:ext uri="{FF2B5EF4-FFF2-40B4-BE49-F238E27FC236}">
                  <a16:creationId xmlns:a16="http://schemas.microsoft.com/office/drawing/2014/main" id="{26F71EB0-1C44-9240-BEC0-5734543FCE6D}"/>
                </a:ext>
              </a:extLst>
            </p:cNvPr>
            <p:cNvSpPr>
              <a:spLocks/>
            </p:cNvSpPr>
            <p:nvPr/>
          </p:nvSpPr>
          <p:spPr bwMode="auto">
            <a:xfrm>
              <a:off x="16149224" y="8071036"/>
              <a:ext cx="391720"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7" name="Freeform 705">
              <a:extLst>
                <a:ext uri="{FF2B5EF4-FFF2-40B4-BE49-F238E27FC236}">
                  <a16:creationId xmlns:a16="http://schemas.microsoft.com/office/drawing/2014/main" id="{1176201F-71EC-2E4F-B461-E1AB3593D27D}"/>
                </a:ext>
              </a:extLst>
            </p:cNvPr>
            <p:cNvSpPr>
              <a:spLocks/>
            </p:cNvSpPr>
            <p:nvPr/>
          </p:nvSpPr>
          <p:spPr bwMode="auto">
            <a:xfrm>
              <a:off x="16362600" y="7921315"/>
              <a:ext cx="356687"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8" name="Freeform 706">
              <a:extLst>
                <a:ext uri="{FF2B5EF4-FFF2-40B4-BE49-F238E27FC236}">
                  <a16:creationId xmlns:a16="http://schemas.microsoft.com/office/drawing/2014/main" id="{9B90C6A8-9B1B-EA42-8935-997BCF24F887}"/>
                </a:ext>
              </a:extLst>
            </p:cNvPr>
            <p:cNvSpPr>
              <a:spLocks/>
            </p:cNvSpPr>
            <p:nvPr/>
          </p:nvSpPr>
          <p:spPr bwMode="auto">
            <a:xfrm>
              <a:off x="16279798" y="7978656"/>
              <a:ext cx="343949"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9" name="Freeform 707">
              <a:extLst>
                <a:ext uri="{FF2B5EF4-FFF2-40B4-BE49-F238E27FC236}">
                  <a16:creationId xmlns:a16="http://schemas.microsoft.com/office/drawing/2014/main" id="{470D40D3-B078-614F-A0B2-35E89C56BE9C}"/>
                </a:ext>
              </a:extLst>
            </p:cNvPr>
            <p:cNvSpPr>
              <a:spLocks/>
            </p:cNvSpPr>
            <p:nvPr/>
          </p:nvSpPr>
          <p:spPr bwMode="auto">
            <a:xfrm>
              <a:off x="17754319" y="9119079"/>
              <a:ext cx="420382"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0" name="Freeform 708">
              <a:extLst>
                <a:ext uri="{FF2B5EF4-FFF2-40B4-BE49-F238E27FC236}">
                  <a16:creationId xmlns:a16="http://schemas.microsoft.com/office/drawing/2014/main" id="{0141D369-5683-1644-81F6-E6AB8361ABF1}"/>
                </a:ext>
              </a:extLst>
            </p:cNvPr>
            <p:cNvSpPr>
              <a:spLocks/>
            </p:cNvSpPr>
            <p:nvPr/>
          </p:nvSpPr>
          <p:spPr bwMode="auto">
            <a:xfrm>
              <a:off x="18165148" y="9176424"/>
              <a:ext cx="477707"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1" name="Freeform 709">
              <a:extLst>
                <a:ext uri="{FF2B5EF4-FFF2-40B4-BE49-F238E27FC236}">
                  <a16:creationId xmlns:a16="http://schemas.microsoft.com/office/drawing/2014/main" id="{EF5D438F-12FA-0548-A728-89AF36A4CC6A}"/>
                </a:ext>
              </a:extLst>
            </p:cNvPr>
            <p:cNvSpPr>
              <a:spLocks/>
            </p:cNvSpPr>
            <p:nvPr/>
          </p:nvSpPr>
          <p:spPr bwMode="auto">
            <a:xfrm>
              <a:off x="16681072" y="8829198"/>
              <a:ext cx="477707"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2" name="Freeform 710">
              <a:extLst>
                <a:ext uri="{FF2B5EF4-FFF2-40B4-BE49-F238E27FC236}">
                  <a16:creationId xmlns:a16="http://schemas.microsoft.com/office/drawing/2014/main" id="{D6FBDE45-EF8F-D041-913F-263D1F62FFFF}"/>
                </a:ext>
              </a:extLst>
            </p:cNvPr>
            <p:cNvSpPr>
              <a:spLocks/>
            </p:cNvSpPr>
            <p:nvPr/>
          </p:nvSpPr>
          <p:spPr bwMode="auto">
            <a:xfrm>
              <a:off x="16709733" y="8717702"/>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3" name="Freeform 711">
              <a:extLst>
                <a:ext uri="{FF2B5EF4-FFF2-40B4-BE49-F238E27FC236}">
                  <a16:creationId xmlns:a16="http://schemas.microsoft.com/office/drawing/2014/main" id="{82FB2AB5-622D-DB4A-92A9-70AE371EAB35}"/>
                </a:ext>
              </a:extLst>
            </p:cNvPr>
            <p:cNvSpPr>
              <a:spLocks/>
            </p:cNvSpPr>
            <p:nvPr/>
          </p:nvSpPr>
          <p:spPr bwMode="auto">
            <a:xfrm>
              <a:off x="15776615"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4" name="Freeform 712">
              <a:extLst>
                <a:ext uri="{FF2B5EF4-FFF2-40B4-BE49-F238E27FC236}">
                  <a16:creationId xmlns:a16="http://schemas.microsoft.com/office/drawing/2014/main" id="{A691721A-B927-0840-8C07-FE86E58AF486}"/>
                </a:ext>
              </a:extLst>
            </p:cNvPr>
            <p:cNvSpPr>
              <a:spLocks/>
            </p:cNvSpPr>
            <p:nvPr/>
          </p:nvSpPr>
          <p:spPr bwMode="auto">
            <a:xfrm>
              <a:off x="15410372" y="7574093"/>
              <a:ext cx="347131"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5" name="Freeform 713">
              <a:extLst>
                <a:ext uri="{FF2B5EF4-FFF2-40B4-BE49-F238E27FC236}">
                  <a16:creationId xmlns:a16="http://schemas.microsoft.com/office/drawing/2014/main" id="{97264CB4-B1D9-4649-B14E-DE85F8E903BE}"/>
                </a:ext>
              </a:extLst>
            </p:cNvPr>
            <p:cNvSpPr>
              <a:spLocks/>
            </p:cNvSpPr>
            <p:nvPr/>
          </p:nvSpPr>
          <p:spPr bwMode="auto">
            <a:xfrm>
              <a:off x="16372154" y="8360922"/>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6" name="Freeform 714">
              <a:extLst>
                <a:ext uri="{FF2B5EF4-FFF2-40B4-BE49-F238E27FC236}">
                  <a16:creationId xmlns:a16="http://schemas.microsoft.com/office/drawing/2014/main" id="{15E5E66E-4B91-BC43-AFC4-E689F2E0562F}"/>
                </a:ext>
              </a:extLst>
            </p:cNvPr>
            <p:cNvSpPr>
              <a:spLocks/>
            </p:cNvSpPr>
            <p:nvPr/>
          </p:nvSpPr>
          <p:spPr bwMode="auto">
            <a:xfrm>
              <a:off x="16270242" y="8743185"/>
              <a:ext cx="207005"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7" name="Freeform 715">
              <a:extLst>
                <a:ext uri="{FF2B5EF4-FFF2-40B4-BE49-F238E27FC236}">
                  <a16:creationId xmlns:a16="http://schemas.microsoft.com/office/drawing/2014/main" id="{94828DD9-992C-0A4F-98A0-F68D50A2CC2D}"/>
                </a:ext>
              </a:extLst>
            </p:cNvPr>
            <p:cNvSpPr>
              <a:spLocks/>
            </p:cNvSpPr>
            <p:nvPr/>
          </p:nvSpPr>
          <p:spPr bwMode="auto">
            <a:xfrm>
              <a:off x="15104639" y="6264833"/>
              <a:ext cx="2799365" cy="182531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8" name="Freeform 716">
              <a:extLst>
                <a:ext uri="{FF2B5EF4-FFF2-40B4-BE49-F238E27FC236}">
                  <a16:creationId xmlns:a16="http://schemas.microsoft.com/office/drawing/2014/main" id="{3992A8AB-6674-9F45-BFE7-7266B7510AAE}"/>
                </a:ext>
              </a:extLst>
            </p:cNvPr>
            <p:cNvSpPr>
              <a:spLocks/>
            </p:cNvSpPr>
            <p:nvPr/>
          </p:nvSpPr>
          <p:spPr bwMode="auto">
            <a:xfrm>
              <a:off x="15747950" y="6357215"/>
              <a:ext cx="1464967"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9" name="Freeform 717">
              <a:extLst>
                <a:ext uri="{FF2B5EF4-FFF2-40B4-BE49-F238E27FC236}">
                  <a16:creationId xmlns:a16="http://schemas.microsoft.com/office/drawing/2014/main" id="{06F1D3FE-6428-9440-B201-77E88AD5D60B}"/>
                </a:ext>
              </a:extLst>
            </p:cNvPr>
            <p:cNvSpPr>
              <a:spLocks/>
            </p:cNvSpPr>
            <p:nvPr/>
          </p:nvSpPr>
          <p:spPr bwMode="auto">
            <a:xfrm>
              <a:off x="12219289"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0" name="Freeform 718">
              <a:extLst>
                <a:ext uri="{FF2B5EF4-FFF2-40B4-BE49-F238E27FC236}">
                  <a16:creationId xmlns:a16="http://schemas.microsoft.com/office/drawing/2014/main" id="{3907EA93-2606-B741-AAFF-B0A76D0F69DD}"/>
                </a:ext>
              </a:extLst>
            </p:cNvPr>
            <p:cNvSpPr>
              <a:spLocks/>
            </p:cNvSpPr>
            <p:nvPr/>
          </p:nvSpPr>
          <p:spPr bwMode="auto">
            <a:xfrm>
              <a:off x="12649227" y="5057512"/>
              <a:ext cx="503185"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1" name="Freeform 719">
              <a:extLst>
                <a:ext uri="{FF2B5EF4-FFF2-40B4-BE49-F238E27FC236}">
                  <a16:creationId xmlns:a16="http://schemas.microsoft.com/office/drawing/2014/main" id="{AE316246-176E-D143-B9A7-D4FF5A5091A1}"/>
                </a:ext>
              </a:extLst>
            </p:cNvPr>
            <p:cNvSpPr>
              <a:spLocks/>
            </p:cNvSpPr>
            <p:nvPr/>
          </p:nvSpPr>
          <p:spPr bwMode="auto">
            <a:xfrm>
              <a:off x="11929481" y="4965129"/>
              <a:ext cx="1194268"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2" name="Freeform 720">
              <a:extLst>
                <a:ext uri="{FF2B5EF4-FFF2-40B4-BE49-F238E27FC236}">
                  <a16:creationId xmlns:a16="http://schemas.microsoft.com/office/drawing/2014/main" id="{4E71E11F-598E-B04D-B2EB-3BA1386E597B}"/>
                </a:ext>
              </a:extLst>
            </p:cNvPr>
            <p:cNvSpPr>
              <a:spLocks noEditPoints="1"/>
            </p:cNvSpPr>
            <p:nvPr/>
          </p:nvSpPr>
          <p:spPr bwMode="auto">
            <a:xfrm>
              <a:off x="12945402" y="4366247"/>
              <a:ext cx="7563695"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3" name="Freeform 721">
              <a:extLst>
                <a:ext uri="{FF2B5EF4-FFF2-40B4-BE49-F238E27FC236}">
                  <a16:creationId xmlns:a16="http://schemas.microsoft.com/office/drawing/2014/main" id="{85DF0870-1DC2-DE49-8D55-99DDBBBDC15A}"/>
                </a:ext>
              </a:extLst>
            </p:cNvPr>
            <p:cNvSpPr>
              <a:spLocks/>
            </p:cNvSpPr>
            <p:nvPr/>
          </p:nvSpPr>
          <p:spPr bwMode="auto">
            <a:xfrm>
              <a:off x="18193809"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4" name="Freeform 722">
              <a:extLst>
                <a:ext uri="{FF2B5EF4-FFF2-40B4-BE49-F238E27FC236}">
                  <a16:creationId xmlns:a16="http://schemas.microsoft.com/office/drawing/2014/main" id="{80B21336-BEAC-8148-BC6A-078220DC497B}"/>
                </a:ext>
              </a:extLst>
            </p:cNvPr>
            <p:cNvSpPr>
              <a:spLocks/>
            </p:cNvSpPr>
            <p:nvPr/>
          </p:nvSpPr>
          <p:spPr bwMode="auto">
            <a:xfrm>
              <a:off x="18222471"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5" name="Freeform 723">
              <a:extLst>
                <a:ext uri="{FF2B5EF4-FFF2-40B4-BE49-F238E27FC236}">
                  <a16:creationId xmlns:a16="http://schemas.microsoft.com/office/drawing/2014/main" id="{B78AF279-D036-5649-AD7A-036C16B2DB1E}"/>
                </a:ext>
              </a:extLst>
            </p:cNvPr>
            <p:cNvSpPr>
              <a:spLocks/>
            </p:cNvSpPr>
            <p:nvPr/>
          </p:nvSpPr>
          <p:spPr bwMode="auto">
            <a:xfrm>
              <a:off x="17483619" y="7153602"/>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6" name="Freeform 724">
              <a:extLst>
                <a:ext uri="{FF2B5EF4-FFF2-40B4-BE49-F238E27FC236}">
                  <a16:creationId xmlns:a16="http://schemas.microsoft.com/office/drawing/2014/main" id="{B1F40B29-5067-8941-AB5E-BB64A018779A}"/>
                </a:ext>
              </a:extLst>
            </p:cNvPr>
            <p:cNvSpPr>
              <a:spLocks/>
            </p:cNvSpPr>
            <p:nvPr/>
          </p:nvSpPr>
          <p:spPr bwMode="auto">
            <a:xfrm>
              <a:off x="17400819"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7" name="Freeform 725">
              <a:extLst>
                <a:ext uri="{FF2B5EF4-FFF2-40B4-BE49-F238E27FC236}">
                  <a16:creationId xmlns:a16="http://schemas.microsoft.com/office/drawing/2014/main" id="{C75750AF-1B80-A048-B03A-3E1F72E92223}"/>
                </a:ext>
              </a:extLst>
            </p:cNvPr>
            <p:cNvSpPr>
              <a:spLocks/>
            </p:cNvSpPr>
            <p:nvPr/>
          </p:nvSpPr>
          <p:spPr bwMode="auto">
            <a:xfrm>
              <a:off x="11209737"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8" name="Freeform 726">
              <a:extLst>
                <a:ext uri="{FF2B5EF4-FFF2-40B4-BE49-F238E27FC236}">
                  <a16:creationId xmlns:a16="http://schemas.microsoft.com/office/drawing/2014/main" id="{3F4DE59D-6579-F441-A0F2-BFB429502318}"/>
                </a:ext>
              </a:extLst>
            </p:cNvPr>
            <p:cNvSpPr>
              <a:spLocks/>
            </p:cNvSpPr>
            <p:nvPr/>
          </p:nvSpPr>
          <p:spPr bwMode="auto">
            <a:xfrm>
              <a:off x="11321199" y="6153341"/>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9" name="Freeform 727">
              <a:extLst>
                <a:ext uri="{FF2B5EF4-FFF2-40B4-BE49-F238E27FC236}">
                  <a16:creationId xmlns:a16="http://schemas.microsoft.com/office/drawing/2014/main" id="{330A18D3-19DE-3B42-8313-B4DA497FA304}"/>
                </a:ext>
              </a:extLst>
            </p:cNvPr>
            <p:cNvSpPr>
              <a:spLocks/>
            </p:cNvSpPr>
            <p:nvPr/>
          </p:nvSpPr>
          <p:spPr bwMode="auto">
            <a:xfrm>
              <a:off x="11267060" y="6854159"/>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0" name="Freeform 728">
              <a:extLst>
                <a:ext uri="{FF2B5EF4-FFF2-40B4-BE49-F238E27FC236}">
                  <a16:creationId xmlns:a16="http://schemas.microsoft.com/office/drawing/2014/main" id="{A06852D7-0696-D145-98C4-537C8EBA2F1B}"/>
                </a:ext>
              </a:extLst>
            </p:cNvPr>
            <p:cNvSpPr>
              <a:spLocks/>
            </p:cNvSpPr>
            <p:nvPr/>
          </p:nvSpPr>
          <p:spPr bwMode="auto">
            <a:xfrm>
              <a:off x="11267060"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1" name="Freeform 729">
              <a:extLst>
                <a:ext uri="{FF2B5EF4-FFF2-40B4-BE49-F238E27FC236}">
                  <a16:creationId xmlns:a16="http://schemas.microsoft.com/office/drawing/2014/main" id="{112531B2-6637-3A42-976F-B08CE2459D08}"/>
                </a:ext>
              </a:extLst>
            </p:cNvPr>
            <p:cNvSpPr>
              <a:spLocks/>
            </p:cNvSpPr>
            <p:nvPr/>
          </p:nvSpPr>
          <p:spPr bwMode="auto">
            <a:xfrm>
              <a:off x="13069607" y="9510902"/>
              <a:ext cx="493632"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2" name="Freeform 730">
              <a:extLst>
                <a:ext uri="{FF2B5EF4-FFF2-40B4-BE49-F238E27FC236}">
                  <a16:creationId xmlns:a16="http://schemas.microsoft.com/office/drawing/2014/main" id="{B2C3D3BE-D8CB-7541-8398-E5BCF44A998D}"/>
                </a:ext>
              </a:extLst>
            </p:cNvPr>
            <p:cNvSpPr>
              <a:spLocks/>
            </p:cNvSpPr>
            <p:nvPr/>
          </p:nvSpPr>
          <p:spPr bwMode="auto">
            <a:xfrm>
              <a:off x="13181072" y="9485419"/>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3" name="Freeform 731">
              <a:extLst>
                <a:ext uri="{FF2B5EF4-FFF2-40B4-BE49-F238E27FC236}">
                  <a16:creationId xmlns:a16="http://schemas.microsoft.com/office/drawing/2014/main" id="{AA9A2A03-7B25-CF46-8FDA-34F65A81EC6D}"/>
                </a:ext>
              </a:extLst>
            </p:cNvPr>
            <p:cNvSpPr>
              <a:spLocks/>
            </p:cNvSpPr>
            <p:nvPr/>
          </p:nvSpPr>
          <p:spPr bwMode="auto">
            <a:xfrm>
              <a:off x="12674702" y="9418522"/>
              <a:ext cx="560508"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4" name="Freeform 732">
              <a:extLst>
                <a:ext uri="{FF2B5EF4-FFF2-40B4-BE49-F238E27FC236}">
                  <a16:creationId xmlns:a16="http://schemas.microsoft.com/office/drawing/2014/main" id="{710FF493-1484-6943-BF0A-7F06285FF3DE}"/>
                </a:ext>
              </a:extLst>
            </p:cNvPr>
            <p:cNvSpPr>
              <a:spLocks/>
            </p:cNvSpPr>
            <p:nvPr/>
          </p:nvSpPr>
          <p:spPr bwMode="auto">
            <a:xfrm>
              <a:off x="12247953" y="9839015"/>
              <a:ext cx="595541"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5" name="Freeform 733">
              <a:extLst>
                <a:ext uri="{FF2B5EF4-FFF2-40B4-BE49-F238E27FC236}">
                  <a16:creationId xmlns:a16="http://schemas.microsoft.com/office/drawing/2014/main" id="{5302DD10-297D-204E-932A-8663075A2277}"/>
                </a:ext>
              </a:extLst>
            </p:cNvPr>
            <p:cNvSpPr>
              <a:spLocks/>
            </p:cNvSpPr>
            <p:nvPr/>
          </p:nvSpPr>
          <p:spPr bwMode="auto">
            <a:xfrm>
              <a:off x="12263875" y="8781416"/>
              <a:ext cx="850320"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6" name="Freeform 734">
              <a:extLst>
                <a:ext uri="{FF2B5EF4-FFF2-40B4-BE49-F238E27FC236}">
                  <a16:creationId xmlns:a16="http://schemas.microsoft.com/office/drawing/2014/main" id="{0EEB9F2C-3327-BD49-BC3A-4D44B30FE846}"/>
                </a:ext>
              </a:extLst>
            </p:cNvPr>
            <p:cNvSpPr>
              <a:spLocks/>
            </p:cNvSpPr>
            <p:nvPr/>
          </p:nvSpPr>
          <p:spPr bwMode="auto">
            <a:xfrm>
              <a:off x="12254321" y="9307031"/>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7" name="Freeform 735">
              <a:extLst>
                <a:ext uri="{FF2B5EF4-FFF2-40B4-BE49-F238E27FC236}">
                  <a16:creationId xmlns:a16="http://schemas.microsoft.com/office/drawing/2014/main" id="{DFF8E43E-2900-BB4E-9C18-450CF6A2482D}"/>
                </a:ext>
              </a:extLst>
            </p:cNvPr>
            <p:cNvSpPr>
              <a:spLocks/>
            </p:cNvSpPr>
            <p:nvPr/>
          </p:nvSpPr>
          <p:spPr bwMode="auto">
            <a:xfrm>
              <a:off x="12591902" y="9867686"/>
              <a:ext cx="429937"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8" name="Freeform 736">
              <a:extLst>
                <a:ext uri="{FF2B5EF4-FFF2-40B4-BE49-F238E27FC236}">
                  <a16:creationId xmlns:a16="http://schemas.microsoft.com/office/drawing/2014/main" id="{90BF5145-7CED-6A43-8DCB-9CE592396488}"/>
                </a:ext>
              </a:extLst>
            </p:cNvPr>
            <p:cNvSpPr>
              <a:spLocks/>
            </p:cNvSpPr>
            <p:nvPr/>
          </p:nvSpPr>
          <p:spPr bwMode="auto">
            <a:xfrm>
              <a:off x="12824385" y="9775302"/>
              <a:ext cx="366242"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9" name="Freeform 737">
              <a:extLst>
                <a:ext uri="{FF2B5EF4-FFF2-40B4-BE49-F238E27FC236}">
                  <a16:creationId xmlns:a16="http://schemas.microsoft.com/office/drawing/2014/main" id="{92688BB6-B18B-9E42-AF4C-46F9AD4F4362}"/>
                </a:ext>
              </a:extLst>
            </p:cNvPr>
            <p:cNvSpPr>
              <a:spLocks/>
            </p:cNvSpPr>
            <p:nvPr/>
          </p:nvSpPr>
          <p:spPr bwMode="auto">
            <a:xfrm>
              <a:off x="13069607"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0" name="Freeform 738">
              <a:extLst>
                <a:ext uri="{FF2B5EF4-FFF2-40B4-BE49-F238E27FC236}">
                  <a16:creationId xmlns:a16="http://schemas.microsoft.com/office/drawing/2014/main" id="{A127E0BF-FADA-8F45-9576-18A8D500FA62}"/>
                </a:ext>
              </a:extLst>
            </p:cNvPr>
            <p:cNvSpPr>
              <a:spLocks noEditPoints="1"/>
            </p:cNvSpPr>
            <p:nvPr/>
          </p:nvSpPr>
          <p:spPr bwMode="auto">
            <a:xfrm>
              <a:off x="12442219" y="10090674"/>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1" name="Freeform 739">
              <a:extLst>
                <a:ext uri="{FF2B5EF4-FFF2-40B4-BE49-F238E27FC236}">
                  <a16:creationId xmlns:a16="http://schemas.microsoft.com/office/drawing/2014/main" id="{A4C88DDC-2DA2-5C45-B3C4-650E152AEE65}"/>
                </a:ext>
              </a:extLst>
            </p:cNvPr>
            <p:cNvSpPr>
              <a:spLocks/>
            </p:cNvSpPr>
            <p:nvPr/>
          </p:nvSpPr>
          <p:spPr bwMode="auto">
            <a:xfrm>
              <a:off x="12919924" y="10399673"/>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2" name="Freeform 740">
              <a:extLst>
                <a:ext uri="{FF2B5EF4-FFF2-40B4-BE49-F238E27FC236}">
                  <a16:creationId xmlns:a16="http://schemas.microsoft.com/office/drawing/2014/main" id="{07DFA924-B5F6-6947-A260-E703C63E0744}"/>
                </a:ext>
              </a:extLst>
            </p:cNvPr>
            <p:cNvSpPr>
              <a:spLocks/>
            </p:cNvSpPr>
            <p:nvPr/>
          </p:nvSpPr>
          <p:spPr bwMode="auto">
            <a:xfrm>
              <a:off x="12263875" y="9240131"/>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3" name="Freeform 741">
              <a:extLst>
                <a:ext uri="{FF2B5EF4-FFF2-40B4-BE49-F238E27FC236}">
                  <a16:creationId xmlns:a16="http://schemas.microsoft.com/office/drawing/2014/main" id="{FB84F6BA-83BD-5148-BF66-6DB855529A91}"/>
                </a:ext>
              </a:extLst>
            </p:cNvPr>
            <p:cNvSpPr>
              <a:spLocks/>
            </p:cNvSpPr>
            <p:nvPr/>
          </p:nvSpPr>
          <p:spPr bwMode="auto">
            <a:xfrm>
              <a:off x="12219287" y="8857868"/>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4" name="Freeform 742">
              <a:extLst>
                <a:ext uri="{FF2B5EF4-FFF2-40B4-BE49-F238E27FC236}">
                  <a16:creationId xmlns:a16="http://schemas.microsoft.com/office/drawing/2014/main" id="{1EC1E641-2941-CB40-BEDF-C393B40F3D96}"/>
                </a:ext>
              </a:extLst>
            </p:cNvPr>
            <p:cNvSpPr>
              <a:spLocks/>
            </p:cNvSpPr>
            <p:nvPr/>
          </p:nvSpPr>
          <p:spPr bwMode="auto">
            <a:xfrm>
              <a:off x="12359416" y="8520198"/>
              <a:ext cx="595541"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5" name="Freeform 743">
              <a:extLst>
                <a:ext uri="{FF2B5EF4-FFF2-40B4-BE49-F238E27FC236}">
                  <a16:creationId xmlns:a16="http://schemas.microsoft.com/office/drawing/2014/main" id="{A0E19240-18FB-9340-8144-0C009B2AE7DF}"/>
                </a:ext>
              </a:extLst>
            </p:cNvPr>
            <p:cNvSpPr>
              <a:spLocks/>
            </p:cNvSpPr>
            <p:nvPr/>
          </p:nvSpPr>
          <p:spPr bwMode="auto">
            <a:xfrm>
              <a:off x="11696995" y="7921316"/>
              <a:ext cx="1092358"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6" name="Freeform 744">
              <a:extLst>
                <a:ext uri="{FF2B5EF4-FFF2-40B4-BE49-F238E27FC236}">
                  <a16:creationId xmlns:a16="http://schemas.microsoft.com/office/drawing/2014/main" id="{1320A86A-671A-3D48-8473-1FE6CCB3A45B}"/>
                </a:ext>
              </a:extLst>
            </p:cNvPr>
            <p:cNvSpPr>
              <a:spLocks/>
            </p:cNvSpPr>
            <p:nvPr/>
          </p:nvSpPr>
          <p:spPr bwMode="auto">
            <a:xfrm>
              <a:off x="12684255" y="7940430"/>
              <a:ext cx="767516" cy="946108"/>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7" name="Freeform 745">
              <a:extLst>
                <a:ext uri="{FF2B5EF4-FFF2-40B4-BE49-F238E27FC236}">
                  <a16:creationId xmlns:a16="http://schemas.microsoft.com/office/drawing/2014/main" id="{0D38F854-8856-AE42-844C-41F7143CAAA8}"/>
                </a:ext>
              </a:extLst>
            </p:cNvPr>
            <p:cNvSpPr>
              <a:spLocks/>
            </p:cNvSpPr>
            <p:nvPr/>
          </p:nvSpPr>
          <p:spPr bwMode="auto">
            <a:xfrm>
              <a:off x="13356235" y="8182531"/>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8" name="Freeform 746">
              <a:extLst>
                <a:ext uri="{FF2B5EF4-FFF2-40B4-BE49-F238E27FC236}">
                  <a16:creationId xmlns:a16="http://schemas.microsoft.com/office/drawing/2014/main" id="{6DC28BE5-C207-D048-92F3-E0CD6E6EC47E}"/>
                </a:ext>
              </a:extLst>
            </p:cNvPr>
            <p:cNvSpPr>
              <a:spLocks/>
            </p:cNvSpPr>
            <p:nvPr/>
          </p:nvSpPr>
          <p:spPr bwMode="auto">
            <a:xfrm>
              <a:off x="13200180" y="8313140"/>
              <a:ext cx="691082"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9" name="Freeform 747">
              <a:extLst>
                <a:ext uri="{FF2B5EF4-FFF2-40B4-BE49-F238E27FC236}">
                  <a16:creationId xmlns:a16="http://schemas.microsoft.com/office/drawing/2014/main" id="{586FB040-B5F6-4142-A452-B17BE0A9C20F}"/>
                </a:ext>
              </a:extLst>
            </p:cNvPr>
            <p:cNvSpPr>
              <a:spLocks/>
            </p:cNvSpPr>
            <p:nvPr/>
          </p:nvSpPr>
          <p:spPr bwMode="auto">
            <a:xfrm>
              <a:off x="13235213" y="8481974"/>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0" name="Freeform 748">
              <a:extLst>
                <a:ext uri="{FF2B5EF4-FFF2-40B4-BE49-F238E27FC236}">
                  <a16:creationId xmlns:a16="http://schemas.microsoft.com/office/drawing/2014/main" id="{B02A42BE-30C7-C64C-815F-65DABD42E536}"/>
                </a:ext>
              </a:extLst>
            </p:cNvPr>
            <p:cNvSpPr>
              <a:spLocks/>
            </p:cNvSpPr>
            <p:nvPr/>
          </p:nvSpPr>
          <p:spPr bwMode="auto">
            <a:xfrm>
              <a:off x="13601457"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1" name="Freeform 749">
              <a:extLst>
                <a:ext uri="{FF2B5EF4-FFF2-40B4-BE49-F238E27FC236}">
                  <a16:creationId xmlns:a16="http://schemas.microsoft.com/office/drawing/2014/main" id="{2036A381-61C8-5649-A10C-EA266CEC5E86}"/>
                </a:ext>
              </a:extLst>
            </p:cNvPr>
            <p:cNvSpPr>
              <a:spLocks/>
            </p:cNvSpPr>
            <p:nvPr/>
          </p:nvSpPr>
          <p:spPr bwMode="auto">
            <a:xfrm>
              <a:off x="13040947" y="8848312"/>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2" name="Freeform 750">
              <a:extLst>
                <a:ext uri="{FF2B5EF4-FFF2-40B4-BE49-F238E27FC236}">
                  <a16:creationId xmlns:a16="http://schemas.microsoft.com/office/drawing/2014/main" id="{BAE151A3-A82D-4348-8EF0-F145BE68CF1C}"/>
                </a:ext>
              </a:extLst>
            </p:cNvPr>
            <p:cNvSpPr>
              <a:spLocks/>
            </p:cNvSpPr>
            <p:nvPr/>
          </p:nvSpPr>
          <p:spPr bwMode="auto">
            <a:xfrm>
              <a:off x="13012283" y="9147752"/>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3" name="Freeform 751">
              <a:extLst>
                <a:ext uri="{FF2B5EF4-FFF2-40B4-BE49-F238E27FC236}">
                  <a16:creationId xmlns:a16="http://schemas.microsoft.com/office/drawing/2014/main" id="{369C9C3D-4A09-7647-AADD-3178BD575F1D}"/>
                </a:ext>
              </a:extLst>
            </p:cNvPr>
            <p:cNvSpPr>
              <a:spLocks/>
            </p:cNvSpPr>
            <p:nvPr/>
          </p:nvSpPr>
          <p:spPr bwMode="auto">
            <a:xfrm>
              <a:off x="13012283" y="9090414"/>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4" name="Freeform 752">
              <a:extLst>
                <a:ext uri="{FF2B5EF4-FFF2-40B4-BE49-F238E27FC236}">
                  <a16:creationId xmlns:a16="http://schemas.microsoft.com/office/drawing/2014/main" id="{DD8F76DD-BD38-3D46-905A-9DB5779DBBE8}"/>
                </a:ext>
              </a:extLst>
            </p:cNvPr>
            <p:cNvSpPr>
              <a:spLocks/>
            </p:cNvSpPr>
            <p:nvPr/>
          </p:nvSpPr>
          <p:spPr bwMode="auto">
            <a:xfrm>
              <a:off x="13031392" y="9061742"/>
              <a:ext cx="503185"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5" name="Freeform 753">
              <a:extLst>
                <a:ext uri="{FF2B5EF4-FFF2-40B4-BE49-F238E27FC236}">
                  <a16:creationId xmlns:a16="http://schemas.microsoft.com/office/drawing/2014/main" id="{8363C82D-6100-1E49-B36A-38F1B92D7520}"/>
                </a:ext>
              </a:extLst>
            </p:cNvPr>
            <p:cNvSpPr>
              <a:spLocks/>
            </p:cNvSpPr>
            <p:nvPr/>
          </p:nvSpPr>
          <p:spPr bwMode="auto">
            <a:xfrm>
              <a:off x="12117381"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6" name="Freeform 754">
              <a:extLst>
                <a:ext uri="{FF2B5EF4-FFF2-40B4-BE49-F238E27FC236}">
                  <a16:creationId xmlns:a16="http://schemas.microsoft.com/office/drawing/2014/main" id="{6778B844-FAB0-6D41-9216-7E213EE9CE16}"/>
                </a:ext>
              </a:extLst>
            </p:cNvPr>
            <p:cNvSpPr>
              <a:spLocks/>
            </p:cNvSpPr>
            <p:nvPr/>
          </p:nvSpPr>
          <p:spPr bwMode="auto">
            <a:xfrm>
              <a:off x="12133301"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7" name="Freeform 755">
              <a:extLst>
                <a:ext uri="{FF2B5EF4-FFF2-40B4-BE49-F238E27FC236}">
                  <a16:creationId xmlns:a16="http://schemas.microsoft.com/office/drawing/2014/main" id="{C886626D-3BC2-FE42-ADA7-DBF233275D72}"/>
                </a:ext>
              </a:extLst>
            </p:cNvPr>
            <p:cNvSpPr>
              <a:spLocks/>
            </p:cNvSpPr>
            <p:nvPr/>
          </p:nvSpPr>
          <p:spPr bwMode="auto">
            <a:xfrm>
              <a:off x="12098268" y="8427820"/>
              <a:ext cx="343949"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8" name="Freeform 756">
              <a:extLst>
                <a:ext uri="{FF2B5EF4-FFF2-40B4-BE49-F238E27FC236}">
                  <a16:creationId xmlns:a16="http://schemas.microsoft.com/office/drawing/2014/main" id="{9C592C90-3333-2243-A82F-7023896AE8E9}"/>
                </a:ext>
              </a:extLst>
            </p:cNvPr>
            <p:cNvSpPr>
              <a:spLocks/>
            </p:cNvSpPr>
            <p:nvPr/>
          </p:nvSpPr>
          <p:spPr bwMode="auto">
            <a:xfrm>
              <a:off x="11732030" y="8453304"/>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9" name="Freeform 757">
              <a:extLst>
                <a:ext uri="{FF2B5EF4-FFF2-40B4-BE49-F238E27FC236}">
                  <a16:creationId xmlns:a16="http://schemas.microsoft.com/office/drawing/2014/main" id="{3EE9190C-533C-574A-9BED-375C62C7D191}"/>
                </a:ext>
              </a:extLst>
            </p:cNvPr>
            <p:cNvSpPr>
              <a:spLocks/>
            </p:cNvSpPr>
            <p:nvPr/>
          </p:nvSpPr>
          <p:spPr bwMode="auto">
            <a:xfrm>
              <a:off x="11827572"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0" name="Freeform 758">
              <a:extLst>
                <a:ext uri="{FF2B5EF4-FFF2-40B4-BE49-F238E27FC236}">
                  <a16:creationId xmlns:a16="http://schemas.microsoft.com/office/drawing/2014/main" id="{02830E22-4C8D-4049-BC39-F3F076817EAD}"/>
                </a:ext>
              </a:extLst>
            </p:cNvPr>
            <p:cNvSpPr>
              <a:spLocks/>
            </p:cNvSpPr>
            <p:nvPr/>
          </p:nvSpPr>
          <p:spPr bwMode="auto">
            <a:xfrm>
              <a:off x="11432668" y="8322691"/>
              <a:ext cx="394904"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1" name="Freeform 759">
              <a:extLst>
                <a:ext uri="{FF2B5EF4-FFF2-40B4-BE49-F238E27FC236}">
                  <a16:creationId xmlns:a16="http://schemas.microsoft.com/office/drawing/2014/main" id="{ABE643D2-87AD-564B-AF75-388B6E18A205}"/>
                </a:ext>
              </a:extLst>
            </p:cNvPr>
            <p:cNvSpPr>
              <a:spLocks/>
            </p:cNvSpPr>
            <p:nvPr/>
          </p:nvSpPr>
          <p:spPr bwMode="auto">
            <a:xfrm>
              <a:off x="11696997" y="8529752"/>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2" name="Freeform 760">
              <a:extLst>
                <a:ext uri="{FF2B5EF4-FFF2-40B4-BE49-F238E27FC236}">
                  <a16:creationId xmlns:a16="http://schemas.microsoft.com/office/drawing/2014/main" id="{66E1F5FE-8005-8547-8B8A-19C62B18BB42}"/>
                </a:ext>
              </a:extLst>
            </p:cNvPr>
            <p:cNvSpPr>
              <a:spLocks/>
            </p:cNvSpPr>
            <p:nvPr/>
          </p:nvSpPr>
          <p:spPr bwMode="auto">
            <a:xfrm>
              <a:off x="11295722" y="8539311"/>
              <a:ext cx="296177"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3" name="Freeform 761">
              <a:extLst>
                <a:ext uri="{FF2B5EF4-FFF2-40B4-BE49-F238E27FC236}">
                  <a16:creationId xmlns:a16="http://schemas.microsoft.com/office/drawing/2014/main" id="{A50BB79B-C9BE-AB49-9598-78757BBA6236}"/>
                </a:ext>
              </a:extLst>
            </p:cNvPr>
            <p:cNvSpPr>
              <a:spLocks/>
            </p:cNvSpPr>
            <p:nvPr/>
          </p:nvSpPr>
          <p:spPr bwMode="auto">
            <a:xfrm>
              <a:off x="11547315" y="8529752"/>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4" name="Freeform 762">
              <a:extLst>
                <a:ext uri="{FF2B5EF4-FFF2-40B4-BE49-F238E27FC236}">
                  <a16:creationId xmlns:a16="http://schemas.microsoft.com/office/drawing/2014/main" id="{DEE76E19-FA7D-DE4F-8E6F-3059CD61651B}"/>
                </a:ext>
              </a:extLst>
            </p:cNvPr>
            <p:cNvSpPr>
              <a:spLocks/>
            </p:cNvSpPr>
            <p:nvPr/>
          </p:nvSpPr>
          <p:spPr bwMode="auto">
            <a:xfrm>
              <a:off x="11079162" y="8558421"/>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5" name="Freeform 763">
              <a:extLst>
                <a:ext uri="{FF2B5EF4-FFF2-40B4-BE49-F238E27FC236}">
                  <a16:creationId xmlns:a16="http://schemas.microsoft.com/office/drawing/2014/main" id="{A337F561-7984-714D-AFD5-7B681A8BDB46}"/>
                </a:ext>
              </a:extLst>
            </p:cNvPr>
            <p:cNvSpPr>
              <a:spLocks/>
            </p:cNvSpPr>
            <p:nvPr/>
          </p:nvSpPr>
          <p:spPr bwMode="auto">
            <a:xfrm>
              <a:off x="11161965" y="8631691"/>
              <a:ext cx="207005"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6" name="Freeform 764">
              <a:extLst>
                <a:ext uri="{FF2B5EF4-FFF2-40B4-BE49-F238E27FC236}">
                  <a16:creationId xmlns:a16="http://schemas.microsoft.com/office/drawing/2014/main" id="{A6C24184-1EEB-954D-B7D0-DAAE5DB595FA}"/>
                </a:ext>
              </a:extLst>
            </p:cNvPr>
            <p:cNvSpPr>
              <a:spLocks/>
            </p:cNvSpPr>
            <p:nvPr/>
          </p:nvSpPr>
          <p:spPr bwMode="auto">
            <a:xfrm>
              <a:off x="11015466" y="8443744"/>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7" name="Freeform 765">
              <a:extLst>
                <a:ext uri="{FF2B5EF4-FFF2-40B4-BE49-F238E27FC236}">
                  <a16:creationId xmlns:a16="http://schemas.microsoft.com/office/drawing/2014/main" id="{294EA7B9-0192-AC4C-8556-015AFE574C4F}"/>
                </a:ext>
              </a:extLst>
            </p:cNvPr>
            <p:cNvSpPr>
              <a:spLocks/>
            </p:cNvSpPr>
            <p:nvPr/>
          </p:nvSpPr>
          <p:spPr bwMode="auto">
            <a:xfrm>
              <a:off x="10929480" y="8453302"/>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8" name="Freeform 766">
              <a:extLst>
                <a:ext uri="{FF2B5EF4-FFF2-40B4-BE49-F238E27FC236}">
                  <a16:creationId xmlns:a16="http://schemas.microsoft.com/office/drawing/2014/main" id="{9151CDB4-C78A-A24C-9CAA-C7CEA00A6561}"/>
                </a:ext>
              </a:extLst>
            </p:cNvPr>
            <p:cNvSpPr>
              <a:spLocks/>
            </p:cNvSpPr>
            <p:nvPr/>
          </p:nvSpPr>
          <p:spPr bwMode="auto">
            <a:xfrm>
              <a:off x="10919925"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9" name="Freeform 767">
              <a:extLst>
                <a:ext uri="{FF2B5EF4-FFF2-40B4-BE49-F238E27FC236}">
                  <a16:creationId xmlns:a16="http://schemas.microsoft.com/office/drawing/2014/main" id="{1FD643EF-EC7B-704E-9C26-A9E0001E9D9C}"/>
                </a:ext>
              </a:extLst>
            </p:cNvPr>
            <p:cNvSpPr>
              <a:spLocks/>
            </p:cNvSpPr>
            <p:nvPr/>
          </p:nvSpPr>
          <p:spPr bwMode="auto">
            <a:xfrm>
              <a:off x="10900818" y="7733368"/>
              <a:ext cx="560508"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0" name="Freeform 768">
              <a:extLst>
                <a:ext uri="{FF2B5EF4-FFF2-40B4-BE49-F238E27FC236}">
                  <a16:creationId xmlns:a16="http://schemas.microsoft.com/office/drawing/2014/main" id="{5A50F344-6D18-2A4B-9333-077A6215A442}"/>
                </a:ext>
              </a:extLst>
            </p:cNvPr>
            <p:cNvSpPr>
              <a:spLocks/>
            </p:cNvSpPr>
            <p:nvPr/>
          </p:nvSpPr>
          <p:spPr bwMode="auto">
            <a:xfrm>
              <a:off x="10900818" y="8258982"/>
              <a:ext cx="270699"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1" name="Freeform 769">
              <a:extLst>
                <a:ext uri="{FF2B5EF4-FFF2-40B4-BE49-F238E27FC236}">
                  <a16:creationId xmlns:a16="http://schemas.microsoft.com/office/drawing/2014/main" id="{794FAF5D-05BB-514A-8A71-CDC1E3087588}"/>
                </a:ext>
              </a:extLst>
            </p:cNvPr>
            <p:cNvSpPr>
              <a:spLocks/>
            </p:cNvSpPr>
            <p:nvPr/>
          </p:nvSpPr>
          <p:spPr bwMode="auto">
            <a:xfrm>
              <a:off x="11136488" y="7838489"/>
              <a:ext cx="783438"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2" name="Freeform 770">
              <a:extLst>
                <a:ext uri="{FF2B5EF4-FFF2-40B4-BE49-F238E27FC236}">
                  <a16:creationId xmlns:a16="http://schemas.microsoft.com/office/drawing/2014/main" id="{3096B2F0-845D-6348-B2B7-49BD54113E37}"/>
                </a:ext>
              </a:extLst>
            </p:cNvPr>
            <p:cNvSpPr>
              <a:spLocks/>
            </p:cNvSpPr>
            <p:nvPr/>
          </p:nvSpPr>
          <p:spPr bwMode="auto">
            <a:xfrm>
              <a:off x="12814832"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3" name="Freeform 771">
              <a:extLst>
                <a:ext uri="{FF2B5EF4-FFF2-40B4-BE49-F238E27FC236}">
                  <a16:creationId xmlns:a16="http://schemas.microsoft.com/office/drawing/2014/main" id="{B39FC252-A7F1-5C4B-9B7D-6E85CEBD6F69}"/>
                </a:ext>
              </a:extLst>
            </p:cNvPr>
            <p:cNvSpPr>
              <a:spLocks/>
            </p:cNvSpPr>
            <p:nvPr/>
          </p:nvSpPr>
          <p:spPr bwMode="auto">
            <a:xfrm>
              <a:off x="12050498"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4" name="Freeform 772">
              <a:extLst>
                <a:ext uri="{FF2B5EF4-FFF2-40B4-BE49-F238E27FC236}">
                  <a16:creationId xmlns:a16="http://schemas.microsoft.com/office/drawing/2014/main" id="{337CADA1-8A92-9145-B812-C4F931E1E5BD}"/>
                </a:ext>
              </a:extLst>
            </p:cNvPr>
            <p:cNvSpPr>
              <a:spLocks/>
            </p:cNvSpPr>
            <p:nvPr/>
          </p:nvSpPr>
          <p:spPr bwMode="auto">
            <a:xfrm>
              <a:off x="12133305" y="7424368"/>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5" name="Freeform 773">
              <a:extLst>
                <a:ext uri="{FF2B5EF4-FFF2-40B4-BE49-F238E27FC236}">
                  <a16:creationId xmlns:a16="http://schemas.microsoft.com/office/drawing/2014/main" id="{04AF5486-A642-EE40-9C3E-E513097DB9BC}"/>
                </a:ext>
              </a:extLst>
            </p:cNvPr>
            <p:cNvSpPr>
              <a:spLocks/>
            </p:cNvSpPr>
            <p:nvPr/>
          </p:nvSpPr>
          <p:spPr bwMode="auto">
            <a:xfrm>
              <a:off x="10910373" y="7714255"/>
              <a:ext cx="391720"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6" name="Freeform 774">
              <a:extLst>
                <a:ext uri="{FF2B5EF4-FFF2-40B4-BE49-F238E27FC236}">
                  <a16:creationId xmlns:a16="http://schemas.microsoft.com/office/drawing/2014/main" id="{0622C1A8-C3D0-424E-B8BA-C18A1F1C5631}"/>
                </a:ext>
              </a:extLst>
            </p:cNvPr>
            <p:cNvSpPr>
              <a:spLocks/>
            </p:cNvSpPr>
            <p:nvPr/>
          </p:nvSpPr>
          <p:spPr bwMode="auto">
            <a:xfrm>
              <a:off x="11098270" y="7265092"/>
              <a:ext cx="560508"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7" name="Freeform 775">
              <a:extLst>
                <a:ext uri="{FF2B5EF4-FFF2-40B4-BE49-F238E27FC236}">
                  <a16:creationId xmlns:a16="http://schemas.microsoft.com/office/drawing/2014/main" id="{D3BC7EB3-FA3E-1749-8483-23ACE9F43888}"/>
                </a:ext>
              </a:extLst>
            </p:cNvPr>
            <p:cNvSpPr>
              <a:spLocks/>
            </p:cNvSpPr>
            <p:nvPr/>
          </p:nvSpPr>
          <p:spPr bwMode="auto">
            <a:xfrm>
              <a:off x="11295725" y="7220494"/>
              <a:ext cx="968153"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8" name="Freeform 776">
              <a:extLst>
                <a:ext uri="{FF2B5EF4-FFF2-40B4-BE49-F238E27FC236}">
                  <a16:creationId xmlns:a16="http://schemas.microsoft.com/office/drawing/2014/main" id="{F81CA8EA-D842-4047-9FB8-96DC6A1C2B08}"/>
                </a:ext>
              </a:extLst>
            </p:cNvPr>
            <p:cNvSpPr>
              <a:spLocks/>
            </p:cNvSpPr>
            <p:nvPr/>
          </p:nvSpPr>
          <p:spPr bwMode="auto">
            <a:xfrm>
              <a:off x="8295722" y="3719583"/>
              <a:ext cx="2850319"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9" name="Freeform 777">
              <a:extLst>
                <a:ext uri="{FF2B5EF4-FFF2-40B4-BE49-F238E27FC236}">
                  <a16:creationId xmlns:a16="http://schemas.microsoft.com/office/drawing/2014/main" id="{A225336C-5569-BC4A-8609-9B0A46F39D11}"/>
                </a:ext>
              </a:extLst>
            </p:cNvPr>
            <p:cNvSpPr>
              <a:spLocks/>
            </p:cNvSpPr>
            <p:nvPr/>
          </p:nvSpPr>
          <p:spPr bwMode="auto">
            <a:xfrm>
              <a:off x="9136486"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0" name="Freeform 778">
              <a:extLst>
                <a:ext uri="{FF2B5EF4-FFF2-40B4-BE49-F238E27FC236}">
                  <a16:creationId xmlns:a16="http://schemas.microsoft.com/office/drawing/2014/main" id="{644F71BD-8714-1543-B7B7-A0970D85687A}"/>
                </a:ext>
              </a:extLst>
            </p:cNvPr>
            <p:cNvSpPr>
              <a:spLocks/>
            </p:cNvSpPr>
            <p:nvPr/>
          </p:nvSpPr>
          <p:spPr bwMode="auto">
            <a:xfrm>
              <a:off x="9184259" y="4965130"/>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1" name="Freeform 779">
              <a:extLst>
                <a:ext uri="{FF2B5EF4-FFF2-40B4-BE49-F238E27FC236}">
                  <a16:creationId xmlns:a16="http://schemas.microsoft.com/office/drawing/2014/main" id="{0D958527-C74A-A74D-B29E-0244C8405DEA}"/>
                </a:ext>
              </a:extLst>
            </p:cNvPr>
            <p:cNvSpPr>
              <a:spLocks/>
            </p:cNvSpPr>
            <p:nvPr/>
          </p:nvSpPr>
          <p:spPr bwMode="auto">
            <a:xfrm>
              <a:off x="9212921" y="3859746"/>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2" name="Freeform 780">
              <a:extLst>
                <a:ext uri="{FF2B5EF4-FFF2-40B4-BE49-F238E27FC236}">
                  <a16:creationId xmlns:a16="http://schemas.microsoft.com/office/drawing/2014/main" id="{B45EF88E-E84A-164C-B6AF-717B101A396A}"/>
                </a:ext>
              </a:extLst>
            </p:cNvPr>
            <p:cNvSpPr>
              <a:spLocks/>
            </p:cNvSpPr>
            <p:nvPr/>
          </p:nvSpPr>
          <p:spPr bwMode="auto">
            <a:xfrm>
              <a:off x="9528207" y="3776917"/>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3" name="Freeform 782">
              <a:extLst>
                <a:ext uri="{FF2B5EF4-FFF2-40B4-BE49-F238E27FC236}">
                  <a16:creationId xmlns:a16="http://schemas.microsoft.com/office/drawing/2014/main" id="{BE1EBE0D-83F9-3542-AD8F-FE18FF664D76}"/>
                </a:ext>
              </a:extLst>
            </p:cNvPr>
            <p:cNvSpPr>
              <a:spLocks/>
            </p:cNvSpPr>
            <p:nvPr/>
          </p:nvSpPr>
          <p:spPr bwMode="auto">
            <a:xfrm>
              <a:off x="10735214" y="3897973"/>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4" name="Freeform 783">
              <a:extLst>
                <a:ext uri="{FF2B5EF4-FFF2-40B4-BE49-F238E27FC236}">
                  <a16:creationId xmlns:a16="http://schemas.microsoft.com/office/drawing/2014/main" id="{C5E9A43C-3A84-E241-8C08-4EFB28357137}"/>
                </a:ext>
              </a:extLst>
            </p:cNvPr>
            <p:cNvSpPr>
              <a:spLocks/>
            </p:cNvSpPr>
            <p:nvPr/>
          </p:nvSpPr>
          <p:spPr bwMode="auto">
            <a:xfrm>
              <a:off x="10808464" y="3936196"/>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5" name="Freeform 784">
              <a:extLst>
                <a:ext uri="{FF2B5EF4-FFF2-40B4-BE49-F238E27FC236}">
                  <a16:creationId xmlns:a16="http://schemas.microsoft.com/office/drawing/2014/main" id="{4B8CB8A1-E70C-0B45-A2B1-E5B42E523BE3}"/>
                </a:ext>
              </a:extLst>
            </p:cNvPr>
            <p:cNvSpPr>
              <a:spLocks/>
            </p:cNvSpPr>
            <p:nvPr/>
          </p:nvSpPr>
          <p:spPr bwMode="auto">
            <a:xfrm>
              <a:off x="10808464"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6" name="Freeform 785">
              <a:extLst>
                <a:ext uri="{FF2B5EF4-FFF2-40B4-BE49-F238E27FC236}">
                  <a16:creationId xmlns:a16="http://schemas.microsoft.com/office/drawing/2014/main" id="{B8C9B072-2CEE-D94F-A17B-414500C969B9}"/>
                </a:ext>
              </a:extLst>
            </p:cNvPr>
            <p:cNvSpPr>
              <a:spLocks/>
            </p:cNvSpPr>
            <p:nvPr/>
          </p:nvSpPr>
          <p:spPr bwMode="auto">
            <a:xfrm>
              <a:off x="10827570" y="4589231"/>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7" name="Freeform 786">
              <a:extLst>
                <a:ext uri="{FF2B5EF4-FFF2-40B4-BE49-F238E27FC236}">
                  <a16:creationId xmlns:a16="http://schemas.microsoft.com/office/drawing/2014/main" id="{4FC6FB48-6B4F-0F41-B2E1-BD71DCA1BF70}"/>
                </a:ext>
              </a:extLst>
            </p:cNvPr>
            <p:cNvSpPr>
              <a:spLocks/>
            </p:cNvSpPr>
            <p:nvPr/>
          </p:nvSpPr>
          <p:spPr bwMode="auto">
            <a:xfrm>
              <a:off x="10566421" y="4796293"/>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8" name="Freeform 787">
              <a:extLst>
                <a:ext uri="{FF2B5EF4-FFF2-40B4-BE49-F238E27FC236}">
                  <a16:creationId xmlns:a16="http://schemas.microsoft.com/office/drawing/2014/main" id="{B579FF59-2640-374A-891A-6E036B159D50}"/>
                </a:ext>
              </a:extLst>
            </p:cNvPr>
            <p:cNvSpPr>
              <a:spLocks/>
            </p:cNvSpPr>
            <p:nvPr/>
          </p:nvSpPr>
          <p:spPr bwMode="auto">
            <a:xfrm>
              <a:off x="10537761" y="4777182"/>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9" name="Freeform 788">
              <a:extLst>
                <a:ext uri="{FF2B5EF4-FFF2-40B4-BE49-F238E27FC236}">
                  <a16:creationId xmlns:a16="http://schemas.microsoft.com/office/drawing/2014/main" id="{C865DDC5-0351-6B42-815E-F6A5426C8D17}"/>
                </a:ext>
              </a:extLst>
            </p:cNvPr>
            <p:cNvSpPr>
              <a:spLocks/>
            </p:cNvSpPr>
            <p:nvPr/>
          </p:nvSpPr>
          <p:spPr bwMode="auto">
            <a:xfrm>
              <a:off x="10407189" y="4974684"/>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0" name="Freeform 789">
              <a:extLst>
                <a:ext uri="{FF2B5EF4-FFF2-40B4-BE49-F238E27FC236}">
                  <a16:creationId xmlns:a16="http://schemas.microsoft.com/office/drawing/2014/main" id="{D64279C4-2DF6-F543-8518-BAB4E75927AC}"/>
                </a:ext>
              </a:extLst>
            </p:cNvPr>
            <p:cNvSpPr>
              <a:spLocks/>
            </p:cNvSpPr>
            <p:nvPr/>
          </p:nvSpPr>
          <p:spPr bwMode="auto">
            <a:xfrm>
              <a:off x="9305277" y="5067066"/>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1" name="Freeform 790">
              <a:extLst>
                <a:ext uri="{FF2B5EF4-FFF2-40B4-BE49-F238E27FC236}">
                  <a16:creationId xmlns:a16="http://schemas.microsoft.com/office/drawing/2014/main" id="{93B8FF60-81E2-8945-A87E-C72B8463DEAE}"/>
                </a:ext>
              </a:extLst>
            </p:cNvPr>
            <p:cNvSpPr>
              <a:spLocks/>
            </p:cNvSpPr>
            <p:nvPr/>
          </p:nvSpPr>
          <p:spPr bwMode="auto">
            <a:xfrm>
              <a:off x="9222474" y="4946015"/>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2" name="Freeform 791">
              <a:extLst>
                <a:ext uri="{FF2B5EF4-FFF2-40B4-BE49-F238E27FC236}">
                  <a16:creationId xmlns:a16="http://schemas.microsoft.com/office/drawing/2014/main" id="{C82E18CF-8807-8F48-9742-509504279A74}"/>
                </a:ext>
              </a:extLst>
            </p:cNvPr>
            <p:cNvSpPr>
              <a:spLocks/>
            </p:cNvSpPr>
            <p:nvPr/>
          </p:nvSpPr>
          <p:spPr bwMode="auto">
            <a:xfrm>
              <a:off x="10865785" y="4347132"/>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3" name="Freeform 792">
              <a:extLst>
                <a:ext uri="{FF2B5EF4-FFF2-40B4-BE49-F238E27FC236}">
                  <a16:creationId xmlns:a16="http://schemas.microsoft.com/office/drawing/2014/main" id="{19BF73D8-0377-D144-A6DF-00E3583C6FFB}"/>
                </a:ext>
              </a:extLst>
            </p:cNvPr>
            <p:cNvSpPr>
              <a:spLocks/>
            </p:cNvSpPr>
            <p:nvPr/>
          </p:nvSpPr>
          <p:spPr bwMode="auto">
            <a:xfrm>
              <a:off x="10789353"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4" name="Freeform 793">
              <a:extLst>
                <a:ext uri="{FF2B5EF4-FFF2-40B4-BE49-F238E27FC236}">
                  <a16:creationId xmlns:a16="http://schemas.microsoft.com/office/drawing/2014/main" id="{CC7B075C-102D-8B4D-A380-0CAF75679F04}"/>
                </a:ext>
              </a:extLst>
            </p:cNvPr>
            <p:cNvSpPr>
              <a:spLocks/>
            </p:cNvSpPr>
            <p:nvPr/>
          </p:nvSpPr>
          <p:spPr bwMode="auto">
            <a:xfrm>
              <a:off x="10865785" y="4206967"/>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5" name="Freeform 794">
              <a:extLst>
                <a:ext uri="{FF2B5EF4-FFF2-40B4-BE49-F238E27FC236}">
                  <a16:creationId xmlns:a16="http://schemas.microsoft.com/office/drawing/2014/main" id="{C8554F20-1823-994C-8324-B8BACC34F9B6}"/>
                </a:ext>
              </a:extLst>
            </p:cNvPr>
            <p:cNvSpPr>
              <a:spLocks/>
            </p:cNvSpPr>
            <p:nvPr/>
          </p:nvSpPr>
          <p:spPr bwMode="auto">
            <a:xfrm>
              <a:off x="8314831" y="4394915"/>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6" name="Freeform 795">
              <a:extLst>
                <a:ext uri="{FF2B5EF4-FFF2-40B4-BE49-F238E27FC236}">
                  <a16:creationId xmlns:a16="http://schemas.microsoft.com/office/drawing/2014/main" id="{8069E52A-77CF-854B-9987-51454D59B534}"/>
                </a:ext>
              </a:extLst>
            </p:cNvPr>
            <p:cNvSpPr>
              <a:spLocks/>
            </p:cNvSpPr>
            <p:nvPr/>
          </p:nvSpPr>
          <p:spPr bwMode="auto">
            <a:xfrm>
              <a:off x="8372154" y="4394915"/>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7" name="Freeform 796">
              <a:extLst>
                <a:ext uri="{FF2B5EF4-FFF2-40B4-BE49-F238E27FC236}">
                  <a16:creationId xmlns:a16="http://schemas.microsoft.com/office/drawing/2014/main" id="{29E5E2FC-C5F5-E24D-9360-2DAA66AE97DC}"/>
                </a:ext>
              </a:extLst>
            </p:cNvPr>
            <p:cNvSpPr>
              <a:spLocks/>
            </p:cNvSpPr>
            <p:nvPr/>
          </p:nvSpPr>
          <p:spPr bwMode="auto">
            <a:xfrm>
              <a:off x="9445406" y="3802406"/>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8" name="Freeform 797">
              <a:extLst>
                <a:ext uri="{FF2B5EF4-FFF2-40B4-BE49-F238E27FC236}">
                  <a16:creationId xmlns:a16="http://schemas.microsoft.com/office/drawing/2014/main" id="{FAAD58D0-1E6C-384C-8BC0-8AFE4F436C6C}"/>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grpSp>
        <p:nvGrpSpPr>
          <p:cNvPr id="4" name="Group 3">
            <a:extLst>
              <a:ext uri="{FF2B5EF4-FFF2-40B4-BE49-F238E27FC236}">
                <a16:creationId xmlns:a16="http://schemas.microsoft.com/office/drawing/2014/main" id="{E6DC9551-103A-EA44-8774-A435F75ECD62}"/>
              </a:ext>
            </a:extLst>
          </p:cNvPr>
          <p:cNvGrpSpPr/>
          <p:nvPr/>
        </p:nvGrpSpPr>
        <p:grpSpPr>
          <a:xfrm>
            <a:off x="11409218" y="2291639"/>
            <a:ext cx="10086103" cy="2794178"/>
            <a:chOff x="10723418" y="4731160"/>
            <a:chExt cx="10086103" cy="2794178"/>
          </a:xfrm>
        </p:grpSpPr>
        <p:sp>
          <p:nvSpPr>
            <p:cNvPr id="436" name="Rounded Rectangle 435">
              <a:extLst>
                <a:ext uri="{FF2B5EF4-FFF2-40B4-BE49-F238E27FC236}">
                  <a16:creationId xmlns:a16="http://schemas.microsoft.com/office/drawing/2014/main" id="{BC38E408-152D-6F47-8B91-0A4B53488D83}"/>
                </a:ext>
              </a:extLst>
            </p:cNvPr>
            <p:cNvSpPr/>
            <p:nvPr/>
          </p:nvSpPr>
          <p:spPr>
            <a:xfrm>
              <a:off x="10723418" y="4731160"/>
              <a:ext cx="10086103" cy="2794178"/>
            </a:xfrm>
            <a:prstGeom prst="roundRect">
              <a:avLst/>
            </a:prstGeom>
            <a:solidFill>
              <a:schemeClr val="bg1"/>
            </a:solidFill>
            <a:ln>
              <a:solidFill>
                <a:srgbClr val="F0F1FA"/>
              </a:solidFill>
            </a:ln>
            <a:effectLst>
              <a:outerShdw blurRad="254000" dist="38100" dir="2700000" sx="102000" sy="102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7" name="Group 436">
              <a:extLst>
                <a:ext uri="{FF2B5EF4-FFF2-40B4-BE49-F238E27FC236}">
                  <a16:creationId xmlns:a16="http://schemas.microsoft.com/office/drawing/2014/main" id="{F178BF62-1C18-7149-B89B-CD0117916EA0}"/>
                </a:ext>
              </a:extLst>
            </p:cNvPr>
            <p:cNvGrpSpPr/>
            <p:nvPr/>
          </p:nvGrpSpPr>
          <p:grpSpPr>
            <a:xfrm>
              <a:off x="11404895" y="5259659"/>
              <a:ext cx="8754108" cy="1803637"/>
              <a:chOff x="11753838" y="5785592"/>
              <a:chExt cx="8754108" cy="1803637"/>
            </a:xfrm>
          </p:grpSpPr>
          <p:sp>
            <p:nvSpPr>
              <p:cNvPr id="438" name="TextBox 437">
                <a:extLst>
                  <a:ext uri="{FF2B5EF4-FFF2-40B4-BE49-F238E27FC236}">
                    <a16:creationId xmlns:a16="http://schemas.microsoft.com/office/drawing/2014/main" id="{49A585B9-3906-2049-AB4A-FDCE156E807A}"/>
                  </a:ext>
                </a:extLst>
              </p:cNvPr>
              <p:cNvSpPr txBox="1"/>
              <p:nvPr/>
            </p:nvSpPr>
            <p:spPr>
              <a:xfrm>
                <a:off x="11753838" y="6635122"/>
                <a:ext cx="8754108"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439" name="TextBox 438">
                <a:extLst>
                  <a:ext uri="{FF2B5EF4-FFF2-40B4-BE49-F238E27FC236}">
                    <a16:creationId xmlns:a16="http://schemas.microsoft.com/office/drawing/2014/main" id="{1730CC67-19B9-F941-BF3D-BB9A85CAF3E9}"/>
                  </a:ext>
                </a:extLst>
              </p:cNvPr>
              <p:cNvSpPr txBox="1"/>
              <p:nvPr/>
            </p:nvSpPr>
            <p:spPr>
              <a:xfrm>
                <a:off x="11753839" y="5785592"/>
                <a:ext cx="575786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Global Strategy</a:t>
                </a:r>
              </a:p>
            </p:txBody>
          </p:sp>
        </p:grpSp>
      </p:grpSp>
      <p:grpSp>
        <p:nvGrpSpPr>
          <p:cNvPr id="8" name="Group 7">
            <a:extLst>
              <a:ext uri="{FF2B5EF4-FFF2-40B4-BE49-F238E27FC236}">
                <a16:creationId xmlns:a16="http://schemas.microsoft.com/office/drawing/2014/main" id="{0282DF37-F2F0-6A43-9393-CAF49DE1327F}"/>
              </a:ext>
            </a:extLst>
          </p:cNvPr>
          <p:cNvGrpSpPr/>
          <p:nvPr/>
        </p:nvGrpSpPr>
        <p:grpSpPr>
          <a:xfrm>
            <a:off x="1481453" y="2432802"/>
            <a:ext cx="21424268" cy="8850396"/>
            <a:chOff x="1481453" y="3312549"/>
            <a:chExt cx="21424268" cy="8850396"/>
          </a:xfrm>
        </p:grpSpPr>
        <p:sp>
          <p:nvSpPr>
            <p:cNvPr id="433" name="Rectangle 25">
              <a:extLst>
                <a:ext uri="{FF2B5EF4-FFF2-40B4-BE49-F238E27FC236}">
                  <a16:creationId xmlns:a16="http://schemas.microsoft.com/office/drawing/2014/main" id="{2CC727EE-CC63-C847-B57A-BB9020EF2F02}"/>
                </a:ext>
              </a:extLst>
            </p:cNvPr>
            <p:cNvSpPr>
              <a:spLocks/>
            </p:cNvSpPr>
            <p:nvPr/>
          </p:nvSpPr>
          <p:spPr bwMode="auto">
            <a:xfrm>
              <a:off x="6575953" y="3312549"/>
              <a:ext cx="2941534" cy="881844"/>
            </a:xfrm>
            <a:prstGeom prst="rect">
              <a:avLst/>
            </a:prstGeom>
            <a:noFill/>
            <a:ln>
              <a:noFill/>
            </a:ln>
            <a:effectLst/>
          </p:spPr>
          <p:txBody>
            <a:bodyPr wrap="square" lIns="50800" tIns="50800" rIns="50800" bIns="50800" anchor="ctr">
              <a:spAutoFit/>
            </a:bodyPr>
            <a:lstStyle/>
            <a:p>
              <a:pPr algn="ctr" eaLnBrk="1">
                <a:lnSpc>
                  <a:spcPct val="70000"/>
                </a:lnSpc>
                <a:defRPr/>
              </a:pPr>
              <a:r>
                <a:rPr lang="en-US" altLang="x-none" sz="3600" b="1" dirty="0">
                  <a:solidFill>
                    <a:schemeClr val="tx2"/>
                  </a:solidFill>
                  <a:latin typeface="Century Gothic" panose="020B0502020202020204" pitchFamily="34" charset="0"/>
                  <a:ea typeface="Open Sans" charset="0"/>
                  <a:cs typeface="Open Sans" charset="0"/>
                  <a:sym typeface="Open Sans" charset="0"/>
                </a:rPr>
                <a:t>Sales Record</a:t>
              </a:r>
              <a:endParaRPr lang="x-none" altLang="x-none" sz="3600" b="1">
                <a:solidFill>
                  <a:schemeClr val="tx2"/>
                </a:solidFill>
                <a:latin typeface="Century Gothic" panose="020B0502020202020204" pitchFamily="34" charset="0"/>
                <a:ea typeface="Open Sans" charset="0"/>
                <a:cs typeface="Open Sans" charset="0"/>
                <a:sym typeface="Open Sans" charset="0"/>
              </a:endParaRPr>
            </a:p>
          </p:txBody>
        </p:sp>
        <p:sp>
          <p:nvSpPr>
            <p:cNvPr id="434" name="Line">
              <a:extLst>
                <a:ext uri="{FF2B5EF4-FFF2-40B4-BE49-F238E27FC236}">
                  <a16:creationId xmlns:a16="http://schemas.microsoft.com/office/drawing/2014/main" id="{41DD2B1F-5444-264A-85BB-6AB67E2DDB8F}"/>
                </a:ext>
              </a:extLst>
            </p:cNvPr>
            <p:cNvSpPr/>
            <p:nvPr/>
          </p:nvSpPr>
          <p:spPr>
            <a:xfrm flipV="1">
              <a:off x="8067502" y="4501662"/>
              <a:ext cx="0" cy="7237241"/>
            </a:xfrm>
            <a:prstGeom prst="line">
              <a:avLst/>
            </a:prstGeom>
            <a:ln w="63500">
              <a:solidFill>
                <a:schemeClr val="tx2"/>
              </a:solidFill>
              <a:prstDash val="sysDash"/>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graphicFrame>
          <p:nvGraphicFramePr>
            <p:cNvPr id="435" name="Chart 434">
              <a:extLst>
                <a:ext uri="{FF2B5EF4-FFF2-40B4-BE49-F238E27FC236}">
                  <a16:creationId xmlns:a16="http://schemas.microsoft.com/office/drawing/2014/main" id="{0498204C-6E38-0E45-91DF-E4292C7D9E31}"/>
                </a:ext>
              </a:extLst>
            </p:cNvPr>
            <p:cNvGraphicFramePr/>
            <p:nvPr>
              <p:extLst>
                <p:ext uri="{D42A27DB-BD31-4B8C-83A1-F6EECF244321}">
                  <p14:modId xmlns:p14="http://schemas.microsoft.com/office/powerpoint/2010/main" val="1879013485"/>
                </p:ext>
              </p:extLst>
            </p:nvPr>
          </p:nvGraphicFramePr>
          <p:xfrm>
            <a:off x="1481453" y="6079165"/>
            <a:ext cx="21424268" cy="6083780"/>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086939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a:extLst>
              <a:ext uri="{FF2B5EF4-FFF2-40B4-BE49-F238E27FC236}">
                <a16:creationId xmlns:a16="http://schemas.microsoft.com/office/drawing/2014/main" id="{EA996A6F-D042-FA49-9C7B-FE33A586F4DB}"/>
              </a:ext>
            </a:extLst>
          </p:cNvPr>
          <p:cNvGrpSpPr/>
          <p:nvPr/>
        </p:nvGrpSpPr>
        <p:grpSpPr>
          <a:xfrm>
            <a:off x="2654446" y="5286687"/>
            <a:ext cx="19068759" cy="6216416"/>
            <a:chOff x="2821423" y="5320554"/>
            <a:chExt cx="19068759" cy="6216416"/>
          </a:xfrm>
        </p:grpSpPr>
        <p:grpSp>
          <p:nvGrpSpPr>
            <p:cNvPr id="129" name="Group 128">
              <a:extLst>
                <a:ext uri="{FF2B5EF4-FFF2-40B4-BE49-F238E27FC236}">
                  <a16:creationId xmlns:a16="http://schemas.microsoft.com/office/drawing/2014/main" id="{1D4BF293-CFB2-BD46-A7D5-D1298F3EEECF}"/>
                </a:ext>
              </a:extLst>
            </p:cNvPr>
            <p:cNvGrpSpPr/>
            <p:nvPr/>
          </p:nvGrpSpPr>
          <p:grpSpPr>
            <a:xfrm>
              <a:off x="2821423" y="5320554"/>
              <a:ext cx="11802708" cy="6216416"/>
              <a:chOff x="1510748" y="4777349"/>
              <a:chExt cx="14272591" cy="7770464"/>
            </a:xfrm>
          </p:grpSpPr>
          <p:sp>
            <p:nvSpPr>
              <p:cNvPr id="128" name="Rounded Rectangle 127">
                <a:extLst>
                  <a:ext uri="{FF2B5EF4-FFF2-40B4-BE49-F238E27FC236}">
                    <a16:creationId xmlns:a16="http://schemas.microsoft.com/office/drawing/2014/main" id="{7676A8E3-1517-814F-B8B1-F55EEFA80563}"/>
                  </a:ext>
                </a:extLst>
              </p:cNvPr>
              <p:cNvSpPr/>
              <p:nvPr/>
            </p:nvSpPr>
            <p:spPr>
              <a:xfrm>
                <a:off x="1510748" y="4777349"/>
                <a:ext cx="14272591" cy="7770464"/>
              </a:xfrm>
              <a:prstGeom prst="roundRect">
                <a:avLst>
                  <a:gd name="adj" fmla="val 3817"/>
                </a:avLst>
              </a:prstGeom>
              <a:solidFill>
                <a:schemeClr val="bg1"/>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7" name="Chart 126">
                <a:extLst>
                  <a:ext uri="{FF2B5EF4-FFF2-40B4-BE49-F238E27FC236}">
                    <a16:creationId xmlns:a16="http://schemas.microsoft.com/office/drawing/2014/main" id="{6896C8E8-673A-D84D-88AA-3CB46115B115}"/>
                  </a:ext>
                </a:extLst>
              </p:cNvPr>
              <p:cNvGraphicFramePr/>
              <p:nvPr>
                <p:extLst>
                  <p:ext uri="{D42A27DB-BD31-4B8C-83A1-F6EECF244321}">
                    <p14:modId xmlns:p14="http://schemas.microsoft.com/office/powerpoint/2010/main" val="810650062"/>
                  </p:ext>
                </p:extLst>
              </p:nvPr>
            </p:nvGraphicFramePr>
            <p:xfrm>
              <a:off x="2500216" y="4857233"/>
              <a:ext cx="12293654" cy="6940771"/>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135" name="Group 134">
              <a:extLst>
                <a:ext uri="{FF2B5EF4-FFF2-40B4-BE49-F238E27FC236}">
                  <a16:creationId xmlns:a16="http://schemas.microsoft.com/office/drawing/2014/main" id="{F280F312-5C04-C449-BACA-E441642A0427}"/>
                </a:ext>
              </a:extLst>
            </p:cNvPr>
            <p:cNvGrpSpPr/>
            <p:nvPr/>
          </p:nvGrpSpPr>
          <p:grpSpPr>
            <a:xfrm>
              <a:off x="15808130" y="6045163"/>
              <a:ext cx="6082052" cy="4767198"/>
              <a:chOff x="14279054" y="4652268"/>
              <a:chExt cx="6082052" cy="4767198"/>
            </a:xfrm>
          </p:grpSpPr>
          <p:grpSp>
            <p:nvGrpSpPr>
              <p:cNvPr id="133" name="Group 132">
                <a:extLst>
                  <a:ext uri="{FF2B5EF4-FFF2-40B4-BE49-F238E27FC236}">
                    <a16:creationId xmlns:a16="http://schemas.microsoft.com/office/drawing/2014/main" id="{E13CB4D2-447E-9A49-BF09-FF21C7765B2D}"/>
                  </a:ext>
                </a:extLst>
              </p:cNvPr>
              <p:cNvGrpSpPr/>
              <p:nvPr/>
            </p:nvGrpSpPr>
            <p:grpSpPr>
              <a:xfrm>
                <a:off x="14279054" y="4652268"/>
                <a:ext cx="6082052" cy="2267287"/>
                <a:chOff x="3052795" y="4820985"/>
                <a:chExt cx="6082052" cy="2267287"/>
              </a:xfrm>
            </p:grpSpPr>
            <p:sp>
              <p:nvSpPr>
                <p:cNvPr id="131" name="Rectangle 25">
                  <a:extLst>
                    <a:ext uri="{FF2B5EF4-FFF2-40B4-BE49-F238E27FC236}">
                      <a16:creationId xmlns:a16="http://schemas.microsoft.com/office/drawing/2014/main" id="{B01237FD-CF9D-3F43-85E7-6429EF08E3DD}"/>
                    </a:ext>
                  </a:extLst>
                </p:cNvPr>
                <p:cNvSpPr>
                  <a:spLocks/>
                </p:cNvSpPr>
                <p:nvPr/>
              </p:nvSpPr>
              <p:spPr bwMode="auto">
                <a:xfrm>
                  <a:off x="3052796" y="4820985"/>
                  <a:ext cx="4336378" cy="933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eaLnBrk="1">
                    <a:defRPr/>
                  </a:pPr>
                  <a:r>
                    <a:rPr lang="en-US" altLang="x-none" sz="5400" dirty="0">
                      <a:latin typeface="Century Gothic" panose="020B0502020202020204" pitchFamily="34" charset="0"/>
                      <a:ea typeface="Open Sans" charset="0"/>
                      <a:cs typeface="Open Sans" charset="0"/>
                      <a:sym typeface="Open Sans" charset="0"/>
                    </a:rPr>
                    <a:t>Total Sales</a:t>
                  </a:r>
                  <a:endParaRPr lang="x-none" altLang="x-none" sz="5400">
                    <a:latin typeface="Century Gothic" panose="020B0502020202020204" pitchFamily="34" charset="0"/>
                    <a:ea typeface="Open Sans" charset="0"/>
                    <a:cs typeface="Open Sans" charset="0"/>
                    <a:sym typeface="Open Sans" charset="0"/>
                  </a:endParaRPr>
                </a:p>
              </p:txBody>
            </p:sp>
            <p:sp>
              <p:nvSpPr>
                <p:cNvPr id="132" name="Rectangle 26">
                  <a:extLst>
                    <a:ext uri="{FF2B5EF4-FFF2-40B4-BE49-F238E27FC236}">
                      <a16:creationId xmlns:a16="http://schemas.microsoft.com/office/drawing/2014/main" id="{599D4BE8-108B-1642-B23B-2EE5915E681D}"/>
                    </a:ext>
                  </a:extLst>
                </p:cNvPr>
                <p:cNvSpPr>
                  <a:spLocks/>
                </p:cNvSpPr>
                <p:nvPr/>
              </p:nvSpPr>
              <p:spPr bwMode="auto">
                <a:xfrm>
                  <a:off x="3052795" y="5754574"/>
                  <a:ext cx="6082052" cy="1333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eaLnBrk="1">
                    <a:defRPr/>
                  </a:pPr>
                  <a:r>
                    <a:rPr lang="en-US" altLang="x-none" sz="8000" b="1" baseline="0" dirty="0">
                      <a:solidFill>
                        <a:schemeClr val="tx2"/>
                      </a:solidFill>
                      <a:latin typeface="Century Gothic" panose="020B0502020202020204" pitchFamily="34" charset="0"/>
                      <a:ea typeface="Open Sans Light" charset="0"/>
                      <a:cs typeface="Open Sans Light" charset="0"/>
                      <a:sym typeface="Open Sans Light" charset="0"/>
                    </a:rPr>
                    <a:t>$56,346,985</a:t>
                  </a:r>
                  <a:endParaRPr lang="x-none" altLang="x-none" sz="80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sp>
            <p:nvSpPr>
              <p:cNvPr id="134" name="TextBox 133">
                <a:extLst>
                  <a:ext uri="{FF2B5EF4-FFF2-40B4-BE49-F238E27FC236}">
                    <a16:creationId xmlns:a16="http://schemas.microsoft.com/office/drawing/2014/main" id="{A24AB66E-FFCC-A248-8F44-378FD6452EB1}"/>
                  </a:ext>
                </a:extLst>
              </p:cNvPr>
              <p:cNvSpPr txBox="1"/>
              <p:nvPr/>
            </p:nvSpPr>
            <p:spPr>
              <a:xfrm>
                <a:off x="14279054" y="8034471"/>
                <a:ext cx="6082052"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grpSp>
      </p:grpSp>
    </p:spTree>
    <p:extLst>
      <p:ext uri="{BB962C8B-B14F-4D97-AF65-F5344CB8AC3E}">
        <p14:creationId xmlns:p14="http://schemas.microsoft.com/office/powerpoint/2010/main" val="2087923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6C1880DC-F510-6C4F-A149-E571098AEE47}"/>
              </a:ext>
            </a:extLst>
          </p:cNvPr>
          <p:cNvGrpSpPr/>
          <p:nvPr/>
        </p:nvGrpSpPr>
        <p:grpSpPr>
          <a:xfrm>
            <a:off x="-195965" y="5541390"/>
            <a:ext cx="17165469" cy="5743698"/>
            <a:chOff x="0" y="4441140"/>
            <a:chExt cx="17165469" cy="5743698"/>
          </a:xfrm>
        </p:grpSpPr>
        <p:grpSp>
          <p:nvGrpSpPr>
            <p:cNvPr id="16" name="Group 15">
              <a:extLst>
                <a:ext uri="{FF2B5EF4-FFF2-40B4-BE49-F238E27FC236}">
                  <a16:creationId xmlns:a16="http://schemas.microsoft.com/office/drawing/2014/main" id="{55C8D4CD-5750-024A-85D6-FD8D2B616EE0}"/>
                </a:ext>
              </a:extLst>
            </p:cNvPr>
            <p:cNvGrpSpPr/>
            <p:nvPr/>
          </p:nvGrpSpPr>
          <p:grpSpPr>
            <a:xfrm>
              <a:off x="0" y="4441140"/>
              <a:ext cx="8230412" cy="5743698"/>
              <a:chOff x="92416" y="4526604"/>
              <a:chExt cx="11606744" cy="8099915"/>
            </a:xfrm>
          </p:grpSpPr>
          <p:graphicFrame>
            <p:nvGraphicFramePr>
              <p:cNvPr id="32" name="Chart Placeholder 11">
                <a:extLst>
                  <a:ext uri="{FF2B5EF4-FFF2-40B4-BE49-F238E27FC236}">
                    <a16:creationId xmlns:a16="http://schemas.microsoft.com/office/drawing/2014/main" id="{535594DC-0DE6-7348-8904-2C2373EC0C93}"/>
                  </a:ext>
                </a:extLst>
              </p:cNvPr>
              <p:cNvGraphicFramePr>
                <a:graphicFrameLocks/>
              </p:cNvGraphicFramePr>
              <p:nvPr>
                <p:extLst>
                  <p:ext uri="{D42A27DB-BD31-4B8C-83A1-F6EECF244321}">
                    <p14:modId xmlns:p14="http://schemas.microsoft.com/office/powerpoint/2010/main" val="4081344703"/>
                  </p:ext>
                </p:extLst>
              </p:nvPr>
            </p:nvGraphicFramePr>
            <p:xfrm>
              <a:off x="92416" y="4526604"/>
              <a:ext cx="11606744" cy="8099915"/>
            </p:xfrm>
            <a:graphic>
              <a:graphicData uri="http://schemas.openxmlformats.org/drawingml/2006/chart">
                <c:chart xmlns:c="http://schemas.openxmlformats.org/drawingml/2006/chart" xmlns:r="http://schemas.openxmlformats.org/officeDocument/2006/relationships" r:id="rId2"/>
              </a:graphicData>
            </a:graphic>
          </p:graphicFrame>
          <p:sp>
            <p:nvSpPr>
              <p:cNvPr id="33" name="Oval 32">
                <a:extLst>
                  <a:ext uri="{FF2B5EF4-FFF2-40B4-BE49-F238E27FC236}">
                    <a16:creationId xmlns:a16="http://schemas.microsoft.com/office/drawing/2014/main" id="{0D98AEA9-29A4-1943-BB7B-FCD80F3BBD65}"/>
                  </a:ext>
                </a:extLst>
              </p:cNvPr>
              <p:cNvSpPr/>
              <p:nvPr/>
            </p:nvSpPr>
            <p:spPr>
              <a:xfrm>
                <a:off x="2397892" y="5126093"/>
                <a:ext cx="7010878" cy="6900938"/>
              </a:xfrm>
              <a:prstGeom prst="ellipse">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35EA4A45-417F-F04C-ADA2-1110F2C001DC}"/>
                </a:ext>
              </a:extLst>
            </p:cNvPr>
            <p:cNvGrpSpPr/>
            <p:nvPr/>
          </p:nvGrpSpPr>
          <p:grpSpPr>
            <a:xfrm>
              <a:off x="2482876" y="6331000"/>
              <a:ext cx="3279746" cy="1744067"/>
              <a:chOff x="10330047" y="4243408"/>
              <a:chExt cx="3717559" cy="1976882"/>
            </a:xfrm>
          </p:grpSpPr>
          <p:sp>
            <p:nvSpPr>
              <p:cNvPr id="30" name="Rectangle 25">
                <a:extLst>
                  <a:ext uri="{FF2B5EF4-FFF2-40B4-BE49-F238E27FC236}">
                    <a16:creationId xmlns:a16="http://schemas.microsoft.com/office/drawing/2014/main" id="{7F5045AC-6D47-B744-83EB-2991511B48A0}"/>
                  </a:ext>
                </a:extLst>
              </p:cNvPr>
              <p:cNvSpPr>
                <a:spLocks/>
              </p:cNvSpPr>
              <p:nvPr/>
            </p:nvSpPr>
            <p:spPr bwMode="auto">
              <a:xfrm>
                <a:off x="10330047" y="5615597"/>
                <a:ext cx="3717559" cy="6046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a:t>
                </a:r>
                <a:endParaRPr lang="x-none" altLang="x-none" sz="2800">
                  <a:latin typeface="Century Gothic" panose="020B0502020202020204" pitchFamily="34" charset="0"/>
                  <a:ea typeface="Open Sans" charset="0"/>
                  <a:cs typeface="Open Sans" charset="0"/>
                  <a:sym typeface="Open Sans" charset="0"/>
                </a:endParaRPr>
              </a:p>
            </p:txBody>
          </p:sp>
          <p:sp>
            <p:nvSpPr>
              <p:cNvPr id="31" name="Rectangle 26">
                <a:extLst>
                  <a:ext uri="{FF2B5EF4-FFF2-40B4-BE49-F238E27FC236}">
                    <a16:creationId xmlns:a16="http://schemas.microsoft.com/office/drawing/2014/main" id="{71B21A61-118D-0A4B-9318-BA88DB49EF20}"/>
                  </a:ext>
                </a:extLst>
              </p:cNvPr>
              <p:cNvSpPr>
                <a:spLocks/>
              </p:cNvSpPr>
              <p:nvPr/>
            </p:nvSpPr>
            <p:spPr bwMode="auto">
              <a:xfrm>
                <a:off x="10662733" y="4243408"/>
                <a:ext cx="3052187" cy="1372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chemeClr val="tx2"/>
                    </a:solidFill>
                    <a:latin typeface="Century Gothic" panose="020B0502020202020204" pitchFamily="34" charset="0"/>
                    <a:ea typeface="Open Sans Light" charset="0"/>
                    <a:cs typeface="Open Sans Light" charset="0"/>
                    <a:sym typeface="Open Sans Light" charset="0"/>
                  </a:rPr>
                  <a:t>+50</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4" name="Group 3">
              <a:extLst>
                <a:ext uri="{FF2B5EF4-FFF2-40B4-BE49-F238E27FC236}">
                  <a16:creationId xmlns:a16="http://schemas.microsoft.com/office/drawing/2014/main" id="{0553A663-9A97-1E43-B21A-900EAF881446}"/>
                </a:ext>
              </a:extLst>
            </p:cNvPr>
            <p:cNvGrpSpPr/>
            <p:nvPr/>
          </p:nvGrpSpPr>
          <p:grpSpPr>
            <a:xfrm>
              <a:off x="6003796" y="4850445"/>
              <a:ext cx="7057385" cy="4925087"/>
              <a:chOff x="7503700" y="4441140"/>
              <a:chExt cx="8230412" cy="5743698"/>
            </a:xfrm>
          </p:grpSpPr>
          <p:grpSp>
            <p:nvGrpSpPr>
              <p:cNvPr id="18" name="Group 17">
                <a:extLst>
                  <a:ext uri="{FF2B5EF4-FFF2-40B4-BE49-F238E27FC236}">
                    <a16:creationId xmlns:a16="http://schemas.microsoft.com/office/drawing/2014/main" id="{8AC59A09-FE05-FE4C-A550-1F0388494EB4}"/>
                  </a:ext>
                </a:extLst>
              </p:cNvPr>
              <p:cNvGrpSpPr/>
              <p:nvPr/>
            </p:nvGrpSpPr>
            <p:grpSpPr>
              <a:xfrm>
                <a:off x="7503700" y="4441140"/>
                <a:ext cx="8230412" cy="5743698"/>
                <a:chOff x="92416" y="4526604"/>
                <a:chExt cx="11606744" cy="8099915"/>
              </a:xfrm>
            </p:grpSpPr>
            <p:graphicFrame>
              <p:nvGraphicFramePr>
                <p:cNvPr id="28" name="Chart Placeholder 11">
                  <a:extLst>
                    <a:ext uri="{FF2B5EF4-FFF2-40B4-BE49-F238E27FC236}">
                      <a16:creationId xmlns:a16="http://schemas.microsoft.com/office/drawing/2014/main" id="{4D9C1883-9FC4-EB44-BD31-89A8E8F855EF}"/>
                    </a:ext>
                  </a:extLst>
                </p:cNvPr>
                <p:cNvGraphicFramePr>
                  <a:graphicFrameLocks/>
                </p:cNvGraphicFramePr>
                <p:nvPr>
                  <p:extLst>
                    <p:ext uri="{D42A27DB-BD31-4B8C-83A1-F6EECF244321}">
                      <p14:modId xmlns:p14="http://schemas.microsoft.com/office/powerpoint/2010/main" val="3415136535"/>
                    </p:ext>
                  </p:extLst>
                </p:nvPr>
              </p:nvGraphicFramePr>
              <p:xfrm>
                <a:off x="92416" y="4526604"/>
                <a:ext cx="11606744" cy="8099915"/>
              </p:xfrm>
              <a:graphic>
                <a:graphicData uri="http://schemas.openxmlformats.org/drawingml/2006/chart">
                  <c:chart xmlns:c="http://schemas.openxmlformats.org/drawingml/2006/chart" xmlns:r="http://schemas.openxmlformats.org/officeDocument/2006/relationships" r:id="rId3"/>
                </a:graphicData>
              </a:graphic>
            </p:graphicFrame>
            <p:sp>
              <p:nvSpPr>
                <p:cNvPr id="29" name="Oval 28">
                  <a:extLst>
                    <a:ext uri="{FF2B5EF4-FFF2-40B4-BE49-F238E27FC236}">
                      <a16:creationId xmlns:a16="http://schemas.microsoft.com/office/drawing/2014/main" id="{82BB16CF-A896-2C47-8765-79FEC29EEF6B}"/>
                    </a:ext>
                  </a:extLst>
                </p:cNvPr>
                <p:cNvSpPr/>
                <p:nvPr/>
              </p:nvSpPr>
              <p:spPr>
                <a:xfrm>
                  <a:off x="2517509" y="5243833"/>
                  <a:ext cx="6771647" cy="6665456"/>
                </a:xfrm>
                <a:prstGeom prst="ellipse">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A8EFB03-D9F1-214D-AEC3-7B0257DBA37B}"/>
                  </a:ext>
                </a:extLst>
              </p:cNvPr>
              <p:cNvGrpSpPr/>
              <p:nvPr/>
            </p:nvGrpSpPr>
            <p:grpSpPr>
              <a:xfrm>
                <a:off x="9986576" y="6230394"/>
                <a:ext cx="3279746" cy="1889010"/>
                <a:chOff x="10330047" y="4129371"/>
                <a:chExt cx="3717559" cy="2141173"/>
              </a:xfrm>
            </p:grpSpPr>
            <p:sp>
              <p:nvSpPr>
                <p:cNvPr id="26" name="Rectangle 25">
                  <a:extLst>
                    <a:ext uri="{FF2B5EF4-FFF2-40B4-BE49-F238E27FC236}">
                      <a16:creationId xmlns:a16="http://schemas.microsoft.com/office/drawing/2014/main" id="{B4232FB8-23A2-AD42-8AC0-5C57DB599652}"/>
                    </a:ext>
                  </a:extLst>
                </p:cNvPr>
                <p:cNvSpPr>
                  <a:spLocks/>
                </p:cNvSpPr>
                <p:nvPr/>
              </p:nvSpPr>
              <p:spPr bwMode="auto">
                <a:xfrm>
                  <a:off x="10330047" y="5565344"/>
                  <a:ext cx="3717559" cy="70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a:t>
                  </a:r>
                  <a:endParaRPr lang="x-none" altLang="x-none" sz="2800">
                    <a:latin typeface="Century Gothic" panose="020B0502020202020204" pitchFamily="34" charset="0"/>
                    <a:ea typeface="Open Sans" charset="0"/>
                    <a:cs typeface="Open Sans" charset="0"/>
                    <a:sym typeface="Open Sans" charset="0"/>
                  </a:endParaRPr>
                </a:p>
              </p:txBody>
            </p:sp>
            <p:sp>
              <p:nvSpPr>
                <p:cNvPr id="27" name="Rectangle 26">
                  <a:extLst>
                    <a:ext uri="{FF2B5EF4-FFF2-40B4-BE49-F238E27FC236}">
                      <a16:creationId xmlns:a16="http://schemas.microsoft.com/office/drawing/2014/main" id="{A5DA993A-A014-024B-BD2E-7F936C415C9D}"/>
                    </a:ext>
                  </a:extLst>
                </p:cNvPr>
                <p:cNvSpPr>
                  <a:spLocks/>
                </p:cNvSpPr>
                <p:nvPr/>
              </p:nvSpPr>
              <p:spPr bwMode="auto">
                <a:xfrm>
                  <a:off x="10662732" y="4129371"/>
                  <a:ext cx="3052187" cy="1600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dirty="0">
                      <a:solidFill>
                        <a:schemeClr val="tx2"/>
                      </a:solidFill>
                      <a:latin typeface="Century Gothic" panose="020B0502020202020204" pitchFamily="34" charset="0"/>
                      <a:ea typeface="Open Sans Light" charset="0"/>
                      <a:cs typeface="Open Sans Light" charset="0"/>
                      <a:sym typeface="Open Sans Light" charset="0"/>
                    </a:rPr>
                    <a:t>+100</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grpSp>
          <p:nvGrpSpPr>
            <p:cNvPr id="3" name="Group 2">
              <a:extLst>
                <a:ext uri="{FF2B5EF4-FFF2-40B4-BE49-F238E27FC236}">
                  <a16:creationId xmlns:a16="http://schemas.microsoft.com/office/drawing/2014/main" id="{79D85B14-22E1-F646-A707-F20EA55ABDED}"/>
                </a:ext>
              </a:extLst>
            </p:cNvPr>
            <p:cNvGrpSpPr/>
            <p:nvPr/>
          </p:nvGrpSpPr>
          <p:grpSpPr>
            <a:xfrm>
              <a:off x="11214785" y="5236607"/>
              <a:ext cx="5950684" cy="4152762"/>
              <a:chOff x="15039382" y="4441140"/>
              <a:chExt cx="8230412" cy="5743698"/>
            </a:xfrm>
          </p:grpSpPr>
          <p:grpSp>
            <p:nvGrpSpPr>
              <p:cNvPr id="20" name="Group 19">
                <a:extLst>
                  <a:ext uri="{FF2B5EF4-FFF2-40B4-BE49-F238E27FC236}">
                    <a16:creationId xmlns:a16="http://schemas.microsoft.com/office/drawing/2014/main" id="{233B7FB2-328A-F64E-9BF6-E612A3564FAD}"/>
                  </a:ext>
                </a:extLst>
              </p:cNvPr>
              <p:cNvGrpSpPr/>
              <p:nvPr/>
            </p:nvGrpSpPr>
            <p:grpSpPr>
              <a:xfrm>
                <a:off x="15039382" y="4441140"/>
                <a:ext cx="8230412" cy="5743698"/>
                <a:chOff x="92416" y="4526604"/>
                <a:chExt cx="11606744" cy="8099915"/>
              </a:xfrm>
            </p:grpSpPr>
            <p:graphicFrame>
              <p:nvGraphicFramePr>
                <p:cNvPr id="24" name="Chart Placeholder 11">
                  <a:extLst>
                    <a:ext uri="{FF2B5EF4-FFF2-40B4-BE49-F238E27FC236}">
                      <a16:creationId xmlns:a16="http://schemas.microsoft.com/office/drawing/2014/main" id="{94E2A0AC-9DB9-4445-8E26-4F2478E58EC5}"/>
                    </a:ext>
                  </a:extLst>
                </p:cNvPr>
                <p:cNvGraphicFramePr>
                  <a:graphicFrameLocks/>
                </p:cNvGraphicFramePr>
                <p:nvPr>
                  <p:extLst>
                    <p:ext uri="{D42A27DB-BD31-4B8C-83A1-F6EECF244321}">
                      <p14:modId xmlns:p14="http://schemas.microsoft.com/office/powerpoint/2010/main" val="2469323602"/>
                    </p:ext>
                  </p:extLst>
                </p:nvPr>
              </p:nvGraphicFramePr>
              <p:xfrm>
                <a:off x="92416" y="4526604"/>
                <a:ext cx="11606744" cy="8099915"/>
              </p:xfrm>
              <a:graphic>
                <a:graphicData uri="http://schemas.openxmlformats.org/drawingml/2006/chart">
                  <c:chart xmlns:c="http://schemas.openxmlformats.org/drawingml/2006/chart" xmlns:r="http://schemas.openxmlformats.org/officeDocument/2006/relationships" r:id="rId4"/>
                </a:graphicData>
              </a:graphic>
            </p:graphicFrame>
            <p:sp>
              <p:nvSpPr>
                <p:cNvPr id="25" name="Oval 24">
                  <a:extLst>
                    <a:ext uri="{FF2B5EF4-FFF2-40B4-BE49-F238E27FC236}">
                      <a16:creationId xmlns:a16="http://schemas.microsoft.com/office/drawing/2014/main" id="{3FA44F07-827C-784E-8217-CF95ADC543FC}"/>
                    </a:ext>
                  </a:extLst>
                </p:cNvPr>
                <p:cNvSpPr/>
                <p:nvPr/>
              </p:nvSpPr>
              <p:spPr>
                <a:xfrm>
                  <a:off x="2612021" y="5336868"/>
                  <a:ext cx="6582620" cy="6479391"/>
                </a:xfrm>
                <a:prstGeom prst="ellipse">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86862EE2-8250-4349-8A76-A8F02D59DED5}"/>
                  </a:ext>
                </a:extLst>
              </p:cNvPr>
              <p:cNvGrpSpPr/>
              <p:nvPr/>
            </p:nvGrpSpPr>
            <p:grpSpPr>
              <a:xfrm>
                <a:off x="17522258" y="6099110"/>
                <a:ext cx="3279746" cy="2078146"/>
                <a:chOff x="10330047" y="3980563"/>
                <a:chExt cx="3717559" cy="2355557"/>
              </a:xfrm>
            </p:grpSpPr>
            <p:sp>
              <p:nvSpPr>
                <p:cNvPr id="22" name="Rectangle 25">
                  <a:extLst>
                    <a:ext uri="{FF2B5EF4-FFF2-40B4-BE49-F238E27FC236}">
                      <a16:creationId xmlns:a16="http://schemas.microsoft.com/office/drawing/2014/main" id="{54421110-7BDD-6943-A197-A556908ECA34}"/>
                    </a:ext>
                  </a:extLst>
                </p:cNvPr>
                <p:cNvSpPr>
                  <a:spLocks/>
                </p:cNvSpPr>
                <p:nvPr/>
              </p:nvSpPr>
              <p:spPr bwMode="auto">
                <a:xfrm>
                  <a:off x="10330047" y="5499767"/>
                  <a:ext cx="3717559" cy="836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a:t>
                  </a:r>
                  <a:endParaRPr lang="x-none" altLang="x-none" sz="2800">
                    <a:latin typeface="Century Gothic" panose="020B0502020202020204" pitchFamily="34" charset="0"/>
                    <a:ea typeface="Open Sans" charset="0"/>
                    <a:cs typeface="Open Sans" charset="0"/>
                    <a:sym typeface="Open Sans" charset="0"/>
                  </a:endParaRPr>
                </a:p>
              </p:txBody>
            </p:sp>
            <p:sp>
              <p:nvSpPr>
                <p:cNvPr id="23" name="Rectangle 26">
                  <a:extLst>
                    <a:ext uri="{FF2B5EF4-FFF2-40B4-BE49-F238E27FC236}">
                      <a16:creationId xmlns:a16="http://schemas.microsoft.com/office/drawing/2014/main" id="{1781DB25-B2D3-8740-98F4-505258C20E71}"/>
                    </a:ext>
                  </a:extLst>
                </p:cNvPr>
                <p:cNvSpPr>
                  <a:spLocks/>
                </p:cNvSpPr>
                <p:nvPr/>
              </p:nvSpPr>
              <p:spPr bwMode="auto">
                <a:xfrm>
                  <a:off x="10662733" y="3980563"/>
                  <a:ext cx="3052188" cy="1897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chemeClr val="tx2"/>
                      </a:solidFill>
                      <a:latin typeface="Century Gothic" panose="020B0502020202020204" pitchFamily="34" charset="0"/>
                      <a:ea typeface="Open Sans Light" charset="0"/>
                      <a:cs typeface="Open Sans Light" charset="0"/>
                      <a:sym typeface="Open Sans Light" charset="0"/>
                    </a:rPr>
                    <a:t>-16</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grpSp>
      <p:grpSp>
        <p:nvGrpSpPr>
          <p:cNvPr id="6" name="Group 5">
            <a:extLst>
              <a:ext uri="{FF2B5EF4-FFF2-40B4-BE49-F238E27FC236}">
                <a16:creationId xmlns:a16="http://schemas.microsoft.com/office/drawing/2014/main" id="{42092EB4-CC77-5C46-A393-F82FA87BA304}"/>
              </a:ext>
            </a:extLst>
          </p:cNvPr>
          <p:cNvGrpSpPr/>
          <p:nvPr/>
        </p:nvGrpSpPr>
        <p:grpSpPr>
          <a:xfrm>
            <a:off x="16919098" y="5198066"/>
            <a:ext cx="6069558" cy="6430344"/>
            <a:chOff x="14485146" y="5146383"/>
            <a:chExt cx="7750580" cy="6430344"/>
          </a:xfrm>
        </p:grpSpPr>
        <p:sp>
          <p:nvSpPr>
            <p:cNvPr id="37" name="Rectangle 36">
              <a:extLst>
                <a:ext uri="{FF2B5EF4-FFF2-40B4-BE49-F238E27FC236}">
                  <a16:creationId xmlns:a16="http://schemas.microsoft.com/office/drawing/2014/main" id="{F9842827-7A95-9142-BC11-3FB41F626893}"/>
                </a:ext>
              </a:extLst>
            </p:cNvPr>
            <p:cNvSpPr/>
            <p:nvPr/>
          </p:nvSpPr>
          <p:spPr>
            <a:xfrm>
              <a:off x="14485146" y="5146383"/>
              <a:ext cx="7750580"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28332D0C-A7F8-F94E-A634-A750A16722C4}"/>
                </a:ext>
              </a:extLst>
            </p:cNvPr>
            <p:cNvSpPr txBox="1"/>
            <p:nvPr/>
          </p:nvSpPr>
          <p:spPr>
            <a:xfrm>
              <a:off x="17990734" y="5385860"/>
              <a:ext cx="4244991" cy="1200329"/>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39" name="TextBox 38">
              <a:extLst>
                <a:ext uri="{FF2B5EF4-FFF2-40B4-BE49-F238E27FC236}">
                  <a16:creationId xmlns:a16="http://schemas.microsoft.com/office/drawing/2014/main" id="{9D82DCA6-E051-BE4D-B0A5-350807CB144B}"/>
                </a:ext>
              </a:extLst>
            </p:cNvPr>
            <p:cNvSpPr txBox="1"/>
            <p:nvPr/>
          </p:nvSpPr>
          <p:spPr>
            <a:xfrm>
              <a:off x="14866996" y="5652931"/>
              <a:ext cx="3123738" cy="646331"/>
            </a:xfrm>
            <a:prstGeom prst="rect">
              <a:avLst/>
            </a:prstGeom>
            <a:noFill/>
          </p:spPr>
          <p:txBody>
            <a:bodyPr wrap="square" rtlCol="0">
              <a:spAutoFit/>
            </a:bodyPr>
            <a:lstStyle/>
            <a:p>
              <a:r>
                <a:rPr lang="en-US" sz="3600" b="1" dirty="0">
                  <a:solidFill>
                    <a:schemeClr val="accent1"/>
                  </a:solidFill>
                  <a:latin typeface="Century Gothic" panose="020B0502020202020204" pitchFamily="34" charset="0"/>
                  <a:ea typeface="Roboto Medium" panose="02000000000000000000" pitchFamily="2" charset="0"/>
                  <a:cs typeface="Arial" panose="020B0604020202020204" pitchFamily="34" charset="0"/>
                </a:rPr>
                <a:t>Develop</a:t>
              </a:r>
            </a:p>
          </p:txBody>
        </p:sp>
        <p:sp>
          <p:nvSpPr>
            <p:cNvPr id="40" name="Rectangle 39">
              <a:extLst>
                <a:ext uri="{FF2B5EF4-FFF2-40B4-BE49-F238E27FC236}">
                  <a16:creationId xmlns:a16="http://schemas.microsoft.com/office/drawing/2014/main" id="{97E4CBE0-CE40-C942-ACF3-AFA15CE64AF3}"/>
                </a:ext>
              </a:extLst>
            </p:cNvPr>
            <p:cNvSpPr/>
            <p:nvPr/>
          </p:nvSpPr>
          <p:spPr>
            <a:xfrm>
              <a:off x="14485146" y="7534384"/>
              <a:ext cx="7750580"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624BB38-D4B9-374F-BAD0-10235CFB1DBB}"/>
                </a:ext>
              </a:extLst>
            </p:cNvPr>
            <p:cNvSpPr txBox="1"/>
            <p:nvPr/>
          </p:nvSpPr>
          <p:spPr>
            <a:xfrm>
              <a:off x="17990734" y="7773861"/>
              <a:ext cx="4244991" cy="1200329"/>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45" name="TextBox 44">
              <a:extLst>
                <a:ext uri="{FF2B5EF4-FFF2-40B4-BE49-F238E27FC236}">
                  <a16:creationId xmlns:a16="http://schemas.microsoft.com/office/drawing/2014/main" id="{876FAB5C-9756-E741-B7AD-D9E859A4D7DB}"/>
                </a:ext>
              </a:extLst>
            </p:cNvPr>
            <p:cNvSpPr txBox="1"/>
            <p:nvPr/>
          </p:nvSpPr>
          <p:spPr>
            <a:xfrm>
              <a:off x="14866996" y="8061714"/>
              <a:ext cx="3123738" cy="646331"/>
            </a:xfrm>
            <a:prstGeom prst="rect">
              <a:avLst/>
            </a:prstGeom>
            <a:noFill/>
          </p:spPr>
          <p:txBody>
            <a:bodyPr wrap="square" rtlCol="0">
              <a:spAutoFit/>
            </a:bodyPr>
            <a:lstStyle/>
            <a:p>
              <a:r>
                <a:rPr lang="en-US" sz="3600" b="1" dirty="0">
                  <a:solidFill>
                    <a:schemeClr val="accent2"/>
                  </a:solidFill>
                  <a:latin typeface="Century Gothic" panose="020B0502020202020204" pitchFamily="34" charset="0"/>
                  <a:ea typeface="Roboto Medium" panose="02000000000000000000" pitchFamily="2" charset="0"/>
                  <a:cs typeface="Arial" panose="020B0604020202020204" pitchFamily="34" charset="0"/>
                </a:rPr>
                <a:t>Analyze</a:t>
              </a:r>
            </a:p>
          </p:txBody>
        </p:sp>
        <p:sp>
          <p:nvSpPr>
            <p:cNvPr id="46" name="Rectangle 45">
              <a:extLst>
                <a:ext uri="{FF2B5EF4-FFF2-40B4-BE49-F238E27FC236}">
                  <a16:creationId xmlns:a16="http://schemas.microsoft.com/office/drawing/2014/main" id="{2A8271DF-051E-854E-ABD7-7317D2B86EF0}"/>
                </a:ext>
              </a:extLst>
            </p:cNvPr>
            <p:cNvSpPr/>
            <p:nvPr/>
          </p:nvSpPr>
          <p:spPr>
            <a:xfrm>
              <a:off x="14485146" y="9922386"/>
              <a:ext cx="7750580"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C141296-6717-124E-9E2A-D66B66433825}"/>
                </a:ext>
              </a:extLst>
            </p:cNvPr>
            <p:cNvSpPr txBox="1"/>
            <p:nvPr/>
          </p:nvSpPr>
          <p:spPr>
            <a:xfrm>
              <a:off x="17990734" y="10161863"/>
              <a:ext cx="4244991" cy="1200329"/>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48" name="TextBox 47">
              <a:extLst>
                <a:ext uri="{FF2B5EF4-FFF2-40B4-BE49-F238E27FC236}">
                  <a16:creationId xmlns:a16="http://schemas.microsoft.com/office/drawing/2014/main" id="{546D5BF6-C9FC-A141-AEA9-0E7431942345}"/>
                </a:ext>
              </a:extLst>
            </p:cNvPr>
            <p:cNvSpPr txBox="1"/>
            <p:nvPr/>
          </p:nvSpPr>
          <p:spPr>
            <a:xfrm>
              <a:off x="14866996" y="10428934"/>
              <a:ext cx="3123738" cy="646331"/>
            </a:xfrm>
            <a:prstGeom prst="rect">
              <a:avLst/>
            </a:prstGeom>
            <a:noFill/>
          </p:spPr>
          <p:txBody>
            <a:bodyPr wrap="square" rtlCol="0">
              <a:spAutoFit/>
            </a:bodyPr>
            <a:lstStyle/>
            <a:p>
              <a:r>
                <a:rPr lang="en-US" sz="3600" b="1" dirty="0">
                  <a:solidFill>
                    <a:schemeClr val="accent3"/>
                  </a:solidFill>
                  <a:latin typeface="Century Gothic" panose="020B0502020202020204" pitchFamily="34" charset="0"/>
                  <a:ea typeface="Roboto Medium" panose="02000000000000000000" pitchFamily="2" charset="0"/>
                  <a:cs typeface="Arial" panose="020B0604020202020204" pitchFamily="34" charset="0"/>
                </a:rPr>
                <a:t>Identify</a:t>
              </a:r>
            </a:p>
          </p:txBody>
        </p:sp>
      </p:grpSp>
    </p:spTree>
    <p:extLst>
      <p:ext uri="{BB962C8B-B14F-4D97-AF65-F5344CB8AC3E}">
        <p14:creationId xmlns:p14="http://schemas.microsoft.com/office/powerpoint/2010/main" val="3031100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3432292-D86E-114F-9D21-0996922BD3DE}"/>
              </a:ext>
            </a:extLst>
          </p:cNvPr>
          <p:cNvGrpSpPr/>
          <p:nvPr/>
        </p:nvGrpSpPr>
        <p:grpSpPr>
          <a:xfrm>
            <a:off x="1360349" y="5341988"/>
            <a:ext cx="21656954" cy="6505146"/>
            <a:chOff x="1268361" y="5120315"/>
            <a:chExt cx="21656954" cy="6505146"/>
          </a:xfrm>
        </p:grpSpPr>
        <p:grpSp>
          <p:nvGrpSpPr>
            <p:cNvPr id="4" name="Group 3">
              <a:extLst>
                <a:ext uri="{FF2B5EF4-FFF2-40B4-BE49-F238E27FC236}">
                  <a16:creationId xmlns:a16="http://schemas.microsoft.com/office/drawing/2014/main" id="{F92199D8-9BDE-6540-8B80-6F7394B3E673}"/>
                </a:ext>
              </a:extLst>
            </p:cNvPr>
            <p:cNvGrpSpPr/>
            <p:nvPr/>
          </p:nvGrpSpPr>
          <p:grpSpPr>
            <a:xfrm>
              <a:off x="1268361" y="5195117"/>
              <a:ext cx="8996517" cy="6430344"/>
              <a:chOff x="1268361" y="4844105"/>
              <a:chExt cx="8996517" cy="6430344"/>
            </a:xfrm>
          </p:grpSpPr>
          <p:grpSp>
            <p:nvGrpSpPr>
              <p:cNvPr id="15" name="Group 14">
                <a:extLst>
                  <a:ext uri="{FF2B5EF4-FFF2-40B4-BE49-F238E27FC236}">
                    <a16:creationId xmlns:a16="http://schemas.microsoft.com/office/drawing/2014/main" id="{500E80D1-83A7-9F47-8860-E5306EBE5F19}"/>
                  </a:ext>
                </a:extLst>
              </p:cNvPr>
              <p:cNvGrpSpPr/>
              <p:nvPr/>
            </p:nvGrpSpPr>
            <p:grpSpPr>
              <a:xfrm>
                <a:off x="1268361" y="4844105"/>
                <a:ext cx="8996517" cy="6430344"/>
                <a:chOff x="13521212" y="5146383"/>
                <a:chExt cx="11488188" cy="6430344"/>
              </a:xfrm>
            </p:grpSpPr>
            <p:sp>
              <p:nvSpPr>
                <p:cNvPr id="16" name="Rectangle 15">
                  <a:extLst>
                    <a:ext uri="{FF2B5EF4-FFF2-40B4-BE49-F238E27FC236}">
                      <a16:creationId xmlns:a16="http://schemas.microsoft.com/office/drawing/2014/main" id="{A24BAA86-E474-EA42-8B48-6AE1CFC9F8D1}"/>
                    </a:ext>
                  </a:extLst>
                </p:cNvPr>
                <p:cNvSpPr/>
                <p:nvPr/>
              </p:nvSpPr>
              <p:spPr>
                <a:xfrm>
                  <a:off x="13521213" y="5146383"/>
                  <a:ext cx="11488187"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3D02579-D291-AF49-B565-2680CF197357}"/>
                    </a:ext>
                  </a:extLst>
                </p:cNvPr>
                <p:cNvSpPr txBox="1"/>
                <p:nvPr/>
              </p:nvSpPr>
              <p:spPr>
                <a:xfrm>
                  <a:off x="18800558" y="5564440"/>
                  <a:ext cx="5700349"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18" name="TextBox 17">
                  <a:extLst>
                    <a:ext uri="{FF2B5EF4-FFF2-40B4-BE49-F238E27FC236}">
                      <a16:creationId xmlns:a16="http://schemas.microsoft.com/office/drawing/2014/main" id="{A4844BB4-9705-A345-8D12-03B2F2EAE787}"/>
                    </a:ext>
                  </a:extLst>
                </p:cNvPr>
                <p:cNvSpPr txBox="1"/>
                <p:nvPr/>
              </p:nvSpPr>
              <p:spPr>
                <a:xfrm>
                  <a:off x="15789820" y="5652931"/>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Develop</a:t>
                  </a:r>
                </a:p>
              </p:txBody>
            </p:sp>
            <p:sp>
              <p:nvSpPr>
                <p:cNvPr id="19" name="Rectangle 18">
                  <a:extLst>
                    <a:ext uri="{FF2B5EF4-FFF2-40B4-BE49-F238E27FC236}">
                      <a16:creationId xmlns:a16="http://schemas.microsoft.com/office/drawing/2014/main" id="{90DCF9C7-A842-EE4E-80B7-27DAF29C6F16}"/>
                    </a:ext>
                  </a:extLst>
                </p:cNvPr>
                <p:cNvSpPr/>
                <p:nvPr/>
              </p:nvSpPr>
              <p:spPr>
                <a:xfrm>
                  <a:off x="13521212" y="7534384"/>
                  <a:ext cx="11488187"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697D7A9-F035-3C40-B539-FEAEF7A00A72}"/>
                    </a:ext>
                  </a:extLst>
                </p:cNvPr>
                <p:cNvSpPr txBox="1"/>
                <p:nvPr/>
              </p:nvSpPr>
              <p:spPr>
                <a:xfrm>
                  <a:off x="18800558" y="7952441"/>
                  <a:ext cx="5700349"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21" name="TextBox 20">
                  <a:extLst>
                    <a:ext uri="{FF2B5EF4-FFF2-40B4-BE49-F238E27FC236}">
                      <a16:creationId xmlns:a16="http://schemas.microsoft.com/office/drawing/2014/main" id="{F130F66C-4D98-A442-9FB3-5B7040871878}"/>
                    </a:ext>
                  </a:extLst>
                </p:cNvPr>
                <p:cNvSpPr txBox="1"/>
                <p:nvPr/>
              </p:nvSpPr>
              <p:spPr>
                <a:xfrm>
                  <a:off x="15789820" y="8061714"/>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Analyze</a:t>
                  </a:r>
                </a:p>
              </p:txBody>
            </p:sp>
            <p:sp>
              <p:nvSpPr>
                <p:cNvPr id="22" name="Rectangle 21">
                  <a:extLst>
                    <a:ext uri="{FF2B5EF4-FFF2-40B4-BE49-F238E27FC236}">
                      <a16:creationId xmlns:a16="http://schemas.microsoft.com/office/drawing/2014/main" id="{625894BD-76DF-C844-BCE9-46D25D64BF07}"/>
                    </a:ext>
                  </a:extLst>
                </p:cNvPr>
                <p:cNvSpPr/>
                <p:nvPr/>
              </p:nvSpPr>
              <p:spPr>
                <a:xfrm>
                  <a:off x="13521212" y="9922386"/>
                  <a:ext cx="11488187"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08A4C9F-D94D-9947-A60F-30922AE08498}"/>
                    </a:ext>
                  </a:extLst>
                </p:cNvPr>
                <p:cNvSpPr txBox="1"/>
                <p:nvPr/>
              </p:nvSpPr>
              <p:spPr>
                <a:xfrm>
                  <a:off x="18800558" y="10340443"/>
                  <a:ext cx="5700349"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24" name="TextBox 23">
                  <a:extLst>
                    <a:ext uri="{FF2B5EF4-FFF2-40B4-BE49-F238E27FC236}">
                      <a16:creationId xmlns:a16="http://schemas.microsoft.com/office/drawing/2014/main" id="{9351D350-C061-ED4D-8C91-C7FD237D05A9}"/>
                    </a:ext>
                  </a:extLst>
                </p:cNvPr>
                <p:cNvSpPr txBox="1"/>
                <p:nvPr/>
              </p:nvSpPr>
              <p:spPr>
                <a:xfrm>
                  <a:off x="15789820" y="10428934"/>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Identify</a:t>
                  </a:r>
                </a:p>
              </p:txBody>
            </p:sp>
          </p:grpSp>
          <p:sp>
            <p:nvSpPr>
              <p:cNvPr id="25" name="Oval 24">
                <a:extLst>
                  <a:ext uri="{FF2B5EF4-FFF2-40B4-BE49-F238E27FC236}">
                    <a16:creationId xmlns:a16="http://schemas.microsoft.com/office/drawing/2014/main" id="{AFE829B7-A9E7-A04E-A8A1-181BE3F89393}"/>
                  </a:ext>
                </a:extLst>
              </p:cNvPr>
              <p:cNvSpPr/>
              <p:nvPr/>
            </p:nvSpPr>
            <p:spPr>
              <a:xfrm>
                <a:off x="1670387" y="5173671"/>
                <a:ext cx="1002017" cy="10020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7D9132F-BC57-5E43-BA2A-44B81E138384}"/>
                  </a:ext>
                </a:extLst>
              </p:cNvPr>
              <p:cNvSpPr/>
              <p:nvPr/>
            </p:nvSpPr>
            <p:spPr>
              <a:xfrm>
                <a:off x="1670387" y="7562909"/>
                <a:ext cx="1002017" cy="10020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64DCEF4-4C01-F648-A8E6-FF5B881C714B}"/>
                  </a:ext>
                </a:extLst>
              </p:cNvPr>
              <p:cNvSpPr/>
              <p:nvPr/>
            </p:nvSpPr>
            <p:spPr>
              <a:xfrm>
                <a:off x="1670387" y="9952148"/>
                <a:ext cx="1002017" cy="10020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áfico 282">
              <a:extLst>
                <a:ext uri="{FF2B5EF4-FFF2-40B4-BE49-F238E27FC236}">
                  <a16:creationId xmlns:a16="http://schemas.microsoft.com/office/drawing/2014/main" id="{6DD925A9-5FC4-3A47-8C90-0136A986A685}"/>
                </a:ext>
              </a:extLst>
            </p:cNvPr>
            <p:cNvGrpSpPr/>
            <p:nvPr/>
          </p:nvGrpSpPr>
          <p:grpSpPr>
            <a:xfrm>
              <a:off x="2000622" y="8239517"/>
              <a:ext cx="341546" cy="341544"/>
              <a:chOff x="564780" y="239858"/>
              <a:chExt cx="597977" cy="597977"/>
            </a:xfrm>
            <a:solidFill>
              <a:schemeClr val="bg1"/>
            </a:solidFill>
          </p:grpSpPr>
          <p:sp>
            <p:nvSpPr>
              <p:cNvPr id="29" name="Forma libre 285">
                <a:extLst>
                  <a:ext uri="{FF2B5EF4-FFF2-40B4-BE49-F238E27FC236}">
                    <a16:creationId xmlns:a16="http://schemas.microsoft.com/office/drawing/2014/main" id="{10551A2D-5456-7647-AF1F-993130CFA72C}"/>
                  </a:ext>
                </a:extLst>
              </p:cNvPr>
              <p:cNvSpPr/>
              <p:nvPr/>
            </p:nvSpPr>
            <p:spPr>
              <a:xfrm>
                <a:off x="563824" y="238902"/>
                <a:ext cx="517652" cy="517652"/>
              </a:xfrm>
              <a:custGeom>
                <a:avLst/>
                <a:gdLst>
                  <a:gd name="connsiteX0" fmla="*/ 245812 w 517651"/>
                  <a:gd name="connsiteY0" fmla="*/ 436157 h 517651"/>
                  <a:gd name="connsiteX1" fmla="*/ 436254 w 517651"/>
                  <a:gd name="connsiteY1" fmla="*/ 245757 h 517651"/>
                  <a:gd name="connsiteX2" fmla="*/ 498982 w 517651"/>
                  <a:gd name="connsiteY2" fmla="*/ 256568 h 517651"/>
                  <a:gd name="connsiteX3" fmla="*/ 503472 w 517651"/>
                  <a:gd name="connsiteY3" fmla="*/ 257325 h 517651"/>
                  <a:gd name="connsiteX4" fmla="*/ 504004 w 517651"/>
                  <a:gd name="connsiteY4" fmla="*/ 257325 h 517651"/>
                  <a:gd name="connsiteX5" fmla="*/ 517607 w 517651"/>
                  <a:gd name="connsiteY5" fmla="*/ 243725 h 517651"/>
                  <a:gd name="connsiteX6" fmla="*/ 516783 w 517651"/>
                  <a:gd name="connsiteY6" fmla="*/ 238997 h 517651"/>
                  <a:gd name="connsiteX7" fmla="*/ 259415 w 517651"/>
                  <a:gd name="connsiteY7" fmla="*/ 956 h 517651"/>
                  <a:gd name="connsiteX8" fmla="*/ 956 w 517651"/>
                  <a:gd name="connsiteY8" fmla="*/ 259358 h 517651"/>
                  <a:gd name="connsiteX9" fmla="*/ 242915 w 517651"/>
                  <a:gd name="connsiteY9" fmla="*/ 516948 h 517651"/>
                  <a:gd name="connsiteX10" fmla="*/ 243766 w 517651"/>
                  <a:gd name="connsiteY10" fmla="*/ 516975 h 517651"/>
                  <a:gd name="connsiteX11" fmla="*/ 254606 w 517651"/>
                  <a:gd name="connsiteY11" fmla="*/ 511595 h 517651"/>
                  <a:gd name="connsiteX12" fmla="*/ 256598 w 517651"/>
                  <a:gd name="connsiteY12" fmla="*/ 498899 h 517651"/>
                  <a:gd name="connsiteX13" fmla="*/ 245812 w 517651"/>
                  <a:gd name="connsiteY13" fmla="*/ 436157 h 517651"/>
                  <a:gd name="connsiteX14" fmla="*/ 187372 w 517651"/>
                  <a:gd name="connsiteY14" fmla="*/ 350573 h 517651"/>
                  <a:gd name="connsiteX15" fmla="*/ 177756 w 517651"/>
                  <a:gd name="connsiteY15" fmla="*/ 354557 h 517651"/>
                  <a:gd name="connsiteX16" fmla="*/ 168140 w 517651"/>
                  <a:gd name="connsiteY16" fmla="*/ 350573 h 517651"/>
                  <a:gd name="connsiteX17" fmla="*/ 168140 w 517651"/>
                  <a:gd name="connsiteY17" fmla="*/ 331342 h 517651"/>
                  <a:gd name="connsiteX18" fmla="*/ 245757 w 517651"/>
                  <a:gd name="connsiteY18" fmla="*/ 253726 h 517651"/>
                  <a:gd name="connsiteX19" fmla="*/ 245757 w 517651"/>
                  <a:gd name="connsiteY19" fmla="*/ 96157 h 517651"/>
                  <a:gd name="connsiteX20" fmla="*/ 259358 w 517651"/>
                  <a:gd name="connsiteY20" fmla="*/ 82557 h 517651"/>
                  <a:gd name="connsiteX21" fmla="*/ 272958 w 517651"/>
                  <a:gd name="connsiteY21" fmla="*/ 96157 h 517651"/>
                  <a:gd name="connsiteX22" fmla="*/ 272958 w 517651"/>
                  <a:gd name="connsiteY22" fmla="*/ 259358 h 517651"/>
                  <a:gd name="connsiteX23" fmla="*/ 268974 w 517651"/>
                  <a:gd name="connsiteY23" fmla="*/ 268974 h 517651"/>
                  <a:gd name="connsiteX24" fmla="*/ 187372 w 517651"/>
                  <a:gd name="connsiteY24" fmla="*/ 350573 h 51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7651" h="517651">
                    <a:moveTo>
                      <a:pt x="245812" y="436157"/>
                    </a:moveTo>
                    <a:cubicBezTo>
                      <a:pt x="245812" y="331170"/>
                      <a:pt x="331255" y="245757"/>
                      <a:pt x="436254" y="245757"/>
                    </a:cubicBezTo>
                    <a:cubicBezTo>
                      <a:pt x="457349" y="245757"/>
                      <a:pt x="478445" y="249396"/>
                      <a:pt x="498982" y="256568"/>
                    </a:cubicBezTo>
                    <a:cubicBezTo>
                      <a:pt x="500443" y="257073"/>
                      <a:pt x="501958" y="257325"/>
                      <a:pt x="503472" y="257325"/>
                    </a:cubicBezTo>
                    <a:cubicBezTo>
                      <a:pt x="503685" y="257338"/>
                      <a:pt x="503871" y="257325"/>
                      <a:pt x="504004" y="257325"/>
                    </a:cubicBezTo>
                    <a:cubicBezTo>
                      <a:pt x="511523" y="257325"/>
                      <a:pt x="517607" y="251242"/>
                      <a:pt x="517607" y="243725"/>
                    </a:cubicBezTo>
                    <a:cubicBezTo>
                      <a:pt x="517607" y="242065"/>
                      <a:pt x="517315" y="240471"/>
                      <a:pt x="516783" y="238997"/>
                    </a:cubicBezTo>
                    <a:cubicBezTo>
                      <a:pt x="506289" y="105201"/>
                      <a:pt x="393984" y="956"/>
                      <a:pt x="259415" y="956"/>
                    </a:cubicBezTo>
                    <a:cubicBezTo>
                      <a:pt x="116901" y="956"/>
                      <a:pt x="956" y="116876"/>
                      <a:pt x="956" y="259358"/>
                    </a:cubicBezTo>
                    <a:cubicBezTo>
                      <a:pt x="956" y="395212"/>
                      <a:pt x="107230" y="508356"/>
                      <a:pt x="242915" y="516948"/>
                    </a:cubicBezTo>
                    <a:cubicBezTo>
                      <a:pt x="243180" y="516961"/>
                      <a:pt x="243474" y="516975"/>
                      <a:pt x="243766" y="516975"/>
                    </a:cubicBezTo>
                    <a:cubicBezTo>
                      <a:pt x="248016" y="516975"/>
                      <a:pt x="252029" y="514996"/>
                      <a:pt x="254606" y="511595"/>
                    </a:cubicBezTo>
                    <a:cubicBezTo>
                      <a:pt x="257369" y="507969"/>
                      <a:pt x="258113" y="503202"/>
                      <a:pt x="256598" y="498899"/>
                    </a:cubicBezTo>
                    <a:cubicBezTo>
                      <a:pt x="249451" y="478379"/>
                      <a:pt x="245812" y="457261"/>
                      <a:pt x="245812" y="436157"/>
                    </a:cubicBezTo>
                    <a:close/>
                    <a:moveTo>
                      <a:pt x="187372" y="350573"/>
                    </a:moveTo>
                    <a:cubicBezTo>
                      <a:pt x="184716" y="353228"/>
                      <a:pt x="181235" y="354557"/>
                      <a:pt x="177756" y="354557"/>
                    </a:cubicBezTo>
                    <a:cubicBezTo>
                      <a:pt x="174277" y="354557"/>
                      <a:pt x="170797" y="353228"/>
                      <a:pt x="168140" y="350573"/>
                    </a:cubicBezTo>
                    <a:cubicBezTo>
                      <a:pt x="162827" y="345260"/>
                      <a:pt x="162827" y="336653"/>
                      <a:pt x="168140" y="331342"/>
                    </a:cubicBezTo>
                    <a:lnTo>
                      <a:pt x="245757" y="253726"/>
                    </a:lnTo>
                    <a:lnTo>
                      <a:pt x="245757" y="96157"/>
                    </a:lnTo>
                    <a:cubicBezTo>
                      <a:pt x="245757" y="88640"/>
                      <a:pt x="251840" y="82557"/>
                      <a:pt x="259358" y="82557"/>
                    </a:cubicBezTo>
                    <a:cubicBezTo>
                      <a:pt x="266875" y="82557"/>
                      <a:pt x="272958" y="88640"/>
                      <a:pt x="272958" y="96157"/>
                    </a:cubicBezTo>
                    <a:lnTo>
                      <a:pt x="272958" y="259358"/>
                    </a:lnTo>
                    <a:cubicBezTo>
                      <a:pt x="272958" y="262970"/>
                      <a:pt x="271524" y="266424"/>
                      <a:pt x="268974" y="268974"/>
                    </a:cubicBezTo>
                    <a:lnTo>
                      <a:pt x="187372" y="350573"/>
                    </a:lnTo>
                    <a:close/>
                  </a:path>
                </a:pathLst>
              </a:custGeom>
              <a:grpFill/>
              <a:ln w="9525" cap="flat">
                <a:noFill/>
                <a:prstDash val="solid"/>
                <a:miter/>
              </a:ln>
            </p:spPr>
            <p:txBody>
              <a:bodyPr rtlCol="0" anchor="ctr"/>
              <a:lstStyle/>
              <a:p>
                <a:endParaRPr lang="es-MX"/>
              </a:p>
            </p:txBody>
          </p:sp>
          <p:sp>
            <p:nvSpPr>
              <p:cNvPr id="30" name="Forma libre 286">
                <a:extLst>
                  <a:ext uri="{FF2B5EF4-FFF2-40B4-BE49-F238E27FC236}">
                    <a16:creationId xmlns:a16="http://schemas.microsoft.com/office/drawing/2014/main" id="{EC40824A-4681-BD4F-BCC1-5DC3274FD7DA}"/>
                  </a:ext>
                </a:extLst>
              </p:cNvPr>
              <p:cNvSpPr/>
              <p:nvPr/>
            </p:nvSpPr>
            <p:spPr>
              <a:xfrm>
                <a:off x="835824" y="510902"/>
                <a:ext cx="327676" cy="327676"/>
              </a:xfrm>
              <a:custGeom>
                <a:avLst/>
                <a:gdLst>
                  <a:gd name="connsiteX0" fmla="*/ 164157 w 327676"/>
                  <a:gd name="connsiteY0" fmla="*/ 956 h 327676"/>
                  <a:gd name="connsiteX1" fmla="*/ 956 w 327676"/>
                  <a:gd name="connsiteY1" fmla="*/ 164157 h 327676"/>
                  <a:gd name="connsiteX2" fmla="*/ 164157 w 327676"/>
                  <a:gd name="connsiteY2" fmla="*/ 327357 h 327676"/>
                  <a:gd name="connsiteX3" fmla="*/ 327357 w 327676"/>
                  <a:gd name="connsiteY3" fmla="*/ 164157 h 327676"/>
                  <a:gd name="connsiteX4" fmla="*/ 164157 w 327676"/>
                  <a:gd name="connsiteY4" fmla="*/ 956 h 327676"/>
                  <a:gd name="connsiteX5" fmla="*/ 157357 w 327676"/>
                  <a:gd name="connsiteY5" fmla="*/ 150558 h 327676"/>
                  <a:gd name="connsiteX6" fmla="*/ 170958 w 327676"/>
                  <a:gd name="connsiteY6" fmla="*/ 150558 h 327676"/>
                  <a:gd name="connsiteX7" fmla="*/ 218557 w 327676"/>
                  <a:gd name="connsiteY7" fmla="*/ 198157 h 327676"/>
                  <a:gd name="connsiteX8" fmla="*/ 177757 w 327676"/>
                  <a:gd name="connsiteY8" fmla="*/ 245070 h 327676"/>
                  <a:gd name="connsiteX9" fmla="*/ 177757 w 327676"/>
                  <a:gd name="connsiteY9" fmla="*/ 259358 h 327676"/>
                  <a:gd name="connsiteX10" fmla="*/ 164157 w 327676"/>
                  <a:gd name="connsiteY10" fmla="*/ 272958 h 327676"/>
                  <a:gd name="connsiteX11" fmla="*/ 150556 w 327676"/>
                  <a:gd name="connsiteY11" fmla="*/ 259358 h 327676"/>
                  <a:gd name="connsiteX12" fmla="*/ 150556 w 327676"/>
                  <a:gd name="connsiteY12" fmla="*/ 245757 h 327676"/>
                  <a:gd name="connsiteX13" fmla="*/ 123357 w 327676"/>
                  <a:gd name="connsiteY13" fmla="*/ 245757 h 327676"/>
                  <a:gd name="connsiteX14" fmla="*/ 109756 w 327676"/>
                  <a:gd name="connsiteY14" fmla="*/ 232157 h 327676"/>
                  <a:gd name="connsiteX15" fmla="*/ 123357 w 327676"/>
                  <a:gd name="connsiteY15" fmla="*/ 218556 h 327676"/>
                  <a:gd name="connsiteX16" fmla="*/ 170956 w 327676"/>
                  <a:gd name="connsiteY16" fmla="*/ 218556 h 327676"/>
                  <a:gd name="connsiteX17" fmla="*/ 191356 w 327676"/>
                  <a:gd name="connsiteY17" fmla="*/ 198156 h 327676"/>
                  <a:gd name="connsiteX18" fmla="*/ 170956 w 327676"/>
                  <a:gd name="connsiteY18" fmla="*/ 177756 h 327676"/>
                  <a:gd name="connsiteX19" fmla="*/ 157357 w 327676"/>
                  <a:gd name="connsiteY19" fmla="*/ 177756 h 327676"/>
                  <a:gd name="connsiteX20" fmla="*/ 109757 w 327676"/>
                  <a:gd name="connsiteY20" fmla="*/ 130156 h 327676"/>
                  <a:gd name="connsiteX21" fmla="*/ 150558 w 327676"/>
                  <a:gd name="connsiteY21" fmla="*/ 83244 h 327676"/>
                  <a:gd name="connsiteX22" fmla="*/ 150558 w 327676"/>
                  <a:gd name="connsiteY22" fmla="*/ 68956 h 327676"/>
                  <a:gd name="connsiteX23" fmla="*/ 164158 w 327676"/>
                  <a:gd name="connsiteY23" fmla="*/ 55356 h 327676"/>
                  <a:gd name="connsiteX24" fmla="*/ 177757 w 327676"/>
                  <a:gd name="connsiteY24" fmla="*/ 68957 h 327676"/>
                  <a:gd name="connsiteX25" fmla="*/ 177757 w 327676"/>
                  <a:gd name="connsiteY25" fmla="*/ 82558 h 327676"/>
                  <a:gd name="connsiteX26" fmla="*/ 204957 w 327676"/>
                  <a:gd name="connsiteY26" fmla="*/ 82558 h 327676"/>
                  <a:gd name="connsiteX27" fmla="*/ 218557 w 327676"/>
                  <a:gd name="connsiteY27" fmla="*/ 96158 h 327676"/>
                  <a:gd name="connsiteX28" fmla="*/ 204957 w 327676"/>
                  <a:gd name="connsiteY28" fmla="*/ 109759 h 327676"/>
                  <a:gd name="connsiteX29" fmla="*/ 157357 w 327676"/>
                  <a:gd name="connsiteY29" fmla="*/ 109759 h 327676"/>
                  <a:gd name="connsiteX30" fmla="*/ 136957 w 327676"/>
                  <a:gd name="connsiteY30" fmla="*/ 130159 h 327676"/>
                  <a:gd name="connsiteX31" fmla="*/ 157357 w 327676"/>
                  <a:gd name="connsiteY31" fmla="*/ 150558 h 32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7676" h="327676">
                    <a:moveTo>
                      <a:pt x="164157" y="956"/>
                    </a:moveTo>
                    <a:cubicBezTo>
                      <a:pt x="74163" y="956"/>
                      <a:pt x="956" y="74163"/>
                      <a:pt x="956" y="164157"/>
                    </a:cubicBezTo>
                    <a:cubicBezTo>
                      <a:pt x="956" y="254150"/>
                      <a:pt x="74163" y="327357"/>
                      <a:pt x="164157" y="327357"/>
                    </a:cubicBezTo>
                    <a:cubicBezTo>
                      <a:pt x="254150" y="327357"/>
                      <a:pt x="327357" y="254150"/>
                      <a:pt x="327357" y="164157"/>
                    </a:cubicBezTo>
                    <a:cubicBezTo>
                      <a:pt x="327357" y="74163"/>
                      <a:pt x="254152" y="956"/>
                      <a:pt x="164157" y="956"/>
                    </a:cubicBezTo>
                    <a:close/>
                    <a:moveTo>
                      <a:pt x="157357" y="150558"/>
                    </a:moveTo>
                    <a:lnTo>
                      <a:pt x="170958" y="150558"/>
                    </a:lnTo>
                    <a:cubicBezTo>
                      <a:pt x="197201" y="150558"/>
                      <a:pt x="218557" y="171914"/>
                      <a:pt x="218557" y="198157"/>
                    </a:cubicBezTo>
                    <a:cubicBezTo>
                      <a:pt x="218557" y="222074"/>
                      <a:pt x="200766" y="241737"/>
                      <a:pt x="177757" y="245070"/>
                    </a:cubicBezTo>
                    <a:lnTo>
                      <a:pt x="177757" y="259358"/>
                    </a:lnTo>
                    <a:cubicBezTo>
                      <a:pt x="177757" y="266875"/>
                      <a:pt x="171674" y="272958"/>
                      <a:pt x="164157" y="272958"/>
                    </a:cubicBezTo>
                    <a:cubicBezTo>
                      <a:pt x="156639" y="272958"/>
                      <a:pt x="150556" y="266875"/>
                      <a:pt x="150556" y="259358"/>
                    </a:cubicBezTo>
                    <a:lnTo>
                      <a:pt x="150556" y="245757"/>
                    </a:lnTo>
                    <a:lnTo>
                      <a:pt x="123357" y="245757"/>
                    </a:lnTo>
                    <a:cubicBezTo>
                      <a:pt x="115839" y="245757"/>
                      <a:pt x="109756" y="239674"/>
                      <a:pt x="109756" y="232157"/>
                    </a:cubicBezTo>
                    <a:cubicBezTo>
                      <a:pt x="109756" y="224639"/>
                      <a:pt x="115839" y="218556"/>
                      <a:pt x="123357" y="218556"/>
                    </a:cubicBezTo>
                    <a:lnTo>
                      <a:pt x="170956" y="218556"/>
                    </a:lnTo>
                    <a:cubicBezTo>
                      <a:pt x="182193" y="218556"/>
                      <a:pt x="191356" y="209405"/>
                      <a:pt x="191356" y="198156"/>
                    </a:cubicBezTo>
                    <a:cubicBezTo>
                      <a:pt x="191356" y="186907"/>
                      <a:pt x="182192" y="177756"/>
                      <a:pt x="170956" y="177756"/>
                    </a:cubicBezTo>
                    <a:lnTo>
                      <a:pt x="157357" y="177756"/>
                    </a:lnTo>
                    <a:cubicBezTo>
                      <a:pt x="131114" y="177756"/>
                      <a:pt x="109757" y="156400"/>
                      <a:pt x="109757" y="130156"/>
                    </a:cubicBezTo>
                    <a:cubicBezTo>
                      <a:pt x="109757" y="106240"/>
                      <a:pt x="127549" y="86577"/>
                      <a:pt x="150558" y="83244"/>
                    </a:cubicBezTo>
                    <a:lnTo>
                      <a:pt x="150558" y="68956"/>
                    </a:lnTo>
                    <a:cubicBezTo>
                      <a:pt x="150558" y="61439"/>
                      <a:pt x="156641" y="55356"/>
                      <a:pt x="164158" y="55356"/>
                    </a:cubicBezTo>
                    <a:cubicBezTo>
                      <a:pt x="171676" y="55356"/>
                      <a:pt x="177757" y="61440"/>
                      <a:pt x="177757" y="68957"/>
                    </a:cubicBezTo>
                    <a:lnTo>
                      <a:pt x="177757" y="82558"/>
                    </a:lnTo>
                    <a:lnTo>
                      <a:pt x="204957" y="82558"/>
                    </a:lnTo>
                    <a:cubicBezTo>
                      <a:pt x="212474" y="82558"/>
                      <a:pt x="218557" y="88641"/>
                      <a:pt x="218557" y="96158"/>
                    </a:cubicBezTo>
                    <a:cubicBezTo>
                      <a:pt x="218557" y="103676"/>
                      <a:pt x="212474" y="109759"/>
                      <a:pt x="204957" y="109759"/>
                    </a:cubicBezTo>
                    <a:lnTo>
                      <a:pt x="157357" y="109759"/>
                    </a:lnTo>
                    <a:cubicBezTo>
                      <a:pt x="146121" y="109759"/>
                      <a:pt x="136957" y="118909"/>
                      <a:pt x="136957" y="130159"/>
                    </a:cubicBezTo>
                    <a:cubicBezTo>
                      <a:pt x="136957" y="141408"/>
                      <a:pt x="146122" y="150558"/>
                      <a:pt x="157357" y="150558"/>
                    </a:cubicBezTo>
                    <a:close/>
                  </a:path>
                </a:pathLst>
              </a:custGeom>
              <a:grpFill/>
              <a:ln w="9525" cap="flat">
                <a:noFill/>
                <a:prstDash val="solid"/>
                <a:miter/>
              </a:ln>
            </p:spPr>
            <p:txBody>
              <a:bodyPr rtlCol="0" anchor="ctr"/>
              <a:lstStyle/>
              <a:p>
                <a:endParaRPr lang="es-MX"/>
              </a:p>
            </p:txBody>
          </p:sp>
        </p:grpSp>
        <p:sp>
          <p:nvSpPr>
            <p:cNvPr id="31" name="Gráfico 236">
              <a:extLst>
                <a:ext uri="{FF2B5EF4-FFF2-40B4-BE49-F238E27FC236}">
                  <a16:creationId xmlns:a16="http://schemas.microsoft.com/office/drawing/2014/main" id="{A1B5ABB2-CD08-0249-B2A8-5133E00C2D61}"/>
                </a:ext>
              </a:extLst>
            </p:cNvPr>
            <p:cNvSpPr/>
            <p:nvPr/>
          </p:nvSpPr>
          <p:spPr>
            <a:xfrm>
              <a:off x="2010498" y="5849856"/>
              <a:ext cx="327831" cy="357632"/>
            </a:xfrm>
            <a:custGeom>
              <a:avLst/>
              <a:gdLst>
                <a:gd name="connsiteX0" fmla="*/ 516886 w 523263"/>
                <a:gd name="connsiteY0" fmla="*/ 132174 h 570831"/>
                <a:gd name="connsiteX1" fmla="*/ 267148 w 523263"/>
                <a:gd name="connsiteY1" fmla="*/ 1359 h 570831"/>
                <a:gd name="connsiteX2" fmla="*/ 256115 w 523263"/>
                <a:gd name="connsiteY2" fmla="*/ 1359 h 570831"/>
                <a:gd name="connsiteX3" fmla="*/ 159339 w 523263"/>
                <a:gd name="connsiteY3" fmla="*/ 52052 h 570831"/>
                <a:gd name="connsiteX4" fmla="*/ 152963 w 523263"/>
                <a:gd name="connsiteY4" fmla="*/ 62655 h 570831"/>
                <a:gd name="connsiteX5" fmla="*/ 159466 w 523263"/>
                <a:gd name="connsiteY5" fmla="*/ 73189 h 570831"/>
                <a:gd name="connsiteX6" fmla="*/ 397835 w 523263"/>
                <a:gd name="connsiteY6" fmla="*/ 194400 h 570831"/>
                <a:gd name="connsiteX7" fmla="*/ 402837 w 523263"/>
                <a:gd name="connsiteY7" fmla="*/ 199564 h 570831"/>
                <a:gd name="connsiteX8" fmla="*/ 404338 w 523263"/>
                <a:gd name="connsiteY8" fmla="*/ 205004 h 570831"/>
                <a:gd name="connsiteX9" fmla="*/ 404338 w 523263"/>
                <a:gd name="connsiteY9" fmla="*/ 368663 h 570831"/>
                <a:gd name="connsiteX10" fmla="*/ 392445 w 523263"/>
                <a:gd name="connsiteY10" fmla="*/ 380556 h 570831"/>
                <a:gd name="connsiteX11" fmla="*/ 380553 w 523263"/>
                <a:gd name="connsiteY11" fmla="*/ 368663 h 570831"/>
                <a:gd name="connsiteX12" fmla="*/ 380553 w 523263"/>
                <a:gd name="connsiteY12" fmla="*/ 219589 h 570831"/>
                <a:gd name="connsiteX13" fmla="*/ 371998 w 523263"/>
                <a:gd name="connsiteY13" fmla="*/ 207955 h 570831"/>
                <a:gd name="connsiteX14" fmla="*/ 371982 w 523263"/>
                <a:gd name="connsiteY14" fmla="*/ 207941 h 570831"/>
                <a:gd name="connsiteX15" fmla="*/ 118540 w 523263"/>
                <a:gd name="connsiteY15" fmla="*/ 79065 h 570831"/>
                <a:gd name="connsiteX16" fmla="*/ 107635 w 523263"/>
                <a:gd name="connsiteY16" fmla="*/ 79136 h 570831"/>
                <a:gd name="connsiteX17" fmla="*/ 6376 w 523263"/>
                <a:gd name="connsiteY17" fmla="*/ 132175 h 570831"/>
                <a:gd name="connsiteX18" fmla="*/ 6276 w 523263"/>
                <a:gd name="connsiteY18" fmla="*/ 132415 h 570831"/>
                <a:gd name="connsiteX19" fmla="*/ 0 w 523263"/>
                <a:gd name="connsiteY19" fmla="*/ 142709 h 570831"/>
                <a:gd name="connsiteX20" fmla="*/ 0 w 523263"/>
                <a:gd name="connsiteY20" fmla="*/ 428124 h 570831"/>
                <a:gd name="connsiteX21" fmla="*/ 6376 w 523263"/>
                <a:gd name="connsiteY21" fmla="*/ 438658 h 570831"/>
                <a:gd name="connsiteX22" fmla="*/ 256115 w 523263"/>
                <a:gd name="connsiteY22" fmla="*/ 569473 h 570831"/>
                <a:gd name="connsiteX23" fmla="*/ 261620 w 523263"/>
                <a:gd name="connsiteY23" fmla="*/ 570832 h 570831"/>
                <a:gd name="connsiteX24" fmla="*/ 267021 w 523263"/>
                <a:gd name="connsiteY24" fmla="*/ 569351 h 570831"/>
                <a:gd name="connsiteX25" fmla="*/ 267149 w 523263"/>
                <a:gd name="connsiteY25" fmla="*/ 569473 h 570831"/>
                <a:gd name="connsiteX26" fmla="*/ 516887 w 523263"/>
                <a:gd name="connsiteY26" fmla="*/ 438658 h 570831"/>
                <a:gd name="connsiteX27" fmla="*/ 523264 w 523263"/>
                <a:gd name="connsiteY27" fmla="*/ 428124 h 570831"/>
                <a:gd name="connsiteX28" fmla="*/ 523264 w 523263"/>
                <a:gd name="connsiteY28" fmla="*/ 142707 h 570831"/>
                <a:gd name="connsiteX29" fmla="*/ 516886 w 523263"/>
                <a:gd name="connsiteY29" fmla="*/ 132174 h 570831"/>
                <a:gd name="connsiteX30" fmla="*/ 249739 w 523263"/>
                <a:gd name="connsiteY30" fmla="*/ 539286 h 570831"/>
                <a:gd name="connsiteX31" fmla="*/ 23785 w 523263"/>
                <a:gd name="connsiteY31" fmla="*/ 420923 h 570831"/>
                <a:gd name="connsiteX32" fmla="*/ 23785 w 523263"/>
                <a:gd name="connsiteY32" fmla="*/ 162361 h 570831"/>
                <a:gd name="connsiteX33" fmla="*/ 249740 w 523263"/>
                <a:gd name="connsiteY33" fmla="*/ 280717 h 570831"/>
                <a:gd name="connsiteX34" fmla="*/ 249740 w 523263"/>
                <a:gd name="connsiteY34" fmla="*/ 539286 h 57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3263" h="570831">
                  <a:moveTo>
                    <a:pt x="516886" y="132174"/>
                  </a:moveTo>
                  <a:lnTo>
                    <a:pt x="267148" y="1359"/>
                  </a:lnTo>
                  <a:cubicBezTo>
                    <a:pt x="263687" y="-453"/>
                    <a:pt x="259575" y="-453"/>
                    <a:pt x="256115" y="1359"/>
                  </a:cubicBezTo>
                  <a:lnTo>
                    <a:pt x="159339" y="52052"/>
                  </a:lnTo>
                  <a:cubicBezTo>
                    <a:pt x="155390" y="54119"/>
                    <a:pt x="152939" y="58208"/>
                    <a:pt x="152963" y="62655"/>
                  </a:cubicBezTo>
                  <a:cubicBezTo>
                    <a:pt x="152986" y="67104"/>
                    <a:pt x="155495" y="71167"/>
                    <a:pt x="159466" y="73189"/>
                  </a:cubicBezTo>
                  <a:lnTo>
                    <a:pt x="397835" y="194400"/>
                  </a:lnTo>
                  <a:cubicBezTo>
                    <a:pt x="400434" y="195722"/>
                    <a:pt x="401991" y="197939"/>
                    <a:pt x="402837" y="199564"/>
                  </a:cubicBezTo>
                  <a:cubicBezTo>
                    <a:pt x="403824" y="201482"/>
                    <a:pt x="404338" y="203305"/>
                    <a:pt x="404338" y="205004"/>
                  </a:cubicBezTo>
                  <a:lnTo>
                    <a:pt x="404338" y="368663"/>
                  </a:lnTo>
                  <a:cubicBezTo>
                    <a:pt x="404338" y="375224"/>
                    <a:pt x="399008" y="380556"/>
                    <a:pt x="392445" y="380556"/>
                  </a:cubicBezTo>
                  <a:cubicBezTo>
                    <a:pt x="385884" y="380556"/>
                    <a:pt x="380553" y="375225"/>
                    <a:pt x="380553" y="368663"/>
                  </a:cubicBezTo>
                  <a:lnTo>
                    <a:pt x="380553" y="219589"/>
                  </a:lnTo>
                  <a:cubicBezTo>
                    <a:pt x="380553" y="215121"/>
                    <a:pt x="375994" y="209989"/>
                    <a:pt x="371998" y="207955"/>
                  </a:cubicBezTo>
                  <a:lnTo>
                    <a:pt x="371982" y="207941"/>
                  </a:lnTo>
                  <a:lnTo>
                    <a:pt x="118540" y="79065"/>
                  </a:lnTo>
                  <a:cubicBezTo>
                    <a:pt x="115125" y="77335"/>
                    <a:pt x="111072" y="77358"/>
                    <a:pt x="107635" y="79136"/>
                  </a:cubicBezTo>
                  <a:lnTo>
                    <a:pt x="6376" y="132175"/>
                  </a:lnTo>
                  <a:cubicBezTo>
                    <a:pt x="6251" y="132241"/>
                    <a:pt x="6375" y="132344"/>
                    <a:pt x="6276" y="132415"/>
                  </a:cubicBezTo>
                  <a:cubicBezTo>
                    <a:pt x="2593" y="134434"/>
                    <a:pt x="0" y="138207"/>
                    <a:pt x="0" y="142709"/>
                  </a:cubicBezTo>
                  <a:lnTo>
                    <a:pt x="0" y="428124"/>
                  </a:lnTo>
                  <a:cubicBezTo>
                    <a:pt x="0" y="432549"/>
                    <a:pt x="2451" y="436602"/>
                    <a:pt x="6376" y="438658"/>
                  </a:cubicBezTo>
                  <a:lnTo>
                    <a:pt x="256115" y="569473"/>
                  </a:lnTo>
                  <a:cubicBezTo>
                    <a:pt x="257880" y="570402"/>
                    <a:pt x="259762" y="570832"/>
                    <a:pt x="261620" y="570832"/>
                  </a:cubicBezTo>
                  <a:cubicBezTo>
                    <a:pt x="263522" y="570832"/>
                    <a:pt x="265339" y="570215"/>
                    <a:pt x="267021" y="569351"/>
                  </a:cubicBezTo>
                  <a:cubicBezTo>
                    <a:pt x="267063" y="569345"/>
                    <a:pt x="267107" y="569495"/>
                    <a:pt x="267149" y="569473"/>
                  </a:cubicBezTo>
                  <a:lnTo>
                    <a:pt x="516887" y="438658"/>
                  </a:lnTo>
                  <a:cubicBezTo>
                    <a:pt x="520813" y="436602"/>
                    <a:pt x="523264" y="432549"/>
                    <a:pt x="523264" y="428124"/>
                  </a:cubicBezTo>
                  <a:lnTo>
                    <a:pt x="523264" y="142707"/>
                  </a:lnTo>
                  <a:cubicBezTo>
                    <a:pt x="523262" y="138282"/>
                    <a:pt x="520812" y="134230"/>
                    <a:pt x="516886" y="132174"/>
                  </a:cubicBezTo>
                  <a:close/>
                  <a:moveTo>
                    <a:pt x="249739" y="539286"/>
                  </a:moveTo>
                  <a:lnTo>
                    <a:pt x="23785" y="420923"/>
                  </a:lnTo>
                  <a:lnTo>
                    <a:pt x="23785" y="162361"/>
                  </a:lnTo>
                  <a:lnTo>
                    <a:pt x="249740" y="280717"/>
                  </a:lnTo>
                  <a:lnTo>
                    <a:pt x="249740" y="539286"/>
                  </a:lnTo>
                  <a:close/>
                </a:path>
              </a:pathLst>
            </a:custGeom>
            <a:solidFill>
              <a:schemeClr val="bg1"/>
            </a:solidFill>
            <a:ln w="1098" cap="flat">
              <a:noFill/>
              <a:prstDash val="solid"/>
              <a:miter/>
            </a:ln>
          </p:spPr>
          <p:txBody>
            <a:bodyPr rtlCol="0" anchor="ctr"/>
            <a:lstStyle/>
            <a:p>
              <a:endParaRPr lang="es-MX"/>
            </a:p>
          </p:txBody>
        </p:sp>
        <p:grpSp>
          <p:nvGrpSpPr>
            <p:cNvPr id="32" name="Gráfico 65">
              <a:extLst>
                <a:ext uri="{FF2B5EF4-FFF2-40B4-BE49-F238E27FC236}">
                  <a16:creationId xmlns:a16="http://schemas.microsoft.com/office/drawing/2014/main" id="{ECA8510E-D947-B845-A9C4-A29771FA0F31}"/>
                </a:ext>
              </a:extLst>
            </p:cNvPr>
            <p:cNvGrpSpPr/>
            <p:nvPr/>
          </p:nvGrpSpPr>
          <p:grpSpPr>
            <a:xfrm>
              <a:off x="1987348" y="10631314"/>
              <a:ext cx="346722" cy="346722"/>
              <a:chOff x="5171013" y="1569831"/>
              <a:chExt cx="570831" cy="570831"/>
            </a:xfrm>
            <a:solidFill>
              <a:schemeClr val="bg1"/>
            </a:solidFill>
          </p:grpSpPr>
          <p:sp>
            <p:nvSpPr>
              <p:cNvPr id="33" name="Forma libre 166">
                <a:extLst>
                  <a:ext uri="{FF2B5EF4-FFF2-40B4-BE49-F238E27FC236}">
                    <a16:creationId xmlns:a16="http://schemas.microsoft.com/office/drawing/2014/main" id="{CECB4159-A0E0-3142-AAEE-217600711458}"/>
                  </a:ext>
                </a:extLst>
              </p:cNvPr>
              <p:cNvSpPr/>
              <p:nvPr/>
            </p:nvSpPr>
            <p:spPr>
              <a:xfrm>
                <a:off x="5546195" y="1891956"/>
                <a:ext cx="195157" cy="212568"/>
              </a:xfrm>
              <a:custGeom>
                <a:avLst/>
                <a:gdLst>
                  <a:gd name="connsiteX0" fmla="*/ 162732 w 195157"/>
                  <a:gd name="connsiteY0" fmla="*/ 50941 h 212568"/>
                  <a:gd name="connsiteX1" fmla="*/ 0 w 195157"/>
                  <a:gd name="connsiteY1" fmla="*/ 0 h 212568"/>
                  <a:gd name="connsiteX2" fmla="*/ 39171 w 195157"/>
                  <a:gd name="connsiteY2" fmla="*/ 20796 h 212568"/>
                  <a:gd name="connsiteX3" fmla="*/ 88219 w 195157"/>
                  <a:gd name="connsiteY3" fmla="*/ 110851 h 212568"/>
                  <a:gd name="connsiteX4" fmla="*/ 88219 w 195157"/>
                  <a:gd name="connsiteY4" fmla="*/ 212568 h 212568"/>
                  <a:gd name="connsiteX5" fmla="*/ 195158 w 195157"/>
                  <a:gd name="connsiteY5" fmla="*/ 212568 h 212568"/>
                  <a:gd name="connsiteX6" fmla="*/ 195158 w 195157"/>
                  <a:gd name="connsiteY6" fmla="*/ 110851 h 212568"/>
                  <a:gd name="connsiteX7" fmla="*/ 162732 w 195157"/>
                  <a:gd name="connsiteY7" fmla="*/ 50941 h 2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157" h="212568">
                    <a:moveTo>
                      <a:pt x="162732" y="50941"/>
                    </a:moveTo>
                    <a:cubicBezTo>
                      <a:pt x="113837" y="20092"/>
                      <a:pt x="57854" y="3166"/>
                      <a:pt x="0" y="0"/>
                    </a:cubicBezTo>
                    <a:cubicBezTo>
                      <a:pt x="13376" y="6261"/>
                      <a:pt x="26616" y="12874"/>
                      <a:pt x="39171" y="20796"/>
                    </a:cubicBezTo>
                    <a:cubicBezTo>
                      <a:pt x="69421" y="39854"/>
                      <a:pt x="88219" y="74370"/>
                      <a:pt x="88219" y="110851"/>
                    </a:cubicBezTo>
                    <a:lnTo>
                      <a:pt x="88219" y="212568"/>
                    </a:lnTo>
                    <a:lnTo>
                      <a:pt x="195158" y="212568"/>
                    </a:lnTo>
                    <a:lnTo>
                      <a:pt x="195158" y="110851"/>
                    </a:lnTo>
                    <a:cubicBezTo>
                      <a:pt x="195158" y="86519"/>
                      <a:pt x="182731" y="63560"/>
                      <a:pt x="162732" y="50941"/>
                    </a:cubicBezTo>
                    <a:close/>
                  </a:path>
                </a:pathLst>
              </a:custGeom>
              <a:grpFill/>
              <a:ln w="1089" cap="flat">
                <a:noFill/>
                <a:prstDash val="solid"/>
                <a:miter/>
              </a:ln>
            </p:spPr>
            <p:txBody>
              <a:bodyPr rtlCol="0" anchor="ctr"/>
              <a:lstStyle/>
              <a:p>
                <a:endParaRPr lang="es-MX"/>
              </a:p>
            </p:txBody>
          </p:sp>
          <p:sp>
            <p:nvSpPr>
              <p:cNvPr id="34" name="Forma libre 167">
                <a:extLst>
                  <a:ext uri="{FF2B5EF4-FFF2-40B4-BE49-F238E27FC236}">
                    <a16:creationId xmlns:a16="http://schemas.microsoft.com/office/drawing/2014/main" id="{ADB6EF2C-DECA-814E-B633-41A675866810}"/>
                  </a:ext>
                </a:extLst>
              </p:cNvPr>
              <p:cNvSpPr/>
              <p:nvPr/>
            </p:nvSpPr>
            <p:spPr>
              <a:xfrm>
                <a:off x="5171013" y="1891621"/>
                <a:ext cx="427754" cy="212903"/>
              </a:xfrm>
              <a:custGeom>
                <a:avLst/>
                <a:gdLst>
                  <a:gd name="connsiteX0" fmla="*/ 395329 w 427754"/>
                  <a:gd name="connsiteY0" fmla="*/ 51276 h 212903"/>
                  <a:gd name="connsiteX1" fmla="*/ 32443 w 427754"/>
                  <a:gd name="connsiteY1" fmla="*/ 51276 h 212903"/>
                  <a:gd name="connsiteX2" fmla="*/ 0 w 427754"/>
                  <a:gd name="connsiteY2" fmla="*/ 111186 h 212903"/>
                  <a:gd name="connsiteX3" fmla="*/ 0 w 427754"/>
                  <a:gd name="connsiteY3" fmla="*/ 212903 h 212903"/>
                  <a:gd name="connsiteX4" fmla="*/ 427755 w 427754"/>
                  <a:gd name="connsiteY4" fmla="*/ 212903 h 212903"/>
                  <a:gd name="connsiteX5" fmla="*/ 427755 w 427754"/>
                  <a:gd name="connsiteY5" fmla="*/ 111186 h 212903"/>
                  <a:gd name="connsiteX6" fmla="*/ 395329 w 427754"/>
                  <a:gd name="connsiteY6" fmla="*/ 51276 h 21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754" h="212903">
                    <a:moveTo>
                      <a:pt x="395329" y="51276"/>
                    </a:moveTo>
                    <a:cubicBezTo>
                      <a:pt x="286963" y="-17092"/>
                      <a:pt x="140775" y="-17092"/>
                      <a:pt x="32443" y="51276"/>
                    </a:cubicBezTo>
                    <a:cubicBezTo>
                      <a:pt x="12428" y="63877"/>
                      <a:pt x="0" y="86836"/>
                      <a:pt x="0" y="111186"/>
                    </a:cubicBezTo>
                    <a:lnTo>
                      <a:pt x="0" y="212903"/>
                    </a:lnTo>
                    <a:lnTo>
                      <a:pt x="427755" y="212903"/>
                    </a:lnTo>
                    <a:lnTo>
                      <a:pt x="427755" y="111186"/>
                    </a:lnTo>
                    <a:cubicBezTo>
                      <a:pt x="427755" y="86836"/>
                      <a:pt x="415327" y="63877"/>
                      <a:pt x="395329" y="51276"/>
                    </a:cubicBezTo>
                    <a:close/>
                  </a:path>
                </a:pathLst>
              </a:custGeom>
              <a:grpFill/>
              <a:ln w="1089" cap="flat">
                <a:noFill/>
                <a:prstDash val="solid"/>
                <a:miter/>
              </a:ln>
            </p:spPr>
            <p:txBody>
              <a:bodyPr rtlCol="0" anchor="ctr"/>
              <a:lstStyle/>
              <a:p>
                <a:endParaRPr lang="es-MX"/>
              </a:p>
            </p:txBody>
          </p:sp>
          <p:sp>
            <p:nvSpPr>
              <p:cNvPr id="35" name="Forma libre 168">
                <a:extLst>
                  <a:ext uri="{FF2B5EF4-FFF2-40B4-BE49-F238E27FC236}">
                    <a16:creationId xmlns:a16="http://schemas.microsoft.com/office/drawing/2014/main" id="{F48513BA-BDBD-D544-BA71-546770913F6B}"/>
                  </a:ext>
                </a:extLst>
              </p:cNvPr>
              <p:cNvSpPr/>
              <p:nvPr/>
            </p:nvSpPr>
            <p:spPr>
              <a:xfrm>
                <a:off x="5491624" y="1605476"/>
                <a:ext cx="160614" cy="249525"/>
              </a:xfrm>
              <a:custGeom>
                <a:avLst/>
                <a:gdLst>
                  <a:gd name="connsiteX0" fmla="*/ 0 w 160614"/>
                  <a:gd name="connsiteY0" fmla="*/ 243620 h 249525"/>
                  <a:gd name="connsiteX1" fmla="*/ 35853 w 160614"/>
                  <a:gd name="connsiteY1" fmla="*/ 249525 h 249525"/>
                  <a:gd name="connsiteX2" fmla="*/ 160615 w 160614"/>
                  <a:gd name="connsiteY2" fmla="*/ 124763 h 249525"/>
                  <a:gd name="connsiteX3" fmla="*/ 35853 w 160614"/>
                  <a:gd name="connsiteY3" fmla="*/ 0 h 249525"/>
                  <a:gd name="connsiteX4" fmla="*/ 0 w 160614"/>
                  <a:gd name="connsiteY4" fmla="*/ 5905 h 249525"/>
                  <a:gd name="connsiteX5" fmla="*/ 53676 w 160614"/>
                  <a:gd name="connsiteY5" fmla="*/ 124762 h 249525"/>
                  <a:gd name="connsiteX6" fmla="*/ 0 w 160614"/>
                  <a:gd name="connsiteY6" fmla="*/ 243620 h 24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614" h="249525">
                    <a:moveTo>
                      <a:pt x="0" y="243620"/>
                    </a:moveTo>
                    <a:cubicBezTo>
                      <a:pt x="11523" y="247108"/>
                      <a:pt x="23414" y="249525"/>
                      <a:pt x="35853" y="249525"/>
                    </a:cubicBezTo>
                    <a:cubicBezTo>
                      <a:pt x="104639" y="249525"/>
                      <a:pt x="160615" y="193549"/>
                      <a:pt x="160615" y="124763"/>
                    </a:cubicBezTo>
                    <a:cubicBezTo>
                      <a:pt x="160615" y="55977"/>
                      <a:pt x="104639" y="0"/>
                      <a:pt x="35853" y="0"/>
                    </a:cubicBezTo>
                    <a:cubicBezTo>
                      <a:pt x="23414" y="0"/>
                      <a:pt x="11523" y="2417"/>
                      <a:pt x="0" y="5905"/>
                    </a:cubicBezTo>
                    <a:cubicBezTo>
                      <a:pt x="32693" y="35290"/>
                      <a:pt x="53676" y="77442"/>
                      <a:pt x="53676" y="124762"/>
                    </a:cubicBezTo>
                    <a:cubicBezTo>
                      <a:pt x="53676" y="172082"/>
                      <a:pt x="32694" y="214234"/>
                      <a:pt x="0" y="243620"/>
                    </a:cubicBezTo>
                    <a:close/>
                  </a:path>
                </a:pathLst>
              </a:custGeom>
              <a:grpFill/>
              <a:ln w="1089" cap="flat">
                <a:noFill/>
                <a:prstDash val="solid"/>
                <a:miter/>
              </a:ln>
            </p:spPr>
            <p:txBody>
              <a:bodyPr rtlCol="0" anchor="ctr"/>
              <a:lstStyle/>
              <a:p>
                <a:endParaRPr lang="es-MX"/>
              </a:p>
            </p:txBody>
          </p:sp>
          <p:sp>
            <p:nvSpPr>
              <p:cNvPr id="36" name="Forma libre 169">
                <a:extLst>
                  <a:ext uri="{FF2B5EF4-FFF2-40B4-BE49-F238E27FC236}">
                    <a16:creationId xmlns:a16="http://schemas.microsoft.com/office/drawing/2014/main" id="{77C3DB6D-F8F6-4041-A6CE-FACE2D37338A}"/>
                  </a:ext>
                </a:extLst>
              </p:cNvPr>
              <p:cNvSpPr/>
              <p:nvPr/>
            </p:nvSpPr>
            <p:spPr>
              <a:xfrm>
                <a:off x="5260129" y="1605477"/>
                <a:ext cx="249524" cy="249524"/>
              </a:xfrm>
              <a:custGeom>
                <a:avLst/>
                <a:gdLst>
                  <a:gd name="connsiteX0" fmla="*/ 212982 w 249524"/>
                  <a:gd name="connsiteY0" fmla="*/ 36542 h 249524"/>
                  <a:gd name="connsiteX1" fmla="*/ 212982 w 249524"/>
                  <a:gd name="connsiteY1" fmla="*/ 212982 h 249524"/>
                  <a:gd name="connsiteX2" fmla="*/ 36542 w 249524"/>
                  <a:gd name="connsiteY2" fmla="*/ 212982 h 249524"/>
                  <a:gd name="connsiteX3" fmla="*/ 36542 w 249524"/>
                  <a:gd name="connsiteY3" fmla="*/ 36542 h 249524"/>
                  <a:gd name="connsiteX4" fmla="*/ 212982 w 249524"/>
                  <a:gd name="connsiteY4" fmla="*/ 36542 h 249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24" h="249524">
                    <a:moveTo>
                      <a:pt x="212982" y="36542"/>
                    </a:moveTo>
                    <a:cubicBezTo>
                      <a:pt x="261705" y="85265"/>
                      <a:pt x="261705" y="164259"/>
                      <a:pt x="212982" y="212982"/>
                    </a:cubicBezTo>
                    <a:cubicBezTo>
                      <a:pt x="164259" y="261705"/>
                      <a:pt x="85265" y="261705"/>
                      <a:pt x="36542" y="212982"/>
                    </a:cubicBezTo>
                    <a:cubicBezTo>
                      <a:pt x="-12181" y="164259"/>
                      <a:pt x="-12181" y="85265"/>
                      <a:pt x="36542" y="36542"/>
                    </a:cubicBezTo>
                    <a:cubicBezTo>
                      <a:pt x="85265" y="-12181"/>
                      <a:pt x="164259" y="-12180"/>
                      <a:pt x="212982" y="36542"/>
                    </a:cubicBezTo>
                  </a:path>
                </a:pathLst>
              </a:custGeom>
              <a:grpFill/>
              <a:ln w="1089" cap="flat">
                <a:noFill/>
                <a:prstDash val="solid"/>
                <a:miter/>
              </a:ln>
            </p:spPr>
            <p:txBody>
              <a:bodyPr rtlCol="0" anchor="ctr"/>
              <a:lstStyle/>
              <a:p>
                <a:endParaRPr lang="es-MX"/>
              </a:p>
            </p:txBody>
          </p:sp>
        </p:grpSp>
        <p:graphicFrame>
          <p:nvGraphicFramePr>
            <p:cNvPr id="40" name="Chart 39">
              <a:extLst>
                <a:ext uri="{FF2B5EF4-FFF2-40B4-BE49-F238E27FC236}">
                  <a16:creationId xmlns:a16="http://schemas.microsoft.com/office/drawing/2014/main" id="{5F98970C-6B9E-9845-9E97-5A478AA8C51A}"/>
                </a:ext>
              </a:extLst>
            </p:cNvPr>
            <p:cNvGraphicFramePr/>
            <p:nvPr>
              <p:extLst>
                <p:ext uri="{D42A27DB-BD31-4B8C-83A1-F6EECF244321}">
                  <p14:modId xmlns:p14="http://schemas.microsoft.com/office/powerpoint/2010/main" val="236483516"/>
                </p:ext>
              </p:extLst>
            </p:nvPr>
          </p:nvGraphicFramePr>
          <p:xfrm>
            <a:off x="10749924" y="5120315"/>
            <a:ext cx="12175391" cy="6505146"/>
          </p:xfrm>
          <a:graphic>
            <a:graphicData uri="http://schemas.openxmlformats.org/drawingml/2006/chart">
              <c:chart xmlns:c="http://schemas.openxmlformats.org/drawingml/2006/chart" xmlns:r="http://schemas.openxmlformats.org/officeDocument/2006/relationships" r:id="rId2"/>
            </a:graphicData>
          </a:graphic>
        </p:graphicFrame>
      </p:grpSp>
      <p:sp>
        <p:nvSpPr>
          <p:cNvPr id="6" name="Up Arrow 5">
            <a:extLst>
              <a:ext uri="{FF2B5EF4-FFF2-40B4-BE49-F238E27FC236}">
                <a16:creationId xmlns:a16="http://schemas.microsoft.com/office/drawing/2014/main" id="{A9BBD7E5-03A6-BA48-A24D-4057831B1886}"/>
              </a:ext>
            </a:extLst>
          </p:cNvPr>
          <p:cNvSpPr/>
          <p:nvPr/>
        </p:nvSpPr>
        <p:spPr>
          <a:xfrm>
            <a:off x="19290609" y="5341988"/>
            <a:ext cx="710272" cy="6100511"/>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9BB2D70-92C7-EB40-8413-F4E8C9663A2D}"/>
              </a:ext>
            </a:extLst>
          </p:cNvPr>
          <p:cNvGrpSpPr/>
          <p:nvPr/>
        </p:nvGrpSpPr>
        <p:grpSpPr>
          <a:xfrm>
            <a:off x="13716000" y="5116566"/>
            <a:ext cx="5248959" cy="1600438"/>
            <a:chOff x="6901594" y="10645906"/>
            <a:chExt cx="5248959" cy="1600438"/>
          </a:xfrm>
        </p:grpSpPr>
        <p:sp>
          <p:nvSpPr>
            <p:cNvPr id="44" name="TextBox 43">
              <a:extLst>
                <a:ext uri="{FF2B5EF4-FFF2-40B4-BE49-F238E27FC236}">
                  <a16:creationId xmlns:a16="http://schemas.microsoft.com/office/drawing/2014/main" id="{81623A7C-D01A-7A4A-9529-C64773BDC0D2}"/>
                </a:ext>
              </a:extLst>
            </p:cNvPr>
            <p:cNvSpPr txBox="1"/>
            <p:nvPr/>
          </p:nvSpPr>
          <p:spPr>
            <a:xfrm>
              <a:off x="6901594" y="11292237"/>
              <a:ext cx="5248959" cy="954107"/>
            </a:xfrm>
            <a:prstGeom prst="rect">
              <a:avLst/>
            </a:prstGeom>
            <a:noFill/>
          </p:spPr>
          <p:txBody>
            <a:bodyPr wrap="square" rtlCol="0">
              <a:spAutoFit/>
            </a:bodyPr>
            <a:lstStyle/>
            <a:p>
              <a:pPr algn="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a:t>
              </a:r>
            </a:p>
          </p:txBody>
        </p:sp>
        <p:sp>
          <p:nvSpPr>
            <p:cNvPr id="45" name="TextBox 44">
              <a:extLst>
                <a:ext uri="{FF2B5EF4-FFF2-40B4-BE49-F238E27FC236}">
                  <a16:creationId xmlns:a16="http://schemas.microsoft.com/office/drawing/2014/main" id="{0E194B1B-9C14-774E-A0DC-E2D3E5DC2BA8}"/>
                </a:ext>
              </a:extLst>
            </p:cNvPr>
            <p:cNvSpPr txBox="1"/>
            <p:nvPr/>
          </p:nvSpPr>
          <p:spPr>
            <a:xfrm>
              <a:off x="7783431" y="10645906"/>
              <a:ext cx="4367122" cy="646331"/>
            </a:xfrm>
            <a:prstGeom prst="rect">
              <a:avLst/>
            </a:prstGeom>
            <a:noFill/>
          </p:spPr>
          <p:txBody>
            <a:bodyPr wrap="square" rtlCol="0">
              <a:spAutoFit/>
            </a:bodyPr>
            <a:lstStyle/>
            <a:p>
              <a:pPr algn="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Increase Sales</a:t>
              </a:r>
            </a:p>
          </p:txBody>
        </p:sp>
      </p:grpSp>
    </p:spTree>
    <p:extLst>
      <p:ext uri="{BB962C8B-B14F-4D97-AF65-F5344CB8AC3E}">
        <p14:creationId xmlns:p14="http://schemas.microsoft.com/office/powerpoint/2010/main" val="234432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ounded Rectangle 92">
            <a:extLst>
              <a:ext uri="{FF2B5EF4-FFF2-40B4-BE49-F238E27FC236}">
                <a16:creationId xmlns:a16="http://schemas.microsoft.com/office/drawing/2014/main" id="{4C0B6C7E-54CB-874A-A476-DBCE31D8F384}"/>
              </a:ext>
            </a:extLst>
          </p:cNvPr>
          <p:cNvSpPr/>
          <p:nvPr/>
        </p:nvSpPr>
        <p:spPr>
          <a:xfrm>
            <a:off x="16500322" y="4442754"/>
            <a:ext cx="5878888" cy="4043249"/>
          </a:xfrm>
          <a:prstGeom prst="roundRect">
            <a:avLst>
              <a:gd name="adj" fmla="val 3817"/>
            </a:avLst>
          </a:prstGeom>
          <a:solidFill>
            <a:schemeClr val="bg1"/>
          </a:solidFill>
          <a:ln>
            <a:solidFill>
              <a:srgbClr val="F0F1FA"/>
            </a:solidFill>
          </a:ln>
          <a:effectLst>
            <a:outerShdw blurRad="254000" dist="38100" dir="2700000" sx="102000" sy="102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0306ACE0-2172-5840-A107-C79643D79CE8}"/>
              </a:ext>
            </a:extLst>
          </p:cNvPr>
          <p:cNvGrpSpPr/>
          <p:nvPr/>
        </p:nvGrpSpPr>
        <p:grpSpPr>
          <a:xfrm>
            <a:off x="1816252" y="4713058"/>
            <a:ext cx="8854444" cy="7697356"/>
            <a:chOff x="7761603" y="4611458"/>
            <a:chExt cx="8854444" cy="7697356"/>
          </a:xfrm>
        </p:grpSpPr>
        <p:graphicFrame>
          <p:nvGraphicFramePr>
            <p:cNvPr id="39" name="Chart 38">
              <a:extLst>
                <a:ext uri="{FF2B5EF4-FFF2-40B4-BE49-F238E27FC236}">
                  <a16:creationId xmlns:a16="http://schemas.microsoft.com/office/drawing/2014/main" id="{EC91FCB8-821B-7B4A-A19E-A157A2BC4C6C}"/>
                </a:ext>
              </a:extLst>
            </p:cNvPr>
            <p:cNvGraphicFramePr/>
            <p:nvPr>
              <p:extLst>
                <p:ext uri="{D42A27DB-BD31-4B8C-83A1-F6EECF244321}">
                  <p14:modId xmlns:p14="http://schemas.microsoft.com/office/powerpoint/2010/main" val="2648622837"/>
                </p:ext>
              </p:extLst>
            </p:nvPr>
          </p:nvGraphicFramePr>
          <p:xfrm>
            <a:off x="7761603" y="4611458"/>
            <a:ext cx="8854444" cy="7697356"/>
          </p:xfrm>
          <a:graphic>
            <a:graphicData uri="http://schemas.openxmlformats.org/drawingml/2006/chart">
              <c:chart xmlns:c="http://schemas.openxmlformats.org/drawingml/2006/chart" xmlns:r="http://schemas.openxmlformats.org/officeDocument/2006/relationships" r:id="rId2"/>
            </a:graphicData>
          </a:graphic>
        </p:graphicFrame>
        <p:sp>
          <p:nvSpPr>
            <p:cNvPr id="40" name="TextBox 39">
              <a:extLst>
                <a:ext uri="{FF2B5EF4-FFF2-40B4-BE49-F238E27FC236}">
                  <a16:creationId xmlns:a16="http://schemas.microsoft.com/office/drawing/2014/main" id="{89C4D460-910A-234C-9FA2-F920DFAF3FC3}"/>
                </a:ext>
              </a:extLst>
            </p:cNvPr>
            <p:cNvSpPr txBox="1"/>
            <p:nvPr/>
          </p:nvSpPr>
          <p:spPr>
            <a:xfrm>
              <a:off x="11049263" y="6162724"/>
              <a:ext cx="1006448" cy="400110"/>
            </a:xfrm>
            <a:prstGeom prst="rect">
              <a:avLst/>
            </a:prstGeom>
            <a:noFill/>
          </p:spPr>
          <p:txBody>
            <a:bodyPr wrap="square" rtlCol="0">
              <a:spAutoFit/>
            </a:bodyPr>
            <a:lstStyle/>
            <a:p>
              <a:pPr algn="r"/>
              <a:r>
                <a:rPr lang="en-US" sz="2000" dirty="0">
                  <a:latin typeface="Century Gothic" panose="020B0502020202020204" pitchFamily="34" charset="0"/>
                </a:rPr>
                <a:t>27%</a:t>
              </a:r>
            </a:p>
          </p:txBody>
        </p:sp>
        <p:sp>
          <p:nvSpPr>
            <p:cNvPr id="44" name="TextBox 43">
              <a:extLst>
                <a:ext uri="{FF2B5EF4-FFF2-40B4-BE49-F238E27FC236}">
                  <a16:creationId xmlns:a16="http://schemas.microsoft.com/office/drawing/2014/main" id="{717DA152-CC42-0844-8AE7-BE4A7E130D05}"/>
                </a:ext>
              </a:extLst>
            </p:cNvPr>
            <p:cNvSpPr txBox="1"/>
            <p:nvPr/>
          </p:nvSpPr>
          <p:spPr>
            <a:xfrm>
              <a:off x="11049263" y="5705198"/>
              <a:ext cx="1006448" cy="400110"/>
            </a:xfrm>
            <a:prstGeom prst="rect">
              <a:avLst/>
            </a:prstGeom>
            <a:noFill/>
          </p:spPr>
          <p:txBody>
            <a:bodyPr wrap="square" rtlCol="0">
              <a:spAutoFit/>
            </a:bodyPr>
            <a:lstStyle/>
            <a:p>
              <a:pPr algn="r"/>
              <a:r>
                <a:rPr lang="en-US" sz="2000" dirty="0">
                  <a:latin typeface="Century Gothic" panose="020B0502020202020204" pitchFamily="34" charset="0"/>
                </a:rPr>
                <a:t>50%</a:t>
              </a:r>
            </a:p>
          </p:txBody>
        </p:sp>
        <p:sp>
          <p:nvSpPr>
            <p:cNvPr id="45" name="TextBox 44">
              <a:extLst>
                <a:ext uri="{FF2B5EF4-FFF2-40B4-BE49-F238E27FC236}">
                  <a16:creationId xmlns:a16="http://schemas.microsoft.com/office/drawing/2014/main" id="{8EE83421-EB68-C647-97D6-D5387194AFF4}"/>
                </a:ext>
              </a:extLst>
            </p:cNvPr>
            <p:cNvSpPr txBox="1"/>
            <p:nvPr/>
          </p:nvSpPr>
          <p:spPr>
            <a:xfrm>
              <a:off x="11049263" y="5255504"/>
              <a:ext cx="1006448" cy="400110"/>
            </a:xfrm>
            <a:prstGeom prst="rect">
              <a:avLst/>
            </a:prstGeom>
            <a:noFill/>
          </p:spPr>
          <p:txBody>
            <a:bodyPr wrap="square" rtlCol="0">
              <a:spAutoFit/>
            </a:bodyPr>
            <a:lstStyle/>
            <a:p>
              <a:pPr algn="r"/>
              <a:r>
                <a:rPr lang="en-US" sz="2000" dirty="0">
                  <a:latin typeface="Century Gothic" panose="020B0502020202020204" pitchFamily="34" charset="0"/>
                </a:rPr>
                <a:t>64%</a:t>
              </a:r>
            </a:p>
          </p:txBody>
        </p:sp>
        <p:sp>
          <p:nvSpPr>
            <p:cNvPr id="46" name="TextBox 45">
              <a:extLst>
                <a:ext uri="{FF2B5EF4-FFF2-40B4-BE49-F238E27FC236}">
                  <a16:creationId xmlns:a16="http://schemas.microsoft.com/office/drawing/2014/main" id="{3DB54D0E-A416-5C4E-979B-4F5AE041E5DD}"/>
                </a:ext>
              </a:extLst>
            </p:cNvPr>
            <p:cNvSpPr txBox="1"/>
            <p:nvPr/>
          </p:nvSpPr>
          <p:spPr>
            <a:xfrm>
              <a:off x="11049263" y="4795179"/>
              <a:ext cx="1006448" cy="400110"/>
            </a:xfrm>
            <a:prstGeom prst="rect">
              <a:avLst/>
            </a:prstGeom>
            <a:noFill/>
          </p:spPr>
          <p:txBody>
            <a:bodyPr wrap="square" rtlCol="0">
              <a:spAutoFit/>
            </a:bodyPr>
            <a:lstStyle/>
            <a:p>
              <a:pPr algn="r"/>
              <a:r>
                <a:rPr lang="en-US" sz="2000" dirty="0">
                  <a:latin typeface="Century Gothic" panose="020B0502020202020204" pitchFamily="34" charset="0"/>
                </a:rPr>
                <a:t>78%</a:t>
              </a:r>
            </a:p>
          </p:txBody>
        </p:sp>
        <p:sp>
          <p:nvSpPr>
            <p:cNvPr id="4" name="Oval 3">
              <a:extLst>
                <a:ext uri="{FF2B5EF4-FFF2-40B4-BE49-F238E27FC236}">
                  <a16:creationId xmlns:a16="http://schemas.microsoft.com/office/drawing/2014/main" id="{38B7213A-6298-8A4E-9F7D-7B2E6775ADD4}"/>
                </a:ext>
              </a:extLst>
            </p:cNvPr>
            <p:cNvSpPr/>
            <p:nvPr/>
          </p:nvSpPr>
          <p:spPr>
            <a:xfrm>
              <a:off x="10772486" y="7043797"/>
              <a:ext cx="2832678" cy="28326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E5631574-C3DF-BD41-A88E-8A05BB7A4511}"/>
                </a:ext>
              </a:extLst>
            </p:cNvPr>
            <p:cNvGrpSpPr/>
            <p:nvPr/>
          </p:nvGrpSpPr>
          <p:grpSpPr>
            <a:xfrm>
              <a:off x="10842458" y="7389028"/>
              <a:ext cx="2692734" cy="2038905"/>
              <a:chOff x="10662733" y="4153416"/>
              <a:chExt cx="3052187" cy="2311077"/>
            </a:xfrm>
          </p:grpSpPr>
          <p:sp>
            <p:nvSpPr>
              <p:cNvPr id="48" name="Rectangle 25">
                <a:extLst>
                  <a:ext uri="{FF2B5EF4-FFF2-40B4-BE49-F238E27FC236}">
                    <a16:creationId xmlns:a16="http://schemas.microsoft.com/office/drawing/2014/main" id="{1489249C-F9DD-4140-8DDC-4FE0348F9ADE}"/>
                  </a:ext>
                </a:extLst>
              </p:cNvPr>
              <p:cNvSpPr>
                <a:spLocks/>
              </p:cNvSpPr>
              <p:nvPr/>
            </p:nvSpPr>
            <p:spPr bwMode="auto">
              <a:xfrm>
                <a:off x="11321508" y="5371393"/>
                <a:ext cx="1734636" cy="109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 Month</a:t>
                </a:r>
                <a:endParaRPr lang="x-none" altLang="x-none" sz="2800">
                  <a:latin typeface="Century Gothic" panose="020B0502020202020204" pitchFamily="34" charset="0"/>
                  <a:ea typeface="Open Sans" charset="0"/>
                  <a:cs typeface="Open Sans" charset="0"/>
                  <a:sym typeface="Open Sans" charset="0"/>
                </a:endParaRPr>
              </a:p>
            </p:txBody>
          </p:sp>
          <p:sp>
            <p:nvSpPr>
              <p:cNvPr id="49" name="Rectangle 26">
                <a:extLst>
                  <a:ext uri="{FF2B5EF4-FFF2-40B4-BE49-F238E27FC236}">
                    <a16:creationId xmlns:a16="http://schemas.microsoft.com/office/drawing/2014/main" id="{825D3ED7-9646-884F-9CAD-711A7F6FA246}"/>
                  </a:ext>
                </a:extLst>
              </p:cNvPr>
              <p:cNvSpPr>
                <a:spLocks/>
              </p:cNvSpPr>
              <p:nvPr/>
            </p:nvSpPr>
            <p:spPr bwMode="auto">
              <a:xfrm>
                <a:off x="10662733" y="4153416"/>
                <a:ext cx="3052187" cy="1372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rgbClr val="3F4347"/>
                    </a:solidFill>
                    <a:latin typeface="Century Gothic" panose="020B0502020202020204" pitchFamily="34" charset="0"/>
                    <a:ea typeface="Open Sans Light" charset="0"/>
                    <a:cs typeface="Open Sans Light" charset="0"/>
                    <a:sym typeface="Open Sans Light" charset="0"/>
                  </a:rPr>
                  <a:t>78</a:t>
                </a:r>
                <a:endParaRPr lang="x-none" altLang="x-none" sz="7200" b="1" baseline="0">
                  <a:solidFill>
                    <a:srgbClr val="3F4347"/>
                  </a:solidFill>
                  <a:latin typeface="Century Gothic" panose="020B0502020202020204" pitchFamily="34" charset="0"/>
                  <a:ea typeface="Open Sans Light" charset="0"/>
                  <a:cs typeface="Open Sans Light" charset="0"/>
                  <a:sym typeface="Open Sans Light" charset="0"/>
                </a:endParaRPr>
              </a:p>
            </p:txBody>
          </p:sp>
        </p:grpSp>
      </p:grpSp>
      <p:grpSp>
        <p:nvGrpSpPr>
          <p:cNvPr id="10" name="Group 9">
            <a:extLst>
              <a:ext uri="{FF2B5EF4-FFF2-40B4-BE49-F238E27FC236}">
                <a16:creationId xmlns:a16="http://schemas.microsoft.com/office/drawing/2014/main" id="{C693C6FC-1EC0-CC4F-AA6B-A48822621A2B}"/>
              </a:ext>
            </a:extLst>
          </p:cNvPr>
          <p:cNvGrpSpPr/>
          <p:nvPr/>
        </p:nvGrpSpPr>
        <p:grpSpPr>
          <a:xfrm>
            <a:off x="11094152" y="4838009"/>
            <a:ext cx="4982712" cy="3264472"/>
            <a:chOff x="10467496" y="4729850"/>
            <a:chExt cx="4982712" cy="3264472"/>
          </a:xfrm>
        </p:grpSpPr>
        <p:grpSp>
          <p:nvGrpSpPr>
            <p:cNvPr id="6" name="Group 5">
              <a:extLst>
                <a:ext uri="{FF2B5EF4-FFF2-40B4-BE49-F238E27FC236}">
                  <a16:creationId xmlns:a16="http://schemas.microsoft.com/office/drawing/2014/main" id="{FFF804FD-39CB-5C41-95F8-825CA7FC77FC}"/>
                </a:ext>
              </a:extLst>
            </p:cNvPr>
            <p:cNvGrpSpPr/>
            <p:nvPr/>
          </p:nvGrpSpPr>
          <p:grpSpPr>
            <a:xfrm>
              <a:off x="10467496" y="4729850"/>
              <a:ext cx="3954780" cy="1175403"/>
              <a:chOff x="10952151" y="4959412"/>
              <a:chExt cx="3954780" cy="1175403"/>
            </a:xfrm>
          </p:grpSpPr>
          <p:sp>
            <p:nvSpPr>
              <p:cNvPr id="50" name="Oval 49">
                <a:extLst>
                  <a:ext uri="{FF2B5EF4-FFF2-40B4-BE49-F238E27FC236}">
                    <a16:creationId xmlns:a16="http://schemas.microsoft.com/office/drawing/2014/main" id="{60BCE9FA-A9B2-9443-BACA-BE5D2070DA6D}"/>
                  </a:ext>
                </a:extLst>
              </p:cNvPr>
              <p:cNvSpPr/>
              <p:nvPr/>
            </p:nvSpPr>
            <p:spPr>
              <a:xfrm>
                <a:off x="10952151" y="5385338"/>
                <a:ext cx="323553" cy="3235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4BF7182-E49F-C246-AFE7-BF82EEBD5CA2}"/>
                  </a:ext>
                </a:extLst>
              </p:cNvPr>
              <p:cNvGrpSpPr/>
              <p:nvPr/>
            </p:nvGrpSpPr>
            <p:grpSpPr>
              <a:xfrm>
                <a:off x="11699160" y="4959412"/>
                <a:ext cx="3207771" cy="1175403"/>
                <a:chOff x="11079729" y="5178028"/>
                <a:chExt cx="3207771" cy="1175403"/>
              </a:xfrm>
            </p:grpSpPr>
            <p:sp>
              <p:nvSpPr>
                <p:cNvPr id="54" name="TextBox 53">
                  <a:extLst>
                    <a:ext uri="{FF2B5EF4-FFF2-40B4-BE49-F238E27FC236}">
                      <a16:creationId xmlns:a16="http://schemas.microsoft.com/office/drawing/2014/main" id="{4F541F34-9A6C-A546-B8EE-358EC09E1B89}"/>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63" name="TextBox 62">
                  <a:extLst>
                    <a:ext uri="{FF2B5EF4-FFF2-40B4-BE49-F238E27FC236}">
                      <a16:creationId xmlns:a16="http://schemas.microsoft.com/office/drawing/2014/main" id="{66DB0C16-D3B9-2346-A421-21706461C467}"/>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+4370</a:t>
                  </a:r>
                </a:p>
              </p:txBody>
            </p:sp>
          </p:grpSp>
        </p:grpSp>
        <p:sp>
          <p:nvSpPr>
            <p:cNvPr id="68" name="TextBox 67">
              <a:extLst>
                <a:ext uri="{FF2B5EF4-FFF2-40B4-BE49-F238E27FC236}">
                  <a16:creationId xmlns:a16="http://schemas.microsoft.com/office/drawing/2014/main" id="{4E7F8440-378C-D643-AB93-80F4DBE46D1E}"/>
                </a:ext>
              </a:extLst>
            </p:cNvPr>
            <p:cNvSpPr txBox="1"/>
            <p:nvPr/>
          </p:nvSpPr>
          <p:spPr>
            <a:xfrm>
              <a:off x="11214506" y="6178440"/>
              <a:ext cx="4235702"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grpSp>
      <p:grpSp>
        <p:nvGrpSpPr>
          <p:cNvPr id="69" name="Group 68">
            <a:extLst>
              <a:ext uri="{FF2B5EF4-FFF2-40B4-BE49-F238E27FC236}">
                <a16:creationId xmlns:a16="http://schemas.microsoft.com/office/drawing/2014/main" id="{F5051866-3522-824E-BE6C-8B7710425C9A}"/>
              </a:ext>
            </a:extLst>
          </p:cNvPr>
          <p:cNvGrpSpPr/>
          <p:nvPr/>
        </p:nvGrpSpPr>
        <p:grpSpPr>
          <a:xfrm>
            <a:off x="11094152" y="9027851"/>
            <a:ext cx="4982712" cy="3264472"/>
            <a:chOff x="10467496" y="4729850"/>
            <a:chExt cx="4982712" cy="3264472"/>
          </a:xfrm>
        </p:grpSpPr>
        <p:grpSp>
          <p:nvGrpSpPr>
            <p:cNvPr id="70" name="Group 69">
              <a:extLst>
                <a:ext uri="{FF2B5EF4-FFF2-40B4-BE49-F238E27FC236}">
                  <a16:creationId xmlns:a16="http://schemas.microsoft.com/office/drawing/2014/main" id="{A632099C-0E4A-B64A-9AA2-594FF148DFD2}"/>
                </a:ext>
              </a:extLst>
            </p:cNvPr>
            <p:cNvGrpSpPr/>
            <p:nvPr/>
          </p:nvGrpSpPr>
          <p:grpSpPr>
            <a:xfrm>
              <a:off x="10467496" y="4729850"/>
              <a:ext cx="3954780" cy="1175403"/>
              <a:chOff x="10952151" y="4959412"/>
              <a:chExt cx="3954780" cy="1175403"/>
            </a:xfrm>
          </p:grpSpPr>
          <p:sp>
            <p:nvSpPr>
              <p:cNvPr id="75" name="Oval 74">
                <a:extLst>
                  <a:ext uri="{FF2B5EF4-FFF2-40B4-BE49-F238E27FC236}">
                    <a16:creationId xmlns:a16="http://schemas.microsoft.com/office/drawing/2014/main" id="{AD29FC0A-7CD0-4E4E-98FD-2D4549CFE7D0}"/>
                  </a:ext>
                </a:extLst>
              </p:cNvPr>
              <p:cNvSpPr/>
              <p:nvPr/>
            </p:nvSpPr>
            <p:spPr>
              <a:xfrm>
                <a:off x="10952151" y="5385338"/>
                <a:ext cx="323553" cy="3235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580595D9-C14A-1F45-BBFE-992956121C09}"/>
                  </a:ext>
                </a:extLst>
              </p:cNvPr>
              <p:cNvGrpSpPr/>
              <p:nvPr/>
            </p:nvGrpSpPr>
            <p:grpSpPr>
              <a:xfrm>
                <a:off x="11699160" y="4959412"/>
                <a:ext cx="3207771" cy="1175403"/>
                <a:chOff x="11079729" y="5178028"/>
                <a:chExt cx="3207771" cy="1175403"/>
              </a:xfrm>
            </p:grpSpPr>
            <p:sp>
              <p:nvSpPr>
                <p:cNvPr id="77" name="TextBox 76">
                  <a:extLst>
                    <a:ext uri="{FF2B5EF4-FFF2-40B4-BE49-F238E27FC236}">
                      <a16:creationId xmlns:a16="http://schemas.microsoft.com/office/drawing/2014/main" id="{A0544089-AD9D-F345-9B63-7B84442EA178}"/>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Identify</a:t>
                  </a:r>
                </a:p>
              </p:txBody>
            </p:sp>
            <p:sp>
              <p:nvSpPr>
                <p:cNvPr id="78" name="TextBox 77">
                  <a:extLst>
                    <a:ext uri="{FF2B5EF4-FFF2-40B4-BE49-F238E27FC236}">
                      <a16:creationId xmlns:a16="http://schemas.microsoft.com/office/drawing/2014/main" id="{49371967-D18A-3742-9515-C6DBDE156754}"/>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+8970</a:t>
                  </a:r>
                </a:p>
              </p:txBody>
            </p:sp>
          </p:grpSp>
        </p:grpSp>
        <p:sp>
          <p:nvSpPr>
            <p:cNvPr id="71" name="TextBox 70">
              <a:extLst>
                <a:ext uri="{FF2B5EF4-FFF2-40B4-BE49-F238E27FC236}">
                  <a16:creationId xmlns:a16="http://schemas.microsoft.com/office/drawing/2014/main" id="{9E34529F-7CE5-6B41-AA33-3F1E2FB57666}"/>
                </a:ext>
              </a:extLst>
            </p:cNvPr>
            <p:cNvSpPr txBox="1"/>
            <p:nvPr/>
          </p:nvSpPr>
          <p:spPr>
            <a:xfrm>
              <a:off x="11214506" y="6178440"/>
              <a:ext cx="4235702"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grpSp>
      <p:grpSp>
        <p:nvGrpSpPr>
          <p:cNvPr id="79" name="Group 78">
            <a:extLst>
              <a:ext uri="{FF2B5EF4-FFF2-40B4-BE49-F238E27FC236}">
                <a16:creationId xmlns:a16="http://schemas.microsoft.com/office/drawing/2014/main" id="{A0EB238F-ECFE-734B-834A-7A6309935720}"/>
              </a:ext>
            </a:extLst>
          </p:cNvPr>
          <p:cNvGrpSpPr/>
          <p:nvPr/>
        </p:nvGrpSpPr>
        <p:grpSpPr>
          <a:xfrm>
            <a:off x="16949576" y="4838009"/>
            <a:ext cx="4982712" cy="3264472"/>
            <a:chOff x="10467496" y="4729850"/>
            <a:chExt cx="4982712" cy="3264472"/>
          </a:xfrm>
        </p:grpSpPr>
        <p:grpSp>
          <p:nvGrpSpPr>
            <p:cNvPr id="80" name="Group 79">
              <a:extLst>
                <a:ext uri="{FF2B5EF4-FFF2-40B4-BE49-F238E27FC236}">
                  <a16:creationId xmlns:a16="http://schemas.microsoft.com/office/drawing/2014/main" id="{14D839E8-0B27-0C47-800F-F781C920A52B}"/>
                </a:ext>
              </a:extLst>
            </p:cNvPr>
            <p:cNvGrpSpPr/>
            <p:nvPr/>
          </p:nvGrpSpPr>
          <p:grpSpPr>
            <a:xfrm>
              <a:off x="10467496" y="4729850"/>
              <a:ext cx="3954780" cy="1175403"/>
              <a:chOff x="10952151" y="4959412"/>
              <a:chExt cx="3954780" cy="1175403"/>
            </a:xfrm>
          </p:grpSpPr>
          <p:sp>
            <p:nvSpPr>
              <p:cNvPr id="82" name="Oval 81">
                <a:extLst>
                  <a:ext uri="{FF2B5EF4-FFF2-40B4-BE49-F238E27FC236}">
                    <a16:creationId xmlns:a16="http://schemas.microsoft.com/office/drawing/2014/main" id="{84CCCE7A-BB94-7248-B3DE-B8C8367E0B77}"/>
                  </a:ext>
                </a:extLst>
              </p:cNvPr>
              <p:cNvSpPr/>
              <p:nvPr/>
            </p:nvSpPr>
            <p:spPr>
              <a:xfrm>
                <a:off x="10952151" y="5385338"/>
                <a:ext cx="323553" cy="323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44CF5BAB-8EE1-EA40-B45D-7108F5645D43}"/>
                  </a:ext>
                </a:extLst>
              </p:cNvPr>
              <p:cNvGrpSpPr/>
              <p:nvPr/>
            </p:nvGrpSpPr>
            <p:grpSpPr>
              <a:xfrm>
                <a:off x="11699160" y="4959412"/>
                <a:ext cx="3207771" cy="1175403"/>
                <a:chOff x="11079729" y="5178028"/>
                <a:chExt cx="3207771" cy="1175403"/>
              </a:xfrm>
            </p:grpSpPr>
            <p:sp>
              <p:nvSpPr>
                <p:cNvPr id="84" name="TextBox 83">
                  <a:extLst>
                    <a:ext uri="{FF2B5EF4-FFF2-40B4-BE49-F238E27FC236}">
                      <a16:creationId xmlns:a16="http://schemas.microsoft.com/office/drawing/2014/main" id="{C6346B5D-4881-FF47-8480-ED8EBFB6F484}"/>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Analyze</a:t>
                  </a:r>
                </a:p>
              </p:txBody>
            </p:sp>
            <p:sp>
              <p:nvSpPr>
                <p:cNvPr id="85" name="TextBox 84">
                  <a:extLst>
                    <a:ext uri="{FF2B5EF4-FFF2-40B4-BE49-F238E27FC236}">
                      <a16:creationId xmlns:a16="http://schemas.microsoft.com/office/drawing/2014/main" id="{148E88B5-D5CA-2747-8ADA-04EC22F6C554}"/>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+785</a:t>
                  </a:r>
                </a:p>
              </p:txBody>
            </p:sp>
          </p:grpSp>
        </p:grpSp>
        <p:sp>
          <p:nvSpPr>
            <p:cNvPr id="81" name="TextBox 80">
              <a:extLst>
                <a:ext uri="{FF2B5EF4-FFF2-40B4-BE49-F238E27FC236}">
                  <a16:creationId xmlns:a16="http://schemas.microsoft.com/office/drawing/2014/main" id="{0B61A328-3D30-A746-AF54-F13A282310B5}"/>
                </a:ext>
              </a:extLst>
            </p:cNvPr>
            <p:cNvSpPr txBox="1"/>
            <p:nvPr/>
          </p:nvSpPr>
          <p:spPr>
            <a:xfrm>
              <a:off x="11214506" y="6178440"/>
              <a:ext cx="4235702"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grpSp>
      <p:grpSp>
        <p:nvGrpSpPr>
          <p:cNvPr id="86" name="Group 85">
            <a:extLst>
              <a:ext uri="{FF2B5EF4-FFF2-40B4-BE49-F238E27FC236}">
                <a16:creationId xmlns:a16="http://schemas.microsoft.com/office/drawing/2014/main" id="{70CEE05D-89C3-594C-BCAC-B7C9B13FB53C}"/>
              </a:ext>
            </a:extLst>
          </p:cNvPr>
          <p:cNvGrpSpPr/>
          <p:nvPr/>
        </p:nvGrpSpPr>
        <p:grpSpPr>
          <a:xfrm>
            <a:off x="16949576" y="9027851"/>
            <a:ext cx="4982712" cy="3264472"/>
            <a:chOff x="10467496" y="4729850"/>
            <a:chExt cx="4982712" cy="3264472"/>
          </a:xfrm>
        </p:grpSpPr>
        <p:grpSp>
          <p:nvGrpSpPr>
            <p:cNvPr id="87" name="Group 86">
              <a:extLst>
                <a:ext uri="{FF2B5EF4-FFF2-40B4-BE49-F238E27FC236}">
                  <a16:creationId xmlns:a16="http://schemas.microsoft.com/office/drawing/2014/main" id="{49DBFB7E-F9CD-5341-B13F-409715932BE3}"/>
                </a:ext>
              </a:extLst>
            </p:cNvPr>
            <p:cNvGrpSpPr/>
            <p:nvPr/>
          </p:nvGrpSpPr>
          <p:grpSpPr>
            <a:xfrm>
              <a:off x="10467496" y="4729850"/>
              <a:ext cx="3954780" cy="1175403"/>
              <a:chOff x="10952151" y="4959412"/>
              <a:chExt cx="3954780" cy="1175403"/>
            </a:xfrm>
          </p:grpSpPr>
          <p:sp>
            <p:nvSpPr>
              <p:cNvPr id="89" name="Oval 88">
                <a:extLst>
                  <a:ext uri="{FF2B5EF4-FFF2-40B4-BE49-F238E27FC236}">
                    <a16:creationId xmlns:a16="http://schemas.microsoft.com/office/drawing/2014/main" id="{34BA5784-A27E-CB48-A824-F65BD3C1ED3D}"/>
                  </a:ext>
                </a:extLst>
              </p:cNvPr>
              <p:cNvSpPr/>
              <p:nvPr/>
            </p:nvSpPr>
            <p:spPr>
              <a:xfrm>
                <a:off x="10952151" y="5385338"/>
                <a:ext cx="323553" cy="3235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32C974A0-4398-CB4E-B97B-55279BE2210D}"/>
                  </a:ext>
                </a:extLst>
              </p:cNvPr>
              <p:cNvGrpSpPr/>
              <p:nvPr/>
            </p:nvGrpSpPr>
            <p:grpSpPr>
              <a:xfrm>
                <a:off x="11699160" y="4959412"/>
                <a:ext cx="3207771" cy="1175403"/>
                <a:chOff x="11079729" y="5178028"/>
                <a:chExt cx="3207771" cy="1175403"/>
              </a:xfrm>
            </p:grpSpPr>
            <p:sp>
              <p:nvSpPr>
                <p:cNvPr id="91" name="TextBox 90">
                  <a:extLst>
                    <a:ext uri="{FF2B5EF4-FFF2-40B4-BE49-F238E27FC236}">
                      <a16:creationId xmlns:a16="http://schemas.microsoft.com/office/drawing/2014/main" id="{F1FC549F-B302-4B4C-AB0C-F12D2CB15AB9}"/>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Advertise</a:t>
                  </a:r>
                </a:p>
              </p:txBody>
            </p:sp>
            <p:sp>
              <p:nvSpPr>
                <p:cNvPr id="92" name="TextBox 91">
                  <a:extLst>
                    <a:ext uri="{FF2B5EF4-FFF2-40B4-BE49-F238E27FC236}">
                      <a16:creationId xmlns:a16="http://schemas.microsoft.com/office/drawing/2014/main" id="{0F06E50F-8BBE-A440-B9B7-CB49B05FAB08}"/>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+1290</a:t>
                  </a:r>
                </a:p>
              </p:txBody>
            </p:sp>
          </p:grpSp>
        </p:grpSp>
        <p:sp>
          <p:nvSpPr>
            <p:cNvPr id="88" name="TextBox 87">
              <a:extLst>
                <a:ext uri="{FF2B5EF4-FFF2-40B4-BE49-F238E27FC236}">
                  <a16:creationId xmlns:a16="http://schemas.microsoft.com/office/drawing/2014/main" id="{F58D3FC8-A681-F442-A87C-7A8612C6C923}"/>
                </a:ext>
              </a:extLst>
            </p:cNvPr>
            <p:cNvSpPr txBox="1"/>
            <p:nvPr/>
          </p:nvSpPr>
          <p:spPr>
            <a:xfrm>
              <a:off x="11214506" y="6178440"/>
              <a:ext cx="4235702"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grpSp>
    </p:spTree>
    <p:extLst>
      <p:ext uri="{BB962C8B-B14F-4D97-AF65-F5344CB8AC3E}">
        <p14:creationId xmlns:p14="http://schemas.microsoft.com/office/powerpoint/2010/main" val="3497498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8EFEA213-6FF5-324E-9798-0B42AB813F29}"/>
              </a:ext>
            </a:extLst>
          </p:cNvPr>
          <p:cNvGrpSpPr/>
          <p:nvPr/>
        </p:nvGrpSpPr>
        <p:grpSpPr>
          <a:xfrm>
            <a:off x="2209077" y="4582844"/>
            <a:ext cx="19959498" cy="5958895"/>
            <a:chOff x="1876374" y="4546268"/>
            <a:chExt cx="22204413" cy="5958895"/>
          </a:xfrm>
        </p:grpSpPr>
        <p:grpSp>
          <p:nvGrpSpPr>
            <p:cNvPr id="3" name="Group 2">
              <a:extLst>
                <a:ext uri="{FF2B5EF4-FFF2-40B4-BE49-F238E27FC236}">
                  <a16:creationId xmlns:a16="http://schemas.microsoft.com/office/drawing/2014/main" id="{911943B7-E938-B343-87C0-A3C1A5B9230B}"/>
                </a:ext>
              </a:extLst>
            </p:cNvPr>
            <p:cNvGrpSpPr/>
            <p:nvPr/>
          </p:nvGrpSpPr>
          <p:grpSpPr>
            <a:xfrm>
              <a:off x="1876374" y="4546268"/>
              <a:ext cx="10317213" cy="5958895"/>
              <a:chOff x="1876374" y="4947967"/>
              <a:chExt cx="10317213" cy="7599724"/>
            </a:xfrm>
          </p:grpSpPr>
          <p:graphicFrame>
            <p:nvGraphicFramePr>
              <p:cNvPr id="46" name="Chart 45">
                <a:extLst>
                  <a:ext uri="{FF2B5EF4-FFF2-40B4-BE49-F238E27FC236}">
                    <a16:creationId xmlns:a16="http://schemas.microsoft.com/office/drawing/2014/main" id="{D4AFA48A-BD88-B446-82BD-1BE164042CC0}"/>
                  </a:ext>
                </a:extLst>
              </p:cNvPr>
              <p:cNvGraphicFramePr/>
              <p:nvPr>
                <p:extLst>
                  <p:ext uri="{D42A27DB-BD31-4B8C-83A1-F6EECF244321}">
                    <p14:modId xmlns:p14="http://schemas.microsoft.com/office/powerpoint/2010/main" val="1500028020"/>
                  </p:ext>
                </p:extLst>
              </p:nvPr>
            </p:nvGraphicFramePr>
            <p:xfrm>
              <a:off x="1876374" y="4947967"/>
              <a:ext cx="10317213" cy="7009939"/>
            </p:xfrm>
            <a:graphic>
              <a:graphicData uri="http://schemas.openxmlformats.org/drawingml/2006/chart">
                <c:chart xmlns:c="http://schemas.openxmlformats.org/drawingml/2006/chart" xmlns:r="http://schemas.openxmlformats.org/officeDocument/2006/relationships" r:id="rId2"/>
              </a:graphicData>
            </a:graphic>
          </p:graphicFrame>
          <p:sp>
            <p:nvSpPr>
              <p:cNvPr id="45" name="TextBox 44">
                <a:extLst>
                  <a:ext uri="{FF2B5EF4-FFF2-40B4-BE49-F238E27FC236}">
                    <a16:creationId xmlns:a16="http://schemas.microsoft.com/office/drawing/2014/main" id="{76AFA69E-213C-8241-AE41-BF136BBE2269}"/>
                  </a:ext>
                </a:extLst>
              </p:cNvPr>
              <p:cNvSpPr txBox="1"/>
              <p:nvPr/>
            </p:nvSpPr>
            <p:spPr>
              <a:xfrm flipH="1">
                <a:off x="9002013" y="11839918"/>
                <a:ext cx="2742726" cy="707773"/>
              </a:xfrm>
              <a:prstGeom prst="rect">
                <a:avLst/>
              </a:prstGeom>
              <a:noFill/>
            </p:spPr>
            <p:txBody>
              <a:bodyPr wrap="square" rtlCol="0">
                <a:spAutoFit/>
              </a:bodyPr>
              <a:lstStyle/>
              <a:p>
                <a:pPr algn="ctr">
                  <a:lnSpc>
                    <a:spcPts val="4080"/>
                  </a:lnSpc>
                </a:pPr>
                <a:r>
                  <a:rPr lang="en-US" sz="2400" dirty="0">
                    <a:latin typeface="Century Gothic" panose="020B0502020202020204" pitchFamily="34" charset="0"/>
                    <a:ea typeface="Lato Light" panose="020F0502020204030203" pitchFamily="34" charset="0"/>
                    <a:cs typeface="Poppins Medium" pitchFamily="2" charset="77"/>
                  </a:rPr>
                  <a:t>September</a:t>
                </a:r>
              </a:p>
            </p:txBody>
          </p:sp>
        </p:grpSp>
        <p:grpSp>
          <p:nvGrpSpPr>
            <p:cNvPr id="59" name="Group 58">
              <a:extLst>
                <a:ext uri="{FF2B5EF4-FFF2-40B4-BE49-F238E27FC236}">
                  <a16:creationId xmlns:a16="http://schemas.microsoft.com/office/drawing/2014/main" id="{7ADE3648-7BB0-5D41-912B-59F067BA46C1}"/>
                </a:ext>
              </a:extLst>
            </p:cNvPr>
            <p:cNvGrpSpPr/>
            <p:nvPr/>
          </p:nvGrpSpPr>
          <p:grpSpPr>
            <a:xfrm>
              <a:off x="13763574" y="4546268"/>
              <a:ext cx="10317213" cy="5958895"/>
              <a:chOff x="1876374" y="4947967"/>
              <a:chExt cx="10317213" cy="7599724"/>
            </a:xfrm>
          </p:grpSpPr>
          <p:graphicFrame>
            <p:nvGraphicFramePr>
              <p:cNvPr id="60" name="Chart 59">
                <a:extLst>
                  <a:ext uri="{FF2B5EF4-FFF2-40B4-BE49-F238E27FC236}">
                    <a16:creationId xmlns:a16="http://schemas.microsoft.com/office/drawing/2014/main" id="{E6CBE51F-F778-354E-9AA3-600E1452397F}"/>
                  </a:ext>
                </a:extLst>
              </p:cNvPr>
              <p:cNvGraphicFramePr/>
              <p:nvPr>
                <p:extLst>
                  <p:ext uri="{D42A27DB-BD31-4B8C-83A1-F6EECF244321}">
                    <p14:modId xmlns:p14="http://schemas.microsoft.com/office/powerpoint/2010/main" val="820846717"/>
                  </p:ext>
                </p:extLst>
              </p:nvPr>
            </p:nvGraphicFramePr>
            <p:xfrm>
              <a:off x="1876374" y="4947967"/>
              <a:ext cx="10317213" cy="7009939"/>
            </p:xfrm>
            <a:graphic>
              <a:graphicData uri="http://schemas.openxmlformats.org/drawingml/2006/chart">
                <c:chart xmlns:c="http://schemas.openxmlformats.org/drawingml/2006/chart" xmlns:r="http://schemas.openxmlformats.org/officeDocument/2006/relationships" r:id="rId3"/>
              </a:graphicData>
            </a:graphic>
          </p:graphicFrame>
          <p:sp>
            <p:nvSpPr>
              <p:cNvPr id="61" name="TextBox 60">
                <a:extLst>
                  <a:ext uri="{FF2B5EF4-FFF2-40B4-BE49-F238E27FC236}">
                    <a16:creationId xmlns:a16="http://schemas.microsoft.com/office/drawing/2014/main" id="{6612796C-125B-8E49-A3CA-0163A8EC7DE5}"/>
                  </a:ext>
                </a:extLst>
              </p:cNvPr>
              <p:cNvSpPr txBox="1"/>
              <p:nvPr/>
            </p:nvSpPr>
            <p:spPr>
              <a:xfrm flipH="1">
                <a:off x="7005339" y="11839918"/>
                <a:ext cx="2477387" cy="707773"/>
              </a:xfrm>
              <a:prstGeom prst="rect">
                <a:avLst/>
              </a:prstGeom>
              <a:noFill/>
            </p:spPr>
            <p:txBody>
              <a:bodyPr wrap="square" rtlCol="0">
                <a:spAutoFit/>
              </a:bodyPr>
              <a:lstStyle/>
              <a:p>
                <a:pPr algn="ctr">
                  <a:lnSpc>
                    <a:spcPts val="4080"/>
                  </a:lnSpc>
                </a:pPr>
                <a:r>
                  <a:rPr lang="en-US" sz="2400" dirty="0">
                    <a:latin typeface="Century Gothic" panose="020B0502020202020204" pitchFamily="34" charset="0"/>
                    <a:ea typeface="Lato Light" panose="020F0502020204030203" pitchFamily="34" charset="0"/>
                    <a:cs typeface="Poppins Medium" pitchFamily="2" charset="77"/>
                  </a:rPr>
                  <a:t>October</a:t>
                </a:r>
              </a:p>
            </p:txBody>
          </p:sp>
        </p:grpSp>
      </p:grpSp>
      <p:sp>
        <p:nvSpPr>
          <p:cNvPr id="74" name="Line">
            <a:extLst>
              <a:ext uri="{FF2B5EF4-FFF2-40B4-BE49-F238E27FC236}">
                <a16:creationId xmlns:a16="http://schemas.microsoft.com/office/drawing/2014/main" id="{E53BADC1-BD7F-9947-81BC-7593F4C8723B}"/>
              </a:ext>
            </a:extLst>
          </p:cNvPr>
          <p:cNvSpPr/>
          <p:nvPr/>
        </p:nvSpPr>
        <p:spPr>
          <a:xfrm rot="5400000" flipV="1">
            <a:off x="7076128" y="2240342"/>
            <a:ext cx="0" cy="8814138"/>
          </a:xfrm>
          <a:prstGeom prst="line">
            <a:avLst/>
          </a:prstGeom>
          <a:ln w="38100">
            <a:solidFill>
              <a:schemeClr val="tx2"/>
            </a:solidFill>
            <a:prstDash val="sysDash"/>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sp>
        <p:nvSpPr>
          <p:cNvPr id="76" name="Line">
            <a:extLst>
              <a:ext uri="{FF2B5EF4-FFF2-40B4-BE49-F238E27FC236}">
                <a16:creationId xmlns:a16="http://schemas.microsoft.com/office/drawing/2014/main" id="{647B93FB-8ABC-C540-914B-94600774DB6D}"/>
              </a:ext>
            </a:extLst>
          </p:cNvPr>
          <p:cNvSpPr/>
          <p:nvPr/>
        </p:nvSpPr>
        <p:spPr>
          <a:xfrm rot="5400000" flipV="1">
            <a:off x="17752366" y="1177662"/>
            <a:ext cx="0" cy="8814138"/>
          </a:xfrm>
          <a:prstGeom prst="line">
            <a:avLst/>
          </a:prstGeom>
          <a:ln w="38100">
            <a:solidFill>
              <a:schemeClr val="tx2"/>
            </a:solidFill>
            <a:prstDash val="sysDash"/>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grpSp>
        <p:nvGrpSpPr>
          <p:cNvPr id="79" name="Group 78">
            <a:extLst>
              <a:ext uri="{FF2B5EF4-FFF2-40B4-BE49-F238E27FC236}">
                <a16:creationId xmlns:a16="http://schemas.microsoft.com/office/drawing/2014/main" id="{CD27839C-E38F-3F49-A1A5-EB4ADB7205EE}"/>
              </a:ext>
            </a:extLst>
          </p:cNvPr>
          <p:cNvGrpSpPr/>
          <p:nvPr/>
        </p:nvGrpSpPr>
        <p:grpSpPr>
          <a:xfrm>
            <a:off x="2469083" y="10661813"/>
            <a:ext cx="8754108" cy="1633666"/>
            <a:chOff x="11753838" y="5785592"/>
            <a:chExt cx="8754108" cy="1633666"/>
          </a:xfrm>
        </p:grpSpPr>
        <p:sp>
          <p:nvSpPr>
            <p:cNvPr id="80" name="TextBox 79">
              <a:extLst>
                <a:ext uri="{FF2B5EF4-FFF2-40B4-BE49-F238E27FC236}">
                  <a16:creationId xmlns:a16="http://schemas.microsoft.com/office/drawing/2014/main" id="{0F11F44F-CA55-E44B-8712-2B6591B91DF6}"/>
                </a:ext>
              </a:extLst>
            </p:cNvPr>
            <p:cNvSpPr txBox="1"/>
            <p:nvPr/>
          </p:nvSpPr>
          <p:spPr>
            <a:xfrm>
              <a:off x="11753838" y="6465151"/>
              <a:ext cx="8754108" cy="954107"/>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81" name="TextBox 80">
              <a:extLst>
                <a:ext uri="{FF2B5EF4-FFF2-40B4-BE49-F238E27FC236}">
                  <a16:creationId xmlns:a16="http://schemas.microsoft.com/office/drawing/2014/main" id="{A0E02767-1683-8B4B-8196-01592FC65462}"/>
                </a:ext>
              </a:extLst>
            </p:cNvPr>
            <p:cNvSpPr txBox="1"/>
            <p:nvPr/>
          </p:nvSpPr>
          <p:spPr>
            <a:xfrm>
              <a:off x="11753838" y="5785592"/>
              <a:ext cx="8754108"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Global Strategy</a:t>
              </a:r>
            </a:p>
          </p:txBody>
        </p:sp>
      </p:grpSp>
      <p:grpSp>
        <p:nvGrpSpPr>
          <p:cNvPr id="82" name="Group 81">
            <a:extLst>
              <a:ext uri="{FF2B5EF4-FFF2-40B4-BE49-F238E27FC236}">
                <a16:creationId xmlns:a16="http://schemas.microsoft.com/office/drawing/2014/main" id="{B022CED3-C64D-124E-832E-54C7A0542714}"/>
              </a:ext>
            </a:extLst>
          </p:cNvPr>
          <p:cNvGrpSpPr/>
          <p:nvPr/>
        </p:nvGrpSpPr>
        <p:grpSpPr>
          <a:xfrm>
            <a:off x="13154461" y="10661813"/>
            <a:ext cx="8754108" cy="1633666"/>
            <a:chOff x="11753838" y="5785592"/>
            <a:chExt cx="8754108" cy="1633666"/>
          </a:xfrm>
        </p:grpSpPr>
        <p:sp>
          <p:nvSpPr>
            <p:cNvPr id="83" name="TextBox 82">
              <a:extLst>
                <a:ext uri="{FF2B5EF4-FFF2-40B4-BE49-F238E27FC236}">
                  <a16:creationId xmlns:a16="http://schemas.microsoft.com/office/drawing/2014/main" id="{5D200069-EAA2-FB42-A16D-5A33CC0F4B6C}"/>
                </a:ext>
              </a:extLst>
            </p:cNvPr>
            <p:cNvSpPr txBox="1"/>
            <p:nvPr/>
          </p:nvSpPr>
          <p:spPr>
            <a:xfrm>
              <a:off x="11753838" y="6465151"/>
              <a:ext cx="8754108" cy="954107"/>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84" name="TextBox 83">
              <a:extLst>
                <a:ext uri="{FF2B5EF4-FFF2-40B4-BE49-F238E27FC236}">
                  <a16:creationId xmlns:a16="http://schemas.microsoft.com/office/drawing/2014/main" id="{DF8A5CE5-A373-3144-A90A-BAC44CBD80A0}"/>
                </a:ext>
              </a:extLst>
            </p:cNvPr>
            <p:cNvSpPr txBox="1"/>
            <p:nvPr/>
          </p:nvSpPr>
          <p:spPr>
            <a:xfrm>
              <a:off x="11753838" y="5785592"/>
              <a:ext cx="8754108"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Sales Report</a:t>
              </a:r>
            </a:p>
          </p:txBody>
        </p:sp>
      </p:grpSp>
      <p:grpSp>
        <p:nvGrpSpPr>
          <p:cNvPr id="7" name="Group 6">
            <a:extLst>
              <a:ext uri="{FF2B5EF4-FFF2-40B4-BE49-F238E27FC236}">
                <a16:creationId xmlns:a16="http://schemas.microsoft.com/office/drawing/2014/main" id="{F98299F8-00F4-1C46-98AC-45AAC56D28D2}"/>
              </a:ext>
            </a:extLst>
          </p:cNvPr>
          <p:cNvGrpSpPr/>
          <p:nvPr/>
        </p:nvGrpSpPr>
        <p:grpSpPr>
          <a:xfrm>
            <a:off x="8221002" y="5071258"/>
            <a:ext cx="3207771" cy="1175403"/>
            <a:chOff x="3241315" y="5559796"/>
            <a:chExt cx="3207771" cy="1175403"/>
          </a:xfrm>
        </p:grpSpPr>
        <p:sp>
          <p:nvSpPr>
            <p:cNvPr id="85" name="TextBox 84">
              <a:extLst>
                <a:ext uri="{FF2B5EF4-FFF2-40B4-BE49-F238E27FC236}">
                  <a16:creationId xmlns:a16="http://schemas.microsoft.com/office/drawing/2014/main" id="{81BA7000-7274-494D-9B58-E52B19BD4C4F}"/>
                </a:ext>
              </a:extLst>
            </p:cNvPr>
            <p:cNvSpPr txBox="1"/>
            <p:nvPr/>
          </p:nvSpPr>
          <p:spPr>
            <a:xfrm>
              <a:off x="3241316" y="5559796"/>
              <a:ext cx="3207769" cy="523220"/>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Strategy</a:t>
              </a:r>
            </a:p>
          </p:txBody>
        </p:sp>
        <p:sp>
          <p:nvSpPr>
            <p:cNvPr id="86" name="TextBox 85">
              <a:extLst>
                <a:ext uri="{FF2B5EF4-FFF2-40B4-BE49-F238E27FC236}">
                  <a16:creationId xmlns:a16="http://schemas.microsoft.com/office/drawing/2014/main" id="{6874BB27-C098-304C-814A-B8FFE052F8CF}"/>
                </a:ext>
              </a:extLst>
            </p:cNvPr>
            <p:cNvSpPr txBox="1"/>
            <p:nvPr/>
          </p:nvSpPr>
          <p:spPr>
            <a:xfrm>
              <a:off x="3241315" y="6088868"/>
              <a:ext cx="3207771"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+785</a:t>
              </a:r>
            </a:p>
          </p:txBody>
        </p:sp>
      </p:grpSp>
      <p:grpSp>
        <p:nvGrpSpPr>
          <p:cNvPr id="87" name="Group 86">
            <a:extLst>
              <a:ext uri="{FF2B5EF4-FFF2-40B4-BE49-F238E27FC236}">
                <a16:creationId xmlns:a16="http://schemas.microsoft.com/office/drawing/2014/main" id="{24761E80-2BC8-F143-9B68-646563D5A2D2}"/>
              </a:ext>
            </a:extLst>
          </p:cNvPr>
          <p:cNvGrpSpPr/>
          <p:nvPr/>
        </p:nvGrpSpPr>
        <p:grpSpPr>
          <a:xfrm>
            <a:off x="16893054" y="3950381"/>
            <a:ext cx="3207771" cy="1175403"/>
            <a:chOff x="3241315" y="5559796"/>
            <a:chExt cx="3207771" cy="1175403"/>
          </a:xfrm>
        </p:grpSpPr>
        <p:sp>
          <p:nvSpPr>
            <p:cNvPr id="88" name="TextBox 87">
              <a:extLst>
                <a:ext uri="{FF2B5EF4-FFF2-40B4-BE49-F238E27FC236}">
                  <a16:creationId xmlns:a16="http://schemas.microsoft.com/office/drawing/2014/main" id="{C3BE1C93-3C16-D348-A9C5-0552F28A8883}"/>
                </a:ext>
              </a:extLst>
            </p:cNvPr>
            <p:cNvSpPr txBox="1"/>
            <p:nvPr/>
          </p:nvSpPr>
          <p:spPr>
            <a:xfrm>
              <a:off x="3241316" y="5559796"/>
              <a:ext cx="3207769" cy="523220"/>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Sales</a:t>
              </a:r>
            </a:p>
          </p:txBody>
        </p:sp>
        <p:sp>
          <p:nvSpPr>
            <p:cNvPr id="89" name="TextBox 88">
              <a:extLst>
                <a:ext uri="{FF2B5EF4-FFF2-40B4-BE49-F238E27FC236}">
                  <a16:creationId xmlns:a16="http://schemas.microsoft.com/office/drawing/2014/main" id="{FC4BCD36-AE6D-834A-AD62-B2AD091B6BFA}"/>
                </a:ext>
              </a:extLst>
            </p:cNvPr>
            <p:cNvSpPr txBox="1"/>
            <p:nvPr/>
          </p:nvSpPr>
          <p:spPr>
            <a:xfrm>
              <a:off x="3241315" y="6088868"/>
              <a:ext cx="3207771"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+456</a:t>
              </a:r>
            </a:p>
          </p:txBody>
        </p:sp>
      </p:grpSp>
    </p:spTree>
    <p:extLst>
      <p:ext uri="{BB962C8B-B14F-4D97-AF65-F5344CB8AC3E}">
        <p14:creationId xmlns:p14="http://schemas.microsoft.com/office/powerpoint/2010/main" val="215933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9F6E740-E326-F246-B56B-8FCABBBD8667}"/>
              </a:ext>
            </a:extLst>
          </p:cNvPr>
          <p:cNvGrpSpPr/>
          <p:nvPr/>
        </p:nvGrpSpPr>
        <p:grpSpPr>
          <a:xfrm>
            <a:off x="1446629" y="4838685"/>
            <a:ext cx="21484393" cy="6934103"/>
            <a:chOff x="1446629" y="4694307"/>
            <a:chExt cx="21484393" cy="6934103"/>
          </a:xfrm>
        </p:grpSpPr>
        <p:grpSp>
          <p:nvGrpSpPr>
            <p:cNvPr id="12" name="Group 11">
              <a:extLst>
                <a:ext uri="{FF2B5EF4-FFF2-40B4-BE49-F238E27FC236}">
                  <a16:creationId xmlns:a16="http://schemas.microsoft.com/office/drawing/2014/main" id="{64DE5340-4E01-B844-9A2A-06D802A2E52B}"/>
                </a:ext>
              </a:extLst>
            </p:cNvPr>
            <p:cNvGrpSpPr/>
            <p:nvPr/>
          </p:nvGrpSpPr>
          <p:grpSpPr>
            <a:xfrm>
              <a:off x="1446629" y="4694307"/>
              <a:ext cx="21484393" cy="6934103"/>
              <a:chOff x="1446629" y="4694307"/>
              <a:chExt cx="21484393" cy="6934103"/>
            </a:xfrm>
          </p:grpSpPr>
          <p:graphicFrame>
            <p:nvGraphicFramePr>
              <p:cNvPr id="51" name="Chart 50">
                <a:extLst>
                  <a:ext uri="{FF2B5EF4-FFF2-40B4-BE49-F238E27FC236}">
                    <a16:creationId xmlns:a16="http://schemas.microsoft.com/office/drawing/2014/main" id="{D6C8BC08-8603-554E-8B54-32A098669BCC}"/>
                  </a:ext>
                </a:extLst>
              </p:cNvPr>
              <p:cNvGraphicFramePr/>
              <p:nvPr>
                <p:extLst>
                  <p:ext uri="{D42A27DB-BD31-4B8C-83A1-F6EECF244321}">
                    <p14:modId xmlns:p14="http://schemas.microsoft.com/office/powerpoint/2010/main" val="3866114003"/>
                  </p:ext>
                </p:extLst>
              </p:nvPr>
            </p:nvGraphicFramePr>
            <p:xfrm>
              <a:off x="11128314" y="4694307"/>
              <a:ext cx="11802708" cy="6934103"/>
            </p:xfrm>
            <a:graphic>
              <a:graphicData uri="http://schemas.openxmlformats.org/drawingml/2006/chart">
                <c:chart xmlns:c="http://schemas.openxmlformats.org/drawingml/2006/chart" xmlns:r="http://schemas.openxmlformats.org/officeDocument/2006/relationships" r:id="rId2"/>
              </a:graphicData>
            </a:graphic>
          </p:graphicFrame>
          <p:sp>
            <p:nvSpPr>
              <p:cNvPr id="52" name="TextBox 51">
                <a:extLst>
                  <a:ext uri="{FF2B5EF4-FFF2-40B4-BE49-F238E27FC236}">
                    <a16:creationId xmlns:a16="http://schemas.microsoft.com/office/drawing/2014/main" id="{D6B97157-F2F3-8746-9DCE-35705DA985E5}"/>
                  </a:ext>
                </a:extLst>
              </p:cNvPr>
              <p:cNvSpPr txBox="1"/>
              <p:nvPr/>
            </p:nvSpPr>
            <p:spPr>
              <a:xfrm>
                <a:off x="11461121" y="5377156"/>
                <a:ext cx="2318961"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55" name="TextBox 54">
                <a:extLst>
                  <a:ext uri="{FF2B5EF4-FFF2-40B4-BE49-F238E27FC236}">
                    <a16:creationId xmlns:a16="http://schemas.microsoft.com/office/drawing/2014/main" id="{29C0DC49-E0B8-3948-82D4-4EDBBDC4754F}"/>
                  </a:ext>
                </a:extLst>
              </p:cNvPr>
              <p:cNvSpPr txBox="1"/>
              <p:nvPr/>
            </p:nvSpPr>
            <p:spPr>
              <a:xfrm>
                <a:off x="11461121" y="6919778"/>
                <a:ext cx="2318961"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Analyze</a:t>
                </a:r>
              </a:p>
            </p:txBody>
          </p:sp>
          <p:sp>
            <p:nvSpPr>
              <p:cNvPr id="56" name="TextBox 55">
                <a:extLst>
                  <a:ext uri="{FF2B5EF4-FFF2-40B4-BE49-F238E27FC236}">
                    <a16:creationId xmlns:a16="http://schemas.microsoft.com/office/drawing/2014/main" id="{DC2AD453-A418-DE41-B3FE-F2173678E531}"/>
                  </a:ext>
                </a:extLst>
              </p:cNvPr>
              <p:cNvSpPr txBox="1"/>
              <p:nvPr/>
            </p:nvSpPr>
            <p:spPr>
              <a:xfrm>
                <a:off x="11461121" y="8516104"/>
                <a:ext cx="2318961"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Identify</a:t>
                </a:r>
              </a:p>
            </p:txBody>
          </p:sp>
          <p:sp>
            <p:nvSpPr>
              <p:cNvPr id="57" name="TextBox 56">
                <a:extLst>
                  <a:ext uri="{FF2B5EF4-FFF2-40B4-BE49-F238E27FC236}">
                    <a16:creationId xmlns:a16="http://schemas.microsoft.com/office/drawing/2014/main" id="{064B97A5-DB76-7242-B479-BAB402DA08BD}"/>
                  </a:ext>
                </a:extLst>
              </p:cNvPr>
              <p:cNvSpPr txBox="1"/>
              <p:nvPr/>
            </p:nvSpPr>
            <p:spPr>
              <a:xfrm>
                <a:off x="11461121" y="10072257"/>
                <a:ext cx="2318961"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Advertise</a:t>
                </a:r>
              </a:p>
            </p:txBody>
          </p:sp>
          <p:sp>
            <p:nvSpPr>
              <p:cNvPr id="58" name="Rounded Rectangle 57">
                <a:extLst>
                  <a:ext uri="{FF2B5EF4-FFF2-40B4-BE49-F238E27FC236}">
                    <a16:creationId xmlns:a16="http://schemas.microsoft.com/office/drawing/2014/main" id="{E5C1FDAC-2EC0-0D45-ACB2-5A55A5F6BCB8}"/>
                  </a:ext>
                </a:extLst>
              </p:cNvPr>
              <p:cNvSpPr/>
              <p:nvPr/>
            </p:nvSpPr>
            <p:spPr>
              <a:xfrm>
                <a:off x="1446629" y="5072722"/>
                <a:ext cx="9208217" cy="6445707"/>
              </a:xfrm>
              <a:prstGeom prst="roundRect">
                <a:avLst>
                  <a:gd name="adj" fmla="val 3817"/>
                </a:avLst>
              </a:prstGeom>
              <a:solidFill>
                <a:schemeClr val="bg1"/>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EDEE5CBD-E68A-3649-8EE7-7F16A15D58A7}"/>
                </a:ext>
              </a:extLst>
            </p:cNvPr>
            <p:cNvGrpSpPr/>
            <p:nvPr/>
          </p:nvGrpSpPr>
          <p:grpSpPr>
            <a:xfrm>
              <a:off x="2361847" y="5929677"/>
              <a:ext cx="7377779" cy="4801609"/>
              <a:chOff x="2154147" y="5849921"/>
              <a:chExt cx="7377779" cy="4801609"/>
            </a:xfrm>
          </p:grpSpPr>
          <p:sp>
            <p:nvSpPr>
              <p:cNvPr id="102" name="TextBox 101">
                <a:extLst>
                  <a:ext uri="{FF2B5EF4-FFF2-40B4-BE49-F238E27FC236}">
                    <a16:creationId xmlns:a16="http://schemas.microsoft.com/office/drawing/2014/main" id="{7F08F913-E603-1647-B302-05AA31161735}"/>
                  </a:ext>
                </a:extLst>
              </p:cNvPr>
              <p:cNvSpPr txBox="1"/>
              <p:nvPr/>
            </p:nvSpPr>
            <p:spPr>
              <a:xfrm>
                <a:off x="2154148" y="7973874"/>
                <a:ext cx="7377778" cy="2677656"/>
              </a:xfrm>
              <a:prstGeom prst="rect">
                <a:avLst/>
              </a:prstGeom>
              <a:noFill/>
            </p:spPr>
            <p:txBody>
              <a:bodyPr wrap="square" rtlCol="0">
                <a:spAutoFit/>
              </a:bodyPr>
              <a:lstStyle/>
              <a:p>
                <a:r>
                  <a:rPr lang="en-US" sz="2800" dirty="0">
                    <a:latin typeface="Century Gothic" panose="020B0502020202020204" pitchFamily="34" charset="0"/>
                  </a:rPr>
                  <a:t>Trying to promote your product or service to everyone can be costly and ineffective. Grouping or segmenting your potential customers based on certain characteristics will help to focus your marketing efforts.</a:t>
                </a:r>
                <a:endParaRPr lang="en-US" sz="40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103" name="CuadroTexto 351">
                <a:extLst>
                  <a:ext uri="{FF2B5EF4-FFF2-40B4-BE49-F238E27FC236}">
                    <a16:creationId xmlns:a16="http://schemas.microsoft.com/office/drawing/2014/main" id="{80681998-C882-D641-9E1B-C58EF770EA1D}"/>
                  </a:ext>
                </a:extLst>
              </p:cNvPr>
              <p:cNvSpPr txBox="1"/>
              <p:nvPr/>
            </p:nvSpPr>
            <p:spPr>
              <a:xfrm>
                <a:off x="2154147" y="5849921"/>
                <a:ext cx="7377779" cy="1754326"/>
              </a:xfrm>
              <a:prstGeom prst="rect">
                <a:avLst/>
              </a:prstGeom>
              <a:noFill/>
            </p:spPr>
            <p:txBody>
              <a:bodyPr wrap="square" rtlCol="0">
                <a:spAutoFit/>
              </a:bodyPr>
              <a:lstStyle/>
              <a:p>
                <a:r>
                  <a:rPr lang="en-US" sz="3600" b="1" dirty="0">
                    <a:solidFill>
                      <a:schemeClr val="tx2"/>
                    </a:solidFill>
                    <a:latin typeface="Century Gothic" panose="020B0502020202020204" pitchFamily="34" charset="0"/>
                  </a:rPr>
                  <a:t>The goal of marketing is to connect your business value to the right customer base.</a:t>
                </a:r>
                <a:endParaRPr lang="en-US" sz="8000" b="1" dirty="0">
                  <a:solidFill>
                    <a:schemeClr val="tx2"/>
                  </a:solidFill>
                  <a:latin typeface="Century Gothic" panose="020B0502020202020204" pitchFamily="34" charset="0"/>
                </a:endParaRPr>
              </a:p>
            </p:txBody>
          </p:sp>
        </p:grpSp>
      </p:grpSp>
    </p:spTree>
    <p:extLst>
      <p:ext uri="{BB962C8B-B14F-4D97-AF65-F5344CB8AC3E}">
        <p14:creationId xmlns:p14="http://schemas.microsoft.com/office/powerpoint/2010/main" val="137398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hart 4">
            <a:extLst>
              <a:ext uri="{FF2B5EF4-FFF2-40B4-BE49-F238E27FC236}">
                <a16:creationId xmlns:a16="http://schemas.microsoft.com/office/drawing/2014/main" id="{D1065505-BCC6-224B-B0D3-06F7460BC398}"/>
              </a:ext>
            </a:extLst>
          </p:cNvPr>
          <p:cNvGraphicFramePr/>
          <p:nvPr>
            <p:extLst>
              <p:ext uri="{D42A27DB-BD31-4B8C-83A1-F6EECF244321}">
                <p14:modId xmlns:p14="http://schemas.microsoft.com/office/powerpoint/2010/main" val="738459424"/>
              </p:ext>
            </p:extLst>
          </p:nvPr>
        </p:nvGraphicFramePr>
        <p:xfrm>
          <a:off x="1418713" y="4679378"/>
          <a:ext cx="12766054" cy="5747904"/>
        </p:xfrm>
        <a:graphic>
          <a:graphicData uri="http://schemas.openxmlformats.org/drawingml/2006/chart">
            <c:chart xmlns:c="http://schemas.openxmlformats.org/drawingml/2006/chart" xmlns:r="http://schemas.openxmlformats.org/officeDocument/2006/relationships" r:id="rId2"/>
          </a:graphicData>
        </a:graphic>
      </p:graphicFrame>
      <p:sp>
        <p:nvSpPr>
          <p:cNvPr id="21" name="Rounded Rectangle 20">
            <a:extLst>
              <a:ext uri="{FF2B5EF4-FFF2-40B4-BE49-F238E27FC236}">
                <a16:creationId xmlns:a16="http://schemas.microsoft.com/office/drawing/2014/main" id="{87014643-3820-5B41-A13E-4FE31B20082B}"/>
              </a:ext>
            </a:extLst>
          </p:cNvPr>
          <p:cNvSpPr/>
          <p:nvPr/>
        </p:nvSpPr>
        <p:spPr>
          <a:xfrm>
            <a:off x="14962793" y="4777349"/>
            <a:ext cx="7996146" cy="7158333"/>
          </a:xfrm>
          <a:prstGeom prst="roundRect">
            <a:avLst>
              <a:gd name="adj" fmla="val 3817"/>
            </a:avLst>
          </a:prstGeom>
          <a:solidFill>
            <a:schemeClr val="bg1"/>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509B3EA-17CC-E04C-B393-BE63EF7F68B3}"/>
              </a:ext>
            </a:extLst>
          </p:cNvPr>
          <p:cNvGrpSpPr/>
          <p:nvPr/>
        </p:nvGrpSpPr>
        <p:grpSpPr>
          <a:xfrm>
            <a:off x="15463570" y="5799836"/>
            <a:ext cx="6994591" cy="5113358"/>
            <a:chOff x="15947606" y="4712035"/>
            <a:chExt cx="6994591" cy="5113358"/>
          </a:xfrm>
        </p:grpSpPr>
        <p:grpSp>
          <p:nvGrpSpPr>
            <p:cNvPr id="12" name="Group 11">
              <a:extLst>
                <a:ext uri="{FF2B5EF4-FFF2-40B4-BE49-F238E27FC236}">
                  <a16:creationId xmlns:a16="http://schemas.microsoft.com/office/drawing/2014/main" id="{E380DC39-4B24-B648-88FD-5E161FE2C168}"/>
                </a:ext>
              </a:extLst>
            </p:cNvPr>
            <p:cNvGrpSpPr/>
            <p:nvPr/>
          </p:nvGrpSpPr>
          <p:grpSpPr>
            <a:xfrm>
              <a:off x="15947606" y="4712035"/>
              <a:ext cx="6994591" cy="3258217"/>
              <a:chOff x="3057970" y="6277407"/>
              <a:chExt cx="6994591" cy="3258217"/>
            </a:xfrm>
          </p:grpSpPr>
          <p:sp>
            <p:nvSpPr>
              <p:cNvPr id="19" name="TextBox 18">
                <a:extLst>
                  <a:ext uri="{FF2B5EF4-FFF2-40B4-BE49-F238E27FC236}">
                    <a16:creationId xmlns:a16="http://schemas.microsoft.com/office/drawing/2014/main" id="{F0515203-EBD6-C744-9817-C9F4F90EBE11}"/>
                  </a:ext>
                </a:extLst>
              </p:cNvPr>
              <p:cNvSpPr txBox="1"/>
              <p:nvPr/>
            </p:nvSpPr>
            <p:spPr>
              <a:xfrm>
                <a:off x="3057970" y="8150629"/>
                <a:ext cx="6994591" cy="1384995"/>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sp>
            <p:nvSpPr>
              <p:cNvPr id="20" name="Rectangle 19">
                <a:extLst>
                  <a:ext uri="{FF2B5EF4-FFF2-40B4-BE49-F238E27FC236}">
                    <a16:creationId xmlns:a16="http://schemas.microsoft.com/office/drawing/2014/main" id="{6AECED7B-E7C5-7A46-9F04-FA275E85041C}"/>
                  </a:ext>
                </a:extLst>
              </p:cNvPr>
              <p:cNvSpPr>
                <a:spLocks/>
              </p:cNvSpPr>
              <p:nvPr/>
            </p:nvSpPr>
            <p:spPr bwMode="auto">
              <a:xfrm>
                <a:off x="3394358" y="6277407"/>
                <a:ext cx="6321816" cy="1087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6400" b="1" baseline="0" dirty="0">
                    <a:solidFill>
                      <a:schemeClr val="tx2"/>
                    </a:solidFill>
                    <a:latin typeface="Century Gothic" panose="020B0502020202020204" pitchFamily="34" charset="0"/>
                    <a:ea typeface="Open Sans Light" charset="0"/>
                    <a:cs typeface="Open Sans Light" charset="0"/>
                    <a:sym typeface="Open Sans Light" charset="0"/>
                  </a:rPr>
                  <a:t>Product Name</a:t>
                </a:r>
                <a:endParaRPr lang="x-none" altLang="x-none" sz="64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14" name="Group 13">
              <a:extLst>
                <a:ext uri="{FF2B5EF4-FFF2-40B4-BE49-F238E27FC236}">
                  <a16:creationId xmlns:a16="http://schemas.microsoft.com/office/drawing/2014/main" id="{EAE56457-25DF-D748-B628-F803133C3497}"/>
                </a:ext>
              </a:extLst>
            </p:cNvPr>
            <p:cNvGrpSpPr/>
            <p:nvPr/>
          </p:nvGrpSpPr>
          <p:grpSpPr>
            <a:xfrm>
              <a:off x="17009467" y="8751917"/>
              <a:ext cx="4870867" cy="1073476"/>
              <a:chOff x="2285078" y="9343449"/>
              <a:chExt cx="4870867" cy="1073476"/>
            </a:xfrm>
          </p:grpSpPr>
          <p:sp>
            <p:nvSpPr>
              <p:cNvPr id="15" name="TextBox 14">
                <a:extLst>
                  <a:ext uri="{FF2B5EF4-FFF2-40B4-BE49-F238E27FC236}">
                    <a16:creationId xmlns:a16="http://schemas.microsoft.com/office/drawing/2014/main" id="{F85DD59E-B277-5F45-BE4C-AC822021CD6A}"/>
                  </a:ext>
                </a:extLst>
              </p:cNvPr>
              <p:cNvSpPr txBox="1"/>
              <p:nvPr/>
            </p:nvSpPr>
            <p:spPr>
              <a:xfrm flipH="1">
                <a:off x="2316728" y="9853758"/>
                <a:ext cx="2480485"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25</a:t>
                </a:r>
              </a:p>
            </p:txBody>
          </p:sp>
          <p:sp>
            <p:nvSpPr>
              <p:cNvPr id="16" name="TextBox 15">
                <a:extLst>
                  <a:ext uri="{FF2B5EF4-FFF2-40B4-BE49-F238E27FC236}">
                    <a16:creationId xmlns:a16="http://schemas.microsoft.com/office/drawing/2014/main" id="{94D5E882-DFA0-574A-9AA8-90EDC94E8C75}"/>
                  </a:ext>
                </a:extLst>
              </p:cNvPr>
              <p:cNvSpPr txBox="1"/>
              <p:nvPr/>
            </p:nvSpPr>
            <p:spPr>
              <a:xfrm flipH="1">
                <a:off x="2285078" y="9343449"/>
                <a:ext cx="2512136" cy="618118"/>
              </a:xfrm>
              <a:prstGeom prst="rect">
                <a:avLst/>
              </a:prstGeom>
              <a:noFill/>
            </p:spPr>
            <p:txBody>
              <a:bodyPr wrap="square" rtlCol="0">
                <a:spAutoFit/>
              </a:bodyPr>
              <a:lstStyle/>
              <a:p>
                <a:pPr algn="ctr">
                  <a:lnSpc>
                    <a:spcPts val="4080"/>
                  </a:lnSpc>
                </a:pPr>
                <a:r>
                  <a:rPr lang="en-US" sz="3600" b="1" dirty="0">
                    <a:solidFill>
                      <a:schemeClr val="accent1"/>
                    </a:solidFill>
                    <a:latin typeface="Century Gothic" panose="020B0502020202020204" pitchFamily="34" charset="0"/>
                    <a:ea typeface="Lato Light" panose="020F0502020204030203" pitchFamily="34" charset="0"/>
                    <a:cs typeface="Lato Light" panose="020F0502020204030203" pitchFamily="34" charset="0"/>
                  </a:rPr>
                  <a:t>Customer</a:t>
                </a:r>
              </a:p>
            </p:txBody>
          </p:sp>
          <p:sp>
            <p:nvSpPr>
              <p:cNvPr id="17" name="TextBox 16">
                <a:extLst>
                  <a:ext uri="{FF2B5EF4-FFF2-40B4-BE49-F238E27FC236}">
                    <a16:creationId xmlns:a16="http://schemas.microsoft.com/office/drawing/2014/main" id="{EFDF8577-D906-F645-BF3C-406E70BFBF6C}"/>
                  </a:ext>
                </a:extLst>
              </p:cNvPr>
              <p:cNvSpPr txBox="1"/>
              <p:nvPr/>
            </p:nvSpPr>
            <p:spPr>
              <a:xfrm flipH="1">
                <a:off x="5295053" y="9853758"/>
                <a:ext cx="1860892"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75</a:t>
                </a:r>
              </a:p>
            </p:txBody>
          </p:sp>
          <p:sp>
            <p:nvSpPr>
              <p:cNvPr id="18" name="TextBox 17">
                <a:extLst>
                  <a:ext uri="{FF2B5EF4-FFF2-40B4-BE49-F238E27FC236}">
                    <a16:creationId xmlns:a16="http://schemas.microsoft.com/office/drawing/2014/main" id="{92B97A14-B895-AF41-84BF-27E2162921C9}"/>
                  </a:ext>
                </a:extLst>
              </p:cNvPr>
              <p:cNvSpPr txBox="1"/>
              <p:nvPr/>
            </p:nvSpPr>
            <p:spPr>
              <a:xfrm flipH="1">
                <a:off x="5295053" y="9343449"/>
                <a:ext cx="1860892" cy="618118"/>
              </a:xfrm>
              <a:prstGeom prst="rect">
                <a:avLst/>
              </a:prstGeom>
              <a:noFill/>
            </p:spPr>
            <p:txBody>
              <a:bodyPr wrap="square" rtlCol="0">
                <a:spAutoFit/>
              </a:bodyPr>
              <a:lstStyle/>
              <a:p>
                <a:pPr algn="ctr">
                  <a:lnSpc>
                    <a:spcPts val="4080"/>
                  </a:lnSpc>
                </a:pPr>
                <a:r>
                  <a:rPr lang="en-US" sz="3600" b="1" dirty="0">
                    <a:solidFill>
                      <a:schemeClr val="accent2"/>
                    </a:solidFill>
                    <a:latin typeface="Century Gothic" panose="020B0502020202020204" pitchFamily="34" charset="0"/>
                    <a:ea typeface="Lato Light" panose="020F0502020204030203" pitchFamily="34" charset="0"/>
                    <a:cs typeface="Lato Light" panose="020F0502020204030203" pitchFamily="34" charset="0"/>
                  </a:rPr>
                  <a:t>Sales</a:t>
                </a:r>
              </a:p>
            </p:txBody>
          </p:sp>
        </p:grpSp>
      </p:grpSp>
      <p:sp>
        <p:nvSpPr>
          <p:cNvPr id="24" name="TextBox 23">
            <a:extLst>
              <a:ext uri="{FF2B5EF4-FFF2-40B4-BE49-F238E27FC236}">
                <a16:creationId xmlns:a16="http://schemas.microsoft.com/office/drawing/2014/main" id="{25D8A9C8-7DB2-E441-83AF-CB89D9CB93EE}"/>
              </a:ext>
            </a:extLst>
          </p:cNvPr>
          <p:cNvSpPr txBox="1"/>
          <p:nvPr/>
        </p:nvSpPr>
        <p:spPr>
          <a:xfrm>
            <a:off x="1493549" y="10981575"/>
            <a:ext cx="12691217" cy="954107"/>
          </a:xfrm>
          <a:prstGeom prst="rect">
            <a:avLst/>
          </a:prstGeom>
          <a:noFill/>
        </p:spPr>
        <p:txBody>
          <a:bodyPr wrap="square" rtlCol="0">
            <a:spAutoFit/>
          </a:bodyPr>
          <a:lstStyle/>
          <a:p>
            <a:r>
              <a:rPr lang="en-US" sz="2800" dirty="0">
                <a:latin typeface="Century Gothic" panose="020B0502020202020204" pitchFamily="34" charset="0"/>
              </a:rPr>
              <a:t>Grouping or segmenting your potential customers based on certain characteristics will help to focus your marketing efforts.</a:t>
            </a:r>
            <a:endParaRPr lang="en-US" sz="4000" dirty="0">
              <a:latin typeface="Century Gothic" panose="020B0502020202020204"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4015502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ounded Rectangle 53">
            <a:extLst>
              <a:ext uri="{FF2B5EF4-FFF2-40B4-BE49-F238E27FC236}">
                <a16:creationId xmlns:a16="http://schemas.microsoft.com/office/drawing/2014/main" id="{6F23BE8B-6C80-F54F-944D-FAFB1453FF47}"/>
              </a:ext>
            </a:extLst>
          </p:cNvPr>
          <p:cNvSpPr/>
          <p:nvPr/>
        </p:nvSpPr>
        <p:spPr>
          <a:xfrm>
            <a:off x="1670979" y="8339483"/>
            <a:ext cx="6803560" cy="3569031"/>
          </a:xfrm>
          <a:prstGeom prst="roundRect">
            <a:avLst>
              <a:gd name="adj" fmla="val 3817"/>
            </a:avLst>
          </a:prstGeom>
          <a:solidFill>
            <a:schemeClr val="bg1"/>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D7F27AC2-2632-0249-A334-338B58BE56CD}"/>
              </a:ext>
            </a:extLst>
          </p:cNvPr>
          <p:cNvGrpSpPr/>
          <p:nvPr/>
        </p:nvGrpSpPr>
        <p:grpSpPr>
          <a:xfrm>
            <a:off x="9434590" y="4183119"/>
            <a:ext cx="13281604" cy="7808004"/>
            <a:chOff x="1353004" y="4130761"/>
            <a:chExt cx="21681166" cy="6562570"/>
          </a:xfrm>
        </p:grpSpPr>
        <p:graphicFrame>
          <p:nvGraphicFramePr>
            <p:cNvPr id="10" name="Chart 9">
              <a:extLst>
                <a:ext uri="{FF2B5EF4-FFF2-40B4-BE49-F238E27FC236}">
                  <a16:creationId xmlns:a16="http://schemas.microsoft.com/office/drawing/2014/main" id="{5BE6CA47-3F43-B843-A08D-F864C0D44B4C}"/>
                </a:ext>
              </a:extLst>
            </p:cNvPr>
            <p:cNvGraphicFramePr/>
            <p:nvPr>
              <p:extLst>
                <p:ext uri="{D42A27DB-BD31-4B8C-83A1-F6EECF244321}">
                  <p14:modId xmlns:p14="http://schemas.microsoft.com/office/powerpoint/2010/main" val="1363124086"/>
                </p:ext>
              </p:extLst>
            </p:nvPr>
          </p:nvGraphicFramePr>
          <p:xfrm>
            <a:off x="1353004" y="4130761"/>
            <a:ext cx="21681166" cy="656257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EAF07701-2B48-C744-B4F3-D4B5F21856D6}"/>
                </a:ext>
              </a:extLst>
            </p:cNvPr>
            <p:cNvSpPr txBox="1"/>
            <p:nvPr/>
          </p:nvSpPr>
          <p:spPr>
            <a:xfrm>
              <a:off x="3210333" y="4622823"/>
              <a:ext cx="900012" cy="400110"/>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45</a:t>
              </a:r>
            </a:p>
          </p:txBody>
        </p:sp>
        <p:sp>
          <p:nvSpPr>
            <p:cNvPr id="13" name="TextBox 12">
              <a:extLst>
                <a:ext uri="{FF2B5EF4-FFF2-40B4-BE49-F238E27FC236}">
                  <a16:creationId xmlns:a16="http://schemas.microsoft.com/office/drawing/2014/main" id="{21DC3F9B-CD77-B144-98A3-0D03996F14C9}"/>
                </a:ext>
              </a:extLst>
            </p:cNvPr>
            <p:cNvSpPr txBox="1"/>
            <p:nvPr/>
          </p:nvSpPr>
          <p:spPr>
            <a:xfrm>
              <a:off x="4979107" y="6825696"/>
              <a:ext cx="900012" cy="400110"/>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30</a:t>
              </a:r>
            </a:p>
          </p:txBody>
        </p:sp>
        <p:sp>
          <p:nvSpPr>
            <p:cNvPr id="14" name="TextBox 13">
              <a:extLst>
                <a:ext uri="{FF2B5EF4-FFF2-40B4-BE49-F238E27FC236}">
                  <a16:creationId xmlns:a16="http://schemas.microsoft.com/office/drawing/2014/main" id="{2E4DF5E0-185B-3745-9C28-1A5E3366664E}"/>
                </a:ext>
              </a:extLst>
            </p:cNvPr>
            <p:cNvSpPr txBox="1"/>
            <p:nvPr/>
          </p:nvSpPr>
          <p:spPr>
            <a:xfrm>
              <a:off x="10235976" y="4498130"/>
              <a:ext cx="900012" cy="400110"/>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47</a:t>
              </a:r>
            </a:p>
          </p:txBody>
        </p:sp>
        <p:sp>
          <p:nvSpPr>
            <p:cNvPr id="15" name="TextBox 14">
              <a:extLst>
                <a:ext uri="{FF2B5EF4-FFF2-40B4-BE49-F238E27FC236}">
                  <a16:creationId xmlns:a16="http://schemas.microsoft.com/office/drawing/2014/main" id="{60B9554A-3932-C042-A677-B44D10958795}"/>
                </a:ext>
              </a:extLst>
            </p:cNvPr>
            <p:cNvSpPr txBox="1"/>
            <p:nvPr/>
          </p:nvSpPr>
          <p:spPr>
            <a:xfrm>
              <a:off x="8544592" y="6825696"/>
              <a:ext cx="900012" cy="400110"/>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30</a:t>
              </a:r>
            </a:p>
          </p:txBody>
        </p:sp>
        <p:sp>
          <p:nvSpPr>
            <p:cNvPr id="16" name="TextBox 15">
              <a:extLst>
                <a:ext uri="{FF2B5EF4-FFF2-40B4-BE49-F238E27FC236}">
                  <a16:creationId xmlns:a16="http://schemas.microsoft.com/office/drawing/2014/main" id="{B2356BA1-30AE-D645-B20C-B65A9EC1B7B7}"/>
                </a:ext>
              </a:extLst>
            </p:cNvPr>
            <p:cNvSpPr txBox="1"/>
            <p:nvPr/>
          </p:nvSpPr>
          <p:spPr>
            <a:xfrm>
              <a:off x="13660383" y="5551075"/>
              <a:ext cx="900012" cy="400110"/>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35</a:t>
              </a:r>
            </a:p>
          </p:txBody>
        </p:sp>
        <p:sp>
          <p:nvSpPr>
            <p:cNvPr id="17" name="TextBox 16">
              <a:extLst>
                <a:ext uri="{FF2B5EF4-FFF2-40B4-BE49-F238E27FC236}">
                  <a16:creationId xmlns:a16="http://schemas.microsoft.com/office/drawing/2014/main" id="{A83ABA22-83F3-7945-9FD5-D413FF5B80D4}"/>
                </a:ext>
              </a:extLst>
            </p:cNvPr>
            <p:cNvSpPr txBox="1"/>
            <p:nvPr/>
          </p:nvSpPr>
          <p:spPr>
            <a:xfrm>
              <a:off x="15500701" y="7573838"/>
              <a:ext cx="900012" cy="400110"/>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20</a:t>
              </a:r>
            </a:p>
          </p:txBody>
        </p:sp>
        <p:sp>
          <p:nvSpPr>
            <p:cNvPr id="18" name="TextBox 17">
              <a:extLst>
                <a:ext uri="{FF2B5EF4-FFF2-40B4-BE49-F238E27FC236}">
                  <a16:creationId xmlns:a16="http://schemas.microsoft.com/office/drawing/2014/main" id="{61DC3CE3-5758-0047-BE1E-EC0E8095EF55}"/>
                </a:ext>
              </a:extLst>
            </p:cNvPr>
            <p:cNvSpPr txBox="1"/>
            <p:nvPr/>
          </p:nvSpPr>
          <p:spPr>
            <a:xfrm>
              <a:off x="18955090" y="4345729"/>
              <a:ext cx="900012" cy="400110"/>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50</a:t>
              </a:r>
            </a:p>
          </p:txBody>
        </p:sp>
        <p:sp>
          <p:nvSpPr>
            <p:cNvPr id="19" name="TextBox 18">
              <a:extLst>
                <a:ext uri="{FF2B5EF4-FFF2-40B4-BE49-F238E27FC236}">
                  <a16:creationId xmlns:a16="http://schemas.microsoft.com/office/drawing/2014/main" id="{D90EBBC7-1ED6-844F-B286-F8CFC2D0AA92}"/>
                </a:ext>
              </a:extLst>
            </p:cNvPr>
            <p:cNvSpPr txBox="1"/>
            <p:nvPr/>
          </p:nvSpPr>
          <p:spPr>
            <a:xfrm>
              <a:off x="20634800" y="6396200"/>
              <a:ext cx="900012" cy="400110"/>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32</a:t>
              </a:r>
            </a:p>
          </p:txBody>
        </p:sp>
      </p:grpSp>
      <p:sp>
        <p:nvSpPr>
          <p:cNvPr id="36" name="Rounded Rectangle 35">
            <a:extLst>
              <a:ext uri="{FF2B5EF4-FFF2-40B4-BE49-F238E27FC236}">
                <a16:creationId xmlns:a16="http://schemas.microsoft.com/office/drawing/2014/main" id="{41129DA0-62B0-CC48-A6D0-C22E32E1A97F}"/>
              </a:ext>
            </a:extLst>
          </p:cNvPr>
          <p:cNvSpPr/>
          <p:nvPr/>
        </p:nvSpPr>
        <p:spPr>
          <a:xfrm>
            <a:off x="1670979" y="4183119"/>
            <a:ext cx="6803560" cy="3569031"/>
          </a:xfrm>
          <a:prstGeom prst="roundRect">
            <a:avLst>
              <a:gd name="adj" fmla="val 3817"/>
            </a:avLst>
          </a:prstGeom>
          <a:solidFill>
            <a:schemeClr val="bg1"/>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FD6F6F44-446D-7749-AA2C-D5194C5F0AAF}"/>
              </a:ext>
            </a:extLst>
          </p:cNvPr>
          <p:cNvGrpSpPr/>
          <p:nvPr/>
        </p:nvGrpSpPr>
        <p:grpSpPr>
          <a:xfrm>
            <a:off x="2161797" y="4536809"/>
            <a:ext cx="3954780" cy="1175403"/>
            <a:chOff x="10952151" y="4959412"/>
            <a:chExt cx="3954780" cy="1175403"/>
          </a:xfrm>
        </p:grpSpPr>
        <p:sp>
          <p:nvSpPr>
            <p:cNvPr id="40" name="Oval 39">
              <a:extLst>
                <a:ext uri="{FF2B5EF4-FFF2-40B4-BE49-F238E27FC236}">
                  <a16:creationId xmlns:a16="http://schemas.microsoft.com/office/drawing/2014/main" id="{624FAAAB-CFE0-3B49-95AC-D7BC83978DAC}"/>
                </a:ext>
              </a:extLst>
            </p:cNvPr>
            <p:cNvSpPr/>
            <p:nvPr/>
          </p:nvSpPr>
          <p:spPr>
            <a:xfrm>
              <a:off x="10952151" y="5385338"/>
              <a:ext cx="323553" cy="3235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1D46100A-89ED-294B-ABDF-E55855179D6A}"/>
                </a:ext>
              </a:extLst>
            </p:cNvPr>
            <p:cNvGrpSpPr/>
            <p:nvPr/>
          </p:nvGrpSpPr>
          <p:grpSpPr>
            <a:xfrm>
              <a:off x="11699160" y="4959412"/>
              <a:ext cx="3207771" cy="1175403"/>
              <a:chOff x="11079729" y="5178028"/>
              <a:chExt cx="3207771" cy="1175403"/>
            </a:xfrm>
          </p:grpSpPr>
          <p:sp>
            <p:nvSpPr>
              <p:cNvPr id="45" name="TextBox 44">
                <a:extLst>
                  <a:ext uri="{FF2B5EF4-FFF2-40B4-BE49-F238E27FC236}">
                    <a16:creationId xmlns:a16="http://schemas.microsoft.com/office/drawing/2014/main" id="{A0A5A053-68B2-ED42-BB51-3F15A6E9A9FE}"/>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Strategy</a:t>
                </a:r>
              </a:p>
            </p:txBody>
          </p:sp>
          <p:sp>
            <p:nvSpPr>
              <p:cNvPr id="46" name="TextBox 45">
                <a:extLst>
                  <a:ext uri="{FF2B5EF4-FFF2-40B4-BE49-F238E27FC236}">
                    <a16:creationId xmlns:a16="http://schemas.microsoft.com/office/drawing/2014/main" id="{B0C55D55-B04D-9745-B359-035917D4B83E}"/>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+785</a:t>
                </a:r>
              </a:p>
            </p:txBody>
          </p:sp>
        </p:grpSp>
      </p:grpSp>
      <p:sp>
        <p:nvSpPr>
          <p:cNvPr id="39" name="TextBox 38">
            <a:extLst>
              <a:ext uri="{FF2B5EF4-FFF2-40B4-BE49-F238E27FC236}">
                <a16:creationId xmlns:a16="http://schemas.microsoft.com/office/drawing/2014/main" id="{9105310D-796B-DE42-B878-C827FE0A125B}"/>
              </a:ext>
            </a:extLst>
          </p:cNvPr>
          <p:cNvSpPr txBox="1"/>
          <p:nvPr/>
        </p:nvSpPr>
        <p:spPr>
          <a:xfrm>
            <a:off x="2908807" y="5985399"/>
            <a:ext cx="5142226"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a:t>
            </a:r>
          </a:p>
        </p:txBody>
      </p:sp>
      <p:grpSp>
        <p:nvGrpSpPr>
          <p:cNvPr id="48" name="Group 47">
            <a:extLst>
              <a:ext uri="{FF2B5EF4-FFF2-40B4-BE49-F238E27FC236}">
                <a16:creationId xmlns:a16="http://schemas.microsoft.com/office/drawing/2014/main" id="{9FD98358-3231-3A40-AF10-EF0791AC245C}"/>
              </a:ext>
            </a:extLst>
          </p:cNvPr>
          <p:cNvGrpSpPr/>
          <p:nvPr/>
        </p:nvGrpSpPr>
        <p:grpSpPr>
          <a:xfrm>
            <a:off x="2161797" y="8726651"/>
            <a:ext cx="3954780" cy="1175403"/>
            <a:chOff x="10952151" y="4959412"/>
            <a:chExt cx="3954780" cy="1175403"/>
          </a:xfrm>
        </p:grpSpPr>
        <p:sp>
          <p:nvSpPr>
            <p:cNvPr id="50" name="Oval 49">
              <a:extLst>
                <a:ext uri="{FF2B5EF4-FFF2-40B4-BE49-F238E27FC236}">
                  <a16:creationId xmlns:a16="http://schemas.microsoft.com/office/drawing/2014/main" id="{BC2133F0-6C0C-7845-94E5-D8501DA03CD9}"/>
                </a:ext>
              </a:extLst>
            </p:cNvPr>
            <p:cNvSpPr/>
            <p:nvPr/>
          </p:nvSpPr>
          <p:spPr>
            <a:xfrm>
              <a:off x="10952151" y="5385338"/>
              <a:ext cx="323553" cy="323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1B87C1AC-2C14-BE4B-A030-47915F213584}"/>
                </a:ext>
              </a:extLst>
            </p:cNvPr>
            <p:cNvGrpSpPr/>
            <p:nvPr/>
          </p:nvGrpSpPr>
          <p:grpSpPr>
            <a:xfrm>
              <a:off x="11699160" y="4959412"/>
              <a:ext cx="3207771" cy="1175403"/>
              <a:chOff x="11079729" y="5178028"/>
              <a:chExt cx="3207771" cy="1175403"/>
            </a:xfrm>
          </p:grpSpPr>
          <p:sp>
            <p:nvSpPr>
              <p:cNvPr id="52" name="TextBox 51">
                <a:extLst>
                  <a:ext uri="{FF2B5EF4-FFF2-40B4-BE49-F238E27FC236}">
                    <a16:creationId xmlns:a16="http://schemas.microsoft.com/office/drawing/2014/main" id="{26266FB7-BCFA-B74D-BD69-FA5A271EA4FD}"/>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Sales</a:t>
                </a:r>
              </a:p>
            </p:txBody>
          </p:sp>
          <p:sp>
            <p:nvSpPr>
              <p:cNvPr id="53" name="TextBox 52">
                <a:extLst>
                  <a:ext uri="{FF2B5EF4-FFF2-40B4-BE49-F238E27FC236}">
                    <a16:creationId xmlns:a16="http://schemas.microsoft.com/office/drawing/2014/main" id="{A1423BFB-150D-7340-882D-2BAD480BFAB6}"/>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+1290</a:t>
                </a:r>
              </a:p>
            </p:txBody>
          </p:sp>
        </p:grpSp>
      </p:grpSp>
      <p:sp>
        <p:nvSpPr>
          <p:cNvPr id="49" name="TextBox 48">
            <a:extLst>
              <a:ext uri="{FF2B5EF4-FFF2-40B4-BE49-F238E27FC236}">
                <a16:creationId xmlns:a16="http://schemas.microsoft.com/office/drawing/2014/main" id="{30482BD5-DF13-944D-BFF8-23684A2A86D4}"/>
              </a:ext>
            </a:extLst>
          </p:cNvPr>
          <p:cNvSpPr txBox="1"/>
          <p:nvPr/>
        </p:nvSpPr>
        <p:spPr>
          <a:xfrm>
            <a:off x="2908807" y="10175241"/>
            <a:ext cx="5142226"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a:t>
            </a:r>
          </a:p>
        </p:txBody>
      </p:sp>
    </p:spTree>
    <p:extLst>
      <p:ext uri="{BB962C8B-B14F-4D97-AF65-F5344CB8AC3E}">
        <p14:creationId xmlns:p14="http://schemas.microsoft.com/office/powerpoint/2010/main" val="69518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65BB0B8D-861E-F34C-ADAD-488A5BABC82F}"/>
              </a:ext>
            </a:extLst>
          </p:cNvPr>
          <p:cNvGrpSpPr/>
          <p:nvPr/>
        </p:nvGrpSpPr>
        <p:grpSpPr>
          <a:xfrm>
            <a:off x="569920" y="3797673"/>
            <a:ext cx="23269794" cy="5743698"/>
            <a:chOff x="569920" y="4320893"/>
            <a:chExt cx="23269794" cy="5743698"/>
          </a:xfrm>
        </p:grpSpPr>
        <p:grpSp>
          <p:nvGrpSpPr>
            <p:cNvPr id="5" name="Group 4">
              <a:extLst>
                <a:ext uri="{FF2B5EF4-FFF2-40B4-BE49-F238E27FC236}">
                  <a16:creationId xmlns:a16="http://schemas.microsoft.com/office/drawing/2014/main" id="{2BA23E54-7D8D-254B-B111-D030DD6F72B5}"/>
                </a:ext>
              </a:extLst>
            </p:cNvPr>
            <p:cNvGrpSpPr/>
            <p:nvPr/>
          </p:nvGrpSpPr>
          <p:grpSpPr>
            <a:xfrm>
              <a:off x="569920" y="4320893"/>
              <a:ext cx="8230412" cy="5743698"/>
              <a:chOff x="92416" y="4526604"/>
              <a:chExt cx="11606744" cy="8099915"/>
            </a:xfrm>
          </p:grpSpPr>
          <p:graphicFrame>
            <p:nvGraphicFramePr>
              <p:cNvPr id="23" name="Chart Placeholder 11">
                <a:extLst>
                  <a:ext uri="{FF2B5EF4-FFF2-40B4-BE49-F238E27FC236}">
                    <a16:creationId xmlns:a16="http://schemas.microsoft.com/office/drawing/2014/main" id="{1453C1A6-48CB-F74C-A918-351354742755}"/>
                  </a:ext>
                </a:extLst>
              </p:cNvPr>
              <p:cNvGraphicFramePr>
                <a:graphicFrameLocks/>
              </p:cNvGraphicFramePr>
              <p:nvPr>
                <p:extLst>
                  <p:ext uri="{D42A27DB-BD31-4B8C-83A1-F6EECF244321}">
                    <p14:modId xmlns:p14="http://schemas.microsoft.com/office/powerpoint/2010/main" val="2017745717"/>
                  </p:ext>
                </p:extLst>
              </p:nvPr>
            </p:nvGraphicFramePr>
            <p:xfrm>
              <a:off x="92416" y="4526604"/>
              <a:ext cx="11606744" cy="8099915"/>
            </p:xfrm>
            <a:graphic>
              <a:graphicData uri="http://schemas.openxmlformats.org/drawingml/2006/chart">
                <c:chart xmlns:c="http://schemas.openxmlformats.org/drawingml/2006/chart" xmlns:r="http://schemas.openxmlformats.org/officeDocument/2006/relationships" r:id="rId2"/>
              </a:graphicData>
            </a:graphic>
          </p:graphicFrame>
          <p:sp>
            <p:nvSpPr>
              <p:cNvPr id="24" name="Oval 23">
                <a:extLst>
                  <a:ext uri="{FF2B5EF4-FFF2-40B4-BE49-F238E27FC236}">
                    <a16:creationId xmlns:a16="http://schemas.microsoft.com/office/drawing/2014/main" id="{3C2C83F7-405B-2448-B221-BC1F8923A1F6}"/>
                  </a:ext>
                </a:extLst>
              </p:cNvPr>
              <p:cNvSpPr/>
              <p:nvPr/>
            </p:nvSpPr>
            <p:spPr>
              <a:xfrm>
                <a:off x="2793291" y="5515291"/>
                <a:ext cx="6220080" cy="6122540"/>
              </a:xfrm>
              <a:prstGeom prst="ellipse">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BFC40C91-5714-7D4C-BDEC-2FFBC9BC87F3}"/>
                </a:ext>
              </a:extLst>
            </p:cNvPr>
            <p:cNvGrpSpPr/>
            <p:nvPr/>
          </p:nvGrpSpPr>
          <p:grpSpPr>
            <a:xfrm>
              <a:off x="3052796" y="6210753"/>
              <a:ext cx="3279746" cy="1744067"/>
              <a:chOff x="10330047" y="4243408"/>
              <a:chExt cx="3717559" cy="1976882"/>
            </a:xfrm>
          </p:grpSpPr>
          <p:sp>
            <p:nvSpPr>
              <p:cNvPr id="29" name="Rectangle 25">
                <a:extLst>
                  <a:ext uri="{FF2B5EF4-FFF2-40B4-BE49-F238E27FC236}">
                    <a16:creationId xmlns:a16="http://schemas.microsoft.com/office/drawing/2014/main" id="{279929AD-7EEE-1047-A51F-1A9BF544FC98}"/>
                  </a:ext>
                </a:extLst>
              </p:cNvPr>
              <p:cNvSpPr>
                <a:spLocks/>
              </p:cNvSpPr>
              <p:nvPr/>
            </p:nvSpPr>
            <p:spPr bwMode="auto">
              <a:xfrm>
                <a:off x="10330047" y="5615597"/>
                <a:ext cx="3717559" cy="6046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 Month</a:t>
                </a:r>
                <a:endParaRPr lang="x-none" altLang="x-none" sz="2800">
                  <a:latin typeface="Century Gothic" panose="020B0502020202020204" pitchFamily="34" charset="0"/>
                  <a:ea typeface="Open Sans" charset="0"/>
                  <a:cs typeface="Open Sans" charset="0"/>
                  <a:sym typeface="Open Sans" charset="0"/>
                </a:endParaRPr>
              </a:p>
            </p:txBody>
          </p:sp>
          <p:sp>
            <p:nvSpPr>
              <p:cNvPr id="30" name="Rectangle 26">
                <a:extLst>
                  <a:ext uri="{FF2B5EF4-FFF2-40B4-BE49-F238E27FC236}">
                    <a16:creationId xmlns:a16="http://schemas.microsoft.com/office/drawing/2014/main" id="{B8527F72-8A37-0E48-BCFF-2A0C7CACEDC0}"/>
                  </a:ext>
                </a:extLst>
              </p:cNvPr>
              <p:cNvSpPr>
                <a:spLocks/>
              </p:cNvSpPr>
              <p:nvPr/>
            </p:nvSpPr>
            <p:spPr bwMode="auto">
              <a:xfrm>
                <a:off x="10662733" y="4243408"/>
                <a:ext cx="3052187" cy="1372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chemeClr val="tx2"/>
                    </a:solidFill>
                    <a:latin typeface="Century Gothic" panose="020B0502020202020204" pitchFamily="34" charset="0"/>
                    <a:ea typeface="Open Sans Light" charset="0"/>
                    <a:cs typeface="Open Sans Light" charset="0"/>
                    <a:sym typeface="Open Sans Light" charset="0"/>
                  </a:rPr>
                  <a:t>56</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33" name="Group 32">
              <a:extLst>
                <a:ext uri="{FF2B5EF4-FFF2-40B4-BE49-F238E27FC236}">
                  <a16:creationId xmlns:a16="http://schemas.microsoft.com/office/drawing/2014/main" id="{E88AE144-EC43-E449-8FDB-35040878C556}"/>
                </a:ext>
              </a:extLst>
            </p:cNvPr>
            <p:cNvGrpSpPr/>
            <p:nvPr/>
          </p:nvGrpSpPr>
          <p:grpSpPr>
            <a:xfrm>
              <a:off x="8073620" y="4320893"/>
              <a:ext cx="8230412" cy="5743698"/>
              <a:chOff x="92416" y="4526604"/>
              <a:chExt cx="11606744" cy="8099915"/>
            </a:xfrm>
          </p:grpSpPr>
          <p:graphicFrame>
            <p:nvGraphicFramePr>
              <p:cNvPr id="37" name="Chart Placeholder 11">
                <a:extLst>
                  <a:ext uri="{FF2B5EF4-FFF2-40B4-BE49-F238E27FC236}">
                    <a16:creationId xmlns:a16="http://schemas.microsoft.com/office/drawing/2014/main" id="{FC5A4E61-54A0-9E43-8FA1-E4F99F6E211A}"/>
                  </a:ext>
                </a:extLst>
              </p:cNvPr>
              <p:cNvGraphicFramePr>
                <a:graphicFrameLocks/>
              </p:cNvGraphicFramePr>
              <p:nvPr>
                <p:extLst>
                  <p:ext uri="{D42A27DB-BD31-4B8C-83A1-F6EECF244321}">
                    <p14:modId xmlns:p14="http://schemas.microsoft.com/office/powerpoint/2010/main" val="2892348987"/>
                  </p:ext>
                </p:extLst>
              </p:nvPr>
            </p:nvGraphicFramePr>
            <p:xfrm>
              <a:off x="92416" y="4526604"/>
              <a:ext cx="11606744" cy="8099915"/>
            </p:xfrm>
            <a:graphic>
              <a:graphicData uri="http://schemas.openxmlformats.org/drawingml/2006/chart">
                <c:chart xmlns:c="http://schemas.openxmlformats.org/drawingml/2006/chart" xmlns:r="http://schemas.openxmlformats.org/officeDocument/2006/relationships" r:id="rId3"/>
              </a:graphicData>
            </a:graphic>
          </p:graphicFrame>
          <p:sp>
            <p:nvSpPr>
              <p:cNvPr id="38" name="Oval 37">
                <a:extLst>
                  <a:ext uri="{FF2B5EF4-FFF2-40B4-BE49-F238E27FC236}">
                    <a16:creationId xmlns:a16="http://schemas.microsoft.com/office/drawing/2014/main" id="{E65AF9D3-67EF-7448-BF3B-959C569F2E22}"/>
                  </a:ext>
                </a:extLst>
              </p:cNvPr>
              <p:cNvSpPr/>
              <p:nvPr/>
            </p:nvSpPr>
            <p:spPr>
              <a:xfrm>
                <a:off x="2793291" y="5515291"/>
                <a:ext cx="6220080" cy="6122540"/>
              </a:xfrm>
              <a:prstGeom prst="ellipse">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D82A760F-7F73-1042-A5C3-117FE99F4E83}"/>
                </a:ext>
              </a:extLst>
            </p:cNvPr>
            <p:cNvGrpSpPr/>
            <p:nvPr/>
          </p:nvGrpSpPr>
          <p:grpSpPr>
            <a:xfrm>
              <a:off x="10556496" y="6210753"/>
              <a:ext cx="3279746" cy="1744067"/>
              <a:chOff x="10330047" y="4243408"/>
              <a:chExt cx="3717559" cy="1976882"/>
            </a:xfrm>
          </p:grpSpPr>
          <p:sp>
            <p:nvSpPr>
              <p:cNvPr id="35" name="Rectangle 25">
                <a:extLst>
                  <a:ext uri="{FF2B5EF4-FFF2-40B4-BE49-F238E27FC236}">
                    <a16:creationId xmlns:a16="http://schemas.microsoft.com/office/drawing/2014/main" id="{E9014BB4-67C7-CB4C-B574-F5680BD45D37}"/>
                  </a:ext>
                </a:extLst>
              </p:cNvPr>
              <p:cNvSpPr>
                <a:spLocks/>
              </p:cNvSpPr>
              <p:nvPr/>
            </p:nvSpPr>
            <p:spPr bwMode="auto">
              <a:xfrm>
                <a:off x="10330047" y="5615597"/>
                <a:ext cx="3717559" cy="6046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 Month</a:t>
                </a:r>
                <a:endParaRPr lang="x-none" altLang="x-none" sz="2800">
                  <a:latin typeface="Century Gothic" panose="020B0502020202020204" pitchFamily="34" charset="0"/>
                  <a:ea typeface="Open Sans" charset="0"/>
                  <a:cs typeface="Open Sans" charset="0"/>
                  <a:sym typeface="Open Sans" charset="0"/>
                </a:endParaRPr>
              </a:p>
            </p:txBody>
          </p:sp>
          <p:sp>
            <p:nvSpPr>
              <p:cNvPr id="36" name="Rectangle 26">
                <a:extLst>
                  <a:ext uri="{FF2B5EF4-FFF2-40B4-BE49-F238E27FC236}">
                    <a16:creationId xmlns:a16="http://schemas.microsoft.com/office/drawing/2014/main" id="{09D84CFD-592D-FC42-98BD-83EC4DA2BD91}"/>
                  </a:ext>
                </a:extLst>
              </p:cNvPr>
              <p:cNvSpPr>
                <a:spLocks/>
              </p:cNvSpPr>
              <p:nvPr/>
            </p:nvSpPr>
            <p:spPr bwMode="auto">
              <a:xfrm>
                <a:off x="10662733" y="4243408"/>
                <a:ext cx="3052187" cy="1372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chemeClr val="tx2"/>
                    </a:solidFill>
                    <a:latin typeface="Century Gothic" panose="020B0502020202020204" pitchFamily="34" charset="0"/>
                    <a:ea typeface="Open Sans Light" charset="0"/>
                    <a:cs typeface="Open Sans Light" charset="0"/>
                    <a:sym typeface="Open Sans Light" charset="0"/>
                  </a:rPr>
                  <a:t>124</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40" name="Group 39">
              <a:extLst>
                <a:ext uri="{FF2B5EF4-FFF2-40B4-BE49-F238E27FC236}">
                  <a16:creationId xmlns:a16="http://schemas.microsoft.com/office/drawing/2014/main" id="{F2560742-849C-3F4E-98AE-A35D2F82D35A}"/>
                </a:ext>
              </a:extLst>
            </p:cNvPr>
            <p:cNvGrpSpPr/>
            <p:nvPr/>
          </p:nvGrpSpPr>
          <p:grpSpPr>
            <a:xfrm>
              <a:off x="15609302" y="4320893"/>
              <a:ext cx="8230412" cy="5743698"/>
              <a:chOff x="92416" y="4526604"/>
              <a:chExt cx="11606744" cy="8099915"/>
            </a:xfrm>
          </p:grpSpPr>
          <p:graphicFrame>
            <p:nvGraphicFramePr>
              <p:cNvPr id="47" name="Chart Placeholder 11">
                <a:extLst>
                  <a:ext uri="{FF2B5EF4-FFF2-40B4-BE49-F238E27FC236}">
                    <a16:creationId xmlns:a16="http://schemas.microsoft.com/office/drawing/2014/main" id="{AC1B119C-0BE6-234D-8715-112C1D56D4C2}"/>
                  </a:ext>
                </a:extLst>
              </p:cNvPr>
              <p:cNvGraphicFramePr>
                <a:graphicFrameLocks/>
              </p:cNvGraphicFramePr>
              <p:nvPr>
                <p:extLst>
                  <p:ext uri="{D42A27DB-BD31-4B8C-83A1-F6EECF244321}">
                    <p14:modId xmlns:p14="http://schemas.microsoft.com/office/powerpoint/2010/main" val="248172564"/>
                  </p:ext>
                </p:extLst>
              </p:nvPr>
            </p:nvGraphicFramePr>
            <p:xfrm>
              <a:off x="92416" y="4526604"/>
              <a:ext cx="11606744" cy="8099915"/>
            </p:xfrm>
            <a:graphic>
              <a:graphicData uri="http://schemas.openxmlformats.org/drawingml/2006/chart">
                <c:chart xmlns:c="http://schemas.openxmlformats.org/drawingml/2006/chart" xmlns:r="http://schemas.openxmlformats.org/officeDocument/2006/relationships" r:id="rId4"/>
              </a:graphicData>
            </a:graphic>
          </p:graphicFrame>
          <p:sp>
            <p:nvSpPr>
              <p:cNvPr id="48" name="Oval 47">
                <a:extLst>
                  <a:ext uri="{FF2B5EF4-FFF2-40B4-BE49-F238E27FC236}">
                    <a16:creationId xmlns:a16="http://schemas.microsoft.com/office/drawing/2014/main" id="{DDCF29EF-8F0B-C545-A055-F2F79D9449BD}"/>
                  </a:ext>
                </a:extLst>
              </p:cNvPr>
              <p:cNvSpPr/>
              <p:nvPr/>
            </p:nvSpPr>
            <p:spPr>
              <a:xfrm>
                <a:off x="2793291" y="5515291"/>
                <a:ext cx="6220080" cy="6122540"/>
              </a:xfrm>
              <a:prstGeom prst="ellipse">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8BBCE0D9-D16F-AF4B-9BB1-13DA50655C3A}"/>
                </a:ext>
              </a:extLst>
            </p:cNvPr>
            <p:cNvGrpSpPr/>
            <p:nvPr/>
          </p:nvGrpSpPr>
          <p:grpSpPr>
            <a:xfrm>
              <a:off x="18092178" y="6210753"/>
              <a:ext cx="3279746" cy="1744067"/>
              <a:chOff x="10330047" y="4243408"/>
              <a:chExt cx="3717559" cy="1976882"/>
            </a:xfrm>
          </p:grpSpPr>
          <p:sp>
            <p:nvSpPr>
              <p:cNvPr id="45" name="Rectangle 25">
                <a:extLst>
                  <a:ext uri="{FF2B5EF4-FFF2-40B4-BE49-F238E27FC236}">
                    <a16:creationId xmlns:a16="http://schemas.microsoft.com/office/drawing/2014/main" id="{6909F087-990F-2349-BF5E-43FCA11D55C3}"/>
                  </a:ext>
                </a:extLst>
              </p:cNvPr>
              <p:cNvSpPr>
                <a:spLocks/>
              </p:cNvSpPr>
              <p:nvPr/>
            </p:nvSpPr>
            <p:spPr bwMode="auto">
              <a:xfrm>
                <a:off x="10330047" y="5615597"/>
                <a:ext cx="3717559" cy="6046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 Month</a:t>
                </a:r>
                <a:endParaRPr lang="x-none" altLang="x-none" sz="2800">
                  <a:latin typeface="Century Gothic" panose="020B0502020202020204" pitchFamily="34" charset="0"/>
                  <a:ea typeface="Open Sans" charset="0"/>
                  <a:cs typeface="Open Sans" charset="0"/>
                  <a:sym typeface="Open Sans" charset="0"/>
                </a:endParaRPr>
              </a:p>
            </p:txBody>
          </p:sp>
          <p:sp>
            <p:nvSpPr>
              <p:cNvPr id="46" name="Rectangle 26">
                <a:extLst>
                  <a:ext uri="{FF2B5EF4-FFF2-40B4-BE49-F238E27FC236}">
                    <a16:creationId xmlns:a16="http://schemas.microsoft.com/office/drawing/2014/main" id="{0128B403-536E-5C41-923A-9C94C78D4E3A}"/>
                  </a:ext>
                </a:extLst>
              </p:cNvPr>
              <p:cNvSpPr>
                <a:spLocks/>
              </p:cNvSpPr>
              <p:nvPr/>
            </p:nvSpPr>
            <p:spPr bwMode="auto">
              <a:xfrm>
                <a:off x="10662733" y="4243408"/>
                <a:ext cx="3052187" cy="1372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chemeClr val="tx2"/>
                    </a:solidFill>
                    <a:latin typeface="Century Gothic" panose="020B0502020202020204" pitchFamily="34" charset="0"/>
                    <a:ea typeface="Open Sans Light" charset="0"/>
                    <a:cs typeface="Open Sans Light" charset="0"/>
                    <a:sym typeface="Open Sans Light" charset="0"/>
                  </a:rPr>
                  <a:t>79</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grpSp>
        <p:nvGrpSpPr>
          <p:cNvPr id="10" name="Group 9">
            <a:extLst>
              <a:ext uri="{FF2B5EF4-FFF2-40B4-BE49-F238E27FC236}">
                <a16:creationId xmlns:a16="http://schemas.microsoft.com/office/drawing/2014/main" id="{96403A6D-EA90-7B42-90AB-22B95C60BB77}"/>
              </a:ext>
            </a:extLst>
          </p:cNvPr>
          <p:cNvGrpSpPr/>
          <p:nvPr/>
        </p:nvGrpSpPr>
        <p:grpSpPr>
          <a:xfrm>
            <a:off x="1531761" y="9510594"/>
            <a:ext cx="6321816" cy="3075048"/>
            <a:chOff x="1531761" y="9510594"/>
            <a:chExt cx="6321816" cy="3075048"/>
          </a:xfrm>
        </p:grpSpPr>
        <p:grpSp>
          <p:nvGrpSpPr>
            <p:cNvPr id="50" name="Group 49">
              <a:extLst>
                <a:ext uri="{FF2B5EF4-FFF2-40B4-BE49-F238E27FC236}">
                  <a16:creationId xmlns:a16="http://schemas.microsoft.com/office/drawing/2014/main" id="{E9DC3147-A11B-3343-BED0-B919574E521A}"/>
                </a:ext>
              </a:extLst>
            </p:cNvPr>
            <p:cNvGrpSpPr/>
            <p:nvPr/>
          </p:nvGrpSpPr>
          <p:grpSpPr>
            <a:xfrm>
              <a:off x="1531761" y="9510594"/>
              <a:ext cx="6321816" cy="1701235"/>
              <a:chOff x="3394358" y="7403501"/>
              <a:chExt cx="6321816" cy="1701235"/>
            </a:xfrm>
          </p:grpSpPr>
          <p:sp>
            <p:nvSpPr>
              <p:cNvPr id="56" name="TextBox 55">
                <a:extLst>
                  <a:ext uri="{FF2B5EF4-FFF2-40B4-BE49-F238E27FC236}">
                    <a16:creationId xmlns:a16="http://schemas.microsoft.com/office/drawing/2014/main" id="{F62E8E86-0488-B64A-81C9-F45D3093290E}"/>
                  </a:ext>
                </a:extLst>
              </p:cNvPr>
              <p:cNvSpPr txBox="1"/>
              <p:nvPr/>
            </p:nvSpPr>
            <p:spPr>
              <a:xfrm>
                <a:off x="3653335" y="8150629"/>
                <a:ext cx="5803862" cy="954107"/>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57" name="Rectangle 56">
                <a:extLst>
                  <a:ext uri="{FF2B5EF4-FFF2-40B4-BE49-F238E27FC236}">
                    <a16:creationId xmlns:a16="http://schemas.microsoft.com/office/drawing/2014/main" id="{343DFB85-F0C0-2F42-8EB2-A23CF554D179}"/>
                  </a:ext>
                </a:extLst>
              </p:cNvPr>
              <p:cNvSpPr>
                <a:spLocks/>
              </p:cNvSpPr>
              <p:nvPr/>
            </p:nvSpPr>
            <p:spPr bwMode="auto">
              <a:xfrm>
                <a:off x="3394358" y="7403501"/>
                <a:ext cx="6321816" cy="718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4000" b="1" baseline="0" dirty="0">
                    <a:solidFill>
                      <a:schemeClr val="tx2"/>
                    </a:solidFill>
                    <a:latin typeface="Century Gothic" panose="020B0502020202020204" pitchFamily="34" charset="0"/>
                    <a:ea typeface="Open Sans Light" charset="0"/>
                    <a:cs typeface="Open Sans Light" charset="0"/>
                    <a:sym typeface="Open Sans Light" charset="0"/>
                  </a:rPr>
                  <a:t>Product 01</a:t>
                </a:r>
                <a:endParaRPr lang="x-none" altLang="x-none" sz="40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51" name="Group 50">
              <a:extLst>
                <a:ext uri="{FF2B5EF4-FFF2-40B4-BE49-F238E27FC236}">
                  <a16:creationId xmlns:a16="http://schemas.microsoft.com/office/drawing/2014/main" id="{24985319-EF7D-4E4D-9318-9754DD158671}"/>
                </a:ext>
              </a:extLst>
            </p:cNvPr>
            <p:cNvGrpSpPr/>
            <p:nvPr/>
          </p:nvGrpSpPr>
          <p:grpSpPr>
            <a:xfrm>
              <a:off x="2061971" y="11512166"/>
              <a:ext cx="5246310" cy="1073476"/>
              <a:chOff x="2285078" y="9343449"/>
              <a:chExt cx="5246310" cy="1073476"/>
            </a:xfrm>
          </p:grpSpPr>
          <p:sp>
            <p:nvSpPr>
              <p:cNvPr id="52" name="TextBox 51">
                <a:extLst>
                  <a:ext uri="{FF2B5EF4-FFF2-40B4-BE49-F238E27FC236}">
                    <a16:creationId xmlns:a16="http://schemas.microsoft.com/office/drawing/2014/main" id="{0EEA5286-7A23-9F48-9D47-E6A9130C4F08}"/>
                  </a:ext>
                </a:extLst>
              </p:cNvPr>
              <p:cNvSpPr txBox="1"/>
              <p:nvPr/>
            </p:nvSpPr>
            <p:spPr>
              <a:xfrm flipH="1">
                <a:off x="2316728" y="9853758"/>
                <a:ext cx="2480485"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+1.5</a:t>
                </a:r>
              </a:p>
            </p:txBody>
          </p:sp>
          <p:sp>
            <p:nvSpPr>
              <p:cNvPr id="53" name="TextBox 52">
                <a:extLst>
                  <a:ext uri="{FF2B5EF4-FFF2-40B4-BE49-F238E27FC236}">
                    <a16:creationId xmlns:a16="http://schemas.microsoft.com/office/drawing/2014/main" id="{14F3188D-4F26-E044-A06F-0D9798ED36D1}"/>
                  </a:ext>
                </a:extLst>
              </p:cNvPr>
              <p:cNvSpPr txBox="1"/>
              <p:nvPr/>
            </p:nvSpPr>
            <p:spPr>
              <a:xfrm flipH="1">
                <a:off x="2285078" y="9343449"/>
                <a:ext cx="2512136" cy="576120"/>
              </a:xfrm>
              <a:prstGeom prst="rect">
                <a:avLst/>
              </a:prstGeom>
              <a:noFill/>
            </p:spPr>
            <p:txBody>
              <a:bodyPr wrap="square" rtlCol="0">
                <a:spAutoFit/>
              </a:bodyPr>
              <a:lstStyle/>
              <a:p>
                <a:pPr algn="ctr">
                  <a:lnSpc>
                    <a:spcPts val="4080"/>
                  </a:lnSpc>
                </a:pPr>
                <a:r>
                  <a:rPr lang="en-US" sz="2800" b="1" dirty="0">
                    <a:solidFill>
                      <a:schemeClr val="accent1"/>
                    </a:solidFill>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54" name="TextBox 53">
                <a:extLst>
                  <a:ext uri="{FF2B5EF4-FFF2-40B4-BE49-F238E27FC236}">
                    <a16:creationId xmlns:a16="http://schemas.microsoft.com/office/drawing/2014/main" id="{0214BAC0-EBD6-3947-B319-A8D78BD43E44}"/>
                  </a:ext>
                </a:extLst>
              </p:cNvPr>
              <p:cNvSpPr txBox="1"/>
              <p:nvPr/>
            </p:nvSpPr>
            <p:spPr>
              <a:xfrm flipH="1">
                <a:off x="5295053" y="9853758"/>
                <a:ext cx="1860892"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+2.7</a:t>
                </a:r>
              </a:p>
            </p:txBody>
          </p:sp>
          <p:sp>
            <p:nvSpPr>
              <p:cNvPr id="55" name="TextBox 54">
                <a:extLst>
                  <a:ext uri="{FF2B5EF4-FFF2-40B4-BE49-F238E27FC236}">
                    <a16:creationId xmlns:a16="http://schemas.microsoft.com/office/drawing/2014/main" id="{709FB661-2EF9-DE47-9F41-D7419785255F}"/>
                  </a:ext>
                </a:extLst>
              </p:cNvPr>
              <p:cNvSpPr txBox="1"/>
              <p:nvPr/>
            </p:nvSpPr>
            <p:spPr>
              <a:xfrm flipH="1">
                <a:off x="4919610" y="9343449"/>
                <a:ext cx="2611778" cy="576120"/>
              </a:xfrm>
              <a:prstGeom prst="rect">
                <a:avLst/>
              </a:prstGeom>
              <a:noFill/>
            </p:spPr>
            <p:txBody>
              <a:bodyPr wrap="square" rtlCol="0">
                <a:spAutoFit/>
              </a:bodyPr>
              <a:lstStyle/>
              <a:p>
                <a:pPr algn="ctr">
                  <a:lnSpc>
                    <a:spcPts val="4080"/>
                  </a:lnSpc>
                </a:pPr>
                <a:r>
                  <a:rPr lang="en-US" sz="2800" b="1" dirty="0">
                    <a:solidFill>
                      <a:schemeClr val="accent1"/>
                    </a:solidFill>
                    <a:latin typeface="Century Gothic" panose="020B0502020202020204" pitchFamily="34" charset="0"/>
                    <a:ea typeface="Lato Light" panose="020F0502020204030203" pitchFamily="34" charset="0"/>
                    <a:cs typeface="Lato Light" panose="020F0502020204030203" pitchFamily="34" charset="0"/>
                  </a:rPr>
                  <a:t>Analyze</a:t>
                </a:r>
              </a:p>
            </p:txBody>
          </p:sp>
        </p:grpSp>
      </p:grpSp>
      <p:grpSp>
        <p:nvGrpSpPr>
          <p:cNvPr id="58" name="Group 57">
            <a:extLst>
              <a:ext uri="{FF2B5EF4-FFF2-40B4-BE49-F238E27FC236}">
                <a16:creationId xmlns:a16="http://schemas.microsoft.com/office/drawing/2014/main" id="{0AE5244B-02D4-6642-951D-C2377641A686}"/>
              </a:ext>
            </a:extLst>
          </p:cNvPr>
          <p:cNvGrpSpPr/>
          <p:nvPr/>
        </p:nvGrpSpPr>
        <p:grpSpPr>
          <a:xfrm>
            <a:off x="9043909" y="9510594"/>
            <a:ext cx="6321816" cy="3075048"/>
            <a:chOff x="1531761" y="9510594"/>
            <a:chExt cx="6321816" cy="3075048"/>
          </a:xfrm>
        </p:grpSpPr>
        <p:grpSp>
          <p:nvGrpSpPr>
            <p:cNvPr id="59" name="Group 58">
              <a:extLst>
                <a:ext uri="{FF2B5EF4-FFF2-40B4-BE49-F238E27FC236}">
                  <a16:creationId xmlns:a16="http://schemas.microsoft.com/office/drawing/2014/main" id="{C2E7CE0B-AE78-E74F-B733-69BA222A1B15}"/>
                </a:ext>
              </a:extLst>
            </p:cNvPr>
            <p:cNvGrpSpPr/>
            <p:nvPr/>
          </p:nvGrpSpPr>
          <p:grpSpPr>
            <a:xfrm>
              <a:off x="1531761" y="9510594"/>
              <a:ext cx="6321816" cy="1701235"/>
              <a:chOff x="3394358" y="7403501"/>
              <a:chExt cx="6321816" cy="1701235"/>
            </a:xfrm>
          </p:grpSpPr>
          <p:sp>
            <p:nvSpPr>
              <p:cNvPr id="65" name="TextBox 64">
                <a:extLst>
                  <a:ext uri="{FF2B5EF4-FFF2-40B4-BE49-F238E27FC236}">
                    <a16:creationId xmlns:a16="http://schemas.microsoft.com/office/drawing/2014/main" id="{DA24AF2D-30D0-C748-8859-8ECE1C8BEB33}"/>
                  </a:ext>
                </a:extLst>
              </p:cNvPr>
              <p:cNvSpPr txBox="1"/>
              <p:nvPr/>
            </p:nvSpPr>
            <p:spPr>
              <a:xfrm>
                <a:off x="3653335" y="8150629"/>
                <a:ext cx="5803862" cy="954107"/>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74" name="Rectangle 73">
                <a:extLst>
                  <a:ext uri="{FF2B5EF4-FFF2-40B4-BE49-F238E27FC236}">
                    <a16:creationId xmlns:a16="http://schemas.microsoft.com/office/drawing/2014/main" id="{A77FAFFF-D35A-4E47-A25C-BAD094577E3A}"/>
                  </a:ext>
                </a:extLst>
              </p:cNvPr>
              <p:cNvSpPr>
                <a:spLocks/>
              </p:cNvSpPr>
              <p:nvPr/>
            </p:nvSpPr>
            <p:spPr bwMode="auto">
              <a:xfrm>
                <a:off x="3394358" y="7403501"/>
                <a:ext cx="6321816" cy="718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4000" b="1" baseline="0" dirty="0">
                    <a:solidFill>
                      <a:schemeClr val="tx2"/>
                    </a:solidFill>
                    <a:latin typeface="Century Gothic" panose="020B0502020202020204" pitchFamily="34" charset="0"/>
                    <a:ea typeface="Open Sans Light" charset="0"/>
                    <a:cs typeface="Open Sans Light" charset="0"/>
                    <a:sym typeface="Open Sans Light" charset="0"/>
                  </a:rPr>
                  <a:t>Product 02</a:t>
                </a:r>
                <a:endParaRPr lang="x-none" altLang="x-none" sz="40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60" name="Group 59">
              <a:extLst>
                <a:ext uri="{FF2B5EF4-FFF2-40B4-BE49-F238E27FC236}">
                  <a16:creationId xmlns:a16="http://schemas.microsoft.com/office/drawing/2014/main" id="{A2AC8076-A9C5-064C-AF55-2FF8A27F5383}"/>
                </a:ext>
              </a:extLst>
            </p:cNvPr>
            <p:cNvGrpSpPr/>
            <p:nvPr/>
          </p:nvGrpSpPr>
          <p:grpSpPr>
            <a:xfrm>
              <a:off x="2061971" y="11512166"/>
              <a:ext cx="5246310" cy="1073476"/>
              <a:chOff x="2285078" y="9343449"/>
              <a:chExt cx="5246310" cy="1073476"/>
            </a:xfrm>
          </p:grpSpPr>
          <p:sp>
            <p:nvSpPr>
              <p:cNvPr id="61" name="TextBox 60">
                <a:extLst>
                  <a:ext uri="{FF2B5EF4-FFF2-40B4-BE49-F238E27FC236}">
                    <a16:creationId xmlns:a16="http://schemas.microsoft.com/office/drawing/2014/main" id="{58994C60-EB00-CF44-9ACD-8AF479773F26}"/>
                  </a:ext>
                </a:extLst>
              </p:cNvPr>
              <p:cNvSpPr txBox="1"/>
              <p:nvPr/>
            </p:nvSpPr>
            <p:spPr>
              <a:xfrm flipH="1">
                <a:off x="2316728" y="9853758"/>
                <a:ext cx="2480485"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+1.5</a:t>
                </a:r>
              </a:p>
            </p:txBody>
          </p:sp>
          <p:sp>
            <p:nvSpPr>
              <p:cNvPr id="62" name="TextBox 61">
                <a:extLst>
                  <a:ext uri="{FF2B5EF4-FFF2-40B4-BE49-F238E27FC236}">
                    <a16:creationId xmlns:a16="http://schemas.microsoft.com/office/drawing/2014/main" id="{0D47D53C-155C-5349-8160-0F52391EEB1A}"/>
                  </a:ext>
                </a:extLst>
              </p:cNvPr>
              <p:cNvSpPr txBox="1"/>
              <p:nvPr/>
            </p:nvSpPr>
            <p:spPr>
              <a:xfrm flipH="1">
                <a:off x="2285078" y="9343449"/>
                <a:ext cx="2512136" cy="576120"/>
              </a:xfrm>
              <a:prstGeom prst="rect">
                <a:avLst/>
              </a:prstGeom>
              <a:noFill/>
            </p:spPr>
            <p:txBody>
              <a:bodyPr wrap="square" rtlCol="0">
                <a:spAutoFit/>
              </a:bodyPr>
              <a:lstStyle/>
              <a:p>
                <a:pPr algn="ctr">
                  <a:lnSpc>
                    <a:spcPts val="4080"/>
                  </a:lnSpc>
                </a:pPr>
                <a:r>
                  <a:rPr lang="en-US" sz="2800" b="1" dirty="0">
                    <a:solidFill>
                      <a:schemeClr val="accent2"/>
                    </a:solidFill>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63" name="TextBox 62">
                <a:extLst>
                  <a:ext uri="{FF2B5EF4-FFF2-40B4-BE49-F238E27FC236}">
                    <a16:creationId xmlns:a16="http://schemas.microsoft.com/office/drawing/2014/main" id="{872D7F6F-A16F-5D4B-A931-C7F6C368B101}"/>
                  </a:ext>
                </a:extLst>
              </p:cNvPr>
              <p:cNvSpPr txBox="1"/>
              <p:nvPr/>
            </p:nvSpPr>
            <p:spPr>
              <a:xfrm flipH="1">
                <a:off x="5295053" y="9853758"/>
                <a:ext cx="1860892"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+2.7</a:t>
                </a:r>
              </a:p>
            </p:txBody>
          </p:sp>
          <p:sp>
            <p:nvSpPr>
              <p:cNvPr id="64" name="TextBox 63">
                <a:extLst>
                  <a:ext uri="{FF2B5EF4-FFF2-40B4-BE49-F238E27FC236}">
                    <a16:creationId xmlns:a16="http://schemas.microsoft.com/office/drawing/2014/main" id="{FF001C3E-6B87-394D-8DE8-69BFFC4DEC64}"/>
                  </a:ext>
                </a:extLst>
              </p:cNvPr>
              <p:cNvSpPr txBox="1"/>
              <p:nvPr/>
            </p:nvSpPr>
            <p:spPr>
              <a:xfrm flipH="1">
                <a:off x="4919610" y="9343449"/>
                <a:ext cx="2611778" cy="576120"/>
              </a:xfrm>
              <a:prstGeom prst="rect">
                <a:avLst/>
              </a:prstGeom>
              <a:noFill/>
            </p:spPr>
            <p:txBody>
              <a:bodyPr wrap="square" rtlCol="0">
                <a:spAutoFit/>
              </a:bodyPr>
              <a:lstStyle/>
              <a:p>
                <a:pPr algn="ctr">
                  <a:lnSpc>
                    <a:spcPts val="4080"/>
                  </a:lnSpc>
                </a:pPr>
                <a:r>
                  <a:rPr lang="en-US" sz="2800" b="1" dirty="0">
                    <a:solidFill>
                      <a:schemeClr val="accent2"/>
                    </a:solidFill>
                    <a:latin typeface="Century Gothic" panose="020B0502020202020204" pitchFamily="34" charset="0"/>
                    <a:ea typeface="Lato Light" panose="020F0502020204030203" pitchFamily="34" charset="0"/>
                    <a:cs typeface="Lato Light" panose="020F0502020204030203" pitchFamily="34" charset="0"/>
                  </a:rPr>
                  <a:t>Analyze</a:t>
                </a:r>
              </a:p>
            </p:txBody>
          </p:sp>
        </p:grpSp>
      </p:grpSp>
      <p:grpSp>
        <p:nvGrpSpPr>
          <p:cNvPr id="75" name="Group 74">
            <a:extLst>
              <a:ext uri="{FF2B5EF4-FFF2-40B4-BE49-F238E27FC236}">
                <a16:creationId xmlns:a16="http://schemas.microsoft.com/office/drawing/2014/main" id="{DD051341-7CE6-8649-BF90-6970926C2A61}"/>
              </a:ext>
            </a:extLst>
          </p:cNvPr>
          <p:cNvGrpSpPr/>
          <p:nvPr/>
        </p:nvGrpSpPr>
        <p:grpSpPr>
          <a:xfrm>
            <a:off x="16575504" y="9510594"/>
            <a:ext cx="6321816" cy="3075048"/>
            <a:chOff x="1531761" y="9510594"/>
            <a:chExt cx="6321816" cy="3075048"/>
          </a:xfrm>
        </p:grpSpPr>
        <p:grpSp>
          <p:nvGrpSpPr>
            <p:cNvPr id="76" name="Group 75">
              <a:extLst>
                <a:ext uri="{FF2B5EF4-FFF2-40B4-BE49-F238E27FC236}">
                  <a16:creationId xmlns:a16="http://schemas.microsoft.com/office/drawing/2014/main" id="{68FED18C-13C6-1247-89A6-89888DBEA654}"/>
                </a:ext>
              </a:extLst>
            </p:cNvPr>
            <p:cNvGrpSpPr/>
            <p:nvPr/>
          </p:nvGrpSpPr>
          <p:grpSpPr>
            <a:xfrm>
              <a:off x="1531761" y="9510594"/>
              <a:ext cx="6321816" cy="1701235"/>
              <a:chOff x="3394358" y="7403501"/>
              <a:chExt cx="6321816" cy="1701235"/>
            </a:xfrm>
          </p:grpSpPr>
          <p:sp>
            <p:nvSpPr>
              <p:cNvPr id="83" name="TextBox 82">
                <a:extLst>
                  <a:ext uri="{FF2B5EF4-FFF2-40B4-BE49-F238E27FC236}">
                    <a16:creationId xmlns:a16="http://schemas.microsoft.com/office/drawing/2014/main" id="{73254524-DA52-F84C-98DC-2DD4064903BE}"/>
                  </a:ext>
                </a:extLst>
              </p:cNvPr>
              <p:cNvSpPr txBox="1"/>
              <p:nvPr/>
            </p:nvSpPr>
            <p:spPr>
              <a:xfrm>
                <a:off x="3653335" y="8150629"/>
                <a:ext cx="5803862" cy="954107"/>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84" name="Rectangle 83">
                <a:extLst>
                  <a:ext uri="{FF2B5EF4-FFF2-40B4-BE49-F238E27FC236}">
                    <a16:creationId xmlns:a16="http://schemas.microsoft.com/office/drawing/2014/main" id="{EAA0FA87-7207-9744-9BA2-4C06BD6BA581}"/>
                  </a:ext>
                </a:extLst>
              </p:cNvPr>
              <p:cNvSpPr>
                <a:spLocks/>
              </p:cNvSpPr>
              <p:nvPr/>
            </p:nvSpPr>
            <p:spPr bwMode="auto">
              <a:xfrm>
                <a:off x="3394358" y="7403501"/>
                <a:ext cx="6321816" cy="718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4000" b="1" baseline="0" dirty="0">
                    <a:solidFill>
                      <a:schemeClr val="tx2"/>
                    </a:solidFill>
                    <a:latin typeface="Century Gothic" panose="020B0502020202020204" pitchFamily="34" charset="0"/>
                    <a:ea typeface="Open Sans Light" charset="0"/>
                    <a:cs typeface="Open Sans Light" charset="0"/>
                    <a:sym typeface="Open Sans Light" charset="0"/>
                  </a:rPr>
                  <a:t>Product 03</a:t>
                </a:r>
                <a:endParaRPr lang="x-none" altLang="x-none" sz="40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77" name="Group 76">
              <a:extLst>
                <a:ext uri="{FF2B5EF4-FFF2-40B4-BE49-F238E27FC236}">
                  <a16:creationId xmlns:a16="http://schemas.microsoft.com/office/drawing/2014/main" id="{6036D3C9-CEA8-B54E-BCEB-693B95259E71}"/>
                </a:ext>
              </a:extLst>
            </p:cNvPr>
            <p:cNvGrpSpPr/>
            <p:nvPr/>
          </p:nvGrpSpPr>
          <p:grpSpPr>
            <a:xfrm>
              <a:off x="2061971" y="11512166"/>
              <a:ext cx="5246310" cy="1073476"/>
              <a:chOff x="2285078" y="9343449"/>
              <a:chExt cx="5246310" cy="1073476"/>
            </a:xfrm>
          </p:grpSpPr>
          <p:sp>
            <p:nvSpPr>
              <p:cNvPr id="78" name="TextBox 77">
                <a:extLst>
                  <a:ext uri="{FF2B5EF4-FFF2-40B4-BE49-F238E27FC236}">
                    <a16:creationId xmlns:a16="http://schemas.microsoft.com/office/drawing/2014/main" id="{6072FB92-B5B2-5F4C-87AC-98037678C37E}"/>
                  </a:ext>
                </a:extLst>
              </p:cNvPr>
              <p:cNvSpPr txBox="1"/>
              <p:nvPr/>
            </p:nvSpPr>
            <p:spPr>
              <a:xfrm flipH="1">
                <a:off x="2316728" y="9853758"/>
                <a:ext cx="2480485"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+1.5</a:t>
                </a:r>
              </a:p>
            </p:txBody>
          </p:sp>
          <p:sp>
            <p:nvSpPr>
              <p:cNvPr id="79" name="TextBox 78">
                <a:extLst>
                  <a:ext uri="{FF2B5EF4-FFF2-40B4-BE49-F238E27FC236}">
                    <a16:creationId xmlns:a16="http://schemas.microsoft.com/office/drawing/2014/main" id="{6BAFDCEE-4117-7C40-A9E1-43B4569CB37E}"/>
                  </a:ext>
                </a:extLst>
              </p:cNvPr>
              <p:cNvSpPr txBox="1"/>
              <p:nvPr/>
            </p:nvSpPr>
            <p:spPr>
              <a:xfrm flipH="1">
                <a:off x="2285078" y="9343449"/>
                <a:ext cx="2512136" cy="576120"/>
              </a:xfrm>
              <a:prstGeom prst="rect">
                <a:avLst/>
              </a:prstGeom>
              <a:noFill/>
            </p:spPr>
            <p:txBody>
              <a:bodyPr wrap="square" rtlCol="0">
                <a:spAutoFit/>
              </a:bodyPr>
              <a:lstStyle/>
              <a:p>
                <a:pPr algn="ctr">
                  <a:lnSpc>
                    <a:spcPts val="4080"/>
                  </a:lnSpc>
                </a:pPr>
                <a:r>
                  <a:rPr lang="en-US" sz="2800" b="1" dirty="0">
                    <a:solidFill>
                      <a:schemeClr val="accent3"/>
                    </a:solidFill>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80" name="TextBox 79">
                <a:extLst>
                  <a:ext uri="{FF2B5EF4-FFF2-40B4-BE49-F238E27FC236}">
                    <a16:creationId xmlns:a16="http://schemas.microsoft.com/office/drawing/2014/main" id="{402BD735-9C67-984E-905C-A31DB6624AC5}"/>
                  </a:ext>
                </a:extLst>
              </p:cNvPr>
              <p:cNvSpPr txBox="1"/>
              <p:nvPr/>
            </p:nvSpPr>
            <p:spPr>
              <a:xfrm flipH="1">
                <a:off x="5295053" y="9853758"/>
                <a:ext cx="1860892"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+2.7</a:t>
                </a:r>
              </a:p>
            </p:txBody>
          </p:sp>
          <p:sp>
            <p:nvSpPr>
              <p:cNvPr id="81" name="TextBox 80">
                <a:extLst>
                  <a:ext uri="{FF2B5EF4-FFF2-40B4-BE49-F238E27FC236}">
                    <a16:creationId xmlns:a16="http://schemas.microsoft.com/office/drawing/2014/main" id="{F4C5577D-F8FC-3F46-8ACE-484C6B509A91}"/>
                  </a:ext>
                </a:extLst>
              </p:cNvPr>
              <p:cNvSpPr txBox="1"/>
              <p:nvPr/>
            </p:nvSpPr>
            <p:spPr>
              <a:xfrm flipH="1">
                <a:off x="4919610" y="9343449"/>
                <a:ext cx="2611778" cy="576120"/>
              </a:xfrm>
              <a:prstGeom prst="rect">
                <a:avLst/>
              </a:prstGeom>
              <a:noFill/>
            </p:spPr>
            <p:txBody>
              <a:bodyPr wrap="square" rtlCol="0">
                <a:spAutoFit/>
              </a:bodyPr>
              <a:lstStyle/>
              <a:p>
                <a:pPr algn="ctr">
                  <a:lnSpc>
                    <a:spcPts val="4080"/>
                  </a:lnSpc>
                </a:pPr>
                <a:r>
                  <a:rPr lang="en-US" sz="2800" b="1" dirty="0">
                    <a:solidFill>
                      <a:schemeClr val="accent3"/>
                    </a:solidFill>
                    <a:latin typeface="Century Gothic" panose="020B0502020202020204" pitchFamily="34" charset="0"/>
                    <a:ea typeface="Lato Light" panose="020F0502020204030203" pitchFamily="34" charset="0"/>
                    <a:cs typeface="Lato Light" panose="020F0502020204030203" pitchFamily="34" charset="0"/>
                  </a:rPr>
                  <a:t>Analyze</a:t>
                </a:r>
              </a:p>
            </p:txBody>
          </p:sp>
        </p:grpSp>
      </p:grpSp>
    </p:spTree>
    <p:extLst>
      <p:ext uri="{BB962C8B-B14F-4D97-AF65-F5344CB8AC3E}">
        <p14:creationId xmlns:p14="http://schemas.microsoft.com/office/powerpoint/2010/main" val="2795497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ounded Rectangle 109">
            <a:extLst>
              <a:ext uri="{FF2B5EF4-FFF2-40B4-BE49-F238E27FC236}">
                <a16:creationId xmlns:a16="http://schemas.microsoft.com/office/drawing/2014/main" id="{E9842F65-107A-A347-89DC-0E38DB927EFA}"/>
              </a:ext>
            </a:extLst>
          </p:cNvPr>
          <p:cNvSpPr/>
          <p:nvPr/>
        </p:nvSpPr>
        <p:spPr>
          <a:xfrm>
            <a:off x="21253040" y="11107391"/>
            <a:ext cx="1558982" cy="751516"/>
          </a:xfrm>
          <a:prstGeom prst="roundRect">
            <a:avLst>
              <a:gd name="adj" fmla="val 13623"/>
            </a:avLst>
          </a:prstGeom>
          <a:solidFill>
            <a:schemeClr val="accent3"/>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a:extLst>
              <a:ext uri="{FF2B5EF4-FFF2-40B4-BE49-F238E27FC236}">
                <a16:creationId xmlns:a16="http://schemas.microsoft.com/office/drawing/2014/main" id="{368D9C66-EED0-4441-9FFA-8ED5A92EB2EB}"/>
              </a:ext>
            </a:extLst>
          </p:cNvPr>
          <p:cNvSpPr/>
          <p:nvPr/>
        </p:nvSpPr>
        <p:spPr>
          <a:xfrm>
            <a:off x="13586126" y="11107391"/>
            <a:ext cx="1558982" cy="751516"/>
          </a:xfrm>
          <a:prstGeom prst="roundRect">
            <a:avLst>
              <a:gd name="adj" fmla="val 13623"/>
            </a:avLst>
          </a:prstGeom>
          <a:solidFill>
            <a:schemeClr val="accent2"/>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a:extLst>
              <a:ext uri="{FF2B5EF4-FFF2-40B4-BE49-F238E27FC236}">
                <a16:creationId xmlns:a16="http://schemas.microsoft.com/office/drawing/2014/main" id="{58B17789-8702-C243-95A6-1E15E6939BE2}"/>
              </a:ext>
            </a:extLst>
          </p:cNvPr>
          <p:cNvSpPr/>
          <p:nvPr/>
        </p:nvSpPr>
        <p:spPr>
          <a:xfrm>
            <a:off x="5925124" y="11107391"/>
            <a:ext cx="1558982" cy="751516"/>
          </a:xfrm>
          <a:prstGeom prst="roundRect">
            <a:avLst>
              <a:gd name="adj" fmla="val 13623"/>
            </a:avLst>
          </a:prstGeom>
          <a:solidFill>
            <a:schemeClr val="accent1"/>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83" name="Chart 82">
            <a:extLst>
              <a:ext uri="{FF2B5EF4-FFF2-40B4-BE49-F238E27FC236}">
                <a16:creationId xmlns:a16="http://schemas.microsoft.com/office/drawing/2014/main" id="{A1ADD776-7E99-D947-B207-54695410AAEC}"/>
              </a:ext>
            </a:extLst>
          </p:cNvPr>
          <p:cNvGraphicFramePr/>
          <p:nvPr>
            <p:extLst>
              <p:ext uri="{D42A27DB-BD31-4B8C-83A1-F6EECF244321}">
                <p14:modId xmlns:p14="http://schemas.microsoft.com/office/powerpoint/2010/main" val="326660374"/>
              </p:ext>
            </p:extLst>
          </p:nvPr>
        </p:nvGraphicFramePr>
        <p:xfrm>
          <a:off x="1250952" y="3951481"/>
          <a:ext cx="21875748" cy="62368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4" name="Chart 83">
            <a:extLst>
              <a:ext uri="{FF2B5EF4-FFF2-40B4-BE49-F238E27FC236}">
                <a16:creationId xmlns:a16="http://schemas.microsoft.com/office/drawing/2014/main" id="{FBEE5880-A34A-684D-8C88-98750810A7E8}"/>
              </a:ext>
            </a:extLst>
          </p:cNvPr>
          <p:cNvGraphicFramePr/>
          <p:nvPr>
            <p:extLst>
              <p:ext uri="{D42A27DB-BD31-4B8C-83A1-F6EECF244321}">
                <p14:modId xmlns:p14="http://schemas.microsoft.com/office/powerpoint/2010/main" val="100075086"/>
              </p:ext>
            </p:extLst>
          </p:nvPr>
        </p:nvGraphicFramePr>
        <p:xfrm>
          <a:off x="2171367" y="5311577"/>
          <a:ext cx="20562903" cy="4305554"/>
        </p:xfrm>
        <a:graphic>
          <a:graphicData uri="http://schemas.openxmlformats.org/drawingml/2006/chart">
            <c:chart xmlns:c="http://schemas.openxmlformats.org/drawingml/2006/chart" xmlns:r="http://schemas.openxmlformats.org/officeDocument/2006/relationships" r:id="rId3"/>
          </a:graphicData>
        </a:graphic>
      </p:graphicFrame>
      <p:sp>
        <p:nvSpPr>
          <p:cNvPr id="89" name="Oval 88">
            <a:extLst>
              <a:ext uri="{FF2B5EF4-FFF2-40B4-BE49-F238E27FC236}">
                <a16:creationId xmlns:a16="http://schemas.microsoft.com/office/drawing/2014/main" id="{CDBA7CD1-D454-4A46-AB4C-FEBA3D98F867}"/>
              </a:ext>
            </a:extLst>
          </p:cNvPr>
          <p:cNvSpPr/>
          <p:nvPr/>
        </p:nvSpPr>
        <p:spPr>
          <a:xfrm>
            <a:off x="1741183" y="10883271"/>
            <a:ext cx="1175403" cy="117540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2252B0F1-E9D6-A64C-94BF-72FA6A0EDFE9}"/>
              </a:ext>
            </a:extLst>
          </p:cNvPr>
          <p:cNvSpPr txBox="1"/>
          <p:nvPr/>
        </p:nvSpPr>
        <p:spPr>
          <a:xfrm>
            <a:off x="6104704" y="11227963"/>
            <a:ext cx="1391122"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+2.4%</a:t>
            </a:r>
          </a:p>
        </p:txBody>
      </p:sp>
      <p:sp>
        <p:nvSpPr>
          <p:cNvPr id="93" name="TextBox 92">
            <a:extLst>
              <a:ext uri="{FF2B5EF4-FFF2-40B4-BE49-F238E27FC236}">
                <a16:creationId xmlns:a16="http://schemas.microsoft.com/office/drawing/2014/main" id="{5AB8729B-FAAF-9144-9A67-310988FB85A4}"/>
              </a:ext>
            </a:extLst>
          </p:cNvPr>
          <p:cNvSpPr txBox="1"/>
          <p:nvPr/>
        </p:nvSpPr>
        <p:spPr>
          <a:xfrm>
            <a:off x="3229961" y="11227963"/>
            <a:ext cx="2178161" cy="523220"/>
          </a:xfrm>
          <a:prstGeom prst="rect">
            <a:avLst/>
          </a:prstGeom>
          <a:noFill/>
        </p:spPr>
        <p:txBody>
          <a:bodyPr wrap="square" rtlCol="0">
            <a:spAutoFit/>
          </a:bodyPr>
          <a:lstStyle/>
          <a:p>
            <a:r>
              <a:rPr lang="en-US" sz="2800" dirty="0">
                <a:latin typeface="Century Gothic" panose="020B0502020202020204" pitchFamily="34" charset="0"/>
                <a:ea typeface="Roboto Medium" panose="02000000000000000000" pitchFamily="2" charset="0"/>
                <a:cs typeface="Arial" panose="020B0604020202020204" pitchFamily="34" charset="0"/>
              </a:rPr>
              <a:t>Tyler Smith</a:t>
            </a:r>
          </a:p>
        </p:txBody>
      </p:sp>
      <p:sp>
        <p:nvSpPr>
          <p:cNvPr id="99" name="Oval 98">
            <a:extLst>
              <a:ext uri="{FF2B5EF4-FFF2-40B4-BE49-F238E27FC236}">
                <a16:creationId xmlns:a16="http://schemas.microsoft.com/office/drawing/2014/main" id="{5155053A-FE3E-284A-A475-715BF1713480}"/>
              </a:ext>
            </a:extLst>
          </p:cNvPr>
          <p:cNvSpPr/>
          <p:nvPr/>
        </p:nvSpPr>
        <p:spPr>
          <a:xfrm>
            <a:off x="9399281" y="10883271"/>
            <a:ext cx="1175403" cy="117540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C94A1D20-2676-C146-AB41-E73FBA6D0E1C}"/>
              </a:ext>
            </a:extLst>
          </p:cNvPr>
          <p:cNvSpPr txBox="1"/>
          <p:nvPr/>
        </p:nvSpPr>
        <p:spPr>
          <a:xfrm>
            <a:off x="13762802" y="11227963"/>
            <a:ext cx="1391122"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+2.4%</a:t>
            </a:r>
          </a:p>
        </p:txBody>
      </p:sp>
      <p:sp>
        <p:nvSpPr>
          <p:cNvPr id="102" name="TextBox 101">
            <a:extLst>
              <a:ext uri="{FF2B5EF4-FFF2-40B4-BE49-F238E27FC236}">
                <a16:creationId xmlns:a16="http://schemas.microsoft.com/office/drawing/2014/main" id="{5874927F-3E86-7945-9357-7D38B72535D3}"/>
              </a:ext>
            </a:extLst>
          </p:cNvPr>
          <p:cNvSpPr txBox="1"/>
          <p:nvPr/>
        </p:nvSpPr>
        <p:spPr>
          <a:xfrm>
            <a:off x="10888059" y="11227963"/>
            <a:ext cx="2645059" cy="523220"/>
          </a:xfrm>
          <a:prstGeom prst="rect">
            <a:avLst/>
          </a:prstGeom>
          <a:noFill/>
        </p:spPr>
        <p:txBody>
          <a:bodyPr wrap="square" rtlCol="0">
            <a:spAutoFit/>
          </a:bodyPr>
          <a:lstStyle/>
          <a:p>
            <a:r>
              <a:rPr lang="en-US" sz="2800" dirty="0">
                <a:latin typeface="Century Gothic" panose="020B0502020202020204" pitchFamily="34" charset="0"/>
                <a:ea typeface="Roboto Medium" panose="02000000000000000000" pitchFamily="2" charset="0"/>
                <a:cs typeface="Arial" panose="020B0604020202020204" pitchFamily="34" charset="0"/>
              </a:rPr>
              <a:t>Roger Murray</a:t>
            </a:r>
          </a:p>
        </p:txBody>
      </p:sp>
      <p:sp>
        <p:nvSpPr>
          <p:cNvPr id="104" name="Oval 103">
            <a:extLst>
              <a:ext uri="{FF2B5EF4-FFF2-40B4-BE49-F238E27FC236}">
                <a16:creationId xmlns:a16="http://schemas.microsoft.com/office/drawing/2014/main" id="{74D5FD6A-4F35-CB48-B978-41D45C677B3B}"/>
              </a:ext>
            </a:extLst>
          </p:cNvPr>
          <p:cNvSpPr/>
          <p:nvPr/>
        </p:nvSpPr>
        <p:spPr>
          <a:xfrm>
            <a:off x="17057379" y="10937059"/>
            <a:ext cx="1175403" cy="117540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C3A327E2-C5A3-7841-B363-9FAC8E8E6480}"/>
              </a:ext>
            </a:extLst>
          </p:cNvPr>
          <p:cNvSpPr txBox="1"/>
          <p:nvPr/>
        </p:nvSpPr>
        <p:spPr>
          <a:xfrm>
            <a:off x="21350222" y="11227963"/>
            <a:ext cx="1391122"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+2.4%</a:t>
            </a:r>
          </a:p>
        </p:txBody>
      </p:sp>
      <p:sp>
        <p:nvSpPr>
          <p:cNvPr id="107" name="TextBox 106">
            <a:extLst>
              <a:ext uri="{FF2B5EF4-FFF2-40B4-BE49-F238E27FC236}">
                <a16:creationId xmlns:a16="http://schemas.microsoft.com/office/drawing/2014/main" id="{6B0ADB56-8201-1844-8D4E-5F6D7DC6E8C1}"/>
              </a:ext>
            </a:extLst>
          </p:cNvPr>
          <p:cNvSpPr txBox="1"/>
          <p:nvPr/>
        </p:nvSpPr>
        <p:spPr>
          <a:xfrm>
            <a:off x="18546157" y="11281751"/>
            <a:ext cx="2645059" cy="523220"/>
          </a:xfrm>
          <a:prstGeom prst="rect">
            <a:avLst/>
          </a:prstGeom>
          <a:noFill/>
        </p:spPr>
        <p:txBody>
          <a:bodyPr wrap="square" rtlCol="0">
            <a:spAutoFit/>
          </a:bodyPr>
          <a:lstStyle/>
          <a:p>
            <a:r>
              <a:rPr lang="en-US" sz="2800" dirty="0">
                <a:latin typeface="Century Gothic" panose="020B0502020202020204" pitchFamily="34" charset="0"/>
                <a:ea typeface="Roboto Medium" panose="02000000000000000000" pitchFamily="2" charset="0"/>
                <a:cs typeface="Arial" panose="020B0604020202020204" pitchFamily="34" charset="0"/>
              </a:rPr>
              <a:t>Katy Stuart</a:t>
            </a:r>
          </a:p>
        </p:txBody>
      </p:sp>
    </p:spTree>
    <p:extLst>
      <p:ext uri="{BB962C8B-B14F-4D97-AF65-F5344CB8AC3E}">
        <p14:creationId xmlns:p14="http://schemas.microsoft.com/office/powerpoint/2010/main" val="107343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ECA51939-F52E-3848-A14C-BC108C42B1A3}"/>
              </a:ext>
            </a:extLst>
          </p:cNvPr>
          <p:cNvSpPr/>
          <p:nvPr/>
        </p:nvSpPr>
        <p:spPr>
          <a:xfrm>
            <a:off x="2352550" y="5146383"/>
            <a:ext cx="10950038" cy="3690134"/>
          </a:xfrm>
          <a:prstGeom prst="rect">
            <a:avLst/>
          </a:prstGeom>
          <a:pattFill prst="wdUpDiag">
            <a:fgClr>
              <a:schemeClr val="bg1">
                <a:lumMod val="85000"/>
              </a:schemeClr>
            </a:fgClr>
            <a:bgClr>
              <a:srgbClr val="F6F7F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Chart 2">
            <a:extLst>
              <a:ext uri="{FF2B5EF4-FFF2-40B4-BE49-F238E27FC236}">
                <a16:creationId xmlns:a16="http://schemas.microsoft.com/office/drawing/2014/main" id="{3B231D78-6E0E-D64E-B5C5-D275C99999D1}"/>
              </a:ext>
            </a:extLst>
          </p:cNvPr>
          <p:cNvGraphicFramePr/>
          <p:nvPr>
            <p:extLst>
              <p:ext uri="{D42A27DB-BD31-4B8C-83A1-F6EECF244321}">
                <p14:modId xmlns:p14="http://schemas.microsoft.com/office/powerpoint/2010/main" val="349635694"/>
              </p:ext>
            </p:extLst>
          </p:nvPr>
        </p:nvGraphicFramePr>
        <p:xfrm>
          <a:off x="1778363" y="4966633"/>
          <a:ext cx="11802708" cy="6610094"/>
        </p:xfrm>
        <a:graphic>
          <a:graphicData uri="http://schemas.openxmlformats.org/drawingml/2006/chart">
            <c:chart xmlns:c="http://schemas.openxmlformats.org/drawingml/2006/chart" xmlns:r="http://schemas.openxmlformats.org/officeDocument/2006/relationships" r:id="rId2"/>
          </a:graphicData>
        </a:graphic>
      </p:graphicFrame>
      <p:sp>
        <p:nvSpPr>
          <p:cNvPr id="68" name="Rectangle 67">
            <a:extLst>
              <a:ext uri="{FF2B5EF4-FFF2-40B4-BE49-F238E27FC236}">
                <a16:creationId xmlns:a16="http://schemas.microsoft.com/office/drawing/2014/main" id="{DB00FC1A-203F-DC46-99B8-21F9A5014589}"/>
              </a:ext>
            </a:extLst>
          </p:cNvPr>
          <p:cNvSpPr/>
          <p:nvPr/>
        </p:nvSpPr>
        <p:spPr>
          <a:xfrm>
            <a:off x="14485146" y="5146383"/>
            <a:ext cx="8123664"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A112C207-A7DC-3442-ABC2-4A4A0711EDC1}"/>
              </a:ext>
            </a:extLst>
          </p:cNvPr>
          <p:cNvSpPr txBox="1"/>
          <p:nvPr/>
        </p:nvSpPr>
        <p:spPr>
          <a:xfrm>
            <a:off x="17990734" y="5581802"/>
            <a:ext cx="4244992"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71" name="TextBox 70">
            <a:extLst>
              <a:ext uri="{FF2B5EF4-FFF2-40B4-BE49-F238E27FC236}">
                <a16:creationId xmlns:a16="http://schemas.microsoft.com/office/drawing/2014/main" id="{18B1046C-C95D-F347-B0B6-48D84EBD0F24}"/>
              </a:ext>
            </a:extLst>
          </p:cNvPr>
          <p:cNvSpPr txBox="1"/>
          <p:nvPr/>
        </p:nvSpPr>
        <p:spPr>
          <a:xfrm>
            <a:off x="14866996" y="5652931"/>
            <a:ext cx="3123738" cy="646331"/>
          </a:xfrm>
          <a:prstGeom prst="rect">
            <a:avLst/>
          </a:prstGeom>
          <a:noFill/>
        </p:spPr>
        <p:txBody>
          <a:bodyPr wrap="square" rtlCol="0">
            <a:spAutoFit/>
          </a:bodyPr>
          <a:lstStyle/>
          <a:p>
            <a:r>
              <a:rPr lang="en-US" sz="3600" b="1" dirty="0">
                <a:solidFill>
                  <a:schemeClr val="accent1"/>
                </a:solidFill>
                <a:latin typeface="Century Gothic" panose="020B0502020202020204" pitchFamily="34" charset="0"/>
                <a:ea typeface="Roboto Medium" panose="02000000000000000000" pitchFamily="2" charset="0"/>
                <a:cs typeface="Arial" panose="020B0604020202020204" pitchFamily="34" charset="0"/>
              </a:rPr>
              <a:t>Payments</a:t>
            </a:r>
          </a:p>
        </p:txBody>
      </p:sp>
      <p:sp>
        <p:nvSpPr>
          <p:cNvPr id="73" name="Rectangle 72">
            <a:extLst>
              <a:ext uri="{FF2B5EF4-FFF2-40B4-BE49-F238E27FC236}">
                <a16:creationId xmlns:a16="http://schemas.microsoft.com/office/drawing/2014/main" id="{55B87532-0F9F-BC49-A120-261D8F546B22}"/>
              </a:ext>
            </a:extLst>
          </p:cNvPr>
          <p:cNvSpPr/>
          <p:nvPr/>
        </p:nvSpPr>
        <p:spPr>
          <a:xfrm>
            <a:off x="14485146" y="7534384"/>
            <a:ext cx="8123664"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5B609FF8-C62E-EC42-A226-CDE1822CB718}"/>
              </a:ext>
            </a:extLst>
          </p:cNvPr>
          <p:cNvSpPr txBox="1"/>
          <p:nvPr/>
        </p:nvSpPr>
        <p:spPr>
          <a:xfrm>
            <a:off x="17990734" y="7969803"/>
            <a:ext cx="4244992"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86" name="TextBox 85">
            <a:extLst>
              <a:ext uri="{FF2B5EF4-FFF2-40B4-BE49-F238E27FC236}">
                <a16:creationId xmlns:a16="http://schemas.microsoft.com/office/drawing/2014/main" id="{BB03DA94-03CD-1142-B94F-82107F101411}"/>
              </a:ext>
            </a:extLst>
          </p:cNvPr>
          <p:cNvSpPr txBox="1"/>
          <p:nvPr/>
        </p:nvSpPr>
        <p:spPr>
          <a:xfrm>
            <a:off x="14866996" y="8061714"/>
            <a:ext cx="3123738" cy="646331"/>
          </a:xfrm>
          <a:prstGeom prst="rect">
            <a:avLst/>
          </a:prstGeom>
          <a:noFill/>
        </p:spPr>
        <p:txBody>
          <a:bodyPr wrap="square" rtlCol="0">
            <a:spAutoFit/>
          </a:bodyPr>
          <a:lstStyle/>
          <a:p>
            <a:r>
              <a:rPr lang="en-US" sz="3600" b="1" dirty="0">
                <a:solidFill>
                  <a:schemeClr val="accent2"/>
                </a:solidFill>
                <a:latin typeface="Century Gothic" panose="020B0502020202020204" pitchFamily="34" charset="0"/>
                <a:ea typeface="Roboto Medium" panose="02000000000000000000" pitchFamily="2" charset="0"/>
                <a:cs typeface="Arial" panose="020B0604020202020204" pitchFamily="34" charset="0"/>
              </a:rPr>
              <a:t>Transaction</a:t>
            </a:r>
          </a:p>
        </p:txBody>
      </p:sp>
      <p:sp>
        <p:nvSpPr>
          <p:cNvPr id="88" name="Rectangle 87">
            <a:extLst>
              <a:ext uri="{FF2B5EF4-FFF2-40B4-BE49-F238E27FC236}">
                <a16:creationId xmlns:a16="http://schemas.microsoft.com/office/drawing/2014/main" id="{EE7098E4-8394-814B-A457-B60E32596C0B}"/>
              </a:ext>
            </a:extLst>
          </p:cNvPr>
          <p:cNvSpPr/>
          <p:nvPr/>
        </p:nvSpPr>
        <p:spPr>
          <a:xfrm>
            <a:off x="14485146" y="9922386"/>
            <a:ext cx="8123664"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57E43EF-54EE-D646-B02A-1CA22ADD435E}"/>
              </a:ext>
            </a:extLst>
          </p:cNvPr>
          <p:cNvSpPr txBox="1"/>
          <p:nvPr/>
        </p:nvSpPr>
        <p:spPr>
          <a:xfrm>
            <a:off x="17990734" y="10357805"/>
            <a:ext cx="4244992"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91" name="TextBox 90">
            <a:extLst>
              <a:ext uri="{FF2B5EF4-FFF2-40B4-BE49-F238E27FC236}">
                <a16:creationId xmlns:a16="http://schemas.microsoft.com/office/drawing/2014/main" id="{31AFF4F7-62AF-8E49-A83C-0A5247631122}"/>
              </a:ext>
            </a:extLst>
          </p:cNvPr>
          <p:cNvSpPr txBox="1"/>
          <p:nvPr/>
        </p:nvSpPr>
        <p:spPr>
          <a:xfrm>
            <a:off x="14866996" y="10428934"/>
            <a:ext cx="3123738" cy="646331"/>
          </a:xfrm>
          <a:prstGeom prst="rect">
            <a:avLst/>
          </a:prstGeom>
          <a:noFill/>
        </p:spPr>
        <p:txBody>
          <a:bodyPr wrap="square" rtlCol="0">
            <a:spAutoFit/>
          </a:bodyPr>
          <a:lstStyle/>
          <a:p>
            <a:r>
              <a:rPr lang="en-US" sz="3600" b="1" dirty="0">
                <a:solidFill>
                  <a:schemeClr val="accent3"/>
                </a:solidFill>
                <a:latin typeface="Century Gothic" panose="020B0502020202020204" pitchFamily="34" charset="0"/>
                <a:ea typeface="Roboto Medium" panose="02000000000000000000" pitchFamily="2" charset="0"/>
                <a:cs typeface="Arial" panose="020B0604020202020204" pitchFamily="34" charset="0"/>
              </a:rPr>
              <a:t>Payments</a:t>
            </a:r>
          </a:p>
        </p:txBody>
      </p:sp>
      <p:sp>
        <p:nvSpPr>
          <p:cNvPr id="92" name="TextBox 91">
            <a:extLst>
              <a:ext uri="{FF2B5EF4-FFF2-40B4-BE49-F238E27FC236}">
                <a16:creationId xmlns:a16="http://schemas.microsoft.com/office/drawing/2014/main" id="{CFBB7876-36BE-2A4E-8484-45EAE6B32232}"/>
              </a:ext>
            </a:extLst>
          </p:cNvPr>
          <p:cNvSpPr txBox="1"/>
          <p:nvPr/>
        </p:nvSpPr>
        <p:spPr>
          <a:xfrm flipH="1">
            <a:off x="3640023" y="6812970"/>
            <a:ext cx="1874952" cy="618118"/>
          </a:xfrm>
          <a:prstGeom prst="rect">
            <a:avLst/>
          </a:prstGeom>
          <a:noFill/>
        </p:spPr>
        <p:txBody>
          <a:bodyPr wrap="square" rtlCol="0">
            <a:spAutoFit/>
          </a:bodyPr>
          <a:lstStyle/>
          <a:p>
            <a:pPr algn="ctr">
              <a:lnSpc>
                <a:spcPts val="4080"/>
              </a:lnSpc>
            </a:pPr>
            <a:r>
              <a:rPr lang="en-US" sz="3600"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75%</a:t>
            </a:r>
          </a:p>
        </p:txBody>
      </p:sp>
      <p:sp>
        <p:nvSpPr>
          <p:cNvPr id="93" name="TextBox 92">
            <a:extLst>
              <a:ext uri="{FF2B5EF4-FFF2-40B4-BE49-F238E27FC236}">
                <a16:creationId xmlns:a16="http://schemas.microsoft.com/office/drawing/2014/main" id="{C2862739-DD39-544B-963C-7A527D6CB118}"/>
              </a:ext>
            </a:extLst>
          </p:cNvPr>
          <p:cNvSpPr txBox="1"/>
          <p:nvPr/>
        </p:nvSpPr>
        <p:spPr>
          <a:xfrm flipH="1">
            <a:off x="9955100" y="9592909"/>
            <a:ext cx="1066686" cy="576120"/>
          </a:xfrm>
          <a:prstGeom prst="rect">
            <a:avLst/>
          </a:prstGeom>
          <a:noFill/>
        </p:spPr>
        <p:txBody>
          <a:bodyPr wrap="square" rtlCol="0">
            <a:spAutoFit/>
          </a:bodyPr>
          <a:lstStyle/>
          <a:p>
            <a:pPr algn="ctr">
              <a:lnSpc>
                <a:spcPts val="4080"/>
              </a:lnSpc>
            </a:pPr>
            <a:r>
              <a:rPr lang="en-US" sz="2800"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60%</a:t>
            </a:r>
          </a:p>
        </p:txBody>
      </p:sp>
      <p:sp>
        <p:nvSpPr>
          <p:cNvPr id="94" name="TextBox 93">
            <a:extLst>
              <a:ext uri="{FF2B5EF4-FFF2-40B4-BE49-F238E27FC236}">
                <a16:creationId xmlns:a16="http://schemas.microsoft.com/office/drawing/2014/main" id="{907DDBBB-BE4B-1A4A-A811-CBF1E878826D}"/>
              </a:ext>
            </a:extLst>
          </p:cNvPr>
          <p:cNvSpPr txBox="1"/>
          <p:nvPr/>
        </p:nvSpPr>
        <p:spPr>
          <a:xfrm flipH="1">
            <a:off x="7456828" y="6033280"/>
            <a:ext cx="1066686" cy="553741"/>
          </a:xfrm>
          <a:prstGeom prst="rect">
            <a:avLst/>
          </a:prstGeom>
          <a:noFill/>
        </p:spPr>
        <p:txBody>
          <a:bodyPr wrap="square" rtlCol="0">
            <a:spAutoFit/>
          </a:bodyPr>
          <a:lstStyle/>
          <a:p>
            <a:pPr algn="ctr">
              <a:lnSpc>
                <a:spcPts val="4080"/>
              </a:lnSpc>
            </a:pPr>
            <a:r>
              <a:rPr lang="en-US" sz="2000"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25%</a:t>
            </a:r>
          </a:p>
        </p:txBody>
      </p:sp>
    </p:spTree>
    <p:extLst>
      <p:ext uri="{BB962C8B-B14F-4D97-AF65-F5344CB8AC3E}">
        <p14:creationId xmlns:p14="http://schemas.microsoft.com/office/powerpoint/2010/main" val="3058506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D7075E7D-7DDC-4F4E-AAC5-4DC96492950F}"/>
              </a:ext>
            </a:extLst>
          </p:cNvPr>
          <p:cNvSpPr/>
          <p:nvPr/>
        </p:nvSpPr>
        <p:spPr>
          <a:xfrm>
            <a:off x="10032680" y="4680917"/>
            <a:ext cx="12532659" cy="4622763"/>
          </a:xfrm>
          <a:prstGeom prst="rect">
            <a:avLst/>
          </a:prstGeom>
          <a:pattFill prst="wdUpDiag">
            <a:fgClr>
              <a:schemeClr val="bg1">
                <a:lumMod val="85000"/>
              </a:schemeClr>
            </a:fgClr>
            <a:bgClr>
              <a:srgbClr val="F6F7F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E83B3852-580E-4443-8717-92E4AE5034C9}"/>
                  </a:ext>
                </a:extLst>
              </p:cNvPr>
              <p:cNvGraphicFramePr/>
              <p:nvPr>
                <p:extLst>
                  <p:ext uri="{D42A27DB-BD31-4B8C-83A1-F6EECF244321}">
                    <p14:modId xmlns:p14="http://schemas.microsoft.com/office/powerpoint/2010/main" val="2896119644"/>
                  </p:ext>
                </p:extLst>
              </p:nvPr>
            </p:nvGraphicFramePr>
            <p:xfrm>
              <a:off x="1479185" y="4714783"/>
              <a:ext cx="20828328" cy="503221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hart 6">
                <a:extLst>
                  <a:ext uri="{FF2B5EF4-FFF2-40B4-BE49-F238E27FC236}">
                    <a16:creationId xmlns:a16="http://schemas.microsoft.com/office/drawing/2014/main" id="{E83B3852-580E-4443-8717-92E4AE5034C9}"/>
                  </a:ext>
                </a:extLst>
              </p:cNvPr>
              <p:cNvPicPr>
                <a:picLocks noGrp="1" noRot="1" noChangeAspect="1" noMove="1" noResize="1" noEditPoints="1" noAdjustHandles="1" noChangeArrowheads="1" noChangeShapeType="1"/>
              </p:cNvPicPr>
              <p:nvPr/>
            </p:nvPicPr>
            <p:blipFill>
              <a:blip r:embed="rId3"/>
              <a:stretch>
                <a:fillRect/>
              </a:stretch>
            </p:blipFill>
            <p:spPr>
              <a:xfrm>
                <a:off x="1479185" y="4714783"/>
                <a:ext cx="20828328" cy="5032218"/>
              </a:xfrm>
              <a:prstGeom prst="rect">
                <a:avLst/>
              </a:prstGeom>
            </p:spPr>
          </p:pic>
        </mc:Fallback>
      </mc:AlternateContent>
      <p:grpSp>
        <p:nvGrpSpPr>
          <p:cNvPr id="4" name="Group 3">
            <a:extLst>
              <a:ext uri="{FF2B5EF4-FFF2-40B4-BE49-F238E27FC236}">
                <a16:creationId xmlns:a16="http://schemas.microsoft.com/office/drawing/2014/main" id="{3AFF3FFB-CC9E-BB41-8744-A469232163D3}"/>
              </a:ext>
            </a:extLst>
          </p:cNvPr>
          <p:cNvGrpSpPr/>
          <p:nvPr/>
        </p:nvGrpSpPr>
        <p:grpSpPr>
          <a:xfrm>
            <a:off x="1589297" y="10773767"/>
            <a:ext cx="21455474" cy="1384995"/>
            <a:chOff x="1884774" y="10482083"/>
            <a:chExt cx="21455474" cy="1384995"/>
          </a:xfrm>
        </p:grpSpPr>
        <p:grpSp>
          <p:nvGrpSpPr>
            <p:cNvPr id="21" name="Group 20">
              <a:extLst>
                <a:ext uri="{FF2B5EF4-FFF2-40B4-BE49-F238E27FC236}">
                  <a16:creationId xmlns:a16="http://schemas.microsoft.com/office/drawing/2014/main" id="{98C1F1C0-39F6-EF46-8AA0-C8F7709B72BC}"/>
                </a:ext>
              </a:extLst>
            </p:cNvPr>
            <p:cNvGrpSpPr/>
            <p:nvPr/>
          </p:nvGrpSpPr>
          <p:grpSpPr>
            <a:xfrm>
              <a:off x="1884774" y="10559598"/>
              <a:ext cx="7909559" cy="1175403"/>
              <a:chOff x="1884774" y="9874460"/>
              <a:chExt cx="7909559" cy="1175403"/>
            </a:xfrm>
          </p:grpSpPr>
          <p:grpSp>
            <p:nvGrpSpPr>
              <p:cNvPr id="20" name="Group 19">
                <a:extLst>
                  <a:ext uri="{FF2B5EF4-FFF2-40B4-BE49-F238E27FC236}">
                    <a16:creationId xmlns:a16="http://schemas.microsoft.com/office/drawing/2014/main" id="{D48D839F-843B-3741-9D08-F5CB4C2AF143}"/>
                  </a:ext>
                </a:extLst>
              </p:cNvPr>
              <p:cNvGrpSpPr/>
              <p:nvPr/>
            </p:nvGrpSpPr>
            <p:grpSpPr>
              <a:xfrm>
                <a:off x="1884774" y="9874460"/>
                <a:ext cx="3954780" cy="1175403"/>
                <a:chOff x="1835622" y="9928248"/>
                <a:chExt cx="3954780" cy="1175403"/>
              </a:xfrm>
            </p:grpSpPr>
            <p:sp>
              <p:nvSpPr>
                <p:cNvPr id="66" name="Oval 65">
                  <a:extLst>
                    <a:ext uri="{FF2B5EF4-FFF2-40B4-BE49-F238E27FC236}">
                      <a16:creationId xmlns:a16="http://schemas.microsoft.com/office/drawing/2014/main" id="{C92E3F49-2325-F340-9C5C-CC1838561739}"/>
                    </a:ext>
                  </a:extLst>
                </p:cNvPr>
                <p:cNvSpPr/>
                <p:nvPr/>
              </p:nvSpPr>
              <p:spPr>
                <a:xfrm>
                  <a:off x="1835622" y="10354174"/>
                  <a:ext cx="323553" cy="3235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45AE3F2C-2D15-7C4C-B7AB-9D0F3FAE8F50}"/>
                    </a:ext>
                  </a:extLst>
                </p:cNvPr>
                <p:cNvGrpSpPr/>
                <p:nvPr/>
              </p:nvGrpSpPr>
              <p:grpSpPr>
                <a:xfrm>
                  <a:off x="2582631" y="9928248"/>
                  <a:ext cx="3207771" cy="1175403"/>
                  <a:chOff x="11079729" y="5178028"/>
                  <a:chExt cx="3207771" cy="1175403"/>
                </a:xfrm>
              </p:grpSpPr>
              <p:sp>
                <p:nvSpPr>
                  <p:cNvPr id="69" name="TextBox 68">
                    <a:extLst>
                      <a:ext uri="{FF2B5EF4-FFF2-40B4-BE49-F238E27FC236}">
                        <a16:creationId xmlns:a16="http://schemas.microsoft.com/office/drawing/2014/main" id="{3FCBD4DF-9129-3E4D-A1A7-01225F3F5AC1}"/>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70" name="TextBox 69">
                    <a:extLst>
                      <a:ext uri="{FF2B5EF4-FFF2-40B4-BE49-F238E27FC236}">
                        <a16:creationId xmlns:a16="http://schemas.microsoft.com/office/drawing/2014/main" id="{15716698-762C-C143-AB59-8C8F6FE1ED20}"/>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$347,745</a:t>
                    </a:r>
                  </a:p>
                </p:txBody>
              </p:sp>
            </p:grpSp>
          </p:grpSp>
          <p:grpSp>
            <p:nvGrpSpPr>
              <p:cNvPr id="11" name="Group 10">
                <a:extLst>
                  <a:ext uri="{FF2B5EF4-FFF2-40B4-BE49-F238E27FC236}">
                    <a16:creationId xmlns:a16="http://schemas.microsoft.com/office/drawing/2014/main" id="{808EE553-7732-EC40-AE26-7E4876DF5AA2}"/>
                  </a:ext>
                </a:extLst>
              </p:cNvPr>
              <p:cNvGrpSpPr/>
              <p:nvPr/>
            </p:nvGrpSpPr>
            <p:grpSpPr>
              <a:xfrm>
                <a:off x="5839553" y="9874460"/>
                <a:ext cx="3954780" cy="1175403"/>
                <a:chOff x="1835622" y="11710128"/>
                <a:chExt cx="3954780" cy="1175403"/>
              </a:xfrm>
            </p:grpSpPr>
            <p:sp>
              <p:nvSpPr>
                <p:cNvPr id="67" name="Oval 66">
                  <a:extLst>
                    <a:ext uri="{FF2B5EF4-FFF2-40B4-BE49-F238E27FC236}">
                      <a16:creationId xmlns:a16="http://schemas.microsoft.com/office/drawing/2014/main" id="{2BD485EC-8EFE-EB4E-80B5-61FC65EA4B07}"/>
                    </a:ext>
                  </a:extLst>
                </p:cNvPr>
                <p:cNvSpPr/>
                <p:nvPr/>
              </p:nvSpPr>
              <p:spPr>
                <a:xfrm>
                  <a:off x="1835622" y="12133315"/>
                  <a:ext cx="323553" cy="323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CE23D15B-FC55-4743-B73D-A55D7B051137}"/>
                    </a:ext>
                  </a:extLst>
                </p:cNvPr>
                <p:cNvGrpSpPr/>
                <p:nvPr/>
              </p:nvGrpSpPr>
              <p:grpSpPr>
                <a:xfrm>
                  <a:off x="2582631" y="11710128"/>
                  <a:ext cx="3207771" cy="1175403"/>
                  <a:chOff x="11079729" y="5178028"/>
                  <a:chExt cx="3207771" cy="1175403"/>
                </a:xfrm>
              </p:grpSpPr>
              <p:sp>
                <p:nvSpPr>
                  <p:cNvPr id="72" name="TextBox 71">
                    <a:extLst>
                      <a:ext uri="{FF2B5EF4-FFF2-40B4-BE49-F238E27FC236}">
                        <a16:creationId xmlns:a16="http://schemas.microsoft.com/office/drawing/2014/main" id="{5D413C0F-FDCE-ED41-8320-1DA6E711D599}"/>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Analyze</a:t>
                    </a:r>
                  </a:p>
                </p:txBody>
              </p:sp>
              <p:sp>
                <p:nvSpPr>
                  <p:cNvPr id="73" name="TextBox 72">
                    <a:extLst>
                      <a:ext uri="{FF2B5EF4-FFF2-40B4-BE49-F238E27FC236}">
                        <a16:creationId xmlns:a16="http://schemas.microsoft.com/office/drawing/2014/main" id="{6AD7D235-9997-1D42-8D10-70B08D42AD1E}"/>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$457,679</a:t>
                    </a:r>
                  </a:p>
                </p:txBody>
              </p:sp>
            </p:grpSp>
          </p:grpSp>
        </p:grpSp>
        <p:sp>
          <p:nvSpPr>
            <p:cNvPr id="82" name="TextBox 81">
              <a:extLst>
                <a:ext uri="{FF2B5EF4-FFF2-40B4-BE49-F238E27FC236}">
                  <a16:creationId xmlns:a16="http://schemas.microsoft.com/office/drawing/2014/main" id="{3035B57D-D953-E346-85FE-389A018E2651}"/>
                </a:ext>
              </a:extLst>
            </p:cNvPr>
            <p:cNvSpPr txBox="1"/>
            <p:nvPr/>
          </p:nvSpPr>
          <p:spPr>
            <a:xfrm>
              <a:off x="11052020" y="10482083"/>
              <a:ext cx="12288228" cy="1384995"/>
            </a:xfrm>
            <a:prstGeom prst="rect">
              <a:avLst/>
            </a:prstGeom>
            <a:noFill/>
          </p:spPr>
          <p:txBody>
            <a:bodyPr wrap="square" rtlCol="0">
              <a:spAutoFit/>
            </a:bodyPr>
            <a:lstStyle/>
            <a:p>
              <a:r>
                <a:rPr lang="en-US" sz="2800" dirty="0">
                  <a:latin typeface="Century Gothic" panose="020B0502020202020204" pitchFamily="34" charset="0"/>
                </a:rPr>
                <a:t>Trying to promote your product or service to everyone can be costly and ineffective. Grouping or segmenting your potential customers based on certain characteristics.</a:t>
              </a:r>
              <a:endParaRPr lang="en-US" sz="4000" dirty="0">
                <a:latin typeface="Century Gothic" panose="020B0502020202020204" pitchFamily="34" charset="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2011413603"/>
      </p:ext>
    </p:extLst>
  </p:cSld>
  <p:clrMapOvr>
    <a:masterClrMapping/>
  </p:clrMapOvr>
</p:sld>
</file>

<file path=ppt/theme/theme1.xml><?xml version="1.0" encoding="utf-8"?>
<a:theme xmlns:a="http://schemas.openxmlformats.org/drawingml/2006/main" name="Office Theme">
  <a:themeElements>
    <a:clrScheme name="Custom 573">
      <a:dk1>
        <a:srgbClr val="999999"/>
      </a:dk1>
      <a:lt1>
        <a:srgbClr val="FFFFFF"/>
      </a:lt1>
      <a:dk2>
        <a:srgbClr val="252C34"/>
      </a:dk2>
      <a:lt2>
        <a:srgbClr val="FFFFFF"/>
      </a:lt2>
      <a:accent1>
        <a:srgbClr val="8EE4A7"/>
      </a:accent1>
      <a:accent2>
        <a:srgbClr val="4F56C3"/>
      </a:accent2>
      <a:accent3>
        <a:srgbClr val="8AD2F1"/>
      </a:accent3>
      <a:accent4>
        <a:srgbClr val="ECE7AE"/>
      </a:accent4>
      <a:accent5>
        <a:srgbClr val="8EE4A7"/>
      </a:accent5>
      <a:accent6>
        <a:srgbClr val="4F56C3"/>
      </a:accent6>
      <a:hlink>
        <a:srgbClr val="85DBEC"/>
      </a:hlink>
      <a:folHlink>
        <a:srgbClr val="7F70F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8408</TotalTime>
  <Words>921</Words>
  <Application>Microsoft Macintosh PowerPoint</Application>
  <PresentationFormat>Custom</PresentationFormat>
  <Paragraphs>222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Century Gothic</vt:lpstr>
      <vt:lpstr>Helvetica Light</vt:lpstr>
      <vt:lpstr>Lato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Lopez</dc:creator>
  <cp:lastModifiedBy>Luis Lopez</cp:lastModifiedBy>
  <cp:revision>948</cp:revision>
  <dcterms:created xsi:type="dcterms:W3CDTF">2020-05-04T13:20:50Z</dcterms:created>
  <dcterms:modified xsi:type="dcterms:W3CDTF">2020-10-14T15:31:14Z</dcterms:modified>
</cp:coreProperties>
</file>