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8" r:id="rId3"/>
    <p:sldId id="291" r:id="rId4"/>
    <p:sldId id="257" r:id="rId5"/>
    <p:sldId id="259" r:id="rId6"/>
    <p:sldId id="260" r:id="rId7"/>
    <p:sldId id="292" r:id="rId8"/>
    <p:sldId id="261" r:id="rId9"/>
    <p:sldId id="262" r:id="rId10"/>
    <p:sldId id="293" r:id="rId11"/>
    <p:sldId id="263" r:id="rId12"/>
    <p:sldId id="294" r:id="rId13"/>
    <p:sldId id="264" r:id="rId14"/>
    <p:sldId id="265" r:id="rId15"/>
    <p:sldId id="266" r:id="rId16"/>
    <p:sldId id="295" r:id="rId17"/>
    <p:sldId id="267" r:id="rId18"/>
    <p:sldId id="269" r:id="rId19"/>
    <p:sldId id="268" r:id="rId20"/>
    <p:sldId id="296" r:id="rId21"/>
    <p:sldId id="270" r:id="rId22"/>
    <p:sldId id="297" r:id="rId23"/>
    <p:sldId id="271" r:id="rId24"/>
    <p:sldId id="298" r:id="rId25"/>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3"/>
    <p:restoredTop sz="95970"/>
  </p:normalViewPr>
  <p:slideViewPr>
    <p:cSldViewPr snapToGrid="0" snapToObjects="1">
      <p:cViewPr varScale="1">
        <p:scale>
          <a:sx n="58" d="100"/>
          <a:sy n="58" d="100"/>
        </p:scale>
        <p:origin x="280" y="672"/>
      </p:cViewPr>
      <p:guideLst/>
    </p:cSldViewPr>
  </p:slideViewPr>
  <p:notesTextViewPr>
    <p:cViewPr>
      <p:scale>
        <a:sx n="1" d="1"/>
        <a:sy n="1" d="1"/>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30"/>
            <c:spPr>
              <a:solidFill>
                <a:schemeClr val="accent1"/>
              </a:solidFill>
              <a:ln w="9525">
                <a:noFill/>
              </a:ln>
              <a:effectLst/>
            </c:spPr>
          </c:marker>
          <c:xVal>
            <c:numRef>
              <c:f>Sheet1!$A$2:$A$19</c:f>
              <c:numCache>
                <c:formatCode>General</c:formatCode>
                <c:ptCount val="18"/>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numCache>
            </c:numRef>
          </c:xVal>
          <c:yVal>
            <c:numRef>
              <c:f>Sheet1!$B$2:$B$19</c:f>
              <c:numCache>
                <c:formatCode>General</c:formatCode>
                <c:ptCount val="18"/>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numCache>
            </c:numRef>
          </c:yVal>
          <c:smooth val="0"/>
          <c:extLst>
            <c:ext xmlns:c16="http://schemas.microsoft.com/office/drawing/2014/chart" uri="{C3380CC4-5D6E-409C-BE32-E72D297353CC}">
              <c16:uniqueId val="{00000000-BFCC-4F4B-B7BA-EA8FCDAE045D}"/>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3338-3B40-9F40-2EF29FF9DCFF}"/>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3338-3B40-9F40-2EF29FF9DCF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338-3B40-9F40-2EF29FF9DC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313C-BC41-B014-2F9AE821D66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13C-BC41-B014-2F9AE821D663}"/>
              </c:ext>
            </c:extLst>
          </c:dPt>
          <c:cat>
            <c:strRef>
              <c:f>Sheet1!$A$2:$A$3</c:f>
              <c:strCache>
                <c:ptCount val="2"/>
                <c:pt idx="0">
                  <c:v>1st Qtr</c:v>
                </c:pt>
                <c:pt idx="1">
                  <c:v>2nd Qtr</c:v>
                </c:pt>
              </c:strCache>
            </c:strRef>
          </c:cat>
          <c:val>
            <c:numRef>
              <c:f>Sheet1!$B$2:$B$3</c:f>
              <c:numCache>
                <c:formatCode>General</c:formatCode>
                <c:ptCount val="2"/>
                <c:pt idx="0">
                  <c:v>2</c:v>
                </c:pt>
                <c:pt idx="1">
                  <c:v>3.2</c:v>
                </c:pt>
              </c:numCache>
            </c:numRef>
          </c:val>
          <c:extLst>
            <c:ext xmlns:c16="http://schemas.microsoft.com/office/drawing/2014/chart" uri="{C3380CC4-5D6E-409C-BE32-E72D297353CC}">
              <c16:uniqueId val="{00000004-313C-BC41-B014-2F9AE821D66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5A87-C74D-ABA7-B64C11E7E50B}"/>
              </c:ext>
            </c:extLst>
          </c:dPt>
          <c:dPt>
            <c:idx val="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5A87-C74D-ABA7-B64C11E7E50B}"/>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5A87-C74D-ABA7-B64C11E7E50B}"/>
              </c:ext>
            </c:extLst>
          </c:dPt>
          <c:dPt>
            <c:idx val="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2-5A87-C74D-ABA7-B64C11E7E50B}"/>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5A87-C74D-ABA7-B64C11E7E50B}"/>
              </c:ext>
            </c:extLst>
          </c:dPt>
          <c:dPt>
            <c:idx val="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5-5A87-C74D-ABA7-B64C11E7E50B}"/>
              </c:ext>
            </c:extLst>
          </c:dPt>
          <c:dPt>
            <c:idx val="1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9-5A87-C74D-ABA7-B64C11E7E50B}"/>
              </c:ext>
            </c:extLst>
          </c:dPt>
          <c:dPt>
            <c:idx val="1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5A87-C74D-ABA7-B64C11E7E50B}"/>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5A87-C74D-ABA7-B64C11E7E50B}"/>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5A87-C74D-ABA7-B64C11E7E50B}"/>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5A87-C74D-ABA7-B64C11E7E50B}"/>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5A87-C74D-ABA7-B64C11E7E50B}"/>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5A87-C74D-ABA7-B64C11E7E50B}"/>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5A87-C74D-ABA7-B64C11E7E50B}"/>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5A87-C74D-ABA7-B64C11E7E50B}"/>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5A87-C74D-ABA7-B64C11E7E50B}"/>
              </c:ext>
            </c:extLst>
          </c:dPt>
          <c:dPt>
            <c:idx val="24"/>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1-5A87-C74D-ABA7-B64C11E7E50B}"/>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D-5A87-C74D-ABA7-B64C11E7E50B}"/>
              </c:ext>
            </c:extLst>
          </c:dPt>
          <c:dPt>
            <c:idx val="2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3-5A87-C74D-ABA7-B64C11E7E50B}"/>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5A87-C74D-ABA7-B64C11E7E50B}"/>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5A87-C74D-ABA7-B64C11E7E50B}"/>
              </c:ext>
            </c:extLst>
          </c:dPt>
          <c:dPt>
            <c:idx val="3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3-5A87-C74D-ABA7-B64C11E7E50B}"/>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5-5A87-C74D-ABA7-B64C11E7E50B}"/>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5A87-C74D-ABA7-B64C11E7E50B}"/>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5A87-C74D-ABA7-B64C11E7E50B}"/>
              </c:ext>
            </c:extLst>
          </c:dPt>
          <c:dPt>
            <c:idx val="3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B-5A87-C74D-ABA7-B64C11E7E50B}"/>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D-5A87-C74D-ABA7-B64C11E7E50B}"/>
              </c:ext>
            </c:extLst>
          </c:dPt>
          <c:dPt>
            <c:idx val="5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4-5A87-C74D-ABA7-B64C11E7E50B}"/>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F-5A87-C74D-ABA7-B64C11E7E50B}"/>
              </c:ext>
            </c:extLst>
          </c:dPt>
          <c:dPt>
            <c:idx val="6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6-5A87-C74D-ABA7-B64C11E7E50B}"/>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30-5A87-C74D-ABA7-B64C11E7E50B}"/>
            </c:ext>
          </c:extLst>
        </c:ser>
        <c:dLbls>
          <c:showLegendKey val="0"/>
          <c:showVal val="0"/>
          <c:showCatName val="0"/>
          <c:showSerName val="0"/>
          <c:showPercent val="0"/>
          <c:showBubbleSize val="0"/>
        </c:dLbls>
        <c:axId val="478209551"/>
        <c:axId val="478863167"/>
      </c:scatterChart>
      <c:valAx>
        <c:axId val="478209551"/>
        <c:scaling>
          <c:orientation val="minMax"/>
          <c:max val="10"/>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ajorUnit val="1"/>
        <c:minorUnit val="1"/>
      </c:valAx>
      <c:valAx>
        <c:axId val="478863167"/>
        <c:scaling>
          <c:orientation val="minMax"/>
          <c:max val="10"/>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264-7141-869E-F7B388140650}"/>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264-7141-869E-F7B388140650}"/>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4264-7141-869E-F7B388140650}"/>
              </c:ext>
            </c:extLst>
          </c:dPt>
          <c:cat>
            <c:strRef>
              <c:f>Sheet1!$A$2:$A$5</c:f>
              <c:strCache>
                <c:ptCount val="4"/>
                <c:pt idx="0">
                  <c:v>Sells</c:v>
                </c:pt>
                <c:pt idx="1">
                  <c:v>Purchases</c:v>
                </c:pt>
                <c:pt idx="2">
                  <c:v>Returns</c:v>
                </c:pt>
                <c:pt idx="3">
                  <c:v>Expenses</c:v>
                </c:pt>
              </c:strCache>
            </c:strRef>
          </c:cat>
          <c:val>
            <c:numRef>
              <c:f>Sheet1!$D$2:$D$5</c:f>
              <c:numCache>
                <c:formatCode>General</c:formatCode>
                <c:ptCount val="4"/>
                <c:pt idx="0">
                  <c:v>3</c:v>
                </c:pt>
                <c:pt idx="1">
                  <c:v>4</c:v>
                </c:pt>
                <c:pt idx="2">
                  <c:v>5</c:v>
                </c:pt>
                <c:pt idx="3">
                  <c:v>6</c:v>
                </c:pt>
              </c:numCache>
            </c:numRef>
          </c:val>
          <c:extLst>
            <c:ext xmlns:c16="http://schemas.microsoft.com/office/drawing/2014/chart" uri="{C3380CC4-5D6E-409C-BE32-E72D297353CC}">
              <c16:uniqueId val="{00000006-4264-7141-869E-F7B388140650}"/>
            </c:ext>
          </c:extLst>
        </c:ser>
        <c:dLbls>
          <c:showLegendKey val="0"/>
          <c:showVal val="0"/>
          <c:showCatName val="0"/>
          <c:showSerName val="0"/>
          <c:showPercent val="0"/>
          <c:showBubbleSize val="0"/>
        </c:dLbls>
        <c:gapWidth val="150"/>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1610998031"/>
        <c:crosses val="autoZero"/>
        <c:auto val="1"/>
        <c:lblAlgn val="ctr"/>
        <c:lblOffset val="100"/>
        <c:noMultiLvlLbl val="0"/>
      </c:catAx>
      <c:valAx>
        <c:axId val="1610998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845F-7140-9B80-EA9F41920D24}"/>
              </c:ext>
            </c:extLst>
          </c:dPt>
          <c:dPt>
            <c:idx val="2"/>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D-845F-7140-9B80-EA9F41920D24}"/>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845F-7140-9B80-EA9F41920D24}"/>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845F-7140-9B80-EA9F41920D24}"/>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845F-7140-9B80-EA9F41920D24}"/>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845F-7140-9B80-EA9F41920D24}"/>
              </c:ext>
            </c:extLst>
          </c:dPt>
          <c:dPt>
            <c:idx val="16"/>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0B-845F-7140-9B80-EA9F41920D24}"/>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845F-7140-9B80-EA9F41920D24}"/>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845F-7140-9B80-EA9F41920D24}"/>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845F-7140-9B80-EA9F41920D24}"/>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845F-7140-9B80-EA9F41920D24}"/>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845F-7140-9B80-EA9F41920D24}"/>
              </c:ext>
            </c:extLst>
          </c:dPt>
          <c:dPt>
            <c:idx val="2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7-845F-7140-9B80-EA9F41920D24}"/>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845F-7140-9B80-EA9F41920D24}"/>
              </c:ext>
            </c:extLst>
          </c:dPt>
          <c:dPt>
            <c:idx val="2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B-845F-7140-9B80-EA9F41920D24}"/>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B-845F-7140-9B80-EA9F41920D24}"/>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D-845F-7140-9B80-EA9F41920D24}"/>
              </c:ext>
            </c:extLst>
          </c:dPt>
          <c:dPt>
            <c:idx val="30"/>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1F-845F-7140-9B80-EA9F41920D24}"/>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1-845F-7140-9B80-EA9F41920D24}"/>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3-845F-7140-9B80-EA9F41920D24}"/>
              </c:ext>
            </c:extLst>
          </c:dPt>
          <c:dPt>
            <c:idx val="35"/>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2F-845F-7140-9B80-EA9F41920D24}"/>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845F-7140-9B80-EA9F41920D24}"/>
              </c:ext>
            </c:extLst>
          </c:dPt>
          <c:dPt>
            <c:idx val="44"/>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C-845F-7140-9B80-EA9F41920D24}"/>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845F-7140-9B80-EA9F41920D24}"/>
              </c:ext>
            </c:extLst>
          </c:dPt>
          <c:dPt>
            <c:idx val="57"/>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E-845F-7140-9B80-EA9F41920D24}"/>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845F-7140-9B80-EA9F41920D24}"/>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845F-7140-9B80-EA9F41920D24}"/>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8D59-CA4A-AC93-577255FA27EA}"/>
              </c:ext>
            </c:extLst>
          </c:dPt>
          <c:dPt>
            <c:idx val="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8D59-CA4A-AC93-577255FA27EA}"/>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8D59-CA4A-AC93-577255FA27EA}"/>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8D59-CA4A-AC93-577255FA27EA}"/>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8D59-CA4A-AC93-577255FA27EA}"/>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8D59-CA4A-AC93-577255FA27EA}"/>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8D59-CA4A-AC93-577255FA27EA}"/>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8D59-CA4A-AC93-577255FA27EA}"/>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8D59-CA4A-AC93-577255FA27EA}"/>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8D59-CA4A-AC93-577255FA27EA}"/>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8D59-CA4A-AC93-577255FA27EA}"/>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8D59-CA4A-AC93-577255FA27EA}"/>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8D59-CA4A-AC93-577255FA27EA}"/>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8D59-CA4A-AC93-577255FA27EA}"/>
              </c:ext>
            </c:extLst>
          </c:dPt>
          <c:dPt>
            <c:idx val="26"/>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1D-8D59-CA4A-AC93-577255FA27EA}"/>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8D59-CA4A-AC93-577255FA27EA}"/>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8D59-CA4A-AC93-577255FA27EA}"/>
              </c:ext>
            </c:extLst>
          </c:dPt>
          <c:dPt>
            <c:idx val="30"/>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23-8D59-CA4A-AC93-577255FA27EA}"/>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8D59-CA4A-AC93-577255FA27EA}"/>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8D59-CA4A-AC93-577255FA27EA}"/>
              </c:ext>
            </c:extLst>
          </c:dPt>
          <c:dPt>
            <c:idx val="3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8D59-CA4A-AC93-577255FA27EA}"/>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B-8D59-CA4A-AC93-577255FA27EA}"/>
              </c:ext>
            </c:extLst>
          </c:dPt>
          <c:dPt>
            <c:idx val="41"/>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35-8D59-CA4A-AC93-577255FA27EA}"/>
              </c:ext>
            </c:extLst>
          </c:dPt>
          <c:dPt>
            <c:idx val="44"/>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2D-8D59-CA4A-AC93-577255FA27EA}"/>
              </c:ext>
            </c:extLst>
          </c:dPt>
          <c:dPt>
            <c:idx val="50"/>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36-8D59-CA4A-AC93-577255FA27EA}"/>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F-8D59-CA4A-AC93-577255FA27EA}"/>
              </c:ext>
            </c:extLst>
          </c:dPt>
          <c:dPt>
            <c:idx val="54"/>
            <c:marker>
              <c:symbol val="circle"/>
              <c:size val="30"/>
              <c:spPr>
                <a:solidFill>
                  <a:schemeClr val="accent1">
                    <a:lumMod val="60000"/>
                    <a:lumOff val="40000"/>
                  </a:schemeClr>
                </a:solidFill>
                <a:ln w="9525">
                  <a:solidFill>
                    <a:schemeClr val="accent1"/>
                  </a:solidFill>
                </a:ln>
                <a:effectLst/>
              </c:spPr>
            </c:marker>
            <c:bubble3D val="0"/>
            <c:extLst>
              <c:ext xmlns:c16="http://schemas.microsoft.com/office/drawing/2014/chart" uri="{C3380CC4-5D6E-409C-BE32-E72D297353CC}">
                <c16:uniqueId val="{00000037-8D59-CA4A-AC93-577255FA27EA}"/>
              </c:ext>
            </c:extLst>
          </c:dPt>
          <c:dPt>
            <c:idx val="5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31-8D59-CA4A-AC93-577255FA27EA}"/>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33-8D59-CA4A-AC93-577255FA27EA}"/>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34-8D59-CA4A-AC93-577255FA27EA}"/>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EC37-8E4B-B25A-CDF2BF68E941}"/>
              </c:ext>
            </c:extLst>
          </c:dPt>
          <c:dPt>
            <c:idx val="2"/>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3-EC37-8E4B-B25A-CDF2BF68E941}"/>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EC37-8E4B-B25A-CDF2BF68E941}"/>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EC37-8E4B-B25A-CDF2BF68E941}"/>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EC37-8E4B-B25A-CDF2BF68E941}"/>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EC37-8E4B-B25A-CDF2BF68E941}"/>
              </c:ext>
            </c:extLst>
          </c:dPt>
          <c:dPt>
            <c:idx val="16"/>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0D-EC37-8E4B-B25A-CDF2BF68E941}"/>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EC37-8E4B-B25A-CDF2BF68E941}"/>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EC37-8E4B-B25A-CDF2BF68E941}"/>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EC37-8E4B-B25A-CDF2BF68E941}"/>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EC37-8E4B-B25A-CDF2BF68E941}"/>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EC37-8E4B-B25A-CDF2BF68E941}"/>
              </c:ext>
            </c:extLst>
          </c:dPt>
          <c:dPt>
            <c:idx val="2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9-EC37-8E4B-B25A-CDF2BF68E941}"/>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EC37-8E4B-B25A-CDF2BF68E941}"/>
              </c:ext>
            </c:extLst>
          </c:dPt>
          <c:dPt>
            <c:idx val="2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D-EC37-8E4B-B25A-CDF2BF68E941}"/>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F-EC37-8E4B-B25A-CDF2BF68E941}"/>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EC37-8E4B-B25A-CDF2BF68E941}"/>
              </c:ext>
            </c:extLst>
          </c:dPt>
          <c:dPt>
            <c:idx val="30"/>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23-EC37-8E4B-B25A-CDF2BF68E941}"/>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5-EC37-8E4B-B25A-CDF2BF68E941}"/>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EC37-8E4B-B25A-CDF2BF68E941}"/>
              </c:ext>
            </c:extLst>
          </c:dPt>
          <c:dPt>
            <c:idx val="35"/>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29-EC37-8E4B-B25A-CDF2BF68E941}"/>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B-EC37-8E4B-B25A-CDF2BF68E941}"/>
              </c:ext>
            </c:extLst>
          </c:dPt>
          <c:dPt>
            <c:idx val="44"/>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D-EC37-8E4B-B25A-CDF2BF68E941}"/>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F-EC37-8E4B-B25A-CDF2BF68E941}"/>
              </c:ext>
            </c:extLst>
          </c:dPt>
          <c:dPt>
            <c:idx val="57"/>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31-EC37-8E4B-B25A-CDF2BF68E941}"/>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33-EC37-8E4B-B25A-CDF2BF68E941}"/>
              </c:ext>
            </c:extLst>
          </c:dPt>
          <c:trendline>
            <c:spPr>
              <a:ln w="76200" cap="rnd">
                <a:solidFill>
                  <a:schemeClr val="bg1">
                    <a:lumMod val="85000"/>
                  </a:schemeClr>
                </a:solidFill>
                <a:prstDash val="sysDot"/>
              </a:ln>
              <a:effectLst/>
            </c:spPr>
            <c:trendlineType val="log"/>
            <c:dispRSqr val="0"/>
            <c:dispEq val="0"/>
          </c:trendline>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34-EC37-8E4B-B25A-CDF2BF68E941}"/>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C3AC-9D4E-BCB1-5D9CD46BF256}"/>
              </c:ext>
            </c:extLst>
          </c:dPt>
          <c:dPt>
            <c:idx val="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C3AC-9D4E-BCB1-5D9CD46BF256}"/>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C3AC-9D4E-BCB1-5D9CD46BF256}"/>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C3AC-9D4E-BCB1-5D9CD46BF256}"/>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C3AC-9D4E-BCB1-5D9CD46BF256}"/>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C3AC-9D4E-BCB1-5D9CD46BF256}"/>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C3AC-9D4E-BCB1-5D9CD46BF256}"/>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C3AC-9D4E-BCB1-5D9CD46BF256}"/>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C3AC-9D4E-BCB1-5D9CD46BF256}"/>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C3AC-9D4E-BCB1-5D9CD46BF256}"/>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C3AC-9D4E-BCB1-5D9CD46BF256}"/>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C3AC-9D4E-BCB1-5D9CD46BF256}"/>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C3AC-9D4E-BCB1-5D9CD46BF256}"/>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C3AC-9D4E-BCB1-5D9CD46BF256}"/>
              </c:ext>
            </c:extLst>
          </c:dPt>
          <c:dPt>
            <c:idx val="26"/>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1D-C3AC-9D4E-BCB1-5D9CD46BF256}"/>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C3AC-9D4E-BCB1-5D9CD46BF256}"/>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C3AC-9D4E-BCB1-5D9CD46BF256}"/>
              </c:ext>
            </c:extLst>
          </c:dPt>
          <c:dPt>
            <c:idx val="30"/>
            <c:marker>
              <c:symbol val="circle"/>
              <c:size val="30"/>
              <c:spPr>
                <a:solidFill>
                  <a:schemeClr val="accent1">
                    <a:lumMod val="60000"/>
                    <a:lumOff val="40000"/>
                  </a:schemeClr>
                </a:solidFill>
                <a:ln w="9525">
                  <a:noFill/>
                </a:ln>
                <a:effectLst/>
              </c:spPr>
            </c:marker>
            <c:bubble3D val="0"/>
            <c:spPr>
              <a:ln w="25400" cap="rnd">
                <a:noFill/>
                <a:round/>
              </a:ln>
              <a:effectLst/>
            </c:spPr>
            <c:extLst>
              <c:ext xmlns:c16="http://schemas.microsoft.com/office/drawing/2014/chart" uri="{C3380CC4-5D6E-409C-BE32-E72D297353CC}">
                <c16:uniqueId val="{00000023-C3AC-9D4E-BCB1-5D9CD46BF256}"/>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C3AC-9D4E-BCB1-5D9CD46BF256}"/>
              </c:ext>
            </c:extLst>
          </c:dPt>
          <c:xVal>
            <c:numRef>
              <c:f>Sheet1!$A$2:$A$34</c:f>
              <c:numCache>
                <c:formatCode>General</c:formatCode>
                <c:ptCount val="3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numCache>
            </c:numRef>
          </c:xVal>
          <c:yVal>
            <c:numRef>
              <c:f>Sheet1!$B$2:$B$34</c:f>
              <c:numCache>
                <c:formatCode>General</c:formatCode>
                <c:ptCount val="3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numCache>
            </c:numRef>
          </c:yVal>
          <c:smooth val="0"/>
          <c:extLst>
            <c:ext xmlns:c16="http://schemas.microsoft.com/office/drawing/2014/chart" uri="{C3380CC4-5D6E-409C-BE32-E72D297353CC}">
              <c16:uniqueId val="{00000039-C3AC-9D4E-BCB1-5D9CD46BF256}"/>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485C-1A44-A64D-B478675C1732}"/>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485C-1A44-A64D-B478675C1732}"/>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485C-1A44-A64D-B478675C1732}"/>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485C-1A44-A64D-B478675C1732}"/>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485C-1A44-A64D-B478675C1732}"/>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485C-1A44-A64D-B478675C1732}"/>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485C-1A44-A64D-B478675C1732}"/>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485C-1A44-A64D-B478675C1732}"/>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485C-1A44-A64D-B478675C1732}"/>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485C-1A44-A64D-B478675C1732}"/>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485C-1A44-A64D-B478675C1732}"/>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485C-1A44-A64D-B478675C1732}"/>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485C-1A44-A64D-B478675C1732}"/>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485C-1A44-A64D-B478675C1732}"/>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D-485C-1A44-A64D-B478675C1732}"/>
              </c:ext>
            </c:extLst>
          </c:dPt>
          <c:dPt>
            <c:idx val="3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485C-1A44-A64D-B478675C1732}"/>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485C-1A44-A64D-B478675C1732}"/>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3-485C-1A44-A64D-B478675C1732}"/>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485C-1A44-A64D-B478675C1732}"/>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485C-1A44-A64D-B478675C1732}"/>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485C-1A44-A64D-B478675C1732}"/>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485C-1A44-A64D-B478675C1732}"/>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2"/>
              </a:solidFill>
              <a:ln w="9525">
                <a:noFill/>
              </a:ln>
              <a:effectLst/>
            </c:spPr>
          </c:marker>
          <c:dPt>
            <c:idx val="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1-485C-1A44-A64D-B478675C1732}"/>
              </c:ext>
            </c:extLst>
          </c:dPt>
          <c:dPt>
            <c:idx val="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3-485C-1A44-A64D-B478675C1732}"/>
              </c:ext>
            </c:extLst>
          </c:dPt>
          <c:dPt>
            <c:idx val="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5-485C-1A44-A64D-B478675C1732}"/>
              </c:ext>
            </c:extLst>
          </c:dPt>
          <c:dPt>
            <c:idx val="1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7-485C-1A44-A64D-B478675C1732}"/>
              </c:ext>
            </c:extLst>
          </c:dPt>
          <c:dPt>
            <c:idx val="1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9-485C-1A44-A64D-B478675C1732}"/>
              </c:ext>
            </c:extLst>
          </c:dPt>
          <c:dPt>
            <c:idx val="1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485C-1A44-A64D-B478675C1732}"/>
              </c:ext>
            </c:extLst>
          </c:dPt>
          <c:dPt>
            <c:idx val="1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D-485C-1A44-A64D-B478675C1732}"/>
              </c:ext>
            </c:extLst>
          </c:dPt>
          <c:dPt>
            <c:idx val="1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F-485C-1A44-A64D-B478675C1732}"/>
              </c:ext>
            </c:extLst>
          </c:dPt>
          <c:dPt>
            <c:idx val="1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1-485C-1A44-A64D-B478675C1732}"/>
              </c:ext>
            </c:extLst>
          </c:dPt>
          <c:dPt>
            <c:idx val="2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3-485C-1A44-A64D-B478675C1732}"/>
              </c:ext>
            </c:extLst>
          </c:dPt>
          <c:dPt>
            <c:idx val="2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5-485C-1A44-A64D-B478675C1732}"/>
              </c:ext>
            </c:extLst>
          </c:dPt>
          <c:dPt>
            <c:idx val="2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7-485C-1A44-A64D-B478675C1732}"/>
              </c:ext>
            </c:extLst>
          </c:dPt>
          <c:dPt>
            <c:idx val="2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9-485C-1A44-A64D-B478675C1732}"/>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B-485C-1A44-A64D-B478675C1732}"/>
              </c:ext>
            </c:extLst>
          </c:dPt>
          <c:dPt>
            <c:idx val="2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D-485C-1A44-A64D-B478675C1732}"/>
              </c:ext>
            </c:extLst>
          </c:dPt>
          <c:dPt>
            <c:idx val="3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F-485C-1A44-A64D-B478675C1732}"/>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1-485C-1A44-A64D-B478675C1732}"/>
              </c:ext>
            </c:extLst>
          </c:dPt>
          <c:dPt>
            <c:idx val="3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3-485C-1A44-A64D-B478675C1732}"/>
              </c:ext>
            </c:extLst>
          </c:dPt>
          <c:dPt>
            <c:idx val="3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5-485C-1A44-A64D-B478675C1732}"/>
              </c:ext>
            </c:extLst>
          </c:dPt>
          <c:dPt>
            <c:idx val="5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7-485C-1A44-A64D-B478675C1732}"/>
              </c:ext>
            </c:extLst>
          </c:dPt>
          <c:dPt>
            <c:idx val="5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9-485C-1A44-A64D-B478675C1732}"/>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485C-1A44-A64D-B478675C1732}"/>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30"/>
            <c:spPr>
              <a:solidFill>
                <a:schemeClr val="accent2"/>
              </a:solidFill>
              <a:ln w="9525">
                <a:noFill/>
              </a:ln>
              <a:effectLst/>
            </c:spPr>
          </c:marker>
          <c:xVal>
            <c:numRef>
              <c:f>Sheet1!$A$2:$A$19</c:f>
              <c:numCache>
                <c:formatCode>General</c:formatCode>
                <c:ptCount val="18"/>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numCache>
            </c:numRef>
          </c:xVal>
          <c:yVal>
            <c:numRef>
              <c:f>Sheet1!$B$2:$B$19</c:f>
              <c:numCache>
                <c:formatCode>General</c:formatCode>
                <c:ptCount val="18"/>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numCache>
            </c:numRef>
          </c:yVal>
          <c:smooth val="0"/>
          <c:extLst>
            <c:ext xmlns:c16="http://schemas.microsoft.com/office/drawing/2014/chart" uri="{C3380CC4-5D6E-409C-BE32-E72D297353CC}">
              <c16:uniqueId val="{00000000-BFCC-4F4B-B7BA-EA8FCDAE045D}"/>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1"/>
              </a:solidFill>
              <a:ln w="9525">
                <a:noFill/>
              </a:ln>
              <a:effectLst/>
            </c:spPr>
          </c:marker>
          <c:xVal>
            <c:numRef>
              <c:f>Sheet1!$A$2:$A$19</c:f>
              <c:numCache>
                <c:formatCode>General</c:formatCode>
                <c:ptCount val="18"/>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numCache>
            </c:numRef>
          </c:xVal>
          <c:yVal>
            <c:numRef>
              <c:f>Sheet1!$B$2:$B$19</c:f>
              <c:numCache>
                <c:formatCode>General</c:formatCode>
                <c:ptCount val="18"/>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numCache>
            </c:numRef>
          </c:yVal>
          <c:smooth val="0"/>
          <c:extLst>
            <c:ext xmlns:c16="http://schemas.microsoft.com/office/drawing/2014/chart" uri="{C3380CC4-5D6E-409C-BE32-E72D297353CC}">
              <c16:uniqueId val="{00000000-0118-EE40-A3E7-39E477EF592E}"/>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1"/>
              </a:solidFill>
              <a:ln w="9525">
                <a:noFill/>
              </a:ln>
              <a:effectLst/>
            </c:spPr>
          </c:marker>
          <c:xVal>
            <c:numRef>
              <c:f>Sheet1!$A$2:$A$6</c:f>
              <c:numCache>
                <c:formatCode>General</c:formatCode>
                <c:ptCount val="5"/>
                <c:pt idx="0">
                  <c:v>0.1</c:v>
                </c:pt>
                <c:pt idx="1">
                  <c:v>0.3</c:v>
                </c:pt>
                <c:pt idx="2">
                  <c:v>0.5</c:v>
                </c:pt>
                <c:pt idx="3">
                  <c:v>0.7</c:v>
                </c:pt>
                <c:pt idx="4">
                  <c:v>0.9</c:v>
                </c:pt>
              </c:numCache>
            </c:numRef>
          </c:xVal>
          <c:yVal>
            <c:numRef>
              <c:f>Sheet1!$B$2:$B$6</c:f>
              <c:numCache>
                <c:formatCode>General</c:formatCode>
                <c:ptCount val="5"/>
                <c:pt idx="0">
                  <c:v>0.2</c:v>
                </c:pt>
                <c:pt idx="1">
                  <c:v>0.4</c:v>
                </c:pt>
                <c:pt idx="2">
                  <c:v>0.6</c:v>
                </c:pt>
                <c:pt idx="3">
                  <c:v>0.8</c:v>
                </c:pt>
                <c:pt idx="4">
                  <c:v>1</c:v>
                </c:pt>
              </c:numCache>
            </c:numRef>
          </c:yVal>
          <c:smooth val="0"/>
          <c:extLst>
            <c:ext xmlns:c16="http://schemas.microsoft.com/office/drawing/2014/chart" uri="{C3380CC4-5D6E-409C-BE32-E72D297353CC}">
              <c16:uniqueId val="{00000000-41BA-C942-9340-E75D2EB4AAAC}"/>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2"/>
              </a:solidFill>
              <a:ln w="9525">
                <a:noFill/>
              </a:ln>
              <a:effectLst/>
            </c:spPr>
          </c:marker>
          <c:xVal>
            <c:numRef>
              <c:f>Sheet1!$A$2:$A$6</c:f>
              <c:numCache>
                <c:formatCode>General</c:formatCode>
                <c:ptCount val="5"/>
                <c:pt idx="0">
                  <c:v>0.1</c:v>
                </c:pt>
                <c:pt idx="1">
                  <c:v>0.3</c:v>
                </c:pt>
                <c:pt idx="2">
                  <c:v>0.5</c:v>
                </c:pt>
                <c:pt idx="3">
                  <c:v>0.7</c:v>
                </c:pt>
                <c:pt idx="4">
                  <c:v>0.9</c:v>
                </c:pt>
              </c:numCache>
            </c:numRef>
          </c:xVal>
          <c:yVal>
            <c:numRef>
              <c:f>Sheet1!$B$2:$B$6</c:f>
              <c:numCache>
                <c:formatCode>General</c:formatCode>
                <c:ptCount val="5"/>
                <c:pt idx="0">
                  <c:v>0.2</c:v>
                </c:pt>
                <c:pt idx="1">
                  <c:v>0.4</c:v>
                </c:pt>
                <c:pt idx="2">
                  <c:v>0.6</c:v>
                </c:pt>
                <c:pt idx="3">
                  <c:v>0.8</c:v>
                </c:pt>
                <c:pt idx="4">
                  <c:v>1</c:v>
                </c:pt>
              </c:numCache>
            </c:numRef>
          </c:yVal>
          <c:smooth val="0"/>
          <c:extLst>
            <c:ext xmlns:c16="http://schemas.microsoft.com/office/drawing/2014/chart" uri="{C3380CC4-5D6E-409C-BE32-E72D297353CC}">
              <c16:uniqueId val="{00000000-41BA-C942-9340-E75D2EB4AAAC}"/>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1"/>
              </a:solidFill>
              <a:ln w="9525">
                <a:noFill/>
              </a:ln>
              <a:effectLst/>
            </c:spPr>
          </c:marker>
          <c:dPt>
            <c:idx val="1"/>
            <c:marker>
              <c:symbol val="circle"/>
              <c:size val="30"/>
              <c:spPr>
                <a:solidFill>
                  <a:schemeClr val="accent2"/>
                </a:solidFill>
                <a:ln w="9525">
                  <a:noFill/>
                </a:ln>
                <a:effectLst/>
              </c:spPr>
            </c:marker>
            <c:bubble3D val="0"/>
            <c:extLst>
              <c:ext xmlns:c16="http://schemas.microsoft.com/office/drawing/2014/chart" uri="{C3380CC4-5D6E-409C-BE32-E72D297353CC}">
                <c16:uniqueId val="{00000001-EEF8-B647-AF92-3CAC22A50E17}"/>
              </c:ext>
            </c:extLst>
          </c:dPt>
          <c:dPt>
            <c:idx val="2"/>
            <c:marker>
              <c:symbol val="circle"/>
              <c:size val="30"/>
              <c:spPr>
                <a:solidFill>
                  <a:schemeClr val="accent3"/>
                </a:solidFill>
                <a:ln w="9525">
                  <a:noFill/>
                </a:ln>
                <a:effectLst/>
              </c:spPr>
            </c:marker>
            <c:bubble3D val="0"/>
            <c:extLst>
              <c:ext xmlns:c16="http://schemas.microsoft.com/office/drawing/2014/chart" uri="{C3380CC4-5D6E-409C-BE32-E72D297353CC}">
                <c16:uniqueId val="{00000002-EEF8-B647-AF92-3CAC22A50E17}"/>
              </c:ext>
            </c:extLst>
          </c:dPt>
          <c:xVal>
            <c:numRef>
              <c:f>Sheet1!$A$2:$A$4</c:f>
              <c:numCache>
                <c:formatCode>General</c:formatCode>
                <c:ptCount val="3"/>
                <c:pt idx="0">
                  <c:v>0.1</c:v>
                </c:pt>
                <c:pt idx="1">
                  <c:v>0.6</c:v>
                </c:pt>
                <c:pt idx="2">
                  <c:v>0.9</c:v>
                </c:pt>
              </c:numCache>
            </c:numRef>
          </c:xVal>
          <c:yVal>
            <c:numRef>
              <c:f>Sheet1!$B$2:$B$4</c:f>
              <c:numCache>
                <c:formatCode>General</c:formatCode>
                <c:ptCount val="3"/>
                <c:pt idx="0">
                  <c:v>0.2</c:v>
                </c:pt>
                <c:pt idx="1">
                  <c:v>0.9</c:v>
                </c:pt>
                <c:pt idx="2">
                  <c:v>1</c:v>
                </c:pt>
              </c:numCache>
            </c:numRef>
          </c:yVal>
          <c:smooth val="0"/>
          <c:extLst>
            <c:ext xmlns:c16="http://schemas.microsoft.com/office/drawing/2014/chart" uri="{C3380CC4-5D6E-409C-BE32-E72D297353CC}">
              <c16:uniqueId val="{00000000-EEF8-B647-AF92-3CAC22A50E17}"/>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1"/>
              </a:solidFill>
              <a:ln w="9525">
                <a:noFill/>
              </a:ln>
              <a:effectLst/>
            </c:spPr>
          </c:marker>
          <c:dPt>
            <c:idx val="0"/>
            <c:marker>
              <c:symbol val="circle"/>
              <c:size val="30"/>
              <c:spPr>
                <a:solidFill>
                  <a:schemeClr val="accent4"/>
                </a:solidFill>
                <a:ln w="9525">
                  <a:noFill/>
                </a:ln>
                <a:effectLst/>
              </c:spPr>
            </c:marker>
            <c:bubble3D val="0"/>
            <c:extLst>
              <c:ext xmlns:c16="http://schemas.microsoft.com/office/drawing/2014/chart" uri="{C3380CC4-5D6E-409C-BE32-E72D297353CC}">
                <c16:uniqueId val="{00000004-0E73-644E-AB9A-9BBB19206745}"/>
              </c:ext>
            </c:extLst>
          </c:dPt>
          <c:dPt>
            <c:idx val="1"/>
            <c:marker>
              <c:symbol val="circle"/>
              <c:size val="30"/>
              <c:spPr>
                <a:solidFill>
                  <a:schemeClr val="accent3"/>
                </a:solidFill>
                <a:ln w="9525">
                  <a:noFill/>
                </a:ln>
                <a:effectLst/>
              </c:spPr>
            </c:marker>
            <c:bubble3D val="0"/>
            <c:extLst>
              <c:ext xmlns:c16="http://schemas.microsoft.com/office/drawing/2014/chart" uri="{C3380CC4-5D6E-409C-BE32-E72D297353CC}">
                <c16:uniqueId val="{00000003-0E73-644E-AB9A-9BBB19206745}"/>
              </c:ext>
            </c:extLst>
          </c:dPt>
          <c:dPt>
            <c:idx val="2"/>
            <c:marker>
              <c:symbol val="circle"/>
              <c:size val="30"/>
              <c:spPr>
                <a:solidFill>
                  <a:schemeClr val="accent2"/>
                </a:solidFill>
                <a:ln w="9525">
                  <a:noFill/>
                </a:ln>
                <a:effectLst/>
              </c:spPr>
            </c:marker>
            <c:bubble3D val="0"/>
            <c:extLst>
              <c:ext xmlns:c16="http://schemas.microsoft.com/office/drawing/2014/chart" uri="{C3380CC4-5D6E-409C-BE32-E72D297353CC}">
                <c16:uniqueId val="{00000002-0E73-644E-AB9A-9BBB19206745}"/>
              </c:ext>
            </c:extLst>
          </c:dPt>
          <c:dPt>
            <c:idx val="3"/>
            <c:marker>
              <c:symbol val="circle"/>
              <c:size val="30"/>
              <c:spPr>
                <a:solidFill>
                  <a:schemeClr val="accent1"/>
                </a:solidFill>
                <a:ln w="9525">
                  <a:noFill/>
                </a:ln>
                <a:effectLst/>
              </c:spPr>
            </c:marker>
            <c:bubble3D val="0"/>
            <c:extLst>
              <c:ext xmlns:c16="http://schemas.microsoft.com/office/drawing/2014/chart" uri="{C3380CC4-5D6E-409C-BE32-E72D297353CC}">
                <c16:uniqueId val="{00000001-0E73-644E-AB9A-9BBB19206745}"/>
              </c:ext>
            </c:extLst>
          </c:dPt>
          <c:xVal>
            <c:numRef>
              <c:f>Sheet1!$A$2:$A$5</c:f>
              <c:numCache>
                <c:formatCode>General</c:formatCode>
                <c:ptCount val="4"/>
                <c:pt idx="0">
                  <c:v>2</c:v>
                </c:pt>
                <c:pt idx="1">
                  <c:v>1</c:v>
                </c:pt>
                <c:pt idx="2">
                  <c:v>3</c:v>
                </c:pt>
                <c:pt idx="3">
                  <c:v>2</c:v>
                </c:pt>
              </c:numCache>
            </c:numRef>
          </c:xVal>
          <c:yVal>
            <c:numRef>
              <c:f>Sheet1!$B$2:$B$5</c:f>
              <c:numCache>
                <c:formatCode>General</c:formatCode>
                <c:ptCount val="4"/>
                <c:pt idx="0">
                  <c:v>2</c:v>
                </c:pt>
                <c:pt idx="1">
                  <c:v>2</c:v>
                </c:pt>
                <c:pt idx="2">
                  <c:v>4</c:v>
                </c:pt>
                <c:pt idx="3">
                  <c:v>6</c:v>
                </c:pt>
              </c:numCache>
            </c:numRef>
          </c:yVal>
          <c:smooth val="0"/>
          <c:extLst>
            <c:ext xmlns:c16="http://schemas.microsoft.com/office/drawing/2014/chart" uri="{C3380CC4-5D6E-409C-BE32-E72D297353CC}">
              <c16:uniqueId val="{00000000-0E73-644E-AB9A-9BBB19206745}"/>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30"/>
            <c:spPr>
              <a:solidFill>
                <a:schemeClr val="accent1"/>
              </a:solidFill>
              <a:ln w="9525">
                <a:noFill/>
              </a:ln>
              <a:effectLst/>
            </c:spPr>
          </c:marker>
          <c:dPt>
            <c:idx val="0"/>
            <c:marker>
              <c:symbol val="circle"/>
              <c:size val="30"/>
              <c:spPr>
                <a:solidFill>
                  <a:schemeClr val="accent3"/>
                </a:solidFill>
                <a:ln w="9525">
                  <a:noFill/>
                </a:ln>
                <a:effectLst/>
              </c:spPr>
            </c:marker>
            <c:bubble3D val="0"/>
            <c:extLst>
              <c:ext xmlns:c16="http://schemas.microsoft.com/office/drawing/2014/chart" uri="{C3380CC4-5D6E-409C-BE32-E72D297353CC}">
                <c16:uniqueId val="{00000002-A07A-814A-9EC4-2CF42EE33C60}"/>
              </c:ext>
            </c:extLst>
          </c:dPt>
          <c:dPt>
            <c:idx val="1"/>
            <c:marker>
              <c:symbol val="circle"/>
              <c:size val="30"/>
              <c:spPr>
                <a:solidFill>
                  <a:schemeClr val="accent2"/>
                </a:solidFill>
                <a:ln w="9525">
                  <a:noFill/>
                </a:ln>
                <a:effectLst/>
              </c:spPr>
            </c:marker>
            <c:bubble3D val="0"/>
            <c:extLst>
              <c:ext xmlns:c16="http://schemas.microsoft.com/office/drawing/2014/chart" uri="{C3380CC4-5D6E-409C-BE32-E72D297353CC}">
                <c16:uniqueId val="{00000001-A07A-814A-9EC4-2CF42EE33C60}"/>
              </c:ext>
            </c:extLst>
          </c:dPt>
          <c:dPt>
            <c:idx val="2"/>
            <c:marker>
              <c:symbol val="circle"/>
              <c:size val="30"/>
              <c:spPr>
                <a:solidFill>
                  <a:schemeClr val="accent4"/>
                </a:solidFill>
                <a:ln w="9525">
                  <a:noFill/>
                </a:ln>
                <a:effectLst/>
              </c:spPr>
            </c:marker>
            <c:bubble3D val="0"/>
            <c:extLst>
              <c:ext xmlns:c16="http://schemas.microsoft.com/office/drawing/2014/chart" uri="{C3380CC4-5D6E-409C-BE32-E72D297353CC}">
                <c16:uniqueId val="{00000003-A07A-814A-9EC4-2CF42EE33C60}"/>
              </c:ext>
            </c:extLst>
          </c:dPt>
          <c:xVal>
            <c:numRef>
              <c:f>Sheet1!$A$2:$A$5</c:f>
              <c:numCache>
                <c:formatCode>General</c:formatCode>
                <c:ptCount val="4"/>
                <c:pt idx="0">
                  <c:v>2</c:v>
                </c:pt>
                <c:pt idx="1">
                  <c:v>1.8</c:v>
                </c:pt>
                <c:pt idx="2">
                  <c:v>2.6</c:v>
                </c:pt>
                <c:pt idx="3">
                  <c:v>1</c:v>
                </c:pt>
              </c:numCache>
            </c:numRef>
          </c:xVal>
          <c:yVal>
            <c:numRef>
              <c:f>Sheet1!$B$2:$B$5</c:f>
              <c:numCache>
                <c:formatCode>General</c:formatCode>
                <c:ptCount val="4"/>
                <c:pt idx="0">
                  <c:v>6</c:v>
                </c:pt>
                <c:pt idx="1">
                  <c:v>3.2</c:v>
                </c:pt>
                <c:pt idx="2">
                  <c:v>0.8</c:v>
                </c:pt>
                <c:pt idx="3">
                  <c:v>3</c:v>
                </c:pt>
              </c:numCache>
            </c:numRef>
          </c:yVal>
          <c:smooth val="0"/>
          <c:extLst>
            <c:ext xmlns:c16="http://schemas.microsoft.com/office/drawing/2014/chart" uri="{C3380CC4-5D6E-409C-BE32-E72D297353CC}">
              <c16:uniqueId val="{00000000-A07A-814A-9EC4-2CF42EE33C60}"/>
            </c:ext>
          </c:extLst>
        </c:ser>
        <c:dLbls>
          <c:showLegendKey val="0"/>
          <c:showVal val="0"/>
          <c:showCatName val="0"/>
          <c:showSerName val="0"/>
          <c:showPercent val="0"/>
          <c:showBubbleSize val="0"/>
        </c:dLbls>
        <c:axId val="755748447"/>
        <c:axId val="755750079"/>
      </c:scatterChart>
      <c:valAx>
        <c:axId val="755748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755750079"/>
        <c:crosses val="autoZero"/>
        <c:crossBetween val="midCat"/>
      </c:valAx>
      <c:valAx>
        <c:axId val="755750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7557484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2806-2147-B3F1-B604E6A8F8E8}"/>
              </c:ext>
            </c:extLst>
          </c:dPt>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3087-D749-A532-B057ECD5B8E0}"/>
              </c:ext>
            </c:extLst>
          </c:dPt>
          <c:dPt>
            <c:idx val="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3087-D749-A532-B057ECD5B8E0}"/>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3087-D749-A532-B057ECD5B8E0}"/>
              </c:ext>
            </c:extLst>
          </c:dPt>
          <c:dPt>
            <c:idx val="4"/>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2806-2147-B3F1-B604E6A8F8E8}"/>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3087-D749-A532-B057ECD5B8E0}"/>
              </c:ext>
            </c:extLst>
          </c:dPt>
          <c:dPt>
            <c:idx val="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2806-2147-B3F1-B604E6A8F8E8}"/>
              </c:ext>
            </c:extLst>
          </c:dPt>
          <c:dPt>
            <c:idx val="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2806-2147-B3F1-B604E6A8F8E8}"/>
              </c:ext>
            </c:extLst>
          </c:dPt>
          <c:dPt>
            <c:idx val="1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2806-2147-B3F1-B604E6A8F8E8}"/>
              </c:ext>
            </c:extLst>
          </c:dPt>
          <c:dPt>
            <c:idx val="1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2806-2147-B3F1-B604E6A8F8E8}"/>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3087-D749-A532-B057ECD5B8E0}"/>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3087-D749-A532-B057ECD5B8E0}"/>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3087-D749-A532-B057ECD5B8E0}"/>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3087-D749-A532-B057ECD5B8E0}"/>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3087-D749-A532-B057ECD5B8E0}"/>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3087-D749-A532-B057ECD5B8E0}"/>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B-3087-D749-A532-B057ECD5B8E0}"/>
              </c:ext>
            </c:extLst>
          </c:dPt>
          <c:dPt>
            <c:idx val="4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3-2806-2147-B3F1-B604E6A8F8E8}"/>
              </c:ext>
            </c:extLst>
          </c:dPt>
          <c:dPt>
            <c:idx val="4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2806-2147-B3F1-B604E6A8F8E8}"/>
              </c:ext>
            </c:extLst>
          </c:dPt>
          <c:xVal>
            <c:numRef>
              <c:f>Sheet1!$A$2:$A$47</c:f>
              <c:numCache>
                <c:formatCode>General</c:formatCode>
                <c:ptCount val="46"/>
                <c:pt idx="0">
                  <c:v>3.5</c:v>
                </c:pt>
                <c:pt idx="1">
                  <c:v>4</c:v>
                </c:pt>
                <c:pt idx="2">
                  <c:v>1.2</c:v>
                </c:pt>
                <c:pt idx="3">
                  <c:v>2.2000000000000002</c:v>
                </c:pt>
                <c:pt idx="4">
                  <c:v>3.3</c:v>
                </c:pt>
                <c:pt idx="5">
                  <c:v>4.5</c:v>
                </c:pt>
                <c:pt idx="6">
                  <c:v>1.1000000000000001</c:v>
                </c:pt>
                <c:pt idx="7">
                  <c:v>1.3</c:v>
                </c:pt>
                <c:pt idx="8">
                  <c:v>1.5</c:v>
                </c:pt>
                <c:pt idx="9">
                  <c:v>1.7</c:v>
                </c:pt>
                <c:pt idx="10">
                  <c:v>1.9</c:v>
                </c:pt>
                <c:pt idx="11">
                  <c:v>0.1</c:v>
                </c:pt>
                <c:pt idx="12">
                  <c:v>0.4</c:v>
                </c:pt>
                <c:pt idx="13">
                  <c:v>0.5</c:v>
                </c:pt>
                <c:pt idx="14">
                  <c:v>0.6</c:v>
                </c:pt>
                <c:pt idx="15">
                  <c:v>0.7</c:v>
                </c:pt>
                <c:pt idx="16">
                  <c:v>4</c:v>
                </c:pt>
                <c:pt idx="17">
                  <c:v>1.2</c:v>
                </c:pt>
                <c:pt idx="18">
                  <c:v>2.2000000000000002</c:v>
                </c:pt>
                <c:pt idx="19">
                  <c:v>3.3</c:v>
                </c:pt>
                <c:pt idx="20">
                  <c:v>4.5</c:v>
                </c:pt>
                <c:pt idx="21">
                  <c:v>1.1000000000000001</c:v>
                </c:pt>
                <c:pt idx="22">
                  <c:v>2</c:v>
                </c:pt>
                <c:pt idx="23">
                  <c:v>0.6</c:v>
                </c:pt>
                <c:pt idx="24">
                  <c:v>0.7</c:v>
                </c:pt>
                <c:pt idx="25">
                  <c:v>1.4</c:v>
                </c:pt>
                <c:pt idx="26">
                  <c:v>1.6</c:v>
                </c:pt>
                <c:pt idx="27">
                  <c:v>1.8</c:v>
                </c:pt>
                <c:pt idx="28">
                  <c:v>1.8</c:v>
                </c:pt>
                <c:pt idx="29">
                  <c:v>1.6</c:v>
                </c:pt>
                <c:pt idx="30">
                  <c:v>1.8</c:v>
                </c:pt>
                <c:pt idx="31">
                  <c:v>2.1</c:v>
                </c:pt>
                <c:pt idx="32">
                  <c:v>0.2</c:v>
                </c:pt>
                <c:pt idx="33">
                  <c:v>0.6</c:v>
                </c:pt>
                <c:pt idx="34">
                  <c:v>0.4</c:v>
                </c:pt>
                <c:pt idx="35">
                  <c:v>0.5</c:v>
                </c:pt>
                <c:pt idx="36">
                  <c:v>0.1</c:v>
                </c:pt>
                <c:pt idx="37">
                  <c:v>0.2</c:v>
                </c:pt>
                <c:pt idx="38">
                  <c:v>0.3</c:v>
                </c:pt>
                <c:pt idx="39">
                  <c:v>0.4</c:v>
                </c:pt>
                <c:pt idx="40">
                  <c:v>1</c:v>
                </c:pt>
                <c:pt idx="41">
                  <c:v>2</c:v>
                </c:pt>
                <c:pt idx="42">
                  <c:v>3</c:v>
                </c:pt>
                <c:pt idx="43">
                  <c:v>4</c:v>
                </c:pt>
                <c:pt idx="44">
                  <c:v>5</c:v>
                </c:pt>
                <c:pt idx="45">
                  <c:v>6</c:v>
                </c:pt>
              </c:numCache>
            </c:numRef>
          </c:xVal>
          <c:yVal>
            <c:numRef>
              <c:f>Sheet1!$B$2:$B$47</c:f>
              <c:numCache>
                <c:formatCode>General</c:formatCode>
                <c:ptCount val="46"/>
                <c:pt idx="0">
                  <c:v>4</c:v>
                </c:pt>
                <c:pt idx="1">
                  <c:v>2</c:v>
                </c:pt>
                <c:pt idx="2">
                  <c:v>4</c:v>
                </c:pt>
                <c:pt idx="3">
                  <c:v>6</c:v>
                </c:pt>
                <c:pt idx="4">
                  <c:v>4</c:v>
                </c:pt>
                <c:pt idx="5">
                  <c:v>1</c:v>
                </c:pt>
                <c:pt idx="6">
                  <c:v>1.2</c:v>
                </c:pt>
                <c:pt idx="7">
                  <c:v>1.4</c:v>
                </c:pt>
                <c:pt idx="8">
                  <c:v>1.6</c:v>
                </c:pt>
                <c:pt idx="9">
                  <c:v>1.8</c:v>
                </c:pt>
                <c:pt idx="10">
                  <c:v>2.1</c:v>
                </c:pt>
                <c:pt idx="11">
                  <c:v>0.2</c:v>
                </c:pt>
                <c:pt idx="12">
                  <c:v>1</c:v>
                </c:pt>
                <c:pt idx="13">
                  <c:v>2</c:v>
                </c:pt>
                <c:pt idx="14">
                  <c:v>0.6</c:v>
                </c:pt>
                <c:pt idx="15">
                  <c:v>0.7</c:v>
                </c:pt>
                <c:pt idx="16">
                  <c:v>1.4</c:v>
                </c:pt>
                <c:pt idx="17">
                  <c:v>1.6</c:v>
                </c:pt>
                <c:pt idx="18">
                  <c:v>1.8</c:v>
                </c:pt>
                <c:pt idx="19">
                  <c:v>2.1</c:v>
                </c:pt>
                <c:pt idx="20">
                  <c:v>0.2</c:v>
                </c:pt>
                <c:pt idx="21">
                  <c:v>0.6</c:v>
                </c:pt>
                <c:pt idx="22">
                  <c:v>0.4</c:v>
                </c:pt>
                <c:pt idx="23">
                  <c:v>0.5</c:v>
                </c:pt>
                <c:pt idx="24">
                  <c:v>0.6</c:v>
                </c:pt>
                <c:pt idx="25">
                  <c:v>0.7</c:v>
                </c:pt>
                <c:pt idx="26">
                  <c:v>4</c:v>
                </c:pt>
                <c:pt idx="27">
                  <c:v>1.2</c:v>
                </c:pt>
                <c:pt idx="28">
                  <c:v>2.2000000000000002</c:v>
                </c:pt>
                <c:pt idx="29">
                  <c:v>0.1</c:v>
                </c:pt>
                <c:pt idx="30">
                  <c:v>0.4</c:v>
                </c:pt>
                <c:pt idx="31">
                  <c:v>0.5</c:v>
                </c:pt>
                <c:pt idx="32">
                  <c:v>0.6</c:v>
                </c:pt>
                <c:pt idx="33">
                  <c:v>0.7</c:v>
                </c:pt>
                <c:pt idx="34">
                  <c:v>4</c:v>
                </c:pt>
                <c:pt idx="35">
                  <c:v>1.2</c:v>
                </c:pt>
                <c:pt idx="36">
                  <c:v>0.5</c:v>
                </c:pt>
                <c:pt idx="37">
                  <c:v>1</c:v>
                </c:pt>
                <c:pt idx="38">
                  <c:v>1.5</c:v>
                </c:pt>
                <c:pt idx="39">
                  <c:v>2</c:v>
                </c:pt>
                <c:pt idx="40">
                  <c:v>7</c:v>
                </c:pt>
                <c:pt idx="41">
                  <c:v>8</c:v>
                </c:pt>
                <c:pt idx="42">
                  <c:v>9</c:v>
                </c:pt>
                <c:pt idx="43">
                  <c:v>10</c:v>
                </c:pt>
                <c:pt idx="44">
                  <c:v>11</c:v>
                </c:pt>
                <c:pt idx="45">
                  <c:v>12</c:v>
                </c:pt>
              </c:numCache>
            </c:numRef>
          </c:yVal>
          <c:smooth val="0"/>
          <c:extLst>
            <c:ext xmlns:c16="http://schemas.microsoft.com/office/drawing/2014/chart" uri="{C3380CC4-5D6E-409C-BE32-E72D297353CC}">
              <c16:uniqueId val="{00000034-3087-D749-A532-B057ECD5B8E0}"/>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10"/>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2"/>
              </a:solidFill>
              <a:ln w="9525">
                <a:noFill/>
              </a:ln>
              <a:effectLst/>
            </c:spPr>
          </c:marker>
          <c:dPt>
            <c:idx val="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1-BDFD-064B-8535-5763921FF105}"/>
              </c:ext>
            </c:extLst>
          </c:dPt>
          <c:dPt>
            <c:idx val="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1-3087-D749-A532-B057ECD5B8E0}"/>
              </c:ext>
            </c:extLst>
          </c:dPt>
          <c:dPt>
            <c:idx val="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3-3087-D749-A532-B057ECD5B8E0}"/>
              </c:ext>
            </c:extLst>
          </c:dPt>
          <c:dPt>
            <c:idx val="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5-3087-D749-A532-B057ECD5B8E0}"/>
              </c:ext>
            </c:extLst>
          </c:dPt>
          <c:dPt>
            <c:idx val="4"/>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9-BDFD-064B-8535-5763921FF105}"/>
              </c:ext>
            </c:extLst>
          </c:dPt>
          <c:dPt>
            <c:idx val="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7-3087-D749-A532-B057ECD5B8E0}"/>
              </c:ext>
            </c:extLst>
          </c:dPt>
          <c:dPt>
            <c:idx val="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D-BDFD-064B-8535-5763921FF105}"/>
              </c:ext>
            </c:extLst>
          </c:dPt>
          <c:dPt>
            <c:idx val="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F-BDFD-064B-8535-5763921FF105}"/>
              </c:ext>
            </c:extLst>
          </c:dPt>
          <c:dPt>
            <c:idx val="1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1-BDFD-064B-8535-5763921FF105}"/>
              </c:ext>
            </c:extLst>
          </c:dPt>
          <c:dPt>
            <c:idx val="1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3-BDFD-064B-8535-5763921FF105}"/>
              </c:ext>
            </c:extLst>
          </c:dPt>
          <c:dPt>
            <c:idx val="1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9-3087-D749-A532-B057ECD5B8E0}"/>
              </c:ext>
            </c:extLst>
          </c:dPt>
          <c:dPt>
            <c:idx val="1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3087-D749-A532-B057ECD5B8E0}"/>
              </c:ext>
            </c:extLst>
          </c:dPt>
          <c:dPt>
            <c:idx val="1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D-3087-D749-A532-B057ECD5B8E0}"/>
              </c:ext>
            </c:extLst>
          </c:dPt>
          <c:dPt>
            <c:idx val="1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1-3087-D749-A532-B057ECD5B8E0}"/>
              </c:ext>
            </c:extLst>
          </c:dPt>
          <c:dPt>
            <c:idx val="1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3-3087-D749-A532-B057ECD5B8E0}"/>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F-3087-D749-A532-B057ECD5B8E0}"/>
              </c:ext>
            </c:extLst>
          </c:dPt>
          <c:dPt>
            <c:idx val="3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B-3087-D749-A532-B057ECD5B8E0}"/>
              </c:ext>
            </c:extLst>
          </c:dPt>
          <c:dPt>
            <c:idx val="4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3-BDFD-064B-8535-5763921FF105}"/>
              </c:ext>
            </c:extLst>
          </c:dPt>
          <c:dPt>
            <c:idx val="4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5-BDFD-064B-8535-5763921FF105}"/>
              </c:ext>
            </c:extLst>
          </c:dPt>
          <c:xVal>
            <c:numRef>
              <c:f>Sheet1!$A$2:$A$47</c:f>
              <c:numCache>
                <c:formatCode>General</c:formatCode>
                <c:ptCount val="46"/>
                <c:pt idx="0">
                  <c:v>3.5</c:v>
                </c:pt>
                <c:pt idx="1">
                  <c:v>4</c:v>
                </c:pt>
                <c:pt idx="2">
                  <c:v>1.2</c:v>
                </c:pt>
                <c:pt idx="3">
                  <c:v>2.2000000000000002</c:v>
                </c:pt>
                <c:pt idx="4">
                  <c:v>3.3</c:v>
                </c:pt>
                <c:pt idx="5">
                  <c:v>4.5</c:v>
                </c:pt>
                <c:pt idx="6">
                  <c:v>1.1000000000000001</c:v>
                </c:pt>
                <c:pt idx="7">
                  <c:v>1.3</c:v>
                </c:pt>
                <c:pt idx="8">
                  <c:v>1.5</c:v>
                </c:pt>
                <c:pt idx="9">
                  <c:v>1.7</c:v>
                </c:pt>
                <c:pt idx="10">
                  <c:v>1.9</c:v>
                </c:pt>
                <c:pt idx="11">
                  <c:v>0.1</c:v>
                </c:pt>
                <c:pt idx="12">
                  <c:v>0.4</c:v>
                </c:pt>
                <c:pt idx="13">
                  <c:v>0.5</c:v>
                </c:pt>
                <c:pt idx="14">
                  <c:v>0.6</c:v>
                </c:pt>
                <c:pt idx="15">
                  <c:v>0.7</c:v>
                </c:pt>
                <c:pt idx="16">
                  <c:v>4</c:v>
                </c:pt>
                <c:pt idx="17">
                  <c:v>1.2</c:v>
                </c:pt>
                <c:pt idx="18">
                  <c:v>2.2000000000000002</c:v>
                </c:pt>
                <c:pt idx="19">
                  <c:v>3.3</c:v>
                </c:pt>
                <c:pt idx="20">
                  <c:v>4.5</c:v>
                </c:pt>
                <c:pt idx="21">
                  <c:v>1.1000000000000001</c:v>
                </c:pt>
                <c:pt idx="22">
                  <c:v>2</c:v>
                </c:pt>
                <c:pt idx="23">
                  <c:v>0.6</c:v>
                </c:pt>
                <c:pt idx="24">
                  <c:v>0.7</c:v>
                </c:pt>
                <c:pt idx="25">
                  <c:v>1.4</c:v>
                </c:pt>
                <c:pt idx="26">
                  <c:v>1.6</c:v>
                </c:pt>
                <c:pt idx="27">
                  <c:v>1.8</c:v>
                </c:pt>
                <c:pt idx="28">
                  <c:v>1.8</c:v>
                </c:pt>
                <c:pt idx="29">
                  <c:v>1.6</c:v>
                </c:pt>
                <c:pt idx="30">
                  <c:v>1.8</c:v>
                </c:pt>
                <c:pt idx="31">
                  <c:v>2.1</c:v>
                </c:pt>
                <c:pt idx="32">
                  <c:v>0.2</c:v>
                </c:pt>
                <c:pt idx="33">
                  <c:v>0.6</c:v>
                </c:pt>
                <c:pt idx="34">
                  <c:v>0.4</c:v>
                </c:pt>
                <c:pt idx="35">
                  <c:v>0.5</c:v>
                </c:pt>
                <c:pt idx="36">
                  <c:v>0.1</c:v>
                </c:pt>
                <c:pt idx="37">
                  <c:v>0.2</c:v>
                </c:pt>
                <c:pt idx="38">
                  <c:v>0.3</c:v>
                </c:pt>
                <c:pt idx="39">
                  <c:v>0.4</c:v>
                </c:pt>
                <c:pt idx="40">
                  <c:v>1</c:v>
                </c:pt>
                <c:pt idx="41">
                  <c:v>2</c:v>
                </c:pt>
                <c:pt idx="42">
                  <c:v>3</c:v>
                </c:pt>
                <c:pt idx="43">
                  <c:v>4</c:v>
                </c:pt>
                <c:pt idx="44">
                  <c:v>5</c:v>
                </c:pt>
                <c:pt idx="45">
                  <c:v>6</c:v>
                </c:pt>
              </c:numCache>
            </c:numRef>
          </c:xVal>
          <c:yVal>
            <c:numRef>
              <c:f>Sheet1!$B$2:$B$47</c:f>
              <c:numCache>
                <c:formatCode>General</c:formatCode>
                <c:ptCount val="46"/>
                <c:pt idx="0">
                  <c:v>4</c:v>
                </c:pt>
                <c:pt idx="1">
                  <c:v>2</c:v>
                </c:pt>
                <c:pt idx="2">
                  <c:v>4</c:v>
                </c:pt>
                <c:pt idx="3">
                  <c:v>6</c:v>
                </c:pt>
                <c:pt idx="4">
                  <c:v>4</c:v>
                </c:pt>
                <c:pt idx="5">
                  <c:v>1</c:v>
                </c:pt>
                <c:pt idx="6">
                  <c:v>1.2</c:v>
                </c:pt>
                <c:pt idx="7">
                  <c:v>1.4</c:v>
                </c:pt>
                <c:pt idx="8">
                  <c:v>1.6</c:v>
                </c:pt>
                <c:pt idx="9">
                  <c:v>1.8</c:v>
                </c:pt>
                <c:pt idx="10">
                  <c:v>2.1</c:v>
                </c:pt>
                <c:pt idx="11">
                  <c:v>0.2</c:v>
                </c:pt>
                <c:pt idx="12">
                  <c:v>1</c:v>
                </c:pt>
                <c:pt idx="13">
                  <c:v>2</c:v>
                </c:pt>
                <c:pt idx="14">
                  <c:v>0.6</c:v>
                </c:pt>
                <c:pt idx="15">
                  <c:v>0.7</c:v>
                </c:pt>
                <c:pt idx="16">
                  <c:v>1.4</c:v>
                </c:pt>
                <c:pt idx="17">
                  <c:v>1.6</c:v>
                </c:pt>
                <c:pt idx="18">
                  <c:v>1.8</c:v>
                </c:pt>
                <c:pt idx="19">
                  <c:v>2.1</c:v>
                </c:pt>
                <c:pt idx="20">
                  <c:v>0.2</c:v>
                </c:pt>
                <c:pt idx="21">
                  <c:v>0.6</c:v>
                </c:pt>
                <c:pt idx="22">
                  <c:v>0.4</c:v>
                </c:pt>
                <c:pt idx="23">
                  <c:v>0.5</c:v>
                </c:pt>
                <c:pt idx="24">
                  <c:v>0.6</c:v>
                </c:pt>
                <c:pt idx="25">
                  <c:v>0.7</c:v>
                </c:pt>
                <c:pt idx="26">
                  <c:v>4</c:v>
                </c:pt>
                <c:pt idx="27">
                  <c:v>1.2</c:v>
                </c:pt>
                <c:pt idx="28">
                  <c:v>2.2000000000000002</c:v>
                </c:pt>
                <c:pt idx="29">
                  <c:v>0.1</c:v>
                </c:pt>
                <c:pt idx="30">
                  <c:v>0.4</c:v>
                </c:pt>
                <c:pt idx="31">
                  <c:v>0.5</c:v>
                </c:pt>
                <c:pt idx="32">
                  <c:v>0.6</c:v>
                </c:pt>
                <c:pt idx="33">
                  <c:v>0.7</c:v>
                </c:pt>
                <c:pt idx="34">
                  <c:v>4</c:v>
                </c:pt>
                <c:pt idx="35">
                  <c:v>1.2</c:v>
                </c:pt>
                <c:pt idx="36">
                  <c:v>0.5</c:v>
                </c:pt>
                <c:pt idx="37">
                  <c:v>1</c:v>
                </c:pt>
                <c:pt idx="38">
                  <c:v>1.5</c:v>
                </c:pt>
                <c:pt idx="39">
                  <c:v>2</c:v>
                </c:pt>
                <c:pt idx="40">
                  <c:v>7</c:v>
                </c:pt>
                <c:pt idx="41">
                  <c:v>8</c:v>
                </c:pt>
                <c:pt idx="42">
                  <c:v>9</c:v>
                </c:pt>
                <c:pt idx="43">
                  <c:v>10</c:v>
                </c:pt>
                <c:pt idx="44">
                  <c:v>11</c:v>
                </c:pt>
                <c:pt idx="45">
                  <c:v>12</c:v>
                </c:pt>
              </c:numCache>
            </c:numRef>
          </c:yVal>
          <c:smooth val="0"/>
          <c:extLst>
            <c:ext xmlns:c16="http://schemas.microsoft.com/office/drawing/2014/chart" uri="{C3380CC4-5D6E-409C-BE32-E72D297353CC}">
              <c16:uniqueId val="{00000034-3087-D749-A532-B057ECD5B8E0}"/>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10"/>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2"/>
              </a:solidFill>
              <a:ln w="9525">
                <a:noFill/>
              </a:ln>
              <a:effectLst/>
            </c:spPr>
          </c:marker>
          <c:dPt>
            <c:idx val="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1-95F2-484C-8163-C106D4406AA6}"/>
              </c:ext>
            </c:extLst>
          </c:dPt>
          <c:dPt>
            <c:idx val="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3-95F2-484C-8163-C106D4406AA6}"/>
              </c:ext>
            </c:extLst>
          </c:dPt>
          <c:dPt>
            <c:idx val="5"/>
            <c:marker>
              <c:symbol val="circle"/>
              <c:size val="30"/>
              <c:spPr>
                <a:solidFill>
                  <a:schemeClr val="accent1"/>
                </a:solidFill>
                <a:ln w="9525">
                  <a:noFill/>
                </a:ln>
                <a:effectLst/>
              </c:spPr>
            </c:marker>
            <c:bubble3D val="0"/>
            <c:extLst>
              <c:ext xmlns:c16="http://schemas.microsoft.com/office/drawing/2014/chart" uri="{C3380CC4-5D6E-409C-BE32-E72D297353CC}">
                <c16:uniqueId val="{0000002B-95F2-484C-8163-C106D4406AA6}"/>
              </c:ext>
            </c:extLst>
          </c:dPt>
          <c:dPt>
            <c:idx val="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5-95F2-484C-8163-C106D4406AA6}"/>
              </c:ext>
            </c:extLst>
          </c:dPt>
          <c:dPt>
            <c:idx val="12"/>
            <c:marker>
              <c:symbol val="circle"/>
              <c:size val="30"/>
              <c:spPr>
                <a:solidFill>
                  <a:schemeClr val="accent1"/>
                </a:solidFill>
                <a:ln w="9525">
                  <a:noFill/>
                </a:ln>
                <a:effectLst/>
              </c:spPr>
            </c:marker>
            <c:bubble3D val="0"/>
            <c:extLst>
              <c:ext xmlns:c16="http://schemas.microsoft.com/office/drawing/2014/chart" uri="{C3380CC4-5D6E-409C-BE32-E72D297353CC}">
                <c16:uniqueId val="{0000002E-95F2-484C-8163-C106D4406AA6}"/>
              </c:ext>
            </c:extLst>
          </c:dPt>
          <c:dPt>
            <c:idx val="1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7-95F2-484C-8163-C106D4406AA6}"/>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95F2-484C-8163-C106D4406AA6}"/>
              </c:ext>
            </c:extLst>
          </c:dPt>
          <c:dPt>
            <c:idx val="1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B-95F2-484C-8163-C106D4406AA6}"/>
              </c:ext>
            </c:extLst>
          </c:dPt>
          <c:dPt>
            <c:idx val="1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D-95F2-484C-8163-C106D4406AA6}"/>
              </c:ext>
            </c:extLst>
          </c:dPt>
          <c:dPt>
            <c:idx val="1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F-95F2-484C-8163-C106D4406AA6}"/>
              </c:ext>
            </c:extLst>
          </c:dPt>
          <c:dPt>
            <c:idx val="1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1-95F2-484C-8163-C106D4406AA6}"/>
              </c:ext>
            </c:extLst>
          </c:dPt>
          <c:dPt>
            <c:idx val="2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3-95F2-484C-8163-C106D4406AA6}"/>
              </c:ext>
            </c:extLst>
          </c:dPt>
          <c:dPt>
            <c:idx val="2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5-95F2-484C-8163-C106D4406AA6}"/>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95F2-484C-8163-C106D4406AA6}"/>
              </c:ext>
            </c:extLst>
          </c:dPt>
          <c:dPt>
            <c:idx val="2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9-95F2-484C-8163-C106D4406AA6}"/>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B-95F2-484C-8163-C106D4406AA6}"/>
              </c:ext>
            </c:extLst>
          </c:dPt>
          <c:dPt>
            <c:idx val="2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D-95F2-484C-8163-C106D4406AA6}"/>
              </c:ext>
            </c:extLst>
          </c:dPt>
          <c:dPt>
            <c:idx val="3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F-95F2-484C-8163-C106D4406AA6}"/>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95F2-484C-8163-C106D4406AA6}"/>
              </c:ext>
            </c:extLst>
          </c:dPt>
          <c:dPt>
            <c:idx val="3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3-95F2-484C-8163-C106D4406AA6}"/>
              </c:ext>
            </c:extLst>
          </c:dPt>
          <c:dPt>
            <c:idx val="3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5-95F2-484C-8163-C106D4406AA6}"/>
              </c:ext>
            </c:extLst>
          </c:dPt>
          <c:dPt>
            <c:idx val="39"/>
            <c:marker>
              <c:symbol val="circle"/>
              <c:size val="30"/>
              <c:spPr>
                <a:solidFill>
                  <a:schemeClr val="accent1"/>
                </a:solidFill>
                <a:ln w="9525">
                  <a:noFill/>
                </a:ln>
                <a:effectLst/>
              </c:spPr>
            </c:marker>
            <c:bubble3D val="0"/>
            <c:extLst>
              <c:ext xmlns:c16="http://schemas.microsoft.com/office/drawing/2014/chart" uri="{C3380CC4-5D6E-409C-BE32-E72D297353CC}">
                <c16:uniqueId val="{0000002D-95F2-484C-8163-C106D4406AA6}"/>
              </c:ext>
            </c:extLst>
          </c:dPt>
          <c:dPt>
            <c:idx val="44"/>
            <c:marker>
              <c:symbol val="circle"/>
              <c:size val="30"/>
              <c:spPr>
                <a:solidFill>
                  <a:schemeClr val="accent3"/>
                </a:solidFill>
                <a:ln w="9525">
                  <a:noFill/>
                </a:ln>
                <a:effectLst/>
              </c:spPr>
            </c:marker>
            <c:bubble3D val="0"/>
            <c:extLst>
              <c:ext xmlns:c16="http://schemas.microsoft.com/office/drawing/2014/chart" uri="{C3380CC4-5D6E-409C-BE32-E72D297353CC}">
                <c16:uniqueId val="{0000002F-95F2-484C-8163-C106D4406AA6}"/>
              </c:ext>
            </c:extLst>
          </c:dPt>
          <c:dPt>
            <c:idx val="5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7-95F2-484C-8163-C106D4406AA6}"/>
              </c:ext>
            </c:extLst>
          </c:dPt>
          <c:dPt>
            <c:idx val="54"/>
            <c:marker>
              <c:symbol val="circle"/>
              <c:size val="30"/>
              <c:spPr>
                <a:solidFill>
                  <a:schemeClr val="accent3"/>
                </a:solidFill>
                <a:ln w="9525">
                  <a:noFill/>
                </a:ln>
                <a:effectLst/>
              </c:spPr>
            </c:marker>
            <c:bubble3D val="0"/>
            <c:extLst>
              <c:ext xmlns:c16="http://schemas.microsoft.com/office/drawing/2014/chart" uri="{C3380CC4-5D6E-409C-BE32-E72D297353CC}">
                <c16:uniqueId val="{00000030-95F2-484C-8163-C106D4406AA6}"/>
              </c:ext>
            </c:extLst>
          </c:dPt>
          <c:dPt>
            <c:idx val="55"/>
            <c:marker>
              <c:symbol val="circle"/>
              <c:size val="30"/>
              <c:spPr>
                <a:solidFill>
                  <a:schemeClr val="accent1"/>
                </a:solidFill>
                <a:ln w="9525">
                  <a:noFill/>
                </a:ln>
                <a:effectLst/>
              </c:spPr>
            </c:marker>
            <c:bubble3D val="0"/>
            <c:extLst>
              <c:ext xmlns:c16="http://schemas.microsoft.com/office/drawing/2014/chart" uri="{C3380CC4-5D6E-409C-BE32-E72D297353CC}">
                <c16:uniqueId val="{0000002C-95F2-484C-8163-C106D4406AA6}"/>
              </c:ext>
            </c:extLst>
          </c:dPt>
          <c:dPt>
            <c:idx val="5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9-95F2-484C-8163-C106D4406AA6}"/>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95F2-484C-8163-C106D4406AA6}"/>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DB40-D94A-8581-34EF260371CB}"/>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DB40-D94A-8581-34EF260371CB}"/>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DB40-D94A-8581-34EF260371C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A43A-D249-8A45-7F34AAD7497D}"/>
              </c:ext>
            </c:extLst>
          </c:dPt>
          <c:dPt>
            <c:idx val="2"/>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24-A43A-D249-8A45-7F34AAD7497D}"/>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A43A-D249-8A45-7F34AAD7497D}"/>
              </c:ext>
            </c:extLst>
          </c:dPt>
          <c:dPt>
            <c:idx val="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E-A43A-D249-8A45-7F34AAD7497D}"/>
              </c:ext>
            </c:extLst>
          </c:dPt>
          <c:dPt>
            <c:idx val="10"/>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23-A43A-D249-8A45-7F34AAD7497D}"/>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A43A-D249-8A45-7F34AAD7497D}"/>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A43A-D249-8A45-7F34AAD7497D}"/>
              </c:ext>
            </c:extLst>
          </c:dPt>
          <c:dPt>
            <c:idx val="1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9-A43A-D249-8A45-7F34AAD7497D}"/>
              </c:ext>
            </c:extLst>
          </c:dPt>
          <c:dPt>
            <c:idx val="1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2-A43A-D249-8A45-7F34AAD7497D}"/>
              </c:ext>
            </c:extLst>
          </c:dPt>
          <c:dPt>
            <c:idx val="1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A43A-D249-8A45-7F34AAD7497D}"/>
              </c:ext>
            </c:extLst>
          </c:dPt>
          <c:dPt>
            <c:idx val="1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1-A43A-D249-8A45-7F34AAD7497D}"/>
              </c:ext>
            </c:extLst>
          </c:dPt>
          <c:dPt>
            <c:idx val="2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B-A43A-D249-8A45-7F34AAD7497D}"/>
              </c:ext>
            </c:extLst>
          </c:dPt>
          <c:dPt>
            <c:idx val="21"/>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D-A43A-D249-8A45-7F34AAD7497D}"/>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A43A-D249-8A45-7F34AAD7497D}"/>
              </c:ext>
            </c:extLst>
          </c:dPt>
          <c:dPt>
            <c:idx val="2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F-A43A-D249-8A45-7F34AAD7497D}"/>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A43A-D249-8A45-7F34AAD7497D}"/>
              </c:ext>
            </c:extLst>
          </c:dPt>
          <c:dPt>
            <c:idx val="29"/>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3-A43A-D249-8A45-7F34AAD7497D}"/>
              </c:ext>
            </c:extLst>
          </c:dPt>
          <c:dPt>
            <c:idx val="3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5-A43A-D249-8A45-7F34AAD7497D}"/>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A43A-D249-8A45-7F34AAD7497D}"/>
              </c:ext>
            </c:extLst>
          </c:dPt>
          <c:dPt>
            <c:idx val="33"/>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1F-A43A-D249-8A45-7F34AAD7497D}"/>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A43A-D249-8A45-7F34AAD7497D}"/>
              </c:ext>
            </c:extLst>
          </c:dPt>
          <c:dPt>
            <c:idx val="38"/>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25-A43A-D249-8A45-7F34AAD7497D}"/>
              </c:ext>
            </c:extLst>
          </c:dPt>
          <c:dPt>
            <c:idx val="5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0-A43A-D249-8A45-7F34AAD7497D}"/>
              </c:ext>
            </c:extLst>
          </c:dPt>
          <c:dPt>
            <c:idx val="59"/>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C-A43A-D249-8A45-7F34AAD7497D}"/>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1A-A43A-D249-8A45-7F34AAD7497D}"/>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F511-2B40-946E-724BC61817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11-2B40-946E-724BC61817A7}"/>
              </c:ext>
            </c:extLst>
          </c:dPt>
          <c:cat>
            <c:strRef>
              <c:f>Sheet1!$A$2:$A$3</c:f>
              <c:strCache>
                <c:ptCount val="2"/>
                <c:pt idx="0">
                  <c:v>1st Qtr</c:v>
                </c:pt>
                <c:pt idx="1">
                  <c:v>2nd Qtr</c:v>
                </c:pt>
              </c:strCache>
            </c:strRef>
          </c:cat>
          <c:val>
            <c:numRef>
              <c:f>Sheet1!$B$2:$B$3</c:f>
              <c:numCache>
                <c:formatCode>General</c:formatCode>
                <c:ptCount val="2"/>
                <c:pt idx="0">
                  <c:v>2</c:v>
                </c:pt>
                <c:pt idx="1">
                  <c:v>3.2</c:v>
                </c:pt>
              </c:numCache>
            </c:numRef>
          </c:val>
          <c:extLst>
            <c:ext xmlns:c16="http://schemas.microsoft.com/office/drawing/2014/chart" uri="{C3380CC4-5D6E-409C-BE32-E72D297353CC}">
              <c16:uniqueId val="{00000004-F511-2B40-946E-724BC61817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F511-2B40-946E-724BC61817A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F511-2B40-946E-724BC61817A7}"/>
              </c:ext>
            </c:extLst>
          </c:dPt>
          <c:cat>
            <c:strRef>
              <c:f>Sheet1!$A$2:$A$3</c:f>
              <c:strCache>
                <c:ptCount val="2"/>
                <c:pt idx="0">
                  <c:v>1st Qtr</c:v>
                </c:pt>
                <c:pt idx="1">
                  <c:v>2nd Qtr</c:v>
                </c:pt>
              </c:strCache>
            </c:strRef>
          </c:cat>
          <c:val>
            <c:numRef>
              <c:f>Sheet1!$B$2:$B$3</c:f>
              <c:numCache>
                <c:formatCode>General</c:formatCode>
                <c:ptCount val="2"/>
                <c:pt idx="0">
                  <c:v>2</c:v>
                </c:pt>
                <c:pt idx="1">
                  <c:v>3.2</c:v>
                </c:pt>
              </c:numCache>
            </c:numRef>
          </c:val>
          <c:extLst>
            <c:ext xmlns:c16="http://schemas.microsoft.com/office/drawing/2014/chart" uri="{C3380CC4-5D6E-409C-BE32-E72D297353CC}">
              <c16:uniqueId val="{00000004-F511-2B40-946E-724BC61817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71B9-7A44-AF29-290A58277744}"/>
              </c:ext>
            </c:extLst>
          </c:dPt>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71B9-7A44-AF29-290A58277744}"/>
              </c:ext>
            </c:extLst>
          </c:dPt>
          <c:dPt>
            <c:idx val="2"/>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5-71B9-7A44-AF29-290A58277744}"/>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71B9-7A44-AF29-290A58277744}"/>
              </c:ext>
            </c:extLst>
          </c:dPt>
          <c:dPt>
            <c:idx val="4"/>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71B9-7A44-AF29-290A58277744}"/>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71B9-7A44-AF29-290A58277744}"/>
              </c:ext>
            </c:extLst>
          </c:dPt>
          <c:dPt>
            <c:idx val="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D-71B9-7A44-AF29-290A58277744}"/>
              </c:ext>
            </c:extLst>
          </c:dPt>
          <c:dPt>
            <c:idx val="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71B9-7A44-AF29-290A58277744}"/>
              </c:ext>
            </c:extLst>
          </c:dPt>
          <c:dPt>
            <c:idx val="1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1-71B9-7A44-AF29-290A58277744}"/>
              </c:ext>
            </c:extLst>
          </c:dPt>
          <c:dPt>
            <c:idx val="1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71B9-7A44-AF29-290A58277744}"/>
              </c:ext>
            </c:extLst>
          </c:dPt>
          <c:dPt>
            <c:idx val="1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5-71B9-7A44-AF29-290A58277744}"/>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71B9-7A44-AF29-290A58277744}"/>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71B9-7A44-AF29-290A58277744}"/>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71B9-7A44-AF29-290A58277744}"/>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D-71B9-7A44-AF29-290A58277744}"/>
              </c:ext>
            </c:extLst>
          </c:dPt>
          <c:dPt>
            <c:idx val="2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8-71B9-7A44-AF29-290A58277744}"/>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71B9-7A44-AF29-290A58277744}"/>
              </c:ext>
            </c:extLst>
          </c:dPt>
          <c:dPt>
            <c:idx val="34"/>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7-71B9-7A44-AF29-290A58277744}"/>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71B9-7A44-AF29-290A58277744}"/>
              </c:ext>
            </c:extLst>
          </c:dPt>
          <c:dPt>
            <c:idx val="4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3-71B9-7A44-AF29-290A58277744}"/>
              </c:ext>
            </c:extLst>
          </c:dPt>
          <c:dPt>
            <c:idx val="4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71B9-7A44-AF29-290A58277744}"/>
              </c:ext>
            </c:extLst>
          </c:dPt>
          <c:xVal>
            <c:numRef>
              <c:f>Sheet1!$A$2:$A$47</c:f>
              <c:numCache>
                <c:formatCode>General</c:formatCode>
                <c:ptCount val="46"/>
                <c:pt idx="0">
                  <c:v>3.5</c:v>
                </c:pt>
                <c:pt idx="1">
                  <c:v>4</c:v>
                </c:pt>
                <c:pt idx="2">
                  <c:v>1.2</c:v>
                </c:pt>
                <c:pt idx="3">
                  <c:v>2.2000000000000002</c:v>
                </c:pt>
                <c:pt idx="4">
                  <c:v>3.3</c:v>
                </c:pt>
                <c:pt idx="5">
                  <c:v>4.5</c:v>
                </c:pt>
                <c:pt idx="6">
                  <c:v>1.1000000000000001</c:v>
                </c:pt>
                <c:pt idx="7">
                  <c:v>1.3</c:v>
                </c:pt>
                <c:pt idx="8">
                  <c:v>1.5</c:v>
                </c:pt>
                <c:pt idx="9">
                  <c:v>1.7</c:v>
                </c:pt>
                <c:pt idx="10">
                  <c:v>1.9</c:v>
                </c:pt>
                <c:pt idx="11">
                  <c:v>0.1</c:v>
                </c:pt>
                <c:pt idx="12">
                  <c:v>0.4</c:v>
                </c:pt>
                <c:pt idx="13">
                  <c:v>0.5</c:v>
                </c:pt>
                <c:pt idx="14">
                  <c:v>0.6</c:v>
                </c:pt>
                <c:pt idx="15">
                  <c:v>0.7</c:v>
                </c:pt>
                <c:pt idx="16">
                  <c:v>4</c:v>
                </c:pt>
                <c:pt idx="17">
                  <c:v>1.2</c:v>
                </c:pt>
                <c:pt idx="18">
                  <c:v>2.2000000000000002</c:v>
                </c:pt>
                <c:pt idx="19">
                  <c:v>3.3</c:v>
                </c:pt>
                <c:pt idx="20">
                  <c:v>4.5</c:v>
                </c:pt>
                <c:pt idx="21">
                  <c:v>1.1000000000000001</c:v>
                </c:pt>
                <c:pt idx="22">
                  <c:v>2</c:v>
                </c:pt>
                <c:pt idx="23">
                  <c:v>0.6</c:v>
                </c:pt>
                <c:pt idx="24">
                  <c:v>0.7</c:v>
                </c:pt>
                <c:pt idx="25">
                  <c:v>1.4</c:v>
                </c:pt>
                <c:pt idx="26">
                  <c:v>1.6</c:v>
                </c:pt>
                <c:pt idx="27">
                  <c:v>1.8</c:v>
                </c:pt>
                <c:pt idx="28">
                  <c:v>1.8</c:v>
                </c:pt>
                <c:pt idx="29">
                  <c:v>1.6</c:v>
                </c:pt>
                <c:pt idx="30">
                  <c:v>1.8</c:v>
                </c:pt>
                <c:pt idx="31">
                  <c:v>2.1</c:v>
                </c:pt>
                <c:pt idx="32">
                  <c:v>0.2</c:v>
                </c:pt>
                <c:pt idx="33">
                  <c:v>0.6</c:v>
                </c:pt>
                <c:pt idx="34">
                  <c:v>0.4</c:v>
                </c:pt>
                <c:pt idx="35">
                  <c:v>0.5</c:v>
                </c:pt>
                <c:pt idx="36">
                  <c:v>0.1</c:v>
                </c:pt>
                <c:pt idx="37">
                  <c:v>0.2</c:v>
                </c:pt>
                <c:pt idx="38">
                  <c:v>0.3</c:v>
                </c:pt>
                <c:pt idx="39">
                  <c:v>0.4</c:v>
                </c:pt>
                <c:pt idx="40">
                  <c:v>1</c:v>
                </c:pt>
                <c:pt idx="41">
                  <c:v>2</c:v>
                </c:pt>
                <c:pt idx="42">
                  <c:v>3</c:v>
                </c:pt>
                <c:pt idx="43">
                  <c:v>4</c:v>
                </c:pt>
                <c:pt idx="44">
                  <c:v>5</c:v>
                </c:pt>
                <c:pt idx="45">
                  <c:v>6</c:v>
                </c:pt>
              </c:numCache>
            </c:numRef>
          </c:xVal>
          <c:yVal>
            <c:numRef>
              <c:f>Sheet1!$B$2:$B$47</c:f>
              <c:numCache>
                <c:formatCode>General</c:formatCode>
                <c:ptCount val="46"/>
                <c:pt idx="0">
                  <c:v>4</c:v>
                </c:pt>
                <c:pt idx="1">
                  <c:v>2</c:v>
                </c:pt>
                <c:pt idx="2">
                  <c:v>4</c:v>
                </c:pt>
                <c:pt idx="3">
                  <c:v>6</c:v>
                </c:pt>
                <c:pt idx="4">
                  <c:v>4</c:v>
                </c:pt>
                <c:pt idx="5">
                  <c:v>1</c:v>
                </c:pt>
                <c:pt idx="6">
                  <c:v>1.2</c:v>
                </c:pt>
                <c:pt idx="7">
                  <c:v>1.4</c:v>
                </c:pt>
                <c:pt idx="8">
                  <c:v>1.6</c:v>
                </c:pt>
                <c:pt idx="9">
                  <c:v>1.8</c:v>
                </c:pt>
                <c:pt idx="10">
                  <c:v>2.1</c:v>
                </c:pt>
                <c:pt idx="11">
                  <c:v>0.2</c:v>
                </c:pt>
                <c:pt idx="12">
                  <c:v>1</c:v>
                </c:pt>
                <c:pt idx="13">
                  <c:v>2</c:v>
                </c:pt>
                <c:pt idx="14">
                  <c:v>0.6</c:v>
                </c:pt>
                <c:pt idx="15">
                  <c:v>0.7</c:v>
                </c:pt>
                <c:pt idx="16">
                  <c:v>1.4</c:v>
                </c:pt>
                <c:pt idx="17">
                  <c:v>1.6</c:v>
                </c:pt>
                <c:pt idx="18">
                  <c:v>1.8</c:v>
                </c:pt>
                <c:pt idx="19">
                  <c:v>2.1</c:v>
                </c:pt>
                <c:pt idx="20">
                  <c:v>0.2</c:v>
                </c:pt>
                <c:pt idx="21">
                  <c:v>0.6</c:v>
                </c:pt>
                <c:pt idx="22">
                  <c:v>0.4</c:v>
                </c:pt>
                <c:pt idx="23">
                  <c:v>0.5</c:v>
                </c:pt>
                <c:pt idx="24">
                  <c:v>0.6</c:v>
                </c:pt>
                <c:pt idx="25">
                  <c:v>0.7</c:v>
                </c:pt>
                <c:pt idx="26">
                  <c:v>4</c:v>
                </c:pt>
                <c:pt idx="27">
                  <c:v>1.2</c:v>
                </c:pt>
                <c:pt idx="28">
                  <c:v>2.2000000000000002</c:v>
                </c:pt>
                <c:pt idx="29">
                  <c:v>0.1</c:v>
                </c:pt>
                <c:pt idx="30">
                  <c:v>0.4</c:v>
                </c:pt>
                <c:pt idx="31">
                  <c:v>0.5</c:v>
                </c:pt>
                <c:pt idx="32">
                  <c:v>0.6</c:v>
                </c:pt>
                <c:pt idx="33">
                  <c:v>0.7</c:v>
                </c:pt>
                <c:pt idx="34">
                  <c:v>4</c:v>
                </c:pt>
                <c:pt idx="35">
                  <c:v>1.2</c:v>
                </c:pt>
                <c:pt idx="36">
                  <c:v>0.5</c:v>
                </c:pt>
                <c:pt idx="37">
                  <c:v>1</c:v>
                </c:pt>
                <c:pt idx="38">
                  <c:v>1.5</c:v>
                </c:pt>
                <c:pt idx="39">
                  <c:v>2</c:v>
                </c:pt>
                <c:pt idx="40">
                  <c:v>7</c:v>
                </c:pt>
                <c:pt idx="41">
                  <c:v>8</c:v>
                </c:pt>
                <c:pt idx="42">
                  <c:v>9</c:v>
                </c:pt>
                <c:pt idx="43">
                  <c:v>10</c:v>
                </c:pt>
                <c:pt idx="44">
                  <c:v>11</c:v>
                </c:pt>
                <c:pt idx="45">
                  <c:v>12</c:v>
                </c:pt>
              </c:numCache>
            </c:numRef>
          </c:yVal>
          <c:smooth val="0"/>
          <c:extLst>
            <c:ext xmlns:c16="http://schemas.microsoft.com/office/drawing/2014/chart" uri="{C3380CC4-5D6E-409C-BE32-E72D297353CC}">
              <c16:uniqueId val="{00000026-71B9-7A44-AF29-290A58277744}"/>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5"/>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1"/>
              </a:solidFill>
              <a:ln w="9525">
                <a:noFill/>
              </a:ln>
              <a:effectLst/>
            </c:spPr>
          </c:marker>
          <c:xVal>
            <c:numRef>
              <c:f>Sheet1!$A$2:$A$6</c:f>
              <c:numCache>
                <c:formatCode>General</c:formatCode>
                <c:ptCount val="5"/>
                <c:pt idx="0">
                  <c:v>0.1</c:v>
                </c:pt>
                <c:pt idx="1">
                  <c:v>0.3</c:v>
                </c:pt>
                <c:pt idx="2">
                  <c:v>0.5</c:v>
                </c:pt>
                <c:pt idx="3">
                  <c:v>0.7</c:v>
                </c:pt>
                <c:pt idx="4">
                  <c:v>0.9</c:v>
                </c:pt>
              </c:numCache>
            </c:numRef>
          </c:xVal>
          <c:yVal>
            <c:numRef>
              <c:f>Sheet1!$B$2:$B$6</c:f>
              <c:numCache>
                <c:formatCode>General</c:formatCode>
                <c:ptCount val="5"/>
                <c:pt idx="0">
                  <c:v>0.2</c:v>
                </c:pt>
                <c:pt idx="1">
                  <c:v>0.4</c:v>
                </c:pt>
                <c:pt idx="2">
                  <c:v>0.6</c:v>
                </c:pt>
                <c:pt idx="3">
                  <c:v>0.8</c:v>
                </c:pt>
                <c:pt idx="4">
                  <c:v>1</c:v>
                </c:pt>
              </c:numCache>
            </c:numRef>
          </c:yVal>
          <c:smooth val="0"/>
          <c:extLst>
            <c:ext xmlns:c16="http://schemas.microsoft.com/office/drawing/2014/chart" uri="{C3380CC4-5D6E-409C-BE32-E72D297353CC}">
              <c16:uniqueId val="{00000000-6994-C148-80FC-90398D8CCE8B}"/>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triangle"/>
            <c:size val="50"/>
            <c:spPr>
              <a:solidFill>
                <a:schemeClr val="accent2"/>
              </a:solidFill>
              <a:ln w="9525">
                <a:noFill/>
              </a:ln>
              <a:effectLst/>
            </c:spPr>
          </c:marker>
          <c:dPt>
            <c:idx val="0"/>
            <c:marker>
              <c:symbol val="triangle"/>
              <c:size val="50"/>
              <c:spPr>
                <a:solidFill>
                  <a:schemeClr val="accent4"/>
                </a:solidFill>
                <a:ln w="9525">
                  <a:solidFill>
                    <a:schemeClr val="bg1">
                      <a:lumMod val="85000"/>
                    </a:schemeClr>
                  </a:solidFill>
                </a:ln>
                <a:effectLst/>
              </c:spPr>
            </c:marker>
            <c:bubble3D val="0"/>
            <c:spPr>
              <a:ln w="25400" cap="rnd">
                <a:solidFill>
                  <a:schemeClr val="bg1">
                    <a:lumMod val="85000"/>
                  </a:schemeClr>
                </a:solidFill>
                <a:round/>
              </a:ln>
              <a:effectLst/>
            </c:spPr>
            <c:extLst>
              <c:ext xmlns:c16="http://schemas.microsoft.com/office/drawing/2014/chart" uri="{C3380CC4-5D6E-409C-BE32-E72D297353CC}">
                <c16:uniqueId val="{00000031-43CF-E04E-81CE-33D394A5E740}"/>
              </c:ext>
            </c:extLst>
          </c:dPt>
          <c:dPt>
            <c:idx val="1"/>
            <c:marker>
              <c:symbol val="triangle"/>
              <c:size val="5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1-43CF-E04E-81CE-33D394A5E740}"/>
              </c:ext>
            </c:extLst>
          </c:dPt>
          <c:dPt>
            <c:idx val="3"/>
            <c:marker>
              <c:symbol val="triangle"/>
              <c:size val="5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3-43CF-E04E-81CE-33D394A5E740}"/>
              </c:ext>
            </c:extLst>
          </c:dPt>
          <c:dPt>
            <c:idx val="5"/>
            <c:marker>
              <c:symbol val="triangle"/>
              <c:size val="50"/>
              <c:spPr>
                <a:solidFill>
                  <a:schemeClr val="accent1"/>
                </a:solidFill>
                <a:ln w="9525">
                  <a:noFill/>
                </a:ln>
                <a:effectLst/>
              </c:spPr>
            </c:marker>
            <c:bubble3D val="0"/>
            <c:extLst>
              <c:ext xmlns:c16="http://schemas.microsoft.com/office/drawing/2014/chart" uri="{C3380CC4-5D6E-409C-BE32-E72D297353CC}">
                <c16:uniqueId val="{00000004-43CF-E04E-81CE-33D394A5E740}"/>
              </c:ext>
            </c:extLst>
          </c:dPt>
          <c:dPt>
            <c:idx val="6"/>
            <c:marker>
              <c:symbol val="triangle"/>
              <c:size val="5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6-43CF-E04E-81CE-33D394A5E740}"/>
              </c:ext>
            </c:extLst>
          </c:dPt>
          <c:xVal>
            <c:numRef>
              <c:f>Sheet1!$A$2:$A$10</c:f>
              <c:numCache>
                <c:formatCode>General</c:formatCode>
                <c:ptCount val="9"/>
                <c:pt idx="0">
                  <c:v>0.7</c:v>
                </c:pt>
                <c:pt idx="1">
                  <c:v>1.8</c:v>
                </c:pt>
                <c:pt idx="2">
                  <c:v>2.6</c:v>
                </c:pt>
                <c:pt idx="3">
                  <c:v>3</c:v>
                </c:pt>
                <c:pt idx="4">
                  <c:v>5</c:v>
                </c:pt>
                <c:pt idx="5">
                  <c:v>2</c:v>
                </c:pt>
                <c:pt idx="6">
                  <c:v>1</c:v>
                </c:pt>
                <c:pt idx="7">
                  <c:v>3</c:v>
                </c:pt>
                <c:pt idx="8">
                  <c:v>2</c:v>
                </c:pt>
              </c:numCache>
            </c:numRef>
          </c:xVal>
          <c:yVal>
            <c:numRef>
              <c:f>Sheet1!$B$2:$B$10</c:f>
              <c:numCache>
                <c:formatCode>General</c:formatCode>
                <c:ptCount val="9"/>
                <c:pt idx="0">
                  <c:v>2.7</c:v>
                </c:pt>
                <c:pt idx="1">
                  <c:v>3.2</c:v>
                </c:pt>
                <c:pt idx="2">
                  <c:v>0.8</c:v>
                </c:pt>
                <c:pt idx="3">
                  <c:v>3.4</c:v>
                </c:pt>
                <c:pt idx="4">
                  <c:v>1.5</c:v>
                </c:pt>
                <c:pt idx="5">
                  <c:v>2</c:v>
                </c:pt>
                <c:pt idx="6">
                  <c:v>2</c:v>
                </c:pt>
                <c:pt idx="7">
                  <c:v>4</c:v>
                </c:pt>
                <c:pt idx="8">
                  <c:v>6</c:v>
                </c:pt>
              </c:numCache>
            </c:numRef>
          </c:yVal>
          <c:smooth val="0"/>
          <c:extLst>
            <c:ext xmlns:c16="http://schemas.microsoft.com/office/drawing/2014/chart" uri="{C3380CC4-5D6E-409C-BE32-E72D297353CC}">
              <c16:uniqueId val="{00000030-43CF-E04E-81CE-33D394A5E740}"/>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2515-4445-87C2-92821DC2AE29}"/>
              </c:ext>
            </c:extLst>
          </c:dPt>
          <c:dPt>
            <c:idx val="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2515-4445-87C2-92821DC2AE29}"/>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2515-4445-87C2-92821DC2AE29}"/>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2515-4445-87C2-92821DC2AE29}"/>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2515-4445-87C2-92821DC2AE29}"/>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2515-4445-87C2-92821DC2AE29}"/>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2515-4445-87C2-92821DC2AE29}"/>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2515-4445-87C2-92821DC2AE29}"/>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2515-4445-87C2-92821DC2AE29}"/>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2515-4445-87C2-92821DC2AE29}"/>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2515-4445-87C2-92821DC2AE29}"/>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2515-4445-87C2-92821DC2AE29}"/>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2515-4445-87C2-92821DC2AE29}"/>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2515-4445-87C2-92821DC2AE29}"/>
              </c:ext>
            </c:extLst>
          </c:dPt>
          <c:dPt>
            <c:idx val="2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D-2515-4445-87C2-92821DC2AE29}"/>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2515-4445-87C2-92821DC2AE29}"/>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2515-4445-87C2-92821DC2AE29}"/>
              </c:ext>
            </c:extLst>
          </c:dPt>
          <c:dPt>
            <c:idx val="3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3-2515-4445-87C2-92821DC2AE29}"/>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2515-4445-87C2-92821DC2AE29}"/>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2515-4445-87C2-92821DC2AE29}"/>
              </c:ext>
            </c:extLst>
          </c:dPt>
          <c:dPt>
            <c:idx val="3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2515-4445-87C2-92821DC2AE29}"/>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B-2515-4445-87C2-92821DC2AE29}"/>
              </c:ext>
            </c:extLst>
          </c:dPt>
          <c:dPt>
            <c:idx val="4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D-2515-4445-87C2-92821DC2AE29}"/>
              </c:ext>
            </c:extLst>
          </c:dPt>
          <c:dPt>
            <c:idx val="44"/>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F-2515-4445-87C2-92821DC2AE29}"/>
              </c:ext>
            </c:extLst>
          </c:dPt>
          <c:dPt>
            <c:idx val="5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1-2515-4445-87C2-92821DC2AE29}"/>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33-2515-4445-87C2-92821DC2AE29}"/>
              </c:ext>
            </c:extLst>
          </c:dPt>
          <c:dPt>
            <c:idx val="54"/>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34-2515-4445-87C2-92821DC2AE29}"/>
              </c:ext>
            </c:extLst>
          </c:dPt>
          <c:dPt>
            <c:idx val="5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36-2515-4445-87C2-92821DC2AE29}"/>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38-2515-4445-87C2-92821DC2AE29}"/>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39-2515-4445-87C2-92821DC2AE29}"/>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square"/>
            <c:size val="50"/>
            <c:spPr>
              <a:solidFill>
                <a:schemeClr val="accent1"/>
              </a:solidFill>
              <a:ln w="9525">
                <a:noFill/>
              </a:ln>
              <a:effectLst/>
            </c:spPr>
          </c:marker>
          <c:dPt>
            <c:idx val="0"/>
            <c:marker>
              <c:symbol val="square"/>
              <c:size val="50"/>
              <c:spPr>
                <a:solidFill>
                  <a:schemeClr val="accent1"/>
                </a:solidFill>
                <a:ln w="9525">
                  <a:solidFill>
                    <a:schemeClr val="bg1">
                      <a:lumMod val="85000"/>
                    </a:schemeClr>
                  </a:solidFill>
                </a:ln>
                <a:effectLst/>
              </c:spPr>
            </c:marker>
            <c:bubble3D val="0"/>
            <c:spPr>
              <a:ln w="25400" cap="rnd">
                <a:solidFill>
                  <a:schemeClr val="bg1">
                    <a:lumMod val="85000"/>
                  </a:schemeClr>
                </a:solidFill>
                <a:round/>
              </a:ln>
              <a:effectLst/>
            </c:spPr>
            <c:extLst>
              <c:ext xmlns:c16="http://schemas.microsoft.com/office/drawing/2014/chart" uri="{C3380CC4-5D6E-409C-BE32-E72D297353CC}">
                <c16:uniqueId val="{00000001-1C2F-374F-A5F2-B66E07F38A58}"/>
              </c:ext>
            </c:extLst>
          </c:dPt>
          <c:dPt>
            <c:idx val="1"/>
            <c:marker>
              <c:symbol val="square"/>
              <c:size val="5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1C2F-374F-A5F2-B66E07F38A58}"/>
              </c:ext>
            </c:extLst>
          </c:dPt>
          <c:dPt>
            <c:idx val="3"/>
            <c:marker>
              <c:symbol val="square"/>
              <c:size val="5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1C2F-374F-A5F2-B66E07F38A58}"/>
              </c:ext>
            </c:extLst>
          </c:dPt>
          <c:dPt>
            <c:idx val="5"/>
            <c:marker>
              <c:symbol val="square"/>
              <c:size val="50"/>
              <c:spPr>
                <a:solidFill>
                  <a:schemeClr val="accent1"/>
                </a:solidFill>
                <a:ln w="9525">
                  <a:noFill/>
                </a:ln>
                <a:effectLst/>
              </c:spPr>
            </c:marker>
            <c:bubble3D val="0"/>
            <c:extLst>
              <c:ext xmlns:c16="http://schemas.microsoft.com/office/drawing/2014/chart" uri="{C3380CC4-5D6E-409C-BE32-E72D297353CC}">
                <c16:uniqueId val="{00000006-1C2F-374F-A5F2-B66E07F38A58}"/>
              </c:ext>
            </c:extLst>
          </c:dPt>
          <c:dPt>
            <c:idx val="6"/>
            <c:marker>
              <c:symbol val="square"/>
              <c:size val="5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8-1C2F-374F-A5F2-B66E07F38A58}"/>
              </c:ext>
            </c:extLst>
          </c:dPt>
          <c:xVal>
            <c:numRef>
              <c:f>Sheet1!$A$2:$A$10</c:f>
              <c:numCache>
                <c:formatCode>General</c:formatCode>
                <c:ptCount val="9"/>
                <c:pt idx="0">
                  <c:v>0.7</c:v>
                </c:pt>
                <c:pt idx="1">
                  <c:v>1.8</c:v>
                </c:pt>
                <c:pt idx="2">
                  <c:v>2.6</c:v>
                </c:pt>
                <c:pt idx="3">
                  <c:v>3</c:v>
                </c:pt>
                <c:pt idx="4">
                  <c:v>5</c:v>
                </c:pt>
                <c:pt idx="5">
                  <c:v>2</c:v>
                </c:pt>
                <c:pt idx="6">
                  <c:v>1</c:v>
                </c:pt>
                <c:pt idx="7">
                  <c:v>3</c:v>
                </c:pt>
                <c:pt idx="8">
                  <c:v>2</c:v>
                </c:pt>
              </c:numCache>
            </c:numRef>
          </c:xVal>
          <c:yVal>
            <c:numRef>
              <c:f>Sheet1!$B$2:$B$10</c:f>
              <c:numCache>
                <c:formatCode>General</c:formatCode>
                <c:ptCount val="9"/>
                <c:pt idx="0">
                  <c:v>2.7</c:v>
                </c:pt>
                <c:pt idx="1">
                  <c:v>3.2</c:v>
                </c:pt>
                <c:pt idx="2">
                  <c:v>0.8</c:v>
                </c:pt>
                <c:pt idx="3">
                  <c:v>3.4</c:v>
                </c:pt>
                <c:pt idx="4">
                  <c:v>1.5</c:v>
                </c:pt>
                <c:pt idx="5">
                  <c:v>2</c:v>
                </c:pt>
                <c:pt idx="6">
                  <c:v>2</c:v>
                </c:pt>
                <c:pt idx="7">
                  <c:v>4</c:v>
                </c:pt>
                <c:pt idx="8">
                  <c:v>6</c:v>
                </c:pt>
              </c:numCache>
            </c:numRef>
          </c:yVal>
          <c:smooth val="0"/>
          <c:extLst>
            <c:ext xmlns:c16="http://schemas.microsoft.com/office/drawing/2014/chart" uri="{C3380CC4-5D6E-409C-BE32-E72D297353CC}">
              <c16:uniqueId val="{00000009-1C2F-374F-A5F2-B66E07F38A58}"/>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square"/>
            <c:size val="50"/>
            <c:spPr>
              <a:solidFill>
                <a:schemeClr val="accent2"/>
              </a:solidFill>
              <a:ln w="9525">
                <a:noFill/>
              </a:ln>
              <a:effectLst/>
            </c:spPr>
          </c:marker>
          <c:dPt>
            <c:idx val="0"/>
            <c:marker>
              <c:symbol val="square"/>
              <c:size val="50"/>
              <c:spPr>
                <a:solidFill>
                  <a:schemeClr val="accent2"/>
                </a:solidFill>
                <a:ln w="9525">
                  <a:solidFill>
                    <a:schemeClr val="bg1">
                      <a:lumMod val="85000"/>
                    </a:schemeClr>
                  </a:solidFill>
                </a:ln>
                <a:effectLst/>
              </c:spPr>
            </c:marker>
            <c:bubble3D val="0"/>
            <c:spPr>
              <a:ln w="25400" cap="rnd">
                <a:solidFill>
                  <a:schemeClr val="bg1">
                    <a:lumMod val="85000"/>
                  </a:schemeClr>
                </a:solidFill>
                <a:round/>
              </a:ln>
              <a:effectLst/>
            </c:spPr>
            <c:extLst>
              <c:ext xmlns:c16="http://schemas.microsoft.com/office/drawing/2014/chart" uri="{C3380CC4-5D6E-409C-BE32-E72D297353CC}">
                <c16:uniqueId val="{00000001-1C2F-374F-A5F2-B66E07F38A58}"/>
              </c:ext>
            </c:extLst>
          </c:dPt>
          <c:dPt>
            <c:idx val="1"/>
            <c:marker>
              <c:symbol val="square"/>
              <c:size val="5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3-1C2F-374F-A5F2-B66E07F38A58}"/>
              </c:ext>
            </c:extLst>
          </c:dPt>
          <c:dPt>
            <c:idx val="3"/>
            <c:marker>
              <c:symbol val="square"/>
              <c:size val="5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5-1C2F-374F-A5F2-B66E07F38A58}"/>
              </c:ext>
            </c:extLst>
          </c:dPt>
          <c:dPt>
            <c:idx val="5"/>
            <c:marker>
              <c:symbol val="square"/>
              <c:size val="50"/>
              <c:spPr>
                <a:solidFill>
                  <a:schemeClr val="accent2"/>
                </a:solidFill>
                <a:ln w="9525">
                  <a:noFill/>
                </a:ln>
                <a:effectLst/>
              </c:spPr>
            </c:marker>
            <c:bubble3D val="0"/>
            <c:extLst>
              <c:ext xmlns:c16="http://schemas.microsoft.com/office/drawing/2014/chart" uri="{C3380CC4-5D6E-409C-BE32-E72D297353CC}">
                <c16:uniqueId val="{00000006-1C2F-374F-A5F2-B66E07F38A58}"/>
              </c:ext>
            </c:extLst>
          </c:dPt>
          <c:dPt>
            <c:idx val="6"/>
            <c:marker>
              <c:symbol val="square"/>
              <c:size val="5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8-1C2F-374F-A5F2-B66E07F38A58}"/>
              </c:ext>
            </c:extLst>
          </c:dPt>
          <c:xVal>
            <c:numRef>
              <c:f>Sheet1!$A$2:$A$10</c:f>
              <c:numCache>
                <c:formatCode>General</c:formatCode>
                <c:ptCount val="9"/>
                <c:pt idx="0">
                  <c:v>0.7</c:v>
                </c:pt>
                <c:pt idx="1">
                  <c:v>1.2</c:v>
                </c:pt>
                <c:pt idx="2">
                  <c:v>1.5</c:v>
                </c:pt>
                <c:pt idx="3">
                  <c:v>2</c:v>
                </c:pt>
                <c:pt idx="4">
                  <c:v>2</c:v>
                </c:pt>
                <c:pt idx="5">
                  <c:v>2</c:v>
                </c:pt>
                <c:pt idx="6">
                  <c:v>1</c:v>
                </c:pt>
                <c:pt idx="7">
                  <c:v>3</c:v>
                </c:pt>
                <c:pt idx="8">
                  <c:v>2</c:v>
                </c:pt>
              </c:numCache>
            </c:numRef>
          </c:xVal>
          <c:yVal>
            <c:numRef>
              <c:f>Sheet1!$B$2:$B$10</c:f>
              <c:numCache>
                <c:formatCode>General</c:formatCode>
                <c:ptCount val="9"/>
                <c:pt idx="0">
                  <c:v>2.7</c:v>
                </c:pt>
                <c:pt idx="1">
                  <c:v>2.2000000000000002</c:v>
                </c:pt>
                <c:pt idx="2">
                  <c:v>1</c:v>
                </c:pt>
                <c:pt idx="3">
                  <c:v>3</c:v>
                </c:pt>
                <c:pt idx="4">
                  <c:v>2</c:v>
                </c:pt>
                <c:pt idx="5">
                  <c:v>3</c:v>
                </c:pt>
                <c:pt idx="6">
                  <c:v>2</c:v>
                </c:pt>
                <c:pt idx="7">
                  <c:v>3.1</c:v>
                </c:pt>
                <c:pt idx="8">
                  <c:v>2.2999999999999998</c:v>
                </c:pt>
              </c:numCache>
            </c:numRef>
          </c:yVal>
          <c:smooth val="0"/>
          <c:extLst>
            <c:ext xmlns:c16="http://schemas.microsoft.com/office/drawing/2014/chart" uri="{C3380CC4-5D6E-409C-BE32-E72D297353CC}">
              <c16:uniqueId val="{00000009-1C2F-374F-A5F2-B66E07F38A58}"/>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67A2-8D4C-9ECE-65AD959EAC82}"/>
              </c:ext>
            </c:extLst>
          </c:dPt>
          <c:dPt>
            <c:idx val="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3-67A2-8D4C-9ECE-65AD959EAC82}"/>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67A2-8D4C-9ECE-65AD959EAC82}"/>
              </c:ext>
            </c:extLst>
          </c:dPt>
          <c:dPt>
            <c:idx val="1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7-67A2-8D4C-9ECE-65AD959EAC82}"/>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67A2-8D4C-9ECE-65AD959EAC82}"/>
              </c:ext>
            </c:extLst>
          </c:dPt>
          <c:dPt>
            <c:idx val="1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B-67A2-8D4C-9ECE-65AD959EAC82}"/>
              </c:ext>
            </c:extLst>
          </c:dPt>
          <c:dPt>
            <c:idx val="1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D-67A2-8D4C-9ECE-65AD959EAC82}"/>
              </c:ext>
            </c:extLst>
          </c:dPt>
          <c:dPt>
            <c:idx val="18"/>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F-67A2-8D4C-9ECE-65AD959EAC82}"/>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67A2-8D4C-9ECE-65AD959EAC82}"/>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67A2-8D4C-9ECE-65AD959EAC82}"/>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67A2-8D4C-9ECE-65AD959EAC82}"/>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67A2-8D4C-9ECE-65AD959EAC82}"/>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67A2-8D4C-9ECE-65AD959EAC82}"/>
              </c:ext>
            </c:extLst>
          </c:dPt>
          <c:dPt>
            <c:idx val="27"/>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B-67A2-8D4C-9ECE-65AD959EAC82}"/>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D-67A2-8D4C-9ECE-65AD959EAC82}"/>
              </c:ext>
            </c:extLst>
          </c:dPt>
          <c:dPt>
            <c:idx val="3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67A2-8D4C-9ECE-65AD959EAC82}"/>
              </c:ext>
            </c:extLst>
          </c:dPt>
          <c:dPt>
            <c:idx val="32"/>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1-67A2-8D4C-9ECE-65AD959EAC82}"/>
              </c:ext>
            </c:extLst>
          </c:dPt>
          <c:dPt>
            <c:idx val="3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3-67A2-8D4C-9ECE-65AD959EAC82}"/>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67A2-8D4C-9ECE-65AD959EAC82}"/>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67A2-8D4C-9ECE-65AD959EAC82}"/>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67A2-8D4C-9ECE-65AD959EAC82}"/>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67A2-8D4C-9ECE-65AD959EAC82}"/>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2"/>
              </a:solidFill>
              <a:ln w="9525">
                <a:noFill/>
              </a:ln>
              <a:effectLst/>
            </c:spPr>
          </c:marker>
          <c:dPt>
            <c:idx val="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1-67A2-8D4C-9ECE-65AD959EAC82}"/>
              </c:ext>
            </c:extLst>
          </c:dPt>
          <c:dPt>
            <c:idx val="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3-67A2-8D4C-9ECE-65AD959EAC82}"/>
              </c:ext>
            </c:extLst>
          </c:dPt>
          <c:dPt>
            <c:idx val="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5-67A2-8D4C-9ECE-65AD959EAC82}"/>
              </c:ext>
            </c:extLst>
          </c:dPt>
          <c:dPt>
            <c:idx val="1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7-67A2-8D4C-9ECE-65AD959EAC82}"/>
              </c:ext>
            </c:extLst>
          </c:dPt>
          <c:dPt>
            <c:idx val="1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9-67A2-8D4C-9ECE-65AD959EAC82}"/>
              </c:ext>
            </c:extLst>
          </c:dPt>
          <c:dPt>
            <c:idx val="1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67A2-8D4C-9ECE-65AD959EAC82}"/>
              </c:ext>
            </c:extLst>
          </c:dPt>
          <c:dPt>
            <c:idx val="1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D-67A2-8D4C-9ECE-65AD959EAC82}"/>
              </c:ext>
            </c:extLst>
          </c:dPt>
          <c:dPt>
            <c:idx val="1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F-67A2-8D4C-9ECE-65AD959EAC82}"/>
              </c:ext>
            </c:extLst>
          </c:dPt>
          <c:dPt>
            <c:idx val="1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1-67A2-8D4C-9ECE-65AD959EAC82}"/>
              </c:ext>
            </c:extLst>
          </c:dPt>
          <c:dPt>
            <c:idx val="2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3-67A2-8D4C-9ECE-65AD959EAC82}"/>
              </c:ext>
            </c:extLst>
          </c:dPt>
          <c:dPt>
            <c:idx val="2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5-67A2-8D4C-9ECE-65AD959EAC82}"/>
              </c:ext>
            </c:extLst>
          </c:dPt>
          <c:dPt>
            <c:idx val="2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7-67A2-8D4C-9ECE-65AD959EAC82}"/>
              </c:ext>
            </c:extLst>
          </c:dPt>
          <c:dPt>
            <c:idx val="2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9-67A2-8D4C-9ECE-65AD959EAC82}"/>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B-67A2-8D4C-9ECE-65AD959EAC82}"/>
              </c:ext>
            </c:extLst>
          </c:dPt>
          <c:dPt>
            <c:idx val="2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D-67A2-8D4C-9ECE-65AD959EAC82}"/>
              </c:ext>
            </c:extLst>
          </c:dPt>
          <c:dPt>
            <c:idx val="30"/>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1F-67A2-8D4C-9ECE-65AD959EAC82}"/>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1-67A2-8D4C-9ECE-65AD959EAC82}"/>
              </c:ext>
            </c:extLst>
          </c:dPt>
          <c:dPt>
            <c:idx val="3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3-67A2-8D4C-9ECE-65AD959EAC82}"/>
              </c:ext>
            </c:extLst>
          </c:dPt>
          <c:dPt>
            <c:idx val="3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5-67A2-8D4C-9ECE-65AD959EAC82}"/>
              </c:ext>
            </c:extLst>
          </c:dPt>
          <c:dPt>
            <c:idx val="5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7-67A2-8D4C-9ECE-65AD959EAC82}"/>
              </c:ext>
            </c:extLst>
          </c:dPt>
          <c:dPt>
            <c:idx val="5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9-67A2-8D4C-9ECE-65AD959EAC82}"/>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67A2-8D4C-9ECE-65AD959EAC82}"/>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3"/>
              </a:solidFill>
              <a:ln w="9525">
                <a:noFill/>
              </a:ln>
              <a:effectLst/>
            </c:spPr>
          </c:marker>
          <c:dPt>
            <c:idx val="1"/>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1-67A2-8D4C-9ECE-65AD959EAC82}"/>
              </c:ext>
            </c:extLst>
          </c:dPt>
          <c:dPt>
            <c:idx val="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3-67A2-8D4C-9ECE-65AD959EAC82}"/>
              </c:ext>
            </c:extLst>
          </c:dPt>
          <c:dPt>
            <c:idx val="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5-67A2-8D4C-9ECE-65AD959EAC82}"/>
              </c:ext>
            </c:extLst>
          </c:dPt>
          <c:dPt>
            <c:idx val="1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7-67A2-8D4C-9ECE-65AD959EAC82}"/>
              </c:ext>
            </c:extLst>
          </c:dPt>
          <c:dPt>
            <c:idx val="15"/>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9-67A2-8D4C-9ECE-65AD959EAC82}"/>
              </c:ext>
            </c:extLst>
          </c:dPt>
          <c:dPt>
            <c:idx val="1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B-67A2-8D4C-9ECE-65AD959EAC82}"/>
              </c:ext>
            </c:extLst>
          </c:dPt>
          <c:dPt>
            <c:idx val="17"/>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D-67A2-8D4C-9ECE-65AD959EAC82}"/>
              </c:ext>
            </c:extLst>
          </c:dPt>
          <c:dPt>
            <c:idx val="18"/>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F-67A2-8D4C-9ECE-65AD959EAC82}"/>
              </c:ext>
            </c:extLst>
          </c:dPt>
          <c:dPt>
            <c:idx val="19"/>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1-67A2-8D4C-9ECE-65AD959EAC82}"/>
              </c:ext>
            </c:extLst>
          </c:dPt>
          <c:dPt>
            <c:idx val="20"/>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3-67A2-8D4C-9ECE-65AD959EAC82}"/>
              </c:ext>
            </c:extLst>
          </c:dPt>
          <c:dPt>
            <c:idx val="21"/>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5-67A2-8D4C-9ECE-65AD959EAC82}"/>
              </c:ext>
            </c:extLst>
          </c:dPt>
          <c:dPt>
            <c:idx val="2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7-67A2-8D4C-9ECE-65AD959EAC82}"/>
              </c:ext>
            </c:extLst>
          </c:dPt>
          <c:dPt>
            <c:idx val="25"/>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9-67A2-8D4C-9ECE-65AD959EAC82}"/>
              </c:ext>
            </c:extLst>
          </c:dPt>
          <c:dPt>
            <c:idx val="27"/>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B-67A2-8D4C-9ECE-65AD959EAC82}"/>
              </c:ext>
            </c:extLst>
          </c:dPt>
          <c:dPt>
            <c:idx val="29"/>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D-67A2-8D4C-9ECE-65AD959EAC82}"/>
              </c:ext>
            </c:extLst>
          </c:dPt>
          <c:dPt>
            <c:idx val="30"/>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1F-67A2-8D4C-9ECE-65AD959EAC82}"/>
              </c:ext>
            </c:extLst>
          </c:dPt>
          <c:dPt>
            <c:idx val="32"/>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1-67A2-8D4C-9ECE-65AD959EAC82}"/>
              </c:ext>
            </c:extLst>
          </c:dPt>
          <c:dPt>
            <c:idx val="3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3-67A2-8D4C-9ECE-65AD959EAC82}"/>
              </c:ext>
            </c:extLst>
          </c:dPt>
          <c:dPt>
            <c:idx val="3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5-67A2-8D4C-9ECE-65AD959EAC82}"/>
              </c:ext>
            </c:extLst>
          </c:dPt>
          <c:dPt>
            <c:idx val="5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7-67A2-8D4C-9ECE-65AD959EAC82}"/>
              </c:ext>
            </c:extLst>
          </c:dPt>
          <c:dPt>
            <c:idx val="59"/>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29-67A2-8D4C-9ECE-65AD959EAC82}"/>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67A2-8D4C-9ECE-65AD959EAC82}"/>
            </c:ext>
          </c:extLst>
        </c:ser>
        <c:dLbls>
          <c:showLegendKey val="0"/>
          <c:showVal val="0"/>
          <c:showCatName val="0"/>
          <c:showSerName val="0"/>
          <c:showPercent val="0"/>
          <c:showBubbleSize val="0"/>
        </c:dLbls>
        <c:axId val="478209551"/>
        <c:axId val="478863167"/>
      </c:scatterChart>
      <c:valAx>
        <c:axId val="478209551"/>
        <c:scaling>
          <c:orientation val="minMax"/>
          <c:max val="3"/>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3"/>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solidFill>
                  <a:schemeClr val="accent1"/>
                </a:solidFill>
              </a:ln>
              <a:effectLst/>
            </c:spPr>
          </c:marker>
          <c:dPt>
            <c:idx val="1"/>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4-D734-A341-BCDB-A7D15096D4F3}"/>
              </c:ext>
            </c:extLst>
          </c:dPt>
          <c:dPt>
            <c:idx val="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7-D734-A341-BCDB-A7D15096D4F3}"/>
              </c:ext>
            </c:extLst>
          </c:dPt>
          <c:dPt>
            <c:idx val="1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F-D734-A341-BCDB-A7D15096D4F3}"/>
              </c:ext>
            </c:extLst>
          </c:dPt>
          <c:dPt>
            <c:idx val="1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8-D734-A341-BCDB-A7D15096D4F3}"/>
              </c:ext>
            </c:extLst>
          </c:dPt>
          <c:dPt>
            <c:idx val="1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5-D734-A341-BCDB-A7D15096D4F3}"/>
              </c:ext>
            </c:extLst>
          </c:dPt>
          <c:dPt>
            <c:idx val="18"/>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6-D734-A341-BCDB-A7D15096D4F3}"/>
              </c:ext>
            </c:extLst>
          </c:dPt>
          <c:dPt>
            <c:idx val="2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D-D734-A341-BCDB-A7D15096D4F3}"/>
              </c:ext>
            </c:extLst>
          </c:dPt>
          <c:dPt>
            <c:idx val="25"/>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9-D734-A341-BCDB-A7D15096D4F3}"/>
              </c:ext>
            </c:extLst>
          </c:dPt>
          <c:dPt>
            <c:idx val="27"/>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2-D734-A341-BCDB-A7D15096D4F3}"/>
              </c:ext>
            </c:extLst>
          </c:dPt>
          <c:dPt>
            <c:idx val="29"/>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D734-A341-BCDB-A7D15096D4F3}"/>
              </c:ext>
            </c:extLst>
          </c:dPt>
          <c:dPt>
            <c:idx val="30"/>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E-D734-A341-BCDB-A7D15096D4F3}"/>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A-D734-A341-BCDB-A7D15096D4F3}"/>
              </c:ext>
            </c:extLst>
          </c:dPt>
          <c:dPt>
            <c:idx val="36"/>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C-D734-A341-BCDB-A7D15096D4F3}"/>
              </c:ext>
            </c:extLst>
          </c:dPt>
          <c:xVal>
            <c:numRef>
              <c:f>Sheet1!$A$2:$A$40</c:f>
              <c:numCache>
                <c:formatCode>General</c:formatCode>
                <c:ptCount val="39"/>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numCache>
            </c:numRef>
          </c:xVal>
          <c:yVal>
            <c:numRef>
              <c:f>Sheet1!$B$2:$B$40</c:f>
              <c:numCache>
                <c:formatCode>General</c:formatCode>
                <c:ptCount val="39"/>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numCache>
            </c:numRef>
          </c:yVal>
          <c:smooth val="0"/>
          <c:extLst>
            <c:ext xmlns:c16="http://schemas.microsoft.com/office/drawing/2014/chart" uri="{C3380CC4-5D6E-409C-BE32-E72D297353CC}">
              <c16:uniqueId val="{00000000-D734-A341-BCDB-A7D15096D4F3}"/>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no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EFAF-9244-9F88-816D4CE9AA44}"/>
              </c:ext>
            </c:extLst>
          </c:dPt>
          <c:dPt>
            <c:idx val="3"/>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03-EFAF-9244-9F88-816D4CE9AA44}"/>
              </c:ext>
            </c:extLst>
          </c:dPt>
          <c:dPt>
            <c:idx val="4"/>
            <c:marker>
              <c:symbol val="circle"/>
              <c:size val="30"/>
              <c:spPr>
                <a:solidFill>
                  <a:schemeClr val="accent3"/>
                </a:solidFill>
                <a:ln w="9525">
                  <a:noFill/>
                </a:ln>
                <a:effectLst/>
              </c:spPr>
            </c:marker>
            <c:bubble3D val="0"/>
            <c:extLst>
              <c:ext xmlns:c16="http://schemas.microsoft.com/office/drawing/2014/chart" uri="{C3380CC4-5D6E-409C-BE32-E72D297353CC}">
                <c16:uniqueId val="{0000002E-EFAF-9244-9F88-816D4CE9AA44}"/>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5-EFAF-9244-9F88-816D4CE9AA44}"/>
              </c:ext>
            </c:extLst>
          </c:dPt>
          <c:dPt>
            <c:idx val="1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7-EFAF-9244-9F88-816D4CE9AA44}"/>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9-EFAF-9244-9F88-816D4CE9AA44}"/>
              </c:ext>
            </c:extLst>
          </c:dPt>
          <c:dPt>
            <c:idx val="1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B-EFAF-9244-9F88-816D4CE9AA44}"/>
              </c:ext>
            </c:extLst>
          </c:dPt>
          <c:dPt>
            <c:idx val="17"/>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D-EFAF-9244-9F88-816D4CE9AA44}"/>
              </c:ext>
            </c:extLst>
          </c:dPt>
          <c:dPt>
            <c:idx val="18"/>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0F-EFAF-9244-9F88-816D4CE9AA44}"/>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1-EFAF-9244-9F88-816D4CE9AA44}"/>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3-EFAF-9244-9F88-816D4CE9AA44}"/>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5-EFAF-9244-9F88-816D4CE9AA44}"/>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7-EFAF-9244-9F88-816D4CE9AA44}"/>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9-EFAF-9244-9F88-816D4CE9AA44}"/>
              </c:ext>
            </c:extLst>
          </c:dPt>
          <c:dPt>
            <c:idx val="27"/>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1B-EFAF-9244-9F88-816D4CE9AA44}"/>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D-EFAF-9244-9F88-816D4CE9AA44}"/>
              </c:ext>
            </c:extLst>
          </c:dPt>
          <c:dPt>
            <c:idx val="3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F-EFAF-9244-9F88-816D4CE9AA44}"/>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1-EFAF-9244-9F88-816D4CE9AA44}"/>
              </c:ext>
            </c:extLst>
          </c:dPt>
          <c:dPt>
            <c:idx val="3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3-EFAF-9244-9F88-816D4CE9AA44}"/>
              </c:ext>
            </c:extLst>
          </c:dPt>
          <c:dPt>
            <c:idx val="34"/>
            <c:marker>
              <c:symbol val="circle"/>
              <c:size val="30"/>
              <c:spPr>
                <a:solidFill>
                  <a:schemeClr val="accent2"/>
                </a:solidFill>
                <a:ln w="9525">
                  <a:noFill/>
                </a:ln>
                <a:effectLst/>
              </c:spPr>
            </c:marker>
            <c:bubble3D val="0"/>
            <c:extLst>
              <c:ext xmlns:c16="http://schemas.microsoft.com/office/drawing/2014/chart" uri="{C3380CC4-5D6E-409C-BE32-E72D297353CC}">
                <c16:uniqueId val="{0000002C-EFAF-9244-9F88-816D4CE9AA44}"/>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5-EFAF-9244-9F88-816D4CE9AA44}"/>
              </c:ext>
            </c:extLst>
          </c:dPt>
          <c:dPt>
            <c:idx val="43"/>
            <c:marker>
              <c:symbol val="circle"/>
              <c:size val="30"/>
              <c:spPr>
                <a:solidFill>
                  <a:schemeClr val="accent3"/>
                </a:solidFill>
                <a:ln w="9525">
                  <a:noFill/>
                </a:ln>
                <a:effectLst/>
              </c:spPr>
            </c:marker>
            <c:bubble3D val="0"/>
            <c:extLst>
              <c:ext xmlns:c16="http://schemas.microsoft.com/office/drawing/2014/chart" uri="{C3380CC4-5D6E-409C-BE32-E72D297353CC}">
                <c16:uniqueId val="{0000002D-EFAF-9244-9F88-816D4CE9AA44}"/>
              </c:ext>
            </c:extLst>
          </c:dPt>
          <c:dPt>
            <c:idx val="44"/>
            <c:marker>
              <c:symbol val="circle"/>
              <c:size val="30"/>
              <c:spPr>
                <a:solidFill>
                  <a:schemeClr val="accent4"/>
                </a:solidFill>
                <a:ln w="9525">
                  <a:noFill/>
                </a:ln>
                <a:effectLst/>
              </c:spPr>
            </c:marker>
            <c:bubble3D val="0"/>
            <c:extLst>
              <c:ext xmlns:c16="http://schemas.microsoft.com/office/drawing/2014/chart" uri="{C3380CC4-5D6E-409C-BE32-E72D297353CC}">
                <c16:uniqueId val="{0000002F-EFAF-9244-9F88-816D4CE9AA44}"/>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EFAF-9244-9F88-816D4CE9AA44}"/>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9-EFAF-9244-9F88-816D4CE9AA44}"/>
              </c:ext>
            </c:extLst>
          </c:dPt>
          <c:dPt>
            <c:idx val="60"/>
            <c:marker>
              <c:symbol val="circle"/>
              <c:size val="30"/>
              <c:spPr>
                <a:solidFill>
                  <a:schemeClr val="accent2"/>
                </a:solidFill>
                <a:ln w="9525">
                  <a:noFill/>
                </a:ln>
                <a:effectLst/>
              </c:spPr>
            </c:marker>
            <c:bubble3D val="0"/>
            <c:extLst>
              <c:ext xmlns:c16="http://schemas.microsoft.com/office/drawing/2014/chart" uri="{C3380CC4-5D6E-409C-BE32-E72D297353CC}">
                <c16:uniqueId val="{0000002B-EFAF-9244-9F88-816D4CE9AA44}"/>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A-EFAF-9244-9F88-816D4CE9AA44}"/>
            </c:ext>
          </c:extLst>
        </c:ser>
        <c:dLbls>
          <c:showLegendKey val="0"/>
          <c:showVal val="0"/>
          <c:showCatName val="0"/>
          <c:showSerName val="0"/>
          <c:showPercent val="0"/>
          <c:showBubbleSize val="0"/>
        </c:dLbls>
        <c:axId val="478209551"/>
        <c:axId val="478863167"/>
      </c:scatterChart>
      <c:valAx>
        <c:axId val="478209551"/>
        <c:scaling>
          <c:orientation val="minMax"/>
          <c:max val="8"/>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5"/>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484040702298579E-2"/>
          <c:y val="3.0033081528711758E-2"/>
          <c:w val="0.92172587091386304"/>
          <c:h val="0.89116542284106015"/>
        </c:manualLayout>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chemeClr val="accent1"/>
              </a:solidFill>
              <a:ln w="9525">
                <a:noFill/>
              </a:ln>
              <a:effectLst/>
            </c:spPr>
          </c:marker>
          <c:dPt>
            <c:idx val="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1-E72D-664D-8242-D5FB72116B23}"/>
              </c:ext>
            </c:extLst>
          </c:dPt>
          <c:dPt>
            <c:idx val="3"/>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03-E72D-664D-8242-D5FB72116B23}"/>
              </c:ext>
            </c:extLst>
          </c:dPt>
          <c:dPt>
            <c:idx val="4"/>
            <c:marker>
              <c:symbol val="circle"/>
              <c:size val="30"/>
              <c:spPr>
                <a:solidFill>
                  <a:schemeClr val="accent3"/>
                </a:solidFill>
                <a:ln w="9525">
                  <a:noFill/>
                </a:ln>
                <a:effectLst/>
              </c:spPr>
            </c:marker>
            <c:bubble3D val="0"/>
            <c:extLst>
              <c:ext xmlns:c16="http://schemas.microsoft.com/office/drawing/2014/chart" uri="{C3380CC4-5D6E-409C-BE32-E72D297353CC}">
                <c16:uniqueId val="{00000004-E72D-664D-8242-D5FB72116B23}"/>
              </c:ext>
            </c:extLst>
          </c:dPt>
          <c:dPt>
            <c:idx val="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6-E72D-664D-8242-D5FB72116B23}"/>
              </c:ext>
            </c:extLst>
          </c:dPt>
          <c:dPt>
            <c:idx val="13"/>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8-E72D-664D-8242-D5FB72116B23}"/>
              </c:ext>
            </c:extLst>
          </c:dPt>
          <c:dPt>
            <c:idx val="1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0A-E72D-664D-8242-D5FB72116B23}"/>
              </c:ext>
            </c:extLst>
          </c:dPt>
          <c:dPt>
            <c:idx val="16"/>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0C-E72D-664D-8242-D5FB72116B23}"/>
              </c:ext>
            </c:extLst>
          </c:dPt>
          <c:dPt>
            <c:idx val="17"/>
            <c:marker>
              <c:symbol val="circle"/>
              <c:size val="30"/>
              <c:spPr>
                <a:solidFill>
                  <a:schemeClr val="accent3"/>
                </a:solidFill>
                <a:ln w="9525">
                  <a:noFill/>
                </a:ln>
                <a:effectLst/>
              </c:spPr>
            </c:marker>
            <c:bubble3D val="0"/>
            <c:spPr>
              <a:ln w="25400" cap="rnd">
                <a:noFill/>
                <a:round/>
              </a:ln>
              <a:effectLst/>
            </c:spPr>
            <c:extLst>
              <c:ext xmlns:c16="http://schemas.microsoft.com/office/drawing/2014/chart" uri="{C3380CC4-5D6E-409C-BE32-E72D297353CC}">
                <c16:uniqueId val="{0000000E-E72D-664D-8242-D5FB72116B23}"/>
              </c:ext>
            </c:extLst>
          </c:dPt>
          <c:dPt>
            <c:idx val="18"/>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10-E72D-664D-8242-D5FB72116B23}"/>
              </c:ext>
            </c:extLst>
          </c:dPt>
          <c:dPt>
            <c:idx val="1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2-E72D-664D-8242-D5FB72116B23}"/>
              </c:ext>
            </c:extLst>
          </c:dPt>
          <c:dPt>
            <c:idx val="2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4-E72D-664D-8242-D5FB72116B23}"/>
              </c:ext>
            </c:extLst>
          </c:dPt>
          <c:dPt>
            <c:idx val="21"/>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6-E72D-664D-8242-D5FB72116B23}"/>
              </c:ext>
            </c:extLst>
          </c:dPt>
          <c:dPt>
            <c:idx val="2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8-E72D-664D-8242-D5FB72116B23}"/>
              </c:ext>
            </c:extLst>
          </c:dPt>
          <c:dPt>
            <c:idx val="25"/>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A-E72D-664D-8242-D5FB72116B23}"/>
              </c:ext>
            </c:extLst>
          </c:dPt>
          <c:dPt>
            <c:idx val="27"/>
            <c:marker>
              <c:symbol val="circle"/>
              <c:size val="30"/>
              <c:spPr>
                <a:solidFill>
                  <a:schemeClr val="accent4"/>
                </a:solidFill>
                <a:ln w="9525">
                  <a:noFill/>
                </a:ln>
                <a:effectLst/>
              </c:spPr>
            </c:marker>
            <c:bubble3D val="0"/>
            <c:spPr>
              <a:ln w="25400" cap="rnd">
                <a:noFill/>
                <a:round/>
              </a:ln>
              <a:effectLst/>
            </c:spPr>
            <c:extLst>
              <c:ext xmlns:c16="http://schemas.microsoft.com/office/drawing/2014/chart" uri="{C3380CC4-5D6E-409C-BE32-E72D297353CC}">
                <c16:uniqueId val="{0000001C-E72D-664D-8242-D5FB72116B23}"/>
              </c:ext>
            </c:extLst>
          </c:dPt>
          <c:dPt>
            <c:idx val="2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1E-E72D-664D-8242-D5FB72116B23}"/>
              </c:ext>
            </c:extLst>
          </c:dPt>
          <c:dPt>
            <c:idx val="30"/>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0-E72D-664D-8242-D5FB72116B23}"/>
              </c:ext>
            </c:extLst>
          </c:dPt>
          <c:dPt>
            <c:idx val="32"/>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2-E72D-664D-8242-D5FB72116B23}"/>
              </c:ext>
            </c:extLst>
          </c:dPt>
          <c:dPt>
            <c:idx val="33"/>
            <c:marker>
              <c:symbol val="circle"/>
              <c:size val="30"/>
              <c:spPr>
                <a:solidFill>
                  <a:schemeClr val="accent2"/>
                </a:solidFill>
                <a:ln w="9525">
                  <a:noFill/>
                </a:ln>
                <a:effectLst/>
              </c:spPr>
            </c:marker>
            <c:bubble3D val="0"/>
            <c:spPr>
              <a:ln w="25400" cap="rnd">
                <a:noFill/>
                <a:round/>
              </a:ln>
              <a:effectLst/>
            </c:spPr>
            <c:extLst>
              <c:ext xmlns:c16="http://schemas.microsoft.com/office/drawing/2014/chart" uri="{C3380CC4-5D6E-409C-BE32-E72D297353CC}">
                <c16:uniqueId val="{00000024-E72D-664D-8242-D5FB72116B23}"/>
              </c:ext>
            </c:extLst>
          </c:dPt>
          <c:dPt>
            <c:idx val="34"/>
            <c:marker>
              <c:symbol val="circle"/>
              <c:size val="30"/>
              <c:spPr>
                <a:solidFill>
                  <a:schemeClr val="accent2"/>
                </a:solidFill>
                <a:ln w="9525">
                  <a:noFill/>
                </a:ln>
                <a:effectLst/>
              </c:spPr>
            </c:marker>
            <c:bubble3D val="0"/>
            <c:extLst>
              <c:ext xmlns:c16="http://schemas.microsoft.com/office/drawing/2014/chart" uri="{C3380CC4-5D6E-409C-BE32-E72D297353CC}">
                <c16:uniqueId val="{00000025-E72D-664D-8242-D5FB72116B23}"/>
              </c:ext>
            </c:extLst>
          </c:dPt>
          <c:dPt>
            <c:idx val="36"/>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7-E72D-664D-8242-D5FB72116B23}"/>
              </c:ext>
            </c:extLst>
          </c:dPt>
          <c:dPt>
            <c:idx val="43"/>
            <c:marker>
              <c:symbol val="circle"/>
              <c:size val="30"/>
              <c:spPr>
                <a:solidFill>
                  <a:schemeClr val="accent3"/>
                </a:solidFill>
                <a:ln w="9525">
                  <a:noFill/>
                </a:ln>
                <a:effectLst/>
              </c:spPr>
            </c:marker>
            <c:bubble3D val="0"/>
            <c:extLst>
              <c:ext xmlns:c16="http://schemas.microsoft.com/office/drawing/2014/chart" uri="{C3380CC4-5D6E-409C-BE32-E72D297353CC}">
                <c16:uniqueId val="{00000028-E72D-664D-8242-D5FB72116B23}"/>
              </c:ext>
            </c:extLst>
          </c:dPt>
          <c:dPt>
            <c:idx val="44"/>
            <c:marker>
              <c:symbol val="circle"/>
              <c:size val="30"/>
              <c:spPr>
                <a:solidFill>
                  <a:schemeClr val="accent4"/>
                </a:solidFill>
                <a:ln w="9525">
                  <a:noFill/>
                </a:ln>
                <a:effectLst/>
              </c:spPr>
            </c:marker>
            <c:bubble3D val="0"/>
            <c:extLst>
              <c:ext xmlns:c16="http://schemas.microsoft.com/office/drawing/2014/chart" uri="{C3380CC4-5D6E-409C-BE32-E72D297353CC}">
                <c16:uniqueId val="{00000029-E72D-664D-8242-D5FB72116B23}"/>
              </c:ext>
            </c:extLst>
          </c:dPt>
          <c:dPt>
            <c:idx val="53"/>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B-E72D-664D-8242-D5FB72116B23}"/>
              </c:ext>
            </c:extLst>
          </c:dPt>
          <c:dPt>
            <c:idx val="59"/>
            <c:marker>
              <c:symbol val="circle"/>
              <c:size val="30"/>
              <c:spPr>
                <a:solidFill>
                  <a:schemeClr val="accent1"/>
                </a:solidFill>
                <a:ln w="9525">
                  <a:noFill/>
                </a:ln>
                <a:effectLst/>
              </c:spPr>
            </c:marker>
            <c:bubble3D val="0"/>
            <c:spPr>
              <a:ln w="25400" cap="rnd">
                <a:noFill/>
                <a:round/>
              </a:ln>
              <a:effectLst/>
            </c:spPr>
            <c:extLst>
              <c:ext xmlns:c16="http://schemas.microsoft.com/office/drawing/2014/chart" uri="{C3380CC4-5D6E-409C-BE32-E72D297353CC}">
                <c16:uniqueId val="{0000002D-E72D-664D-8242-D5FB72116B23}"/>
              </c:ext>
            </c:extLst>
          </c:dPt>
          <c:dPt>
            <c:idx val="60"/>
            <c:marker>
              <c:symbol val="circle"/>
              <c:size val="30"/>
              <c:spPr>
                <a:solidFill>
                  <a:schemeClr val="accent2"/>
                </a:solidFill>
                <a:ln w="9525">
                  <a:noFill/>
                </a:ln>
                <a:effectLst/>
              </c:spPr>
            </c:marker>
            <c:bubble3D val="0"/>
            <c:extLst>
              <c:ext xmlns:c16="http://schemas.microsoft.com/office/drawing/2014/chart" uri="{C3380CC4-5D6E-409C-BE32-E72D297353CC}">
                <c16:uniqueId val="{0000002E-E72D-664D-8242-D5FB72116B23}"/>
              </c:ext>
            </c:extLst>
          </c:dPt>
          <c:xVal>
            <c:numRef>
              <c:f>Sheet1!$A$2:$A$64</c:f>
              <c:numCache>
                <c:formatCode>General</c:formatCode>
                <c:ptCount val="63"/>
                <c:pt idx="0">
                  <c:v>0.7</c:v>
                </c:pt>
                <c:pt idx="1">
                  <c:v>1.8</c:v>
                </c:pt>
                <c:pt idx="2">
                  <c:v>2.6</c:v>
                </c:pt>
                <c:pt idx="3">
                  <c:v>3</c:v>
                </c:pt>
                <c:pt idx="4">
                  <c:v>5</c:v>
                </c:pt>
                <c:pt idx="5">
                  <c:v>2</c:v>
                </c:pt>
                <c:pt idx="6">
                  <c:v>1</c:v>
                </c:pt>
                <c:pt idx="7">
                  <c:v>3</c:v>
                </c:pt>
                <c:pt idx="8">
                  <c:v>2</c:v>
                </c:pt>
                <c:pt idx="9">
                  <c:v>1</c:v>
                </c:pt>
                <c:pt idx="10">
                  <c:v>2</c:v>
                </c:pt>
                <c:pt idx="11">
                  <c:v>2</c:v>
                </c:pt>
                <c:pt idx="12">
                  <c:v>0.2</c:v>
                </c:pt>
                <c:pt idx="13">
                  <c:v>0.4</c:v>
                </c:pt>
                <c:pt idx="14">
                  <c:v>0.6</c:v>
                </c:pt>
                <c:pt idx="15">
                  <c:v>1.5</c:v>
                </c:pt>
                <c:pt idx="16">
                  <c:v>2.5</c:v>
                </c:pt>
                <c:pt idx="17">
                  <c:v>3.5</c:v>
                </c:pt>
                <c:pt idx="18">
                  <c:v>4</c:v>
                </c:pt>
                <c:pt idx="19">
                  <c:v>1.2</c:v>
                </c:pt>
                <c:pt idx="20">
                  <c:v>2.2000000000000002</c:v>
                </c:pt>
                <c:pt idx="21">
                  <c:v>3.3</c:v>
                </c:pt>
                <c:pt idx="22">
                  <c:v>4.5</c:v>
                </c:pt>
                <c:pt idx="23">
                  <c:v>1.1000000000000001</c:v>
                </c:pt>
                <c:pt idx="24">
                  <c:v>1.3</c:v>
                </c:pt>
                <c:pt idx="25">
                  <c:v>1.5</c:v>
                </c:pt>
                <c:pt idx="26">
                  <c:v>1.7</c:v>
                </c:pt>
                <c:pt idx="27">
                  <c:v>1.9</c:v>
                </c:pt>
                <c:pt idx="28">
                  <c:v>0.1</c:v>
                </c:pt>
                <c:pt idx="29">
                  <c:v>0.4</c:v>
                </c:pt>
                <c:pt idx="30">
                  <c:v>0.5</c:v>
                </c:pt>
                <c:pt idx="31">
                  <c:v>0.6</c:v>
                </c:pt>
                <c:pt idx="32">
                  <c:v>0.7</c:v>
                </c:pt>
                <c:pt idx="33">
                  <c:v>4</c:v>
                </c:pt>
                <c:pt idx="34">
                  <c:v>1.2</c:v>
                </c:pt>
                <c:pt idx="35">
                  <c:v>2.2000000000000002</c:v>
                </c:pt>
                <c:pt idx="36">
                  <c:v>3.3</c:v>
                </c:pt>
                <c:pt idx="37">
                  <c:v>4.5</c:v>
                </c:pt>
                <c:pt idx="38">
                  <c:v>1.1000000000000001</c:v>
                </c:pt>
                <c:pt idx="39">
                  <c:v>2</c:v>
                </c:pt>
                <c:pt idx="40">
                  <c:v>0.6</c:v>
                </c:pt>
                <c:pt idx="41">
                  <c:v>0.7</c:v>
                </c:pt>
                <c:pt idx="42">
                  <c:v>1.4</c:v>
                </c:pt>
                <c:pt idx="43">
                  <c:v>1.6</c:v>
                </c:pt>
                <c:pt idx="44">
                  <c:v>1.8</c:v>
                </c:pt>
                <c:pt idx="45">
                  <c:v>1.8</c:v>
                </c:pt>
                <c:pt idx="46">
                  <c:v>1.6</c:v>
                </c:pt>
                <c:pt idx="47">
                  <c:v>1.8</c:v>
                </c:pt>
                <c:pt idx="48">
                  <c:v>2.1</c:v>
                </c:pt>
                <c:pt idx="49">
                  <c:v>0.2</c:v>
                </c:pt>
                <c:pt idx="50">
                  <c:v>0.6</c:v>
                </c:pt>
                <c:pt idx="51">
                  <c:v>0.4</c:v>
                </c:pt>
                <c:pt idx="52">
                  <c:v>0.5</c:v>
                </c:pt>
                <c:pt idx="53">
                  <c:v>0.1</c:v>
                </c:pt>
                <c:pt idx="54">
                  <c:v>0.2</c:v>
                </c:pt>
                <c:pt idx="55">
                  <c:v>0.3</c:v>
                </c:pt>
                <c:pt idx="56">
                  <c:v>0.4</c:v>
                </c:pt>
                <c:pt idx="57">
                  <c:v>0.5</c:v>
                </c:pt>
                <c:pt idx="58">
                  <c:v>0.6</c:v>
                </c:pt>
                <c:pt idx="59">
                  <c:v>0.7</c:v>
                </c:pt>
                <c:pt idx="60">
                  <c:v>0.8</c:v>
                </c:pt>
                <c:pt idx="61">
                  <c:v>0.9</c:v>
                </c:pt>
                <c:pt idx="62">
                  <c:v>1</c:v>
                </c:pt>
              </c:numCache>
            </c:numRef>
          </c:xVal>
          <c:yVal>
            <c:numRef>
              <c:f>Sheet1!$B$2:$B$64</c:f>
              <c:numCache>
                <c:formatCode>General</c:formatCode>
                <c:ptCount val="63"/>
                <c:pt idx="0">
                  <c:v>2.7</c:v>
                </c:pt>
                <c:pt idx="1">
                  <c:v>3.2</c:v>
                </c:pt>
                <c:pt idx="2">
                  <c:v>0.8</c:v>
                </c:pt>
                <c:pt idx="3">
                  <c:v>3.4</c:v>
                </c:pt>
                <c:pt idx="4">
                  <c:v>1.5</c:v>
                </c:pt>
                <c:pt idx="5">
                  <c:v>2</c:v>
                </c:pt>
                <c:pt idx="6">
                  <c:v>2</c:v>
                </c:pt>
                <c:pt idx="7">
                  <c:v>4</c:v>
                </c:pt>
                <c:pt idx="8">
                  <c:v>6</c:v>
                </c:pt>
                <c:pt idx="9">
                  <c:v>4</c:v>
                </c:pt>
                <c:pt idx="10">
                  <c:v>1</c:v>
                </c:pt>
                <c:pt idx="11">
                  <c:v>2</c:v>
                </c:pt>
                <c:pt idx="12">
                  <c:v>0.3</c:v>
                </c:pt>
                <c:pt idx="13">
                  <c:v>0.5</c:v>
                </c:pt>
                <c:pt idx="14">
                  <c:v>0.9</c:v>
                </c:pt>
                <c:pt idx="15">
                  <c:v>2</c:v>
                </c:pt>
                <c:pt idx="16">
                  <c:v>3</c:v>
                </c:pt>
                <c:pt idx="17">
                  <c:v>4</c:v>
                </c:pt>
                <c:pt idx="18">
                  <c:v>2</c:v>
                </c:pt>
                <c:pt idx="19">
                  <c:v>4</c:v>
                </c:pt>
                <c:pt idx="20">
                  <c:v>6</c:v>
                </c:pt>
                <c:pt idx="21">
                  <c:v>4</c:v>
                </c:pt>
                <c:pt idx="22">
                  <c:v>1</c:v>
                </c:pt>
                <c:pt idx="23">
                  <c:v>1.2</c:v>
                </c:pt>
                <c:pt idx="24">
                  <c:v>1.4</c:v>
                </c:pt>
                <c:pt idx="25">
                  <c:v>1.6</c:v>
                </c:pt>
                <c:pt idx="26">
                  <c:v>1.8</c:v>
                </c:pt>
                <c:pt idx="27">
                  <c:v>2.1</c:v>
                </c:pt>
                <c:pt idx="28">
                  <c:v>0.2</c:v>
                </c:pt>
                <c:pt idx="29">
                  <c:v>1</c:v>
                </c:pt>
                <c:pt idx="30">
                  <c:v>2</c:v>
                </c:pt>
                <c:pt idx="31">
                  <c:v>0.6</c:v>
                </c:pt>
                <c:pt idx="32">
                  <c:v>0.7</c:v>
                </c:pt>
                <c:pt idx="33">
                  <c:v>1.4</c:v>
                </c:pt>
                <c:pt idx="34">
                  <c:v>1.6</c:v>
                </c:pt>
                <c:pt idx="35">
                  <c:v>1.8</c:v>
                </c:pt>
                <c:pt idx="36">
                  <c:v>2.1</c:v>
                </c:pt>
                <c:pt idx="37">
                  <c:v>0.2</c:v>
                </c:pt>
                <c:pt idx="38">
                  <c:v>0.6</c:v>
                </c:pt>
                <c:pt idx="39">
                  <c:v>0.4</c:v>
                </c:pt>
                <c:pt idx="40">
                  <c:v>0.5</c:v>
                </c:pt>
                <c:pt idx="41">
                  <c:v>0.6</c:v>
                </c:pt>
                <c:pt idx="42">
                  <c:v>0.7</c:v>
                </c:pt>
                <c:pt idx="43">
                  <c:v>4</c:v>
                </c:pt>
                <c:pt idx="44">
                  <c:v>1.2</c:v>
                </c:pt>
                <c:pt idx="45">
                  <c:v>2.2000000000000002</c:v>
                </c:pt>
                <c:pt idx="46">
                  <c:v>0.1</c:v>
                </c:pt>
                <c:pt idx="47">
                  <c:v>0.4</c:v>
                </c:pt>
                <c:pt idx="48">
                  <c:v>0.5</c:v>
                </c:pt>
                <c:pt idx="49">
                  <c:v>0.6</c:v>
                </c:pt>
                <c:pt idx="50">
                  <c:v>0.7</c:v>
                </c:pt>
                <c:pt idx="51">
                  <c:v>4</c:v>
                </c:pt>
                <c:pt idx="52">
                  <c:v>1.2</c:v>
                </c:pt>
                <c:pt idx="53">
                  <c:v>0.5</c:v>
                </c:pt>
                <c:pt idx="54">
                  <c:v>1</c:v>
                </c:pt>
                <c:pt idx="55">
                  <c:v>1.5</c:v>
                </c:pt>
                <c:pt idx="56">
                  <c:v>2</c:v>
                </c:pt>
                <c:pt idx="57">
                  <c:v>2.5</c:v>
                </c:pt>
                <c:pt idx="58">
                  <c:v>3</c:v>
                </c:pt>
                <c:pt idx="59">
                  <c:v>3.5</c:v>
                </c:pt>
                <c:pt idx="60">
                  <c:v>4</c:v>
                </c:pt>
                <c:pt idx="61">
                  <c:v>4.5</c:v>
                </c:pt>
                <c:pt idx="62">
                  <c:v>5</c:v>
                </c:pt>
              </c:numCache>
            </c:numRef>
          </c:yVal>
          <c:smooth val="0"/>
          <c:extLst>
            <c:ext xmlns:c16="http://schemas.microsoft.com/office/drawing/2014/chart" uri="{C3380CC4-5D6E-409C-BE32-E72D297353CC}">
              <c16:uniqueId val="{0000002F-E72D-664D-8242-D5FB72116B23}"/>
            </c:ext>
          </c:extLst>
        </c:ser>
        <c:dLbls>
          <c:showLegendKey val="0"/>
          <c:showVal val="0"/>
          <c:showCatName val="0"/>
          <c:showSerName val="0"/>
          <c:showPercent val="0"/>
          <c:showBubbleSize val="0"/>
        </c:dLbls>
        <c:axId val="478209551"/>
        <c:axId val="478863167"/>
      </c:scatterChart>
      <c:valAx>
        <c:axId val="478209551"/>
        <c:scaling>
          <c:orientation val="minMax"/>
          <c:max val="8"/>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863167"/>
        <c:crosses val="autoZero"/>
        <c:crossBetween val="midCat"/>
        <c:minorUnit val="1"/>
      </c:valAx>
      <c:valAx>
        <c:axId val="478863167"/>
        <c:scaling>
          <c:orientation val="minMax"/>
          <c:max val="5"/>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US"/>
          </a:p>
        </c:txPr>
        <c:crossAx val="47820955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panose="020B0502020202020204" pitchFamily="34" charset="0"/>
              </a:defRPr>
            </a:lvl1pPr>
          </a:lstStyle>
          <a:p>
            <a:fld id="{819824C1-3D05-2945-8CAD-B16B27066FBC}" type="datetimeFigureOut">
              <a:rPr lang="en-US" smtClean="0"/>
              <a:pPr/>
              <a:t>9/25/20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panose="020B0502020202020204" pitchFamily="34" charset="0"/>
              </a:defRPr>
            </a:lvl1pPr>
          </a:lstStyle>
          <a:p>
            <a:fld id="{BF54F874-8904-1140-9345-65A2416DE114}" type="slidenum">
              <a:rPr lang="en-US" smtClean="0"/>
              <a:pPr/>
              <a:t>‹#›</a:t>
            </a:fld>
            <a:endParaRPr lang="en-US" dirty="0"/>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b="0" i="0" kern="1200">
        <a:solidFill>
          <a:schemeClr val="tx1"/>
        </a:solidFill>
        <a:latin typeface="Century Gothic" panose="020B0502020202020204" pitchFamily="34" charset="0"/>
        <a:ea typeface="+mn-ea"/>
        <a:cs typeface="+mn-cs"/>
      </a:defRPr>
    </a:lvl1pPr>
    <a:lvl2pPr marL="914446" algn="l" defTabSz="1828891" rtl="0" eaLnBrk="1" latinLnBrk="0" hangingPunct="1">
      <a:defRPr sz="2400" b="0" i="0" kern="1200">
        <a:solidFill>
          <a:schemeClr val="tx1"/>
        </a:solidFill>
        <a:latin typeface="Century Gothic" panose="020B0502020202020204" pitchFamily="34" charset="0"/>
        <a:ea typeface="+mn-ea"/>
        <a:cs typeface="+mn-cs"/>
      </a:defRPr>
    </a:lvl2pPr>
    <a:lvl3pPr marL="1828891" algn="l" defTabSz="1828891" rtl="0" eaLnBrk="1" latinLnBrk="0" hangingPunct="1">
      <a:defRPr sz="2400" b="0" i="0" kern="1200">
        <a:solidFill>
          <a:schemeClr val="tx1"/>
        </a:solidFill>
        <a:latin typeface="Century Gothic" panose="020B0502020202020204" pitchFamily="34" charset="0"/>
        <a:ea typeface="+mn-ea"/>
        <a:cs typeface="+mn-cs"/>
      </a:defRPr>
    </a:lvl3pPr>
    <a:lvl4pPr marL="2743337" algn="l" defTabSz="1828891" rtl="0" eaLnBrk="1" latinLnBrk="0" hangingPunct="1">
      <a:defRPr sz="2400" b="0" i="0" kern="1200">
        <a:solidFill>
          <a:schemeClr val="tx1"/>
        </a:solidFill>
        <a:latin typeface="Century Gothic" panose="020B0502020202020204" pitchFamily="34" charset="0"/>
        <a:ea typeface="+mn-ea"/>
        <a:cs typeface="+mn-cs"/>
      </a:defRPr>
    </a:lvl4pPr>
    <a:lvl5pPr marL="3657783" algn="l" defTabSz="1828891" rtl="0" eaLnBrk="1" latinLnBrk="0" hangingPunct="1">
      <a:defRPr sz="2400" b="0" i="0" kern="1200">
        <a:solidFill>
          <a:schemeClr val="tx1"/>
        </a:solidFill>
        <a:latin typeface="Century Gothic" panose="020B0502020202020204" pitchFamily="34" charset="0"/>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b="0" i="0">
                <a:solidFill>
                  <a:schemeClr val="tx1">
                    <a:tint val="75000"/>
                  </a:schemeClr>
                </a:solidFill>
                <a:latin typeface="Century Gothic" panose="020B0502020202020204" pitchFamily="34" charset="0"/>
              </a:defRPr>
            </a:lvl1pPr>
          </a:lstStyle>
          <a:p>
            <a:fld id="{FD6C28C6-E2AE-1B43-BE6B-3934904A9C5D}" type="datetimeFigureOut">
              <a:rPr lang="en-US" smtClean="0"/>
              <a:pPr/>
              <a:t>9/25/20</a:t>
            </a:fld>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b="0" i="0">
                <a:solidFill>
                  <a:schemeClr val="tx1">
                    <a:tint val="75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b="0" i="0">
                <a:solidFill>
                  <a:schemeClr val="tx1">
                    <a:tint val="75000"/>
                  </a:schemeClr>
                </a:solidFill>
                <a:latin typeface="Century Gothic" panose="020B0502020202020204" pitchFamily="34" charset="0"/>
              </a:defRPr>
            </a:lvl1pPr>
          </a:lstStyle>
          <a:p>
            <a:fld id="{5B5AEA49-F56D-844B-96A4-0E7B5754BBC1}" type="slidenum">
              <a:rPr lang="en-US" smtClean="0"/>
              <a:pPr/>
              <a:t>‹#›</a:t>
            </a:fld>
            <a:endParaRPr lang="en-US" dirty="0"/>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b="0" i="0" kern="1200">
          <a:solidFill>
            <a:schemeClr val="tx1"/>
          </a:solidFill>
          <a:latin typeface="Century Gothic" panose="020B0502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Century Gothic" panose="020B0502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Century Gothic" panose="020B0502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Century Gothic" panose="020B0502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1.xml"/><Relationship Id="rId5" Type="http://schemas.openxmlformats.org/officeDocument/2006/relationships/chart" Target="../charts/chart31.xml"/><Relationship Id="rId4" Type="http://schemas.openxmlformats.org/officeDocument/2006/relationships/chart" Target="../charts/chart30.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xml"/><Relationship Id="rId4" Type="http://schemas.openxmlformats.org/officeDocument/2006/relationships/chart" Target="../charts/char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FC4F4D5F-EECD-AB48-8EF7-CB74D5F8541A}"/>
              </a:ext>
            </a:extLst>
          </p:cNvPr>
          <p:cNvSpPr/>
          <p:nvPr/>
        </p:nvSpPr>
        <p:spPr>
          <a:xfrm>
            <a:off x="12846184" y="9920290"/>
            <a:ext cx="9410635" cy="270163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9A5D21C-2E13-784E-83F0-1C86B3AD37A4}"/>
              </a:ext>
            </a:extLst>
          </p:cNvPr>
          <p:cNvSpPr/>
          <p:nvPr/>
        </p:nvSpPr>
        <p:spPr>
          <a:xfrm>
            <a:off x="2212465" y="9920290"/>
            <a:ext cx="9363513" cy="27016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0EB60486-B4C2-AA43-9900-3FF60BF5EB19}"/>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45" name="CuadroTexto 351">
            <a:extLst>
              <a:ext uri="{FF2B5EF4-FFF2-40B4-BE49-F238E27FC236}">
                <a16:creationId xmlns:a16="http://schemas.microsoft.com/office/drawing/2014/main" id="{5791E930-9854-F649-A644-6499C823434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46" name="Rectangle 45">
            <a:extLst>
              <a:ext uri="{FF2B5EF4-FFF2-40B4-BE49-F238E27FC236}">
                <a16:creationId xmlns:a16="http://schemas.microsoft.com/office/drawing/2014/main" id="{77E369B1-EA6D-D54E-B01B-F74790C76CE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48" name="Chart 47">
            <a:extLst>
              <a:ext uri="{FF2B5EF4-FFF2-40B4-BE49-F238E27FC236}">
                <a16:creationId xmlns:a16="http://schemas.microsoft.com/office/drawing/2014/main" id="{99DD038C-9122-0446-9F95-740004209E95}"/>
              </a:ext>
            </a:extLst>
          </p:cNvPr>
          <p:cNvGraphicFramePr/>
          <p:nvPr>
            <p:extLst>
              <p:ext uri="{D42A27DB-BD31-4B8C-83A1-F6EECF244321}">
                <p14:modId xmlns:p14="http://schemas.microsoft.com/office/powerpoint/2010/main" val="797491492"/>
              </p:ext>
            </p:extLst>
          </p:nvPr>
        </p:nvGraphicFramePr>
        <p:xfrm>
          <a:off x="2212465" y="3782288"/>
          <a:ext cx="9363513" cy="55837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 name="Chart 48">
            <a:extLst>
              <a:ext uri="{FF2B5EF4-FFF2-40B4-BE49-F238E27FC236}">
                <a16:creationId xmlns:a16="http://schemas.microsoft.com/office/drawing/2014/main" id="{4ADABD77-425A-3B4C-BBBC-A3C5DD82C3F7}"/>
              </a:ext>
            </a:extLst>
          </p:cNvPr>
          <p:cNvGraphicFramePr/>
          <p:nvPr>
            <p:extLst>
              <p:ext uri="{D42A27DB-BD31-4B8C-83A1-F6EECF244321}">
                <p14:modId xmlns:p14="http://schemas.microsoft.com/office/powerpoint/2010/main" val="293093308"/>
              </p:ext>
            </p:extLst>
          </p:nvPr>
        </p:nvGraphicFramePr>
        <p:xfrm>
          <a:off x="12893306" y="3782288"/>
          <a:ext cx="9363513" cy="5583709"/>
        </p:xfrm>
        <a:graphic>
          <a:graphicData uri="http://schemas.openxmlformats.org/drawingml/2006/chart">
            <c:chart xmlns:c="http://schemas.openxmlformats.org/drawingml/2006/chart" xmlns:r="http://schemas.openxmlformats.org/officeDocument/2006/relationships" r:id="rId3"/>
          </a:graphicData>
        </a:graphic>
      </p:graphicFrame>
      <p:sp>
        <p:nvSpPr>
          <p:cNvPr id="53" name="TextBox 52">
            <a:extLst>
              <a:ext uri="{FF2B5EF4-FFF2-40B4-BE49-F238E27FC236}">
                <a16:creationId xmlns:a16="http://schemas.microsoft.com/office/drawing/2014/main" id="{CA10C916-9C19-CE47-A705-135C7755C616}"/>
              </a:ext>
            </a:extLst>
          </p:cNvPr>
          <p:cNvSpPr txBox="1"/>
          <p:nvPr/>
        </p:nvSpPr>
        <p:spPr>
          <a:xfrm>
            <a:off x="4721694" y="11076353"/>
            <a:ext cx="4466889"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54" name="TextBox 53">
            <a:extLst>
              <a:ext uri="{FF2B5EF4-FFF2-40B4-BE49-F238E27FC236}">
                <a16:creationId xmlns:a16="http://schemas.microsoft.com/office/drawing/2014/main" id="{7C922744-AC15-A849-9262-34EF3E2C8F5C}"/>
              </a:ext>
            </a:extLst>
          </p:cNvPr>
          <p:cNvSpPr txBox="1"/>
          <p:nvPr/>
        </p:nvSpPr>
        <p:spPr>
          <a:xfrm>
            <a:off x="4721694" y="10430022"/>
            <a:ext cx="4466889"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March</a:t>
            </a:r>
          </a:p>
        </p:txBody>
      </p:sp>
      <p:sp>
        <p:nvSpPr>
          <p:cNvPr id="55" name="TextBox 54">
            <a:extLst>
              <a:ext uri="{FF2B5EF4-FFF2-40B4-BE49-F238E27FC236}">
                <a16:creationId xmlns:a16="http://schemas.microsoft.com/office/drawing/2014/main" id="{28774665-B383-444D-B438-199D332E1098}"/>
              </a:ext>
            </a:extLst>
          </p:cNvPr>
          <p:cNvSpPr txBox="1"/>
          <p:nvPr/>
        </p:nvSpPr>
        <p:spPr>
          <a:xfrm>
            <a:off x="15486678" y="11076353"/>
            <a:ext cx="4466889"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56" name="TextBox 55">
            <a:extLst>
              <a:ext uri="{FF2B5EF4-FFF2-40B4-BE49-F238E27FC236}">
                <a16:creationId xmlns:a16="http://schemas.microsoft.com/office/drawing/2014/main" id="{5638B30A-44A5-2D42-9A82-1DD356B8FABF}"/>
              </a:ext>
            </a:extLst>
          </p:cNvPr>
          <p:cNvSpPr txBox="1"/>
          <p:nvPr/>
        </p:nvSpPr>
        <p:spPr>
          <a:xfrm>
            <a:off x="15486678" y="10430022"/>
            <a:ext cx="4466889"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April</a:t>
            </a:r>
          </a:p>
        </p:txBody>
      </p:sp>
    </p:spTree>
    <p:extLst>
      <p:ext uri="{BB962C8B-B14F-4D97-AF65-F5344CB8AC3E}">
        <p14:creationId xmlns:p14="http://schemas.microsoft.com/office/powerpoint/2010/main" val="364363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B05F5528-61E3-D242-AB2E-4B1563AD4F47}"/>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FD229338-8BD6-4F49-AAE0-D9A309A27237}"/>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3" name="Rectangle 22">
            <a:extLst>
              <a:ext uri="{FF2B5EF4-FFF2-40B4-BE49-F238E27FC236}">
                <a16:creationId xmlns:a16="http://schemas.microsoft.com/office/drawing/2014/main" id="{D4A70AC4-5BB2-8647-86DC-9E96F72716A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5" name="Chart 34">
            <a:extLst>
              <a:ext uri="{FF2B5EF4-FFF2-40B4-BE49-F238E27FC236}">
                <a16:creationId xmlns:a16="http://schemas.microsoft.com/office/drawing/2014/main" id="{943ACEB4-DB2B-5945-864C-97A771BE6558}"/>
              </a:ext>
            </a:extLst>
          </p:cNvPr>
          <p:cNvGraphicFramePr>
            <a:graphicFrameLocks/>
          </p:cNvGraphicFramePr>
          <p:nvPr>
            <p:extLst>
              <p:ext uri="{D42A27DB-BD31-4B8C-83A1-F6EECF244321}">
                <p14:modId xmlns:p14="http://schemas.microsoft.com/office/powerpoint/2010/main" val="1815207665"/>
              </p:ext>
            </p:extLst>
          </p:nvPr>
        </p:nvGraphicFramePr>
        <p:xfrm>
          <a:off x="6628422" y="3969278"/>
          <a:ext cx="11126574" cy="8064226"/>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016E331B-50C4-CF41-915A-1330F507535B}"/>
              </a:ext>
            </a:extLst>
          </p:cNvPr>
          <p:cNvGrpSpPr/>
          <p:nvPr/>
        </p:nvGrpSpPr>
        <p:grpSpPr>
          <a:xfrm>
            <a:off x="1325921" y="5270534"/>
            <a:ext cx="21688321" cy="5328568"/>
            <a:chOff x="2276897" y="5636294"/>
            <a:chExt cx="21688321" cy="5328568"/>
          </a:xfrm>
        </p:grpSpPr>
        <p:sp>
          <p:nvSpPr>
            <p:cNvPr id="37" name="Rectangle 36">
              <a:extLst>
                <a:ext uri="{FF2B5EF4-FFF2-40B4-BE49-F238E27FC236}">
                  <a16:creationId xmlns:a16="http://schemas.microsoft.com/office/drawing/2014/main" id="{F33DF9FD-D130-3E44-A86A-D3EE2F082368}"/>
                </a:ext>
              </a:extLst>
            </p:cNvPr>
            <p:cNvSpPr/>
            <p:nvPr/>
          </p:nvSpPr>
          <p:spPr>
            <a:xfrm>
              <a:off x="2276897" y="7474169"/>
              <a:ext cx="4876292" cy="1938992"/>
            </a:xfrm>
            <a:prstGeom prst="rect">
              <a:avLst/>
            </a:prstGeom>
          </p:spPr>
          <p:txBody>
            <a:bodyPr wrap="square">
              <a:spAutoFit/>
            </a:bodyPr>
            <a:lstStyle/>
            <a:p>
              <a:pPr algn="ctr"/>
              <a:r>
                <a:rPr lang="en-US" sz="4000" dirty="0">
                  <a:solidFill>
                    <a:schemeClr val="tx2"/>
                  </a:solidFill>
                  <a:latin typeface="Century Gothic" panose="020B0502020202020204" pitchFamily="34" charset="0"/>
                  <a:ea typeface="Roboto Medium" panose="02000000000000000000" pitchFamily="2" charset="0"/>
                  <a:cs typeface="Poppins Medium" pitchFamily="2" charset="77"/>
                </a:rPr>
                <a:t>That’s why we provide point solutions </a:t>
              </a:r>
            </a:p>
          </p:txBody>
        </p:sp>
        <p:sp>
          <p:nvSpPr>
            <p:cNvPr id="38" name="Rectangle 37">
              <a:extLst>
                <a:ext uri="{FF2B5EF4-FFF2-40B4-BE49-F238E27FC236}">
                  <a16:creationId xmlns:a16="http://schemas.microsoft.com/office/drawing/2014/main" id="{EC884856-E75C-984C-BD23-C158A3F33A82}"/>
                </a:ext>
              </a:extLst>
            </p:cNvPr>
            <p:cNvSpPr/>
            <p:nvPr/>
          </p:nvSpPr>
          <p:spPr>
            <a:xfrm>
              <a:off x="19088926" y="7487650"/>
              <a:ext cx="4876292" cy="1938992"/>
            </a:xfrm>
            <a:prstGeom prst="rect">
              <a:avLst/>
            </a:prstGeom>
          </p:spPr>
          <p:txBody>
            <a:bodyPr wrap="square">
              <a:spAutoFit/>
            </a:bodyPr>
            <a:lstStyle/>
            <a:p>
              <a:pPr algn="ctr"/>
              <a:r>
                <a:rPr lang="en-US" sz="4000" dirty="0">
                  <a:solidFill>
                    <a:schemeClr val="tx2"/>
                  </a:solidFill>
                  <a:latin typeface="Century Gothic" panose="020B0502020202020204" pitchFamily="34" charset="0"/>
                  <a:ea typeface="Roboto Medium" panose="02000000000000000000" pitchFamily="2" charset="0"/>
                  <a:cs typeface="Poppins Medium" pitchFamily="2" charset="77"/>
                </a:rPr>
                <a:t>That’s why we provide point solutions </a:t>
              </a:r>
            </a:p>
          </p:txBody>
        </p:sp>
        <p:sp>
          <p:nvSpPr>
            <p:cNvPr id="39" name="TextBox 38">
              <a:extLst>
                <a:ext uri="{FF2B5EF4-FFF2-40B4-BE49-F238E27FC236}">
                  <a16:creationId xmlns:a16="http://schemas.microsoft.com/office/drawing/2014/main" id="{BC8BEE37-646D-2B41-B299-49B78E38770E}"/>
                </a:ext>
              </a:extLst>
            </p:cNvPr>
            <p:cNvSpPr txBox="1"/>
            <p:nvPr/>
          </p:nvSpPr>
          <p:spPr>
            <a:xfrm>
              <a:off x="2563739" y="9389431"/>
              <a:ext cx="4302607" cy="1575431"/>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0" name="TextBox 39">
              <a:extLst>
                <a:ext uri="{FF2B5EF4-FFF2-40B4-BE49-F238E27FC236}">
                  <a16:creationId xmlns:a16="http://schemas.microsoft.com/office/drawing/2014/main" id="{63997C7D-B20D-8D41-8D54-969B599B5238}"/>
                </a:ext>
              </a:extLst>
            </p:cNvPr>
            <p:cNvSpPr txBox="1"/>
            <p:nvPr/>
          </p:nvSpPr>
          <p:spPr>
            <a:xfrm>
              <a:off x="19375768" y="9389431"/>
              <a:ext cx="4302607" cy="1575431"/>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1" name="Oval 40">
              <a:extLst>
                <a:ext uri="{FF2B5EF4-FFF2-40B4-BE49-F238E27FC236}">
                  <a16:creationId xmlns:a16="http://schemas.microsoft.com/office/drawing/2014/main" id="{79E52163-BA65-C640-BDDF-DCCE6E67E1F4}"/>
                </a:ext>
              </a:extLst>
            </p:cNvPr>
            <p:cNvSpPr/>
            <p:nvPr/>
          </p:nvSpPr>
          <p:spPr>
            <a:xfrm>
              <a:off x="4095041" y="5636294"/>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01</a:t>
              </a:r>
            </a:p>
          </p:txBody>
        </p:sp>
        <p:sp>
          <p:nvSpPr>
            <p:cNvPr id="42" name="Oval 41">
              <a:extLst>
                <a:ext uri="{FF2B5EF4-FFF2-40B4-BE49-F238E27FC236}">
                  <a16:creationId xmlns:a16="http://schemas.microsoft.com/office/drawing/2014/main" id="{086385E9-96AA-4146-9F3F-B00710E26794}"/>
                </a:ext>
              </a:extLst>
            </p:cNvPr>
            <p:cNvSpPr/>
            <p:nvPr/>
          </p:nvSpPr>
          <p:spPr>
            <a:xfrm>
              <a:off x="20776897" y="5636294"/>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02</a:t>
              </a:r>
            </a:p>
          </p:txBody>
        </p:sp>
      </p:grpSp>
    </p:spTree>
    <p:extLst>
      <p:ext uri="{BB962C8B-B14F-4D97-AF65-F5344CB8AC3E}">
        <p14:creationId xmlns:p14="http://schemas.microsoft.com/office/powerpoint/2010/main" val="218864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E850CB43-6D4C-AA49-A920-197D46B533EC}"/>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999934F4-93CB-6B4E-8B9A-D09FAF2D03E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EA955C47-BEFD-0E45-B519-958713165E0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5" name="Chart 24">
            <a:extLst>
              <a:ext uri="{FF2B5EF4-FFF2-40B4-BE49-F238E27FC236}">
                <a16:creationId xmlns:a16="http://schemas.microsoft.com/office/drawing/2014/main" id="{5A790CD6-D859-2847-A61B-A56758E101BF}"/>
              </a:ext>
            </a:extLst>
          </p:cNvPr>
          <p:cNvGraphicFramePr/>
          <p:nvPr>
            <p:extLst>
              <p:ext uri="{D42A27DB-BD31-4B8C-83A1-F6EECF244321}">
                <p14:modId xmlns:p14="http://schemas.microsoft.com/office/powerpoint/2010/main" val="673297331"/>
              </p:ext>
            </p:extLst>
          </p:nvPr>
        </p:nvGraphicFramePr>
        <p:xfrm>
          <a:off x="2540478" y="4360795"/>
          <a:ext cx="19405122" cy="5280210"/>
        </p:xfrm>
        <a:graphic>
          <a:graphicData uri="http://schemas.openxmlformats.org/drawingml/2006/chart">
            <c:chart xmlns:c="http://schemas.openxmlformats.org/drawingml/2006/chart" xmlns:r="http://schemas.openxmlformats.org/officeDocument/2006/relationships" r:id="rId2"/>
          </a:graphicData>
        </a:graphic>
      </p:graphicFrame>
      <p:sp>
        <p:nvSpPr>
          <p:cNvPr id="26" name="Rectangle 25">
            <a:extLst>
              <a:ext uri="{FF2B5EF4-FFF2-40B4-BE49-F238E27FC236}">
                <a16:creationId xmlns:a16="http://schemas.microsoft.com/office/drawing/2014/main" id="{BFC74ABA-40EB-124C-85F6-06DE12CA9E92}"/>
              </a:ext>
            </a:extLst>
          </p:cNvPr>
          <p:cNvSpPr/>
          <p:nvPr/>
        </p:nvSpPr>
        <p:spPr>
          <a:xfrm>
            <a:off x="3072384" y="10283264"/>
            <a:ext cx="5815584" cy="1323439"/>
          </a:xfrm>
          <a:prstGeom prst="rect">
            <a:avLst/>
          </a:prstGeom>
        </p:spPr>
        <p:txBody>
          <a:bodyPr wrap="square">
            <a:spAutoFit/>
          </a:bodyPr>
          <a:lstStyle/>
          <a:p>
            <a:r>
              <a:rPr lang="en-US" sz="4000" dirty="0">
                <a:solidFill>
                  <a:schemeClr val="tx2"/>
                </a:solidFill>
                <a:latin typeface="Century Gothic" panose="020B0502020202020204" pitchFamily="34" charset="0"/>
                <a:ea typeface="Roboto Medium" panose="02000000000000000000" pitchFamily="2" charset="0"/>
                <a:cs typeface="Poppins Medium" pitchFamily="2" charset="77"/>
              </a:rPr>
              <a:t>That’s why we provide point solutions </a:t>
            </a:r>
          </a:p>
        </p:txBody>
      </p:sp>
      <p:sp>
        <p:nvSpPr>
          <p:cNvPr id="27" name="TextBox 26">
            <a:extLst>
              <a:ext uri="{FF2B5EF4-FFF2-40B4-BE49-F238E27FC236}">
                <a16:creationId xmlns:a16="http://schemas.microsoft.com/office/drawing/2014/main" id="{19BBDE2B-2714-CE44-9AC4-772F681CEADB}"/>
              </a:ext>
            </a:extLst>
          </p:cNvPr>
          <p:cNvSpPr txBox="1"/>
          <p:nvPr/>
        </p:nvSpPr>
        <p:spPr>
          <a:xfrm>
            <a:off x="9326880" y="10012418"/>
            <a:ext cx="12618720" cy="204748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 Business professionals like you connecting to share advice. Business professionals like you connecting to share advice.</a:t>
            </a:r>
          </a:p>
        </p:txBody>
      </p:sp>
    </p:spTree>
    <p:extLst>
      <p:ext uri="{BB962C8B-B14F-4D97-AF65-F5344CB8AC3E}">
        <p14:creationId xmlns:p14="http://schemas.microsoft.com/office/powerpoint/2010/main" val="419702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B42AC99B-FD53-844D-BC3C-FD7CA762926A}"/>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8D754CE7-B958-EC4B-BBB2-789516691FB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9CA6F7CE-CB82-304C-8236-FB4F17B408CC}"/>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7" name="TextBox 36">
            <a:extLst>
              <a:ext uri="{FF2B5EF4-FFF2-40B4-BE49-F238E27FC236}">
                <a16:creationId xmlns:a16="http://schemas.microsoft.com/office/drawing/2014/main" id="{89D064C8-37D4-9A4E-BC56-EEE565EF05D1}"/>
              </a:ext>
            </a:extLst>
          </p:cNvPr>
          <p:cNvSpPr txBox="1"/>
          <p:nvPr/>
        </p:nvSpPr>
        <p:spPr>
          <a:xfrm>
            <a:off x="14545715" y="5825329"/>
            <a:ext cx="6245559" cy="1051538"/>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8" name="TextBox 37">
            <a:extLst>
              <a:ext uri="{FF2B5EF4-FFF2-40B4-BE49-F238E27FC236}">
                <a16:creationId xmlns:a16="http://schemas.microsoft.com/office/drawing/2014/main" id="{C711217E-9EEA-784E-866E-9DF1F6FE256E}"/>
              </a:ext>
            </a:extLst>
          </p:cNvPr>
          <p:cNvSpPr txBox="1"/>
          <p:nvPr/>
        </p:nvSpPr>
        <p:spPr>
          <a:xfrm>
            <a:off x="15203539" y="5079847"/>
            <a:ext cx="4368203"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January</a:t>
            </a:r>
          </a:p>
        </p:txBody>
      </p:sp>
      <p:sp>
        <p:nvSpPr>
          <p:cNvPr id="39" name="TextBox 38">
            <a:extLst>
              <a:ext uri="{FF2B5EF4-FFF2-40B4-BE49-F238E27FC236}">
                <a16:creationId xmlns:a16="http://schemas.microsoft.com/office/drawing/2014/main" id="{9E5000AB-80AA-1D4F-B2FE-105A35C4BC6B}"/>
              </a:ext>
            </a:extLst>
          </p:cNvPr>
          <p:cNvSpPr txBox="1"/>
          <p:nvPr/>
        </p:nvSpPr>
        <p:spPr>
          <a:xfrm>
            <a:off x="14545715" y="10326991"/>
            <a:ext cx="6245559" cy="1051538"/>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0" name="TextBox 39">
            <a:extLst>
              <a:ext uri="{FF2B5EF4-FFF2-40B4-BE49-F238E27FC236}">
                <a16:creationId xmlns:a16="http://schemas.microsoft.com/office/drawing/2014/main" id="{13B291A3-273E-ED4A-A595-EB13035F53BA}"/>
              </a:ext>
            </a:extLst>
          </p:cNvPr>
          <p:cNvSpPr txBox="1"/>
          <p:nvPr/>
        </p:nvSpPr>
        <p:spPr>
          <a:xfrm>
            <a:off x="15203540" y="9581509"/>
            <a:ext cx="4368203"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February</a:t>
            </a:r>
          </a:p>
        </p:txBody>
      </p:sp>
      <p:sp>
        <p:nvSpPr>
          <p:cNvPr id="41" name="Chevron 40">
            <a:extLst>
              <a:ext uri="{FF2B5EF4-FFF2-40B4-BE49-F238E27FC236}">
                <a16:creationId xmlns:a16="http://schemas.microsoft.com/office/drawing/2014/main" id="{0C94F8C1-D28E-7A49-9291-4485C429D48B}"/>
              </a:ext>
            </a:extLst>
          </p:cNvPr>
          <p:cNvSpPr/>
          <p:nvPr/>
        </p:nvSpPr>
        <p:spPr>
          <a:xfrm>
            <a:off x="13369754" y="5825328"/>
            <a:ext cx="1142667" cy="1142667"/>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entury Gothic" panose="020B0502020202020204" pitchFamily="34" charset="0"/>
            </a:endParaRPr>
          </a:p>
        </p:txBody>
      </p:sp>
      <p:sp>
        <p:nvSpPr>
          <p:cNvPr id="42" name="Chevron 41">
            <a:extLst>
              <a:ext uri="{FF2B5EF4-FFF2-40B4-BE49-F238E27FC236}">
                <a16:creationId xmlns:a16="http://schemas.microsoft.com/office/drawing/2014/main" id="{B9CD2350-B604-9C41-A09F-D700938A3268}"/>
              </a:ext>
            </a:extLst>
          </p:cNvPr>
          <p:cNvSpPr/>
          <p:nvPr/>
        </p:nvSpPr>
        <p:spPr>
          <a:xfrm>
            <a:off x="13369754" y="10151143"/>
            <a:ext cx="1142667" cy="1142667"/>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entury Gothic" panose="020B0502020202020204" pitchFamily="34" charset="0"/>
            </a:endParaRPr>
          </a:p>
        </p:txBody>
      </p:sp>
      <p:graphicFrame>
        <p:nvGraphicFramePr>
          <p:cNvPr id="43" name="Chart 42">
            <a:extLst>
              <a:ext uri="{FF2B5EF4-FFF2-40B4-BE49-F238E27FC236}">
                <a16:creationId xmlns:a16="http://schemas.microsoft.com/office/drawing/2014/main" id="{13ABDC19-82AD-8F43-832F-DAB85C365729}"/>
              </a:ext>
            </a:extLst>
          </p:cNvPr>
          <p:cNvGraphicFramePr/>
          <p:nvPr>
            <p:extLst>
              <p:ext uri="{D42A27DB-BD31-4B8C-83A1-F6EECF244321}">
                <p14:modId xmlns:p14="http://schemas.microsoft.com/office/powerpoint/2010/main" val="1744881290"/>
              </p:ext>
            </p:extLst>
          </p:nvPr>
        </p:nvGraphicFramePr>
        <p:xfrm>
          <a:off x="3310641" y="4741988"/>
          <a:ext cx="9111962" cy="33093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4" name="Chart 43">
            <a:extLst>
              <a:ext uri="{FF2B5EF4-FFF2-40B4-BE49-F238E27FC236}">
                <a16:creationId xmlns:a16="http://schemas.microsoft.com/office/drawing/2014/main" id="{53866DD0-1387-0145-A701-8DED89EEC857}"/>
              </a:ext>
            </a:extLst>
          </p:cNvPr>
          <p:cNvGraphicFramePr/>
          <p:nvPr>
            <p:extLst>
              <p:ext uri="{D42A27DB-BD31-4B8C-83A1-F6EECF244321}">
                <p14:modId xmlns:p14="http://schemas.microsoft.com/office/powerpoint/2010/main" val="283497479"/>
              </p:ext>
            </p:extLst>
          </p:nvPr>
        </p:nvGraphicFramePr>
        <p:xfrm>
          <a:off x="3310641" y="8496470"/>
          <a:ext cx="9111962" cy="33093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519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uadroTexto 350">
            <a:extLst>
              <a:ext uri="{FF2B5EF4-FFF2-40B4-BE49-F238E27FC236}">
                <a16:creationId xmlns:a16="http://schemas.microsoft.com/office/drawing/2014/main" id="{AF6A4E30-5785-C545-8542-459EB29F888E}"/>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9" name="CuadroTexto 351">
            <a:extLst>
              <a:ext uri="{FF2B5EF4-FFF2-40B4-BE49-F238E27FC236}">
                <a16:creationId xmlns:a16="http://schemas.microsoft.com/office/drawing/2014/main" id="{0F7EAE18-8C31-6F40-A382-E27EE69B8334}"/>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0" name="Rectangle 29">
            <a:extLst>
              <a:ext uri="{FF2B5EF4-FFF2-40B4-BE49-F238E27FC236}">
                <a16:creationId xmlns:a16="http://schemas.microsoft.com/office/drawing/2014/main" id="{3856FD11-ED14-DD46-8122-005B7F39D52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1" name="Chart 30">
            <a:extLst>
              <a:ext uri="{FF2B5EF4-FFF2-40B4-BE49-F238E27FC236}">
                <a16:creationId xmlns:a16="http://schemas.microsoft.com/office/drawing/2014/main" id="{ED965BA7-B64A-6745-8570-F7D111D6B0BD}"/>
              </a:ext>
            </a:extLst>
          </p:cNvPr>
          <p:cNvGraphicFramePr/>
          <p:nvPr>
            <p:extLst>
              <p:ext uri="{D42A27DB-BD31-4B8C-83A1-F6EECF244321}">
                <p14:modId xmlns:p14="http://schemas.microsoft.com/office/powerpoint/2010/main" val="2865730076"/>
              </p:ext>
            </p:extLst>
          </p:nvPr>
        </p:nvGraphicFramePr>
        <p:xfrm>
          <a:off x="2594128" y="3599408"/>
          <a:ext cx="10738238" cy="8763280"/>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8D6FA220-2DFF-1B47-BF8A-B44661C47912}"/>
              </a:ext>
            </a:extLst>
          </p:cNvPr>
          <p:cNvGrpSpPr/>
          <p:nvPr/>
        </p:nvGrpSpPr>
        <p:grpSpPr>
          <a:xfrm>
            <a:off x="15215616" y="3835599"/>
            <a:ext cx="5925312" cy="5925312"/>
            <a:chOff x="14557248" y="4800903"/>
            <a:chExt cx="7571232" cy="7571232"/>
          </a:xfrm>
        </p:grpSpPr>
        <p:sp>
          <p:nvSpPr>
            <p:cNvPr id="3" name="Oval 2">
              <a:extLst>
                <a:ext uri="{FF2B5EF4-FFF2-40B4-BE49-F238E27FC236}">
                  <a16:creationId xmlns:a16="http://schemas.microsoft.com/office/drawing/2014/main" id="{431344C7-CA18-6C48-9E0A-C81733434121}"/>
                </a:ext>
              </a:extLst>
            </p:cNvPr>
            <p:cNvSpPr/>
            <p:nvPr/>
          </p:nvSpPr>
          <p:spPr>
            <a:xfrm>
              <a:off x="14557248" y="4800903"/>
              <a:ext cx="7571232" cy="75712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0C5B9D8-A682-0242-A938-FA1AB61A1F26}"/>
                </a:ext>
              </a:extLst>
            </p:cNvPr>
            <p:cNvSpPr/>
            <p:nvPr/>
          </p:nvSpPr>
          <p:spPr>
            <a:xfrm>
              <a:off x="15435072" y="7403288"/>
              <a:ext cx="5815584" cy="1323439"/>
            </a:xfrm>
            <a:prstGeom prst="rect">
              <a:avLst/>
            </a:prstGeom>
          </p:spPr>
          <p:txBody>
            <a:bodyPr wrap="square">
              <a:spAutoFit/>
            </a:bodyPr>
            <a:lstStyle/>
            <a:p>
              <a:pPr algn="ctr"/>
              <a:r>
                <a:rPr lang="en-US" sz="4000" dirty="0">
                  <a:solidFill>
                    <a:schemeClr val="bg1"/>
                  </a:solidFill>
                  <a:latin typeface="Century Gothic" panose="020B0502020202020204" pitchFamily="34" charset="0"/>
                  <a:ea typeface="Roboto Medium" panose="02000000000000000000" pitchFamily="2" charset="0"/>
                  <a:cs typeface="Poppins Medium" pitchFamily="2" charset="77"/>
                </a:rPr>
                <a:t>That’s why we provide point solutions </a:t>
              </a:r>
            </a:p>
          </p:txBody>
        </p:sp>
      </p:grpSp>
      <p:sp>
        <p:nvSpPr>
          <p:cNvPr id="36" name="TextBox 35">
            <a:extLst>
              <a:ext uri="{FF2B5EF4-FFF2-40B4-BE49-F238E27FC236}">
                <a16:creationId xmlns:a16="http://schemas.microsoft.com/office/drawing/2014/main" id="{AB5D74B5-9B2B-6A46-BEDE-91BCF44A31B3}"/>
              </a:ext>
            </a:extLst>
          </p:cNvPr>
          <p:cNvSpPr txBox="1"/>
          <p:nvPr/>
        </p:nvSpPr>
        <p:spPr>
          <a:xfrm>
            <a:off x="15055492" y="10315204"/>
            <a:ext cx="6245559" cy="204748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Tree>
    <p:extLst>
      <p:ext uri="{BB962C8B-B14F-4D97-AF65-F5344CB8AC3E}">
        <p14:creationId xmlns:p14="http://schemas.microsoft.com/office/powerpoint/2010/main" val="109504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adroTexto 350">
            <a:extLst>
              <a:ext uri="{FF2B5EF4-FFF2-40B4-BE49-F238E27FC236}">
                <a16:creationId xmlns:a16="http://schemas.microsoft.com/office/drawing/2014/main" id="{E898C7A8-C6BA-4A44-B1FA-DA402FE1BE90}"/>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30" name="CuadroTexto 351">
            <a:extLst>
              <a:ext uri="{FF2B5EF4-FFF2-40B4-BE49-F238E27FC236}">
                <a16:creationId xmlns:a16="http://schemas.microsoft.com/office/drawing/2014/main" id="{72610A2A-1694-404A-87B6-BDBCCB4B7ED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1" name="Rectangle 30">
            <a:extLst>
              <a:ext uri="{FF2B5EF4-FFF2-40B4-BE49-F238E27FC236}">
                <a16:creationId xmlns:a16="http://schemas.microsoft.com/office/drawing/2014/main" id="{BEDF5B09-6277-934F-B490-F9900F81601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2" name="Chart 31">
            <a:extLst>
              <a:ext uri="{FF2B5EF4-FFF2-40B4-BE49-F238E27FC236}">
                <a16:creationId xmlns:a16="http://schemas.microsoft.com/office/drawing/2014/main" id="{3B675B59-2E43-124D-81EF-7212F8F23418}"/>
              </a:ext>
            </a:extLst>
          </p:cNvPr>
          <p:cNvGraphicFramePr/>
          <p:nvPr>
            <p:extLst>
              <p:ext uri="{D42A27DB-BD31-4B8C-83A1-F6EECF244321}">
                <p14:modId xmlns:p14="http://schemas.microsoft.com/office/powerpoint/2010/main" val="471835139"/>
              </p:ext>
            </p:extLst>
          </p:nvPr>
        </p:nvGraphicFramePr>
        <p:xfrm>
          <a:off x="2594128" y="6163533"/>
          <a:ext cx="7939760" cy="6217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a:extLst>
              <a:ext uri="{FF2B5EF4-FFF2-40B4-BE49-F238E27FC236}">
                <a16:creationId xmlns:a16="http://schemas.microsoft.com/office/drawing/2014/main" id="{820F7442-F0A8-D04C-9FF2-7A87B80098ED}"/>
              </a:ext>
            </a:extLst>
          </p:cNvPr>
          <p:cNvGraphicFramePr/>
          <p:nvPr>
            <p:extLst>
              <p:ext uri="{D42A27DB-BD31-4B8C-83A1-F6EECF244321}">
                <p14:modId xmlns:p14="http://schemas.microsoft.com/office/powerpoint/2010/main" val="2640595904"/>
              </p:ext>
            </p:extLst>
          </p:nvPr>
        </p:nvGraphicFramePr>
        <p:xfrm>
          <a:off x="14115568" y="6163533"/>
          <a:ext cx="7939760" cy="6217920"/>
        </p:xfrm>
        <a:graphic>
          <a:graphicData uri="http://schemas.openxmlformats.org/drawingml/2006/chart">
            <c:chart xmlns:c="http://schemas.openxmlformats.org/drawingml/2006/chart" xmlns:r="http://schemas.openxmlformats.org/officeDocument/2006/relationships" r:id="rId3"/>
          </a:graphicData>
        </a:graphic>
      </p:graphicFrame>
      <p:sp>
        <p:nvSpPr>
          <p:cNvPr id="34" name="Chevron 33">
            <a:extLst>
              <a:ext uri="{FF2B5EF4-FFF2-40B4-BE49-F238E27FC236}">
                <a16:creationId xmlns:a16="http://schemas.microsoft.com/office/drawing/2014/main" id="{6DBBEE6D-CAF1-1B4F-AA95-C3BF55CD8A44}"/>
              </a:ext>
            </a:extLst>
          </p:cNvPr>
          <p:cNvSpPr/>
          <p:nvPr/>
        </p:nvSpPr>
        <p:spPr>
          <a:xfrm>
            <a:off x="11617492" y="8371498"/>
            <a:ext cx="1142667" cy="1142667"/>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entury Gothic" panose="020B0502020202020204" pitchFamily="34" charset="0"/>
            </a:endParaRPr>
          </a:p>
        </p:txBody>
      </p:sp>
      <p:grpSp>
        <p:nvGrpSpPr>
          <p:cNvPr id="4" name="Group 3">
            <a:extLst>
              <a:ext uri="{FF2B5EF4-FFF2-40B4-BE49-F238E27FC236}">
                <a16:creationId xmlns:a16="http://schemas.microsoft.com/office/drawing/2014/main" id="{FD71C8EB-C46B-C348-A445-E70BCE27B378}"/>
              </a:ext>
            </a:extLst>
          </p:cNvPr>
          <p:cNvGrpSpPr/>
          <p:nvPr/>
        </p:nvGrpSpPr>
        <p:grpSpPr>
          <a:xfrm>
            <a:off x="2905676" y="3816506"/>
            <a:ext cx="18764952" cy="1792734"/>
            <a:chOff x="2905676" y="1383725"/>
            <a:chExt cx="18764952" cy="1792734"/>
          </a:xfrm>
        </p:grpSpPr>
        <p:sp>
          <p:nvSpPr>
            <p:cNvPr id="35" name="TextBox 34">
              <a:extLst>
                <a:ext uri="{FF2B5EF4-FFF2-40B4-BE49-F238E27FC236}">
                  <a16:creationId xmlns:a16="http://schemas.microsoft.com/office/drawing/2014/main" id="{63C644AA-C95B-2843-B312-D2C44E36A828}"/>
                </a:ext>
              </a:extLst>
            </p:cNvPr>
            <p:cNvSpPr txBox="1"/>
            <p:nvPr/>
          </p:nvSpPr>
          <p:spPr>
            <a:xfrm>
              <a:off x="4824166" y="2146049"/>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6" name="TextBox 35">
              <a:extLst>
                <a:ext uri="{FF2B5EF4-FFF2-40B4-BE49-F238E27FC236}">
                  <a16:creationId xmlns:a16="http://schemas.microsoft.com/office/drawing/2014/main" id="{D98FC42C-0546-424C-A76F-7F4853025DC0}"/>
                </a:ext>
              </a:extLst>
            </p:cNvPr>
            <p:cNvSpPr txBox="1"/>
            <p:nvPr/>
          </p:nvSpPr>
          <p:spPr>
            <a:xfrm>
              <a:off x="4824165" y="1383725"/>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Community</a:t>
              </a:r>
            </a:p>
          </p:txBody>
        </p:sp>
        <p:sp>
          <p:nvSpPr>
            <p:cNvPr id="37" name="Oval 36">
              <a:extLst>
                <a:ext uri="{FF2B5EF4-FFF2-40B4-BE49-F238E27FC236}">
                  <a16:creationId xmlns:a16="http://schemas.microsoft.com/office/drawing/2014/main" id="{E28F34A6-4360-F14A-9DE6-AAA65C1C1CA3}"/>
                </a:ext>
              </a:extLst>
            </p:cNvPr>
            <p:cNvSpPr/>
            <p:nvPr/>
          </p:nvSpPr>
          <p:spPr>
            <a:xfrm>
              <a:off x="2905676" y="1506910"/>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01</a:t>
              </a:r>
            </a:p>
          </p:txBody>
        </p:sp>
        <p:sp>
          <p:nvSpPr>
            <p:cNvPr id="38" name="TextBox 37">
              <a:extLst>
                <a:ext uri="{FF2B5EF4-FFF2-40B4-BE49-F238E27FC236}">
                  <a16:creationId xmlns:a16="http://schemas.microsoft.com/office/drawing/2014/main" id="{0EFADE95-3728-034C-8C29-F92BA655DC36}"/>
                </a:ext>
              </a:extLst>
            </p:cNvPr>
            <p:cNvSpPr txBox="1"/>
            <p:nvPr/>
          </p:nvSpPr>
          <p:spPr>
            <a:xfrm>
              <a:off x="16034058" y="2146049"/>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9" name="TextBox 38">
              <a:extLst>
                <a:ext uri="{FF2B5EF4-FFF2-40B4-BE49-F238E27FC236}">
                  <a16:creationId xmlns:a16="http://schemas.microsoft.com/office/drawing/2014/main" id="{CFE29AF2-2027-1348-8A08-C33A0BA97415}"/>
                </a:ext>
              </a:extLst>
            </p:cNvPr>
            <p:cNvSpPr txBox="1"/>
            <p:nvPr/>
          </p:nvSpPr>
          <p:spPr>
            <a:xfrm>
              <a:off x="16034057" y="1383725"/>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Competitors</a:t>
              </a:r>
            </a:p>
          </p:txBody>
        </p:sp>
        <p:sp>
          <p:nvSpPr>
            <p:cNvPr id="40" name="Oval 39">
              <a:extLst>
                <a:ext uri="{FF2B5EF4-FFF2-40B4-BE49-F238E27FC236}">
                  <a16:creationId xmlns:a16="http://schemas.microsoft.com/office/drawing/2014/main" id="{FCB04048-0572-0948-9FB6-BEEF3D5243CC}"/>
                </a:ext>
              </a:extLst>
            </p:cNvPr>
            <p:cNvSpPr/>
            <p:nvPr/>
          </p:nvSpPr>
          <p:spPr>
            <a:xfrm>
              <a:off x="14115568" y="1506910"/>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02</a:t>
              </a:r>
            </a:p>
          </p:txBody>
        </p:sp>
      </p:grpSp>
    </p:spTree>
    <p:extLst>
      <p:ext uri="{BB962C8B-B14F-4D97-AF65-F5344CB8AC3E}">
        <p14:creationId xmlns:p14="http://schemas.microsoft.com/office/powerpoint/2010/main" val="1107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C5CD9D08-8922-BC46-A244-E3523B578A69}"/>
              </a:ext>
            </a:extLst>
          </p:cNvPr>
          <p:cNvSpPr txBox="1"/>
          <p:nvPr/>
        </p:nvSpPr>
        <p:spPr>
          <a:xfrm>
            <a:off x="1791925" y="6567340"/>
            <a:ext cx="5011211" cy="3046988"/>
          </a:xfrm>
          <a:prstGeom prst="rect">
            <a:avLst/>
          </a:prstGeom>
          <a:noFill/>
        </p:spPr>
        <p:txBody>
          <a:bodyPr wrap="square" rtlCol="0">
            <a:spAutoFit/>
          </a:bodyPr>
          <a:lstStyle/>
          <a:p>
            <a:r>
              <a:rPr lang="en-US" sz="4800" dirty="0">
                <a:solidFill>
                  <a:schemeClr val="tx2"/>
                </a:solidFill>
                <a:latin typeface="Century Gothic" panose="020B0502020202020204" pitchFamily="34" charset="0"/>
                <a:ea typeface="Roboto Medium" panose="02000000000000000000" pitchFamily="2" charset="0"/>
                <a:cs typeface="Poppins Medium" pitchFamily="2" charset="77"/>
              </a:rPr>
              <a:t>That’s why we provide point and click solutions.</a:t>
            </a:r>
          </a:p>
        </p:txBody>
      </p:sp>
      <p:sp>
        <p:nvSpPr>
          <p:cNvPr id="31" name="TextBox 30">
            <a:extLst>
              <a:ext uri="{FF2B5EF4-FFF2-40B4-BE49-F238E27FC236}">
                <a16:creationId xmlns:a16="http://schemas.microsoft.com/office/drawing/2014/main" id="{681C5A5B-7946-434B-9231-AA0EA12EE1C4}"/>
              </a:ext>
            </a:extLst>
          </p:cNvPr>
          <p:cNvSpPr txBox="1"/>
          <p:nvPr/>
        </p:nvSpPr>
        <p:spPr>
          <a:xfrm>
            <a:off x="16958680" y="491387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TextBox 31">
            <a:extLst>
              <a:ext uri="{FF2B5EF4-FFF2-40B4-BE49-F238E27FC236}">
                <a16:creationId xmlns:a16="http://schemas.microsoft.com/office/drawing/2014/main" id="{8B52CA1F-B9B1-0A47-A6C4-13F1997E337B}"/>
              </a:ext>
            </a:extLst>
          </p:cNvPr>
          <p:cNvSpPr txBox="1"/>
          <p:nvPr/>
        </p:nvSpPr>
        <p:spPr>
          <a:xfrm>
            <a:off x="16958679" y="4151549"/>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Community</a:t>
            </a:r>
          </a:p>
        </p:txBody>
      </p:sp>
      <p:sp>
        <p:nvSpPr>
          <p:cNvPr id="36" name="Oval 35">
            <a:extLst>
              <a:ext uri="{FF2B5EF4-FFF2-40B4-BE49-F238E27FC236}">
                <a16:creationId xmlns:a16="http://schemas.microsoft.com/office/drawing/2014/main" id="{C1DFE172-7FDA-394A-A7D3-048FCE07E0E8}"/>
              </a:ext>
            </a:extLst>
          </p:cNvPr>
          <p:cNvSpPr/>
          <p:nvPr/>
        </p:nvSpPr>
        <p:spPr>
          <a:xfrm>
            <a:off x="15223070" y="4274734"/>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01</a:t>
            </a:r>
          </a:p>
        </p:txBody>
      </p:sp>
      <p:sp>
        <p:nvSpPr>
          <p:cNvPr id="40" name="TextBox 39">
            <a:extLst>
              <a:ext uri="{FF2B5EF4-FFF2-40B4-BE49-F238E27FC236}">
                <a16:creationId xmlns:a16="http://schemas.microsoft.com/office/drawing/2014/main" id="{9D33E696-BDE1-2346-B901-66AD8BD1B4E8}"/>
              </a:ext>
            </a:extLst>
          </p:cNvPr>
          <p:cNvSpPr txBox="1"/>
          <p:nvPr/>
        </p:nvSpPr>
        <p:spPr>
          <a:xfrm>
            <a:off x="16958680" y="8087920"/>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1" name="TextBox 40">
            <a:extLst>
              <a:ext uri="{FF2B5EF4-FFF2-40B4-BE49-F238E27FC236}">
                <a16:creationId xmlns:a16="http://schemas.microsoft.com/office/drawing/2014/main" id="{1B910078-1D42-2D4C-B1EB-FAC2525A47D6}"/>
              </a:ext>
            </a:extLst>
          </p:cNvPr>
          <p:cNvSpPr txBox="1"/>
          <p:nvPr/>
        </p:nvSpPr>
        <p:spPr>
          <a:xfrm>
            <a:off x="16958679" y="7325596"/>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Competitors</a:t>
            </a:r>
          </a:p>
        </p:txBody>
      </p:sp>
      <p:sp>
        <p:nvSpPr>
          <p:cNvPr id="39" name="Oval 38">
            <a:extLst>
              <a:ext uri="{FF2B5EF4-FFF2-40B4-BE49-F238E27FC236}">
                <a16:creationId xmlns:a16="http://schemas.microsoft.com/office/drawing/2014/main" id="{31AE9C19-1B2D-0148-BF4E-CEE8B563D36C}"/>
              </a:ext>
            </a:extLst>
          </p:cNvPr>
          <p:cNvSpPr/>
          <p:nvPr/>
        </p:nvSpPr>
        <p:spPr>
          <a:xfrm>
            <a:off x="15228892" y="7498311"/>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02</a:t>
            </a:r>
          </a:p>
        </p:txBody>
      </p:sp>
      <p:sp>
        <p:nvSpPr>
          <p:cNvPr id="34" name="TextBox 33">
            <a:extLst>
              <a:ext uri="{FF2B5EF4-FFF2-40B4-BE49-F238E27FC236}">
                <a16:creationId xmlns:a16="http://schemas.microsoft.com/office/drawing/2014/main" id="{7D46167D-7865-8E47-AB27-DEB28D1FE4C9}"/>
              </a:ext>
            </a:extLst>
          </p:cNvPr>
          <p:cNvSpPr txBox="1"/>
          <p:nvPr/>
        </p:nvSpPr>
        <p:spPr>
          <a:xfrm>
            <a:off x="16958680" y="11208979"/>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5" name="TextBox 34">
            <a:extLst>
              <a:ext uri="{FF2B5EF4-FFF2-40B4-BE49-F238E27FC236}">
                <a16:creationId xmlns:a16="http://schemas.microsoft.com/office/drawing/2014/main" id="{864AC3D1-5DCA-714B-B742-A087834D2FF8}"/>
              </a:ext>
            </a:extLst>
          </p:cNvPr>
          <p:cNvSpPr txBox="1"/>
          <p:nvPr/>
        </p:nvSpPr>
        <p:spPr>
          <a:xfrm>
            <a:off x="16958679" y="10446655"/>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Financial</a:t>
            </a:r>
          </a:p>
        </p:txBody>
      </p:sp>
      <p:sp>
        <p:nvSpPr>
          <p:cNvPr id="42" name="Oval 41">
            <a:extLst>
              <a:ext uri="{FF2B5EF4-FFF2-40B4-BE49-F238E27FC236}">
                <a16:creationId xmlns:a16="http://schemas.microsoft.com/office/drawing/2014/main" id="{9AC2E5D5-BB36-184F-BB07-57A1BF0317DA}"/>
              </a:ext>
            </a:extLst>
          </p:cNvPr>
          <p:cNvSpPr/>
          <p:nvPr/>
        </p:nvSpPr>
        <p:spPr>
          <a:xfrm>
            <a:off x="15223070" y="10629814"/>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03</a:t>
            </a:r>
          </a:p>
        </p:txBody>
      </p:sp>
      <p:sp>
        <p:nvSpPr>
          <p:cNvPr id="19" name="CuadroTexto 350">
            <a:extLst>
              <a:ext uri="{FF2B5EF4-FFF2-40B4-BE49-F238E27FC236}">
                <a16:creationId xmlns:a16="http://schemas.microsoft.com/office/drawing/2014/main" id="{8533D7AC-64AB-6D40-9218-DA8E5F8C9E04}"/>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0" name="CuadroTexto 351">
            <a:extLst>
              <a:ext uri="{FF2B5EF4-FFF2-40B4-BE49-F238E27FC236}">
                <a16:creationId xmlns:a16="http://schemas.microsoft.com/office/drawing/2014/main" id="{52A9C5AB-CC6E-5541-9DF5-0754A7C5B40A}"/>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1" name="Rectangle 20">
            <a:extLst>
              <a:ext uri="{FF2B5EF4-FFF2-40B4-BE49-F238E27FC236}">
                <a16:creationId xmlns:a16="http://schemas.microsoft.com/office/drawing/2014/main" id="{CDDAEBA3-B8BA-4444-BF57-01A45CD0600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2" name="Chart 21">
            <a:extLst>
              <a:ext uri="{FF2B5EF4-FFF2-40B4-BE49-F238E27FC236}">
                <a16:creationId xmlns:a16="http://schemas.microsoft.com/office/drawing/2014/main" id="{27ED8038-B829-1743-B079-4CD792A230BA}"/>
              </a:ext>
            </a:extLst>
          </p:cNvPr>
          <p:cNvGraphicFramePr/>
          <p:nvPr>
            <p:extLst>
              <p:ext uri="{D42A27DB-BD31-4B8C-83A1-F6EECF244321}">
                <p14:modId xmlns:p14="http://schemas.microsoft.com/office/powerpoint/2010/main" val="2777939791"/>
              </p:ext>
            </p:extLst>
          </p:nvPr>
        </p:nvGraphicFramePr>
        <p:xfrm>
          <a:off x="7032575" y="4474714"/>
          <a:ext cx="6895328" cy="75835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2789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350">
            <a:extLst>
              <a:ext uri="{FF2B5EF4-FFF2-40B4-BE49-F238E27FC236}">
                <a16:creationId xmlns:a16="http://schemas.microsoft.com/office/drawing/2014/main" id="{E316A759-D819-C540-B600-8EFA80069193}"/>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0" name="CuadroTexto 351">
            <a:extLst>
              <a:ext uri="{FF2B5EF4-FFF2-40B4-BE49-F238E27FC236}">
                <a16:creationId xmlns:a16="http://schemas.microsoft.com/office/drawing/2014/main" id="{D35AFF34-A573-304D-96F4-D89CE7167AB7}"/>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1" name="Rectangle 20">
            <a:extLst>
              <a:ext uri="{FF2B5EF4-FFF2-40B4-BE49-F238E27FC236}">
                <a16:creationId xmlns:a16="http://schemas.microsoft.com/office/drawing/2014/main" id="{86CB33B4-B296-F840-BDB3-739056682AD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ounded Rectangle 23">
            <a:extLst>
              <a:ext uri="{FF2B5EF4-FFF2-40B4-BE49-F238E27FC236}">
                <a16:creationId xmlns:a16="http://schemas.microsoft.com/office/drawing/2014/main" id="{04E1A9B4-F78F-F14C-B152-C180FA825758}"/>
              </a:ext>
            </a:extLst>
          </p:cNvPr>
          <p:cNvSpPr/>
          <p:nvPr/>
        </p:nvSpPr>
        <p:spPr>
          <a:xfrm>
            <a:off x="11864897" y="10604407"/>
            <a:ext cx="10956306" cy="1575066"/>
          </a:xfrm>
          <a:prstGeom prst="roundRect">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5" name="Rounded Rectangle 24">
            <a:extLst>
              <a:ext uri="{FF2B5EF4-FFF2-40B4-BE49-F238E27FC236}">
                <a16:creationId xmlns:a16="http://schemas.microsoft.com/office/drawing/2014/main" id="{37718F0F-3114-894D-823A-85328F2BD025}"/>
              </a:ext>
            </a:extLst>
          </p:cNvPr>
          <p:cNvSpPr/>
          <p:nvPr/>
        </p:nvSpPr>
        <p:spPr>
          <a:xfrm>
            <a:off x="11864897" y="8570427"/>
            <a:ext cx="10956306" cy="1575066"/>
          </a:xfrm>
          <a:prstGeom prst="roundRect">
            <a:avLst>
              <a:gd name="adj" fmla="val 50000"/>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Rounded Rectangle 25">
            <a:extLst>
              <a:ext uri="{FF2B5EF4-FFF2-40B4-BE49-F238E27FC236}">
                <a16:creationId xmlns:a16="http://schemas.microsoft.com/office/drawing/2014/main" id="{9314D09A-219C-E144-A704-6996720B9DC3}"/>
              </a:ext>
            </a:extLst>
          </p:cNvPr>
          <p:cNvSpPr/>
          <p:nvPr/>
        </p:nvSpPr>
        <p:spPr>
          <a:xfrm>
            <a:off x="11864897" y="6522855"/>
            <a:ext cx="10956306" cy="1575066"/>
          </a:xfrm>
          <a:prstGeom prst="roundRect">
            <a:avLst>
              <a:gd name="adj" fmla="val 5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7" name="Rounded Rectangle 26">
            <a:extLst>
              <a:ext uri="{FF2B5EF4-FFF2-40B4-BE49-F238E27FC236}">
                <a16:creationId xmlns:a16="http://schemas.microsoft.com/office/drawing/2014/main" id="{BC9A19EA-1702-AB44-ADA7-67712CCFD0A6}"/>
              </a:ext>
            </a:extLst>
          </p:cNvPr>
          <p:cNvSpPr/>
          <p:nvPr/>
        </p:nvSpPr>
        <p:spPr>
          <a:xfrm>
            <a:off x="11864897" y="4475976"/>
            <a:ext cx="10956306" cy="1575066"/>
          </a:xfrm>
          <a:prstGeom prst="roundRect">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9" name="Group 28">
            <a:extLst>
              <a:ext uri="{FF2B5EF4-FFF2-40B4-BE49-F238E27FC236}">
                <a16:creationId xmlns:a16="http://schemas.microsoft.com/office/drawing/2014/main" id="{693A55EA-FBB8-CF48-ACB0-963F04D9D92C}"/>
              </a:ext>
            </a:extLst>
          </p:cNvPr>
          <p:cNvGrpSpPr/>
          <p:nvPr/>
        </p:nvGrpSpPr>
        <p:grpSpPr>
          <a:xfrm>
            <a:off x="12624757" y="4748303"/>
            <a:ext cx="9241151" cy="1030410"/>
            <a:chOff x="12407042" y="4634193"/>
            <a:chExt cx="9241151" cy="1030410"/>
          </a:xfrm>
        </p:grpSpPr>
        <p:sp>
          <p:nvSpPr>
            <p:cNvPr id="48" name="TextBox 47">
              <a:extLst>
                <a:ext uri="{FF2B5EF4-FFF2-40B4-BE49-F238E27FC236}">
                  <a16:creationId xmlns:a16="http://schemas.microsoft.com/office/drawing/2014/main" id="{6E674178-3A9E-F14F-945E-B0378D04BEBC}"/>
                </a:ext>
              </a:extLst>
            </p:cNvPr>
            <p:cNvSpPr txBox="1"/>
            <p:nvPr/>
          </p:nvSpPr>
          <p:spPr>
            <a:xfrm>
              <a:off x="16011623" y="463419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9" name="TextBox 48">
              <a:extLst>
                <a:ext uri="{FF2B5EF4-FFF2-40B4-BE49-F238E27FC236}">
                  <a16:creationId xmlns:a16="http://schemas.microsoft.com/office/drawing/2014/main" id="{9D894CBC-A1EE-EC4E-A92C-AE42FA4A8BB9}"/>
                </a:ext>
              </a:extLst>
            </p:cNvPr>
            <p:cNvSpPr txBox="1"/>
            <p:nvPr/>
          </p:nvSpPr>
          <p:spPr>
            <a:xfrm>
              <a:off x="12407042" y="4826233"/>
              <a:ext cx="360458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Business</a:t>
              </a:r>
            </a:p>
          </p:txBody>
        </p:sp>
      </p:grpSp>
      <p:grpSp>
        <p:nvGrpSpPr>
          <p:cNvPr id="30" name="Group 29">
            <a:extLst>
              <a:ext uri="{FF2B5EF4-FFF2-40B4-BE49-F238E27FC236}">
                <a16:creationId xmlns:a16="http://schemas.microsoft.com/office/drawing/2014/main" id="{3B99D8C1-5AF2-D146-A45C-3D1318EB3F3B}"/>
              </a:ext>
            </a:extLst>
          </p:cNvPr>
          <p:cNvGrpSpPr/>
          <p:nvPr/>
        </p:nvGrpSpPr>
        <p:grpSpPr>
          <a:xfrm>
            <a:off x="12624757" y="6796016"/>
            <a:ext cx="9241151" cy="1030410"/>
            <a:chOff x="12407042" y="4634193"/>
            <a:chExt cx="9241151" cy="1030410"/>
          </a:xfrm>
        </p:grpSpPr>
        <p:sp>
          <p:nvSpPr>
            <p:cNvPr id="46" name="TextBox 45">
              <a:extLst>
                <a:ext uri="{FF2B5EF4-FFF2-40B4-BE49-F238E27FC236}">
                  <a16:creationId xmlns:a16="http://schemas.microsoft.com/office/drawing/2014/main" id="{625A4040-17E3-AA46-87B2-7A963E23DC68}"/>
                </a:ext>
              </a:extLst>
            </p:cNvPr>
            <p:cNvSpPr txBox="1"/>
            <p:nvPr/>
          </p:nvSpPr>
          <p:spPr>
            <a:xfrm>
              <a:off x="16011623" y="463419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7" name="TextBox 46">
              <a:extLst>
                <a:ext uri="{FF2B5EF4-FFF2-40B4-BE49-F238E27FC236}">
                  <a16:creationId xmlns:a16="http://schemas.microsoft.com/office/drawing/2014/main" id="{7D5520E3-5E71-7F4B-A68F-86DC9D0E8DDA}"/>
                </a:ext>
              </a:extLst>
            </p:cNvPr>
            <p:cNvSpPr txBox="1"/>
            <p:nvPr/>
          </p:nvSpPr>
          <p:spPr>
            <a:xfrm>
              <a:off x="12407042" y="4826233"/>
              <a:ext cx="360458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Suppliers</a:t>
              </a:r>
            </a:p>
          </p:txBody>
        </p:sp>
      </p:grpSp>
      <p:grpSp>
        <p:nvGrpSpPr>
          <p:cNvPr id="33" name="Group 32">
            <a:extLst>
              <a:ext uri="{FF2B5EF4-FFF2-40B4-BE49-F238E27FC236}">
                <a16:creationId xmlns:a16="http://schemas.microsoft.com/office/drawing/2014/main" id="{50550D3E-FAC6-B34C-868E-A7EA90D49765}"/>
              </a:ext>
            </a:extLst>
          </p:cNvPr>
          <p:cNvGrpSpPr/>
          <p:nvPr/>
        </p:nvGrpSpPr>
        <p:grpSpPr>
          <a:xfrm>
            <a:off x="12624757" y="8842755"/>
            <a:ext cx="9241151" cy="1030410"/>
            <a:chOff x="12407042" y="4634193"/>
            <a:chExt cx="9241151" cy="1030410"/>
          </a:xfrm>
        </p:grpSpPr>
        <p:sp>
          <p:nvSpPr>
            <p:cNvPr id="44" name="TextBox 43">
              <a:extLst>
                <a:ext uri="{FF2B5EF4-FFF2-40B4-BE49-F238E27FC236}">
                  <a16:creationId xmlns:a16="http://schemas.microsoft.com/office/drawing/2014/main" id="{386DCC9C-BA76-6948-837A-7BC64B348488}"/>
                </a:ext>
              </a:extLst>
            </p:cNvPr>
            <p:cNvSpPr txBox="1"/>
            <p:nvPr/>
          </p:nvSpPr>
          <p:spPr>
            <a:xfrm>
              <a:off x="16011623" y="463419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5" name="TextBox 44">
              <a:extLst>
                <a:ext uri="{FF2B5EF4-FFF2-40B4-BE49-F238E27FC236}">
                  <a16:creationId xmlns:a16="http://schemas.microsoft.com/office/drawing/2014/main" id="{7964647C-7223-A743-9072-CFC1A3BC2D70}"/>
                </a:ext>
              </a:extLst>
            </p:cNvPr>
            <p:cNvSpPr txBox="1"/>
            <p:nvPr/>
          </p:nvSpPr>
          <p:spPr>
            <a:xfrm>
              <a:off x="12407042" y="4826233"/>
              <a:ext cx="360458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Community</a:t>
              </a:r>
            </a:p>
          </p:txBody>
        </p:sp>
      </p:grpSp>
      <p:grpSp>
        <p:nvGrpSpPr>
          <p:cNvPr id="37" name="Group 36">
            <a:extLst>
              <a:ext uri="{FF2B5EF4-FFF2-40B4-BE49-F238E27FC236}">
                <a16:creationId xmlns:a16="http://schemas.microsoft.com/office/drawing/2014/main" id="{42410BFE-BA5F-A54F-A56A-B320B69D7860}"/>
              </a:ext>
            </a:extLst>
          </p:cNvPr>
          <p:cNvGrpSpPr/>
          <p:nvPr/>
        </p:nvGrpSpPr>
        <p:grpSpPr>
          <a:xfrm>
            <a:off x="12624757" y="10876735"/>
            <a:ext cx="9241151" cy="1030410"/>
            <a:chOff x="12407042" y="4634193"/>
            <a:chExt cx="9241151" cy="1030410"/>
          </a:xfrm>
        </p:grpSpPr>
        <p:sp>
          <p:nvSpPr>
            <p:cNvPr id="38" name="TextBox 37">
              <a:extLst>
                <a:ext uri="{FF2B5EF4-FFF2-40B4-BE49-F238E27FC236}">
                  <a16:creationId xmlns:a16="http://schemas.microsoft.com/office/drawing/2014/main" id="{EB8E1145-ABB3-8244-AE4C-76900D210A8C}"/>
                </a:ext>
              </a:extLst>
            </p:cNvPr>
            <p:cNvSpPr txBox="1"/>
            <p:nvPr/>
          </p:nvSpPr>
          <p:spPr>
            <a:xfrm>
              <a:off x="16011623" y="463419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3" name="TextBox 42">
              <a:extLst>
                <a:ext uri="{FF2B5EF4-FFF2-40B4-BE49-F238E27FC236}">
                  <a16:creationId xmlns:a16="http://schemas.microsoft.com/office/drawing/2014/main" id="{B475B3C8-6E57-D24B-B31D-A39012C72057}"/>
                </a:ext>
              </a:extLst>
            </p:cNvPr>
            <p:cNvSpPr txBox="1"/>
            <p:nvPr/>
          </p:nvSpPr>
          <p:spPr>
            <a:xfrm>
              <a:off x="12407042" y="4826233"/>
              <a:ext cx="360458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Competitors</a:t>
              </a:r>
            </a:p>
          </p:txBody>
        </p:sp>
      </p:grpSp>
      <p:graphicFrame>
        <p:nvGraphicFramePr>
          <p:cNvPr id="51" name="Chart 50">
            <a:extLst>
              <a:ext uri="{FF2B5EF4-FFF2-40B4-BE49-F238E27FC236}">
                <a16:creationId xmlns:a16="http://schemas.microsoft.com/office/drawing/2014/main" id="{5B3CAE60-AD48-D04B-87F5-2EC7243F78C6}"/>
              </a:ext>
            </a:extLst>
          </p:cNvPr>
          <p:cNvGraphicFramePr/>
          <p:nvPr>
            <p:extLst>
              <p:ext uri="{D42A27DB-BD31-4B8C-83A1-F6EECF244321}">
                <p14:modId xmlns:p14="http://schemas.microsoft.com/office/powerpoint/2010/main" val="2055973461"/>
              </p:ext>
            </p:extLst>
          </p:nvPr>
        </p:nvGraphicFramePr>
        <p:xfrm>
          <a:off x="1126659" y="4475976"/>
          <a:ext cx="9953070" cy="77320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64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adroTexto 350">
            <a:extLst>
              <a:ext uri="{FF2B5EF4-FFF2-40B4-BE49-F238E27FC236}">
                <a16:creationId xmlns:a16="http://schemas.microsoft.com/office/drawing/2014/main" id="{6E20E7AD-2865-B240-8861-17FC22EDF9CF}"/>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43" name="CuadroTexto 351">
            <a:extLst>
              <a:ext uri="{FF2B5EF4-FFF2-40B4-BE49-F238E27FC236}">
                <a16:creationId xmlns:a16="http://schemas.microsoft.com/office/drawing/2014/main" id="{37E411A6-A323-444E-8BC6-50A1D938ECA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44" name="Rectangle 43">
            <a:extLst>
              <a:ext uri="{FF2B5EF4-FFF2-40B4-BE49-F238E27FC236}">
                <a16:creationId xmlns:a16="http://schemas.microsoft.com/office/drawing/2014/main" id="{2B64EF02-0C81-C049-9B32-E5563C897B26}"/>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48" name="Group 47">
            <a:extLst>
              <a:ext uri="{FF2B5EF4-FFF2-40B4-BE49-F238E27FC236}">
                <a16:creationId xmlns:a16="http://schemas.microsoft.com/office/drawing/2014/main" id="{11A6C3EB-C120-C64E-B6CA-B81D25B211E2}"/>
              </a:ext>
            </a:extLst>
          </p:cNvPr>
          <p:cNvGrpSpPr/>
          <p:nvPr/>
        </p:nvGrpSpPr>
        <p:grpSpPr>
          <a:xfrm>
            <a:off x="13508934" y="4613373"/>
            <a:ext cx="9113553" cy="7868046"/>
            <a:chOff x="12984558" y="4613373"/>
            <a:chExt cx="9113553" cy="7868046"/>
          </a:xfrm>
        </p:grpSpPr>
        <p:sp>
          <p:nvSpPr>
            <p:cNvPr id="49" name="Rectangle 48">
              <a:extLst>
                <a:ext uri="{FF2B5EF4-FFF2-40B4-BE49-F238E27FC236}">
                  <a16:creationId xmlns:a16="http://schemas.microsoft.com/office/drawing/2014/main" id="{FACF751C-BEA6-EE47-9F03-5E280984A708}"/>
                </a:ext>
              </a:extLst>
            </p:cNvPr>
            <p:cNvSpPr/>
            <p:nvPr/>
          </p:nvSpPr>
          <p:spPr>
            <a:xfrm>
              <a:off x="12984558" y="4613373"/>
              <a:ext cx="2296344" cy="1200329"/>
            </a:xfrm>
            <a:prstGeom prst="rect">
              <a:avLst/>
            </a:prstGeom>
          </p:spPr>
          <p:txBody>
            <a:bodyPr wrap="square">
              <a:spAutoFit/>
            </a:bodyPr>
            <a:lstStyle/>
            <a:p>
              <a:r>
                <a:rPr lang="en-US" sz="7200" dirty="0">
                  <a:solidFill>
                    <a:schemeClr val="accent1"/>
                  </a:solidFill>
                  <a:latin typeface="Century Gothic" panose="020B0502020202020204" pitchFamily="34" charset="0"/>
                  <a:ea typeface="Roboto Medium" panose="02000000000000000000" pitchFamily="2" charset="0"/>
                  <a:cs typeface="Montserrat" charset="0"/>
                </a:rPr>
                <a:t>65%</a:t>
              </a:r>
              <a:endParaRPr lang="en-US" sz="11500" dirty="0">
                <a:solidFill>
                  <a:schemeClr val="accent1"/>
                </a:solidFill>
                <a:latin typeface="Century Gothic" panose="020B0502020202020204" pitchFamily="34" charset="0"/>
                <a:ea typeface="Roboto Medium" panose="02000000000000000000" pitchFamily="2" charset="0"/>
                <a:cs typeface="Montserrat" charset="0"/>
              </a:endParaRPr>
            </a:p>
          </p:txBody>
        </p:sp>
        <p:sp>
          <p:nvSpPr>
            <p:cNvPr id="50" name="Rectangle 49">
              <a:extLst>
                <a:ext uri="{FF2B5EF4-FFF2-40B4-BE49-F238E27FC236}">
                  <a16:creationId xmlns:a16="http://schemas.microsoft.com/office/drawing/2014/main" id="{D51EBD80-3B95-1746-8218-7D204928F8BB}"/>
                </a:ext>
              </a:extLst>
            </p:cNvPr>
            <p:cNvSpPr/>
            <p:nvPr/>
          </p:nvSpPr>
          <p:spPr>
            <a:xfrm>
              <a:off x="18454136" y="4613373"/>
              <a:ext cx="2296344" cy="1200329"/>
            </a:xfrm>
            <a:prstGeom prst="rect">
              <a:avLst/>
            </a:prstGeom>
          </p:spPr>
          <p:txBody>
            <a:bodyPr wrap="square">
              <a:spAutoFit/>
            </a:bodyPr>
            <a:lstStyle/>
            <a:p>
              <a:r>
                <a:rPr lang="en-US" sz="7200" dirty="0">
                  <a:solidFill>
                    <a:schemeClr val="accent3"/>
                  </a:solidFill>
                  <a:latin typeface="Century Gothic" panose="020B0502020202020204" pitchFamily="34" charset="0"/>
                  <a:ea typeface="Roboto Medium" panose="02000000000000000000" pitchFamily="2" charset="0"/>
                  <a:cs typeface="Montserrat" charset="0"/>
                </a:rPr>
                <a:t>25%</a:t>
              </a:r>
              <a:endParaRPr lang="en-US" sz="11500" dirty="0">
                <a:solidFill>
                  <a:schemeClr val="accent3"/>
                </a:solidFill>
                <a:latin typeface="Century Gothic" panose="020B0502020202020204" pitchFamily="34" charset="0"/>
                <a:ea typeface="Roboto Medium" panose="02000000000000000000" pitchFamily="2" charset="0"/>
                <a:cs typeface="Montserrat" charset="0"/>
              </a:endParaRPr>
            </a:p>
          </p:txBody>
        </p:sp>
        <p:grpSp>
          <p:nvGrpSpPr>
            <p:cNvPr id="51" name="Group 50">
              <a:extLst>
                <a:ext uri="{FF2B5EF4-FFF2-40B4-BE49-F238E27FC236}">
                  <a16:creationId xmlns:a16="http://schemas.microsoft.com/office/drawing/2014/main" id="{9D667368-0FA2-6549-A9A1-9370B5EC05CA}"/>
                </a:ext>
              </a:extLst>
            </p:cNvPr>
            <p:cNvGrpSpPr/>
            <p:nvPr/>
          </p:nvGrpSpPr>
          <p:grpSpPr>
            <a:xfrm>
              <a:off x="12984558" y="5813702"/>
              <a:ext cx="3643975" cy="2251834"/>
              <a:chOff x="16562388" y="4442805"/>
              <a:chExt cx="3643975" cy="2251834"/>
            </a:xfrm>
          </p:grpSpPr>
          <p:sp>
            <p:nvSpPr>
              <p:cNvPr id="63" name="TextBox 62">
                <a:extLst>
                  <a:ext uri="{FF2B5EF4-FFF2-40B4-BE49-F238E27FC236}">
                    <a16:creationId xmlns:a16="http://schemas.microsoft.com/office/drawing/2014/main" id="{BDCD0B72-7EEC-3245-B94B-0E80B80775D8}"/>
                  </a:ext>
                </a:extLst>
              </p:cNvPr>
              <p:cNvSpPr txBox="1"/>
              <p:nvPr/>
            </p:nvSpPr>
            <p:spPr>
              <a:xfrm>
                <a:off x="16562389" y="5205129"/>
                <a:ext cx="3643974" cy="1489510"/>
              </a:xfrm>
              <a:prstGeom prst="rect">
                <a:avLst/>
              </a:prstGeom>
              <a:noFill/>
            </p:spPr>
            <p:txBody>
              <a:bodyPr wrap="square" rtlCol="0">
                <a:spAutoFit/>
              </a:bodyPr>
              <a:lstStyle/>
              <a:p>
                <a:pPr>
                  <a:lnSpc>
                    <a:spcPts val="36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64" name="TextBox 63">
                <a:extLst>
                  <a:ext uri="{FF2B5EF4-FFF2-40B4-BE49-F238E27FC236}">
                    <a16:creationId xmlns:a16="http://schemas.microsoft.com/office/drawing/2014/main" id="{5F38BD8E-A319-D048-A28B-C17CE52015C7}"/>
                  </a:ext>
                </a:extLst>
              </p:cNvPr>
              <p:cNvSpPr txBox="1"/>
              <p:nvPr/>
            </p:nvSpPr>
            <p:spPr>
              <a:xfrm>
                <a:off x="16562388" y="4442805"/>
                <a:ext cx="3643975"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Business</a:t>
                </a:r>
              </a:p>
            </p:txBody>
          </p:sp>
        </p:grpSp>
        <p:grpSp>
          <p:nvGrpSpPr>
            <p:cNvPr id="52" name="Group 51">
              <a:extLst>
                <a:ext uri="{FF2B5EF4-FFF2-40B4-BE49-F238E27FC236}">
                  <a16:creationId xmlns:a16="http://schemas.microsoft.com/office/drawing/2014/main" id="{DCCC73DE-3A57-6240-B11A-86AE7ECC7E4C}"/>
                </a:ext>
              </a:extLst>
            </p:cNvPr>
            <p:cNvGrpSpPr/>
            <p:nvPr/>
          </p:nvGrpSpPr>
          <p:grpSpPr>
            <a:xfrm>
              <a:off x="18454137" y="5813702"/>
              <a:ext cx="3643974" cy="2251834"/>
              <a:chOff x="16562389" y="4442805"/>
              <a:chExt cx="3643974" cy="2251834"/>
            </a:xfrm>
          </p:grpSpPr>
          <p:sp>
            <p:nvSpPr>
              <p:cNvPr id="61" name="TextBox 60">
                <a:extLst>
                  <a:ext uri="{FF2B5EF4-FFF2-40B4-BE49-F238E27FC236}">
                    <a16:creationId xmlns:a16="http://schemas.microsoft.com/office/drawing/2014/main" id="{65C80CE1-3B04-064F-BDD4-9F19E85407DB}"/>
                  </a:ext>
                </a:extLst>
              </p:cNvPr>
              <p:cNvSpPr txBox="1"/>
              <p:nvPr/>
            </p:nvSpPr>
            <p:spPr>
              <a:xfrm>
                <a:off x="16562389" y="5205129"/>
                <a:ext cx="3643974" cy="1489510"/>
              </a:xfrm>
              <a:prstGeom prst="rect">
                <a:avLst/>
              </a:prstGeom>
              <a:noFill/>
            </p:spPr>
            <p:txBody>
              <a:bodyPr wrap="square" rtlCol="0">
                <a:spAutoFit/>
              </a:bodyPr>
              <a:lstStyle/>
              <a:p>
                <a:pPr>
                  <a:lnSpc>
                    <a:spcPts val="36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62" name="TextBox 61">
                <a:extLst>
                  <a:ext uri="{FF2B5EF4-FFF2-40B4-BE49-F238E27FC236}">
                    <a16:creationId xmlns:a16="http://schemas.microsoft.com/office/drawing/2014/main" id="{E322EEF8-7FE9-6940-9D89-F2B1DEB856AB}"/>
                  </a:ext>
                </a:extLst>
              </p:cNvPr>
              <p:cNvSpPr txBox="1"/>
              <p:nvPr/>
            </p:nvSpPr>
            <p:spPr>
              <a:xfrm>
                <a:off x="16562389" y="4442805"/>
                <a:ext cx="364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Suppliers</a:t>
                </a:r>
              </a:p>
            </p:txBody>
          </p:sp>
        </p:grpSp>
        <p:sp>
          <p:nvSpPr>
            <p:cNvPr id="53" name="Rectangle 52">
              <a:extLst>
                <a:ext uri="{FF2B5EF4-FFF2-40B4-BE49-F238E27FC236}">
                  <a16:creationId xmlns:a16="http://schemas.microsoft.com/office/drawing/2014/main" id="{4143DADC-1194-8448-BD35-36DD015EAB2E}"/>
                </a:ext>
              </a:extLst>
            </p:cNvPr>
            <p:cNvSpPr/>
            <p:nvPr/>
          </p:nvSpPr>
          <p:spPr>
            <a:xfrm>
              <a:off x="12984558" y="9029256"/>
              <a:ext cx="2296344" cy="1200329"/>
            </a:xfrm>
            <a:prstGeom prst="rect">
              <a:avLst/>
            </a:prstGeom>
          </p:spPr>
          <p:txBody>
            <a:bodyPr wrap="square">
              <a:spAutoFit/>
            </a:bodyPr>
            <a:lstStyle/>
            <a:p>
              <a:r>
                <a:rPr lang="en-US" sz="7200" dirty="0">
                  <a:solidFill>
                    <a:schemeClr val="accent2"/>
                  </a:solidFill>
                  <a:latin typeface="Century Gothic" panose="020B0502020202020204" pitchFamily="34" charset="0"/>
                  <a:ea typeface="Roboto Medium" panose="02000000000000000000" pitchFamily="2" charset="0"/>
                  <a:cs typeface="Montserrat" charset="0"/>
                </a:rPr>
                <a:t>10%</a:t>
              </a:r>
              <a:endParaRPr lang="en-US" sz="11500" dirty="0">
                <a:solidFill>
                  <a:schemeClr val="accent2"/>
                </a:solidFill>
                <a:latin typeface="Century Gothic" panose="020B0502020202020204" pitchFamily="34" charset="0"/>
                <a:ea typeface="Roboto Medium" panose="02000000000000000000" pitchFamily="2" charset="0"/>
                <a:cs typeface="Montserrat" charset="0"/>
              </a:endParaRPr>
            </a:p>
          </p:txBody>
        </p:sp>
        <p:sp>
          <p:nvSpPr>
            <p:cNvPr id="54" name="Rectangle 53">
              <a:extLst>
                <a:ext uri="{FF2B5EF4-FFF2-40B4-BE49-F238E27FC236}">
                  <a16:creationId xmlns:a16="http://schemas.microsoft.com/office/drawing/2014/main" id="{50BD0411-A1FB-7A4D-8BCA-4A2132A7D65C}"/>
                </a:ext>
              </a:extLst>
            </p:cNvPr>
            <p:cNvSpPr/>
            <p:nvPr/>
          </p:nvSpPr>
          <p:spPr>
            <a:xfrm>
              <a:off x="18454136" y="9029256"/>
              <a:ext cx="2296344" cy="1200329"/>
            </a:xfrm>
            <a:prstGeom prst="rect">
              <a:avLst/>
            </a:prstGeom>
          </p:spPr>
          <p:txBody>
            <a:bodyPr wrap="square">
              <a:spAutoFit/>
            </a:bodyPr>
            <a:lstStyle/>
            <a:p>
              <a:r>
                <a:rPr lang="en-US" sz="7200" dirty="0">
                  <a:solidFill>
                    <a:schemeClr val="accent4"/>
                  </a:solidFill>
                  <a:latin typeface="Century Gothic" panose="020B0502020202020204" pitchFamily="34" charset="0"/>
                  <a:ea typeface="Roboto Medium" panose="02000000000000000000" pitchFamily="2" charset="0"/>
                  <a:cs typeface="Montserrat" charset="0"/>
                </a:rPr>
                <a:t>43%</a:t>
              </a:r>
              <a:endParaRPr lang="en-US" sz="11500" dirty="0">
                <a:solidFill>
                  <a:schemeClr val="accent4"/>
                </a:solidFill>
                <a:latin typeface="Century Gothic" panose="020B0502020202020204" pitchFamily="34" charset="0"/>
                <a:ea typeface="Roboto Medium" panose="02000000000000000000" pitchFamily="2" charset="0"/>
                <a:cs typeface="Montserrat" charset="0"/>
              </a:endParaRPr>
            </a:p>
          </p:txBody>
        </p:sp>
        <p:grpSp>
          <p:nvGrpSpPr>
            <p:cNvPr id="55" name="Group 54">
              <a:extLst>
                <a:ext uri="{FF2B5EF4-FFF2-40B4-BE49-F238E27FC236}">
                  <a16:creationId xmlns:a16="http://schemas.microsoft.com/office/drawing/2014/main" id="{4DB8871D-C499-C443-9B15-596BEDC261D5}"/>
                </a:ext>
              </a:extLst>
            </p:cNvPr>
            <p:cNvGrpSpPr/>
            <p:nvPr/>
          </p:nvGrpSpPr>
          <p:grpSpPr>
            <a:xfrm>
              <a:off x="12984558" y="10229585"/>
              <a:ext cx="3643975" cy="2251834"/>
              <a:chOff x="16562388" y="4442805"/>
              <a:chExt cx="3643975" cy="2251834"/>
            </a:xfrm>
          </p:grpSpPr>
          <p:sp>
            <p:nvSpPr>
              <p:cNvPr id="59" name="TextBox 58">
                <a:extLst>
                  <a:ext uri="{FF2B5EF4-FFF2-40B4-BE49-F238E27FC236}">
                    <a16:creationId xmlns:a16="http://schemas.microsoft.com/office/drawing/2014/main" id="{51F99A5E-09C8-ED41-935C-CB703701EE23}"/>
                  </a:ext>
                </a:extLst>
              </p:cNvPr>
              <p:cNvSpPr txBox="1"/>
              <p:nvPr/>
            </p:nvSpPr>
            <p:spPr>
              <a:xfrm>
                <a:off x="16562389" y="5205129"/>
                <a:ext cx="3643974" cy="1489510"/>
              </a:xfrm>
              <a:prstGeom prst="rect">
                <a:avLst/>
              </a:prstGeom>
              <a:noFill/>
            </p:spPr>
            <p:txBody>
              <a:bodyPr wrap="square" rtlCol="0">
                <a:spAutoFit/>
              </a:bodyPr>
              <a:lstStyle/>
              <a:p>
                <a:pPr>
                  <a:lnSpc>
                    <a:spcPts val="36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60" name="TextBox 59">
                <a:extLst>
                  <a:ext uri="{FF2B5EF4-FFF2-40B4-BE49-F238E27FC236}">
                    <a16:creationId xmlns:a16="http://schemas.microsoft.com/office/drawing/2014/main" id="{92F765FA-5C45-BF4B-804B-2E9B892E838D}"/>
                  </a:ext>
                </a:extLst>
              </p:cNvPr>
              <p:cNvSpPr txBox="1"/>
              <p:nvPr/>
            </p:nvSpPr>
            <p:spPr>
              <a:xfrm>
                <a:off x="16562388" y="4442805"/>
                <a:ext cx="3643975"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Community</a:t>
                </a:r>
              </a:p>
            </p:txBody>
          </p:sp>
        </p:grpSp>
        <p:grpSp>
          <p:nvGrpSpPr>
            <p:cNvPr id="56" name="Group 55">
              <a:extLst>
                <a:ext uri="{FF2B5EF4-FFF2-40B4-BE49-F238E27FC236}">
                  <a16:creationId xmlns:a16="http://schemas.microsoft.com/office/drawing/2014/main" id="{D7166185-BE62-9F4C-AB3C-33849D4297E6}"/>
                </a:ext>
              </a:extLst>
            </p:cNvPr>
            <p:cNvGrpSpPr/>
            <p:nvPr/>
          </p:nvGrpSpPr>
          <p:grpSpPr>
            <a:xfrm>
              <a:off x="18454137" y="10229585"/>
              <a:ext cx="3643974" cy="2251834"/>
              <a:chOff x="16562389" y="4442805"/>
              <a:chExt cx="3643974" cy="2251834"/>
            </a:xfrm>
          </p:grpSpPr>
          <p:sp>
            <p:nvSpPr>
              <p:cNvPr id="57" name="TextBox 56">
                <a:extLst>
                  <a:ext uri="{FF2B5EF4-FFF2-40B4-BE49-F238E27FC236}">
                    <a16:creationId xmlns:a16="http://schemas.microsoft.com/office/drawing/2014/main" id="{16B42B17-6BAB-7C43-9345-3EA8074F5AE6}"/>
                  </a:ext>
                </a:extLst>
              </p:cNvPr>
              <p:cNvSpPr txBox="1"/>
              <p:nvPr/>
            </p:nvSpPr>
            <p:spPr>
              <a:xfrm>
                <a:off x="16562389" y="5205129"/>
                <a:ext cx="3643974" cy="1489510"/>
              </a:xfrm>
              <a:prstGeom prst="rect">
                <a:avLst/>
              </a:prstGeom>
              <a:noFill/>
            </p:spPr>
            <p:txBody>
              <a:bodyPr wrap="square" rtlCol="0">
                <a:spAutoFit/>
              </a:bodyPr>
              <a:lstStyle/>
              <a:p>
                <a:pPr>
                  <a:lnSpc>
                    <a:spcPts val="3660"/>
                  </a:lnSpc>
                </a:pPr>
                <a:r>
                  <a:rPr lang="en-US" sz="24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8" name="TextBox 57">
                <a:extLst>
                  <a:ext uri="{FF2B5EF4-FFF2-40B4-BE49-F238E27FC236}">
                    <a16:creationId xmlns:a16="http://schemas.microsoft.com/office/drawing/2014/main" id="{0A1E1B22-5573-4D49-A4DB-E4563ED4C11F}"/>
                  </a:ext>
                </a:extLst>
              </p:cNvPr>
              <p:cNvSpPr txBox="1"/>
              <p:nvPr/>
            </p:nvSpPr>
            <p:spPr>
              <a:xfrm>
                <a:off x="16562389" y="4442805"/>
                <a:ext cx="3643974"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Competitors</a:t>
                </a:r>
              </a:p>
            </p:txBody>
          </p:sp>
        </p:grpSp>
      </p:grpSp>
      <p:graphicFrame>
        <p:nvGraphicFramePr>
          <p:cNvPr id="65" name="Chart 64">
            <a:extLst>
              <a:ext uri="{FF2B5EF4-FFF2-40B4-BE49-F238E27FC236}">
                <a16:creationId xmlns:a16="http://schemas.microsoft.com/office/drawing/2014/main" id="{2FB600D9-DF99-5B4E-A9CE-2AC9A25DB810}"/>
              </a:ext>
            </a:extLst>
          </p:cNvPr>
          <p:cNvGraphicFramePr/>
          <p:nvPr>
            <p:extLst>
              <p:ext uri="{D42A27DB-BD31-4B8C-83A1-F6EECF244321}">
                <p14:modId xmlns:p14="http://schemas.microsoft.com/office/powerpoint/2010/main" val="3996496391"/>
              </p:ext>
            </p:extLst>
          </p:nvPr>
        </p:nvGraphicFramePr>
        <p:xfrm>
          <a:off x="1922272" y="4552375"/>
          <a:ext cx="9761058" cy="79290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625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350">
            <a:extLst>
              <a:ext uri="{FF2B5EF4-FFF2-40B4-BE49-F238E27FC236}">
                <a16:creationId xmlns:a16="http://schemas.microsoft.com/office/drawing/2014/main" id="{AE5FF881-18A1-7E45-8C87-B29BCD6B3F06}"/>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16" name="CuadroTexto 351">
            <a:extLst>
              <a:ext uri="{FF2B5EF4-FFF2-40B4-BE49-F238E27FC236}">
                <a16:creationId xmlns:a16="http://schemas.microsoft.com/office/drawing/2014/main" id="{722A3F64-B6E4-754A-B8E6-706878CCB9B4}"/>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7" name="Rectangle 16">
            <a:extLst>
              <a:ext uri="{FF2B5EF4-FFF2-40B4-BE49-F238E27FC236}">
                <a16:creationId xmlns:a16="http://schemas.microsoft.com/office/drawing/2014/main" id="{C2BCC74F-E235-804A-8F7E-48D647EBDAA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8" name="Chart 17">
            <a:extLst>
              <a:ext uri="{FF2B5EF4-FFF2-40B4-BE49-F238E27FC236}">
                <a16:creationId xmlns:a16="http://schemas.microsoft.com/office/drawing/2014/main" id="{2D2BC5CA-AB54-1A43-B506-2E22741B791C}"/>
              </a:ext>
            </a:extLst>
          </p:cNvPr>
          <p:cNvGraphicFramePr/>
          <p:nvPr>
            <p:extLst>
              <p:ext uri="{D42A27DB-BD31-4B8C-83A1-F6EECF244321}">
                <p14:modId xmlns:p14="http://schemas.microsoft.com/office/powerpoint/2010/main" val="2042796477"/>
              </p:ext>
            </p:extLst>
          </p:nvPr>
        </p:nvGraphicFramePr>
        <p:xfrm>
          <a:off x="1650110" y="4261887"/>
          <a:ext cx="9689609" cy="55035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F9870405-F4D6-1046-A6D2-341B26C373B5}"/>
              </a:ext>
            </a:extLst>
          </p:cNvPr>
          <p:cNvGraphicFramePr/>
          <p:nvPr>
            <p:extLst>
              <p:ext uri="{D42A27DB-BD31-4B8C-83A1-F6EECF244321}">
                <p14:modId xmlns:p14="http://schemas.microsoft.com/office/powerpoint/2010/main" val="538817827"/>
              </p:ext>
            </p:extLst>
          </p:nvPr>
        </p:nvGraphicFramePr>
        <p:xfrm>
          <a:off x="13047453" y="4261887"/>
          <a:ext cx="9689609" cy="5503543"/>
        </p:xfrm>
        <a:graphic>
          <a:graphicData uri="http://schemas.openxmlformats.org/drawingml/2006/chart">
            <c:chart xmlns:c="http://schemas.openxmlformats.org/drawingml/2006/chart" xmlns:r="http://schemas.openxmlformats.org/officeDocument/2006/relationships" r:id="rId3"/>
          </a:graphicData>
        </a:graphic>
      </p:graphicFrame>
      <p:sp>
        <p:nvSpPr>
          <p:cNvPr id="20" name="Rounded Rectangle 19">
            <a:extLst>
              <a:ext uri="{FF2B5EF4-FFF2-40B4-BE49-F238E27FC236}">
                <a16:creationId xmlns:a16="http://schemas.microsoft.com/office/drawing/2014/main" id="{DBFF99A2-9592-504B-8F9C-363DBC7B2F81}"/>
              </a:ext>
            </a:extLst>
          </p:cNvPr>
          <p:cNvSpPr/>
          <p:nvPr/>
        </p:nvSpPr>
        <p:spPr>
          <a:xfrm>
            <a:off x="12414105" y="10624164"/>
            <a:ext cx="10956306" cy="1575066"/>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Rounded Rectangle 20">
            <a:extLst>
              <a:ext uri="{FF2B5EF4-FFF2-40B4-BE49-F238E27FC236}">
                <a16:creationId xmlns:a16="http://schemas.microsoft.com/office/drawing/2014/main" id="{06534500-0582-6649-B845-ADFF5378D2EE}"/>
              </a:ext>
            </a:extLst>
          </p:cNvPr>
          <p:cNvSpPr/>
          <p:nvPr/>
        </p:nvSpPr>
        <p:spPr>
          <a:xfrm>
            <a:off x="1016762" y="10637063"/>
            <a:ext cx="10956306" cy="1575066"/>
          </a:xfrm>
          <a:prstGeom prst="roundRect">
            <a:avLst>
              <a:gd name="adj" fmla="val 5000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2" name="Group 21">
            <a:extLst>
              <a:ext uri="{FF2B5EF4-FFF2-40B4-BE49-F238E27FC236}">
                <a16:creationId xmlns:a16="http://schemas.microsoft.com/office/drawing/2014/main" id="{6CB5A3A5-9BB2-174F-99AA-E9184FABA564}"/>
              </a:ext>
            </a:extLst>
          </p:cNvPr>
          <p:cNvGrpSpPr/>
          <p:nvPr/>
        </p:nvGrpSpPr>
        <p:grpSpPr>
          <a:xfrm>
            <a:off x="1776622" y="10910224"/>
            <a:ext cx="9241151" cy="1030410"/>
            <a:chOff x="12407042" y="4634193"/>
            <a:chExt cx="9241151" cy="1030410"/>
          </a:xfrm>
        </p:grpSpPr>
        <p:sp>
          <p:nvSpPr>
            <p:cNvPr id="23" name="TextBox 22">
              <a:extLst>
                <a:ext uri="{FF2B5EF4-FFF2-40B4-BE49-F238E27FC236}">
                  <a16:creationId xmlns:a16="http://schemas.microsoft.com/office/drawing/2014/main" id="{6EA0811F-39ED-EE40-BAF3-A89CA0E4269F}"/>
                </a:ext>
              </a:extLst>
            </p:cNvPr>
            <p:cNvSpPr txBox="1"/>
            <p:nvPr/>
          </p:nvSpPr>
          <p:spPr>
            <a:xfrm>
              <a:off x="16011623" y="463419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4" name="TextBox 23">
              <a:extLst>
                <a:ext uri="{FF2B5EF4-FFF2-40B4-BE49-F238E27FC236}">
                  <a16:creationId xmlns:a16="http://schemas.microsoft.com/office/drawing/2014/main" id="{23112E47-7B27-2448-A3A9-E19EEBDDE976}"/>
                </a:ext>
              </a:extLst>
            </p:cNvPr>
            <p:cNvSpPr txBox="1"/>
            <p:nvPr/>
          </p:nvSpPr>
          <p:spPr>
            <a:xfrm>
              <a:off x="12407042" y="4826233"/>
              <a:ext cx="360458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Suppliers</a:t>
              </a:r>
            </a:p>
          </p:txBody>
        </p:sp>
      </p:grpSp>
      <p:grpSp>
        <p:nvGrpSpPr>
          <p:cNvPr id="26" name="Group 25">
            <a:extLst>
              <a:ext uri="{FF2B5EF4-FFF2-40B4-BE49-F238E27FC236}">
                <a16:creationId xmlns:a16="http://schemas.microsoft.com/office/drawing/2014/main" id="{4187C4E4-E763-3C41-ADA4-10FEA7D6B823}"/>
              </a:ext>
            </a:extLst>
          </p:cNvPr>
          <p:cNvGrpSpPr/>
          <p:nvPr/>
        </p:nvGrpSpPr>
        <p:grpSpPr>
          <a:xfrm>
            <a:off x="13173965" y="10896492"/>
            <a:ext cx="9241151" cy="1030410"/>
            <a:chOff x="12407042" y="4634193"/>
            <a:chExt cx="9241151" cy="1030410"/>
          </a:xfrm>
        </p:grpSpPr>
        <p:sp>
          <p:nvSpPr>
            <p:cNvPr id="27" name="TextBox 26">
              <a:extLst>
                <a:ext uri="{FF2B5EF4-FFF2-40B4-BE49-F238E27FC236}">
                  <a16:creationId xmlns:a16="http://schemas.microsoft.com/office/drawing/2014/main" id="{5A158E65-E09A-3649-82A9-F1792CE5C595}"/>
                </a:ext>
              </a:extLst>
            </p:cNvPr>
            <p:cNvSpPr txBox="1"/>
            <p:nvPr/>
          </p:nvSpPr>
          <p:spPr>
            <a:xfrm>
              <a:off x="16011623" y="4634193"/>
              <a:ext cx="5636570" cy="1030410"/>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8" name="TextBox 27">
              <a:extLst>
                <a:ext uri="{FF2B5EF4-FFF2-40B4-BE49-F238E27FC236}">
                  <a16:creationId xmlns:a16="http://schemas.microsoft.com/office/drawing/2014/main" id="{006EFCF4-99E5-7B4F-A40D-3AD745182151}"/>
                </a:ext>
              </a:extLst>
            </p:cNvPr>
            <p:cNvSpPr txBox="1"/>
            <p:nvPr/>
          </p:nvSpPr>
          <p:spPr>
            <a:xfrm>
              <a:off x="12407042" y="4826233"/>
              <a:ext cx="360458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Competitors</a:t>
              </a:r>
            </a:p>
          </p:txBody>
        </p:sp>
      </p:grpSp>
    </p:spTree>
    <p:extLst>
      <p:ext uri="{BB962C8B-B14F-4D97-AF65-F5344CB8AC3E}">
        <p14:creationId xmlns:p14="http://schemas.microsoft.com/office/powerpoint/2010/main" val="250563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adroTexto 350">
            <a:extLst>
              <a:ext uri="{FF2B5EF4-FFF2-40B4-BE49-F238E27FC236}">
                <a16:creationId xmlns:a16="http://schemas.microsoft.com/office/drawing/2014/main" id="{D981C89D-3C5B-8248-AC8A-61FEC0F83E24}"/>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6" name="CuadroTexto 351">
            <a:extLst>
              <a:ext uri="{FF2B5EF4-FFF2-40B4-BE49-F238E27FC236}">
                <a16:creationId xmlns:a16="http://schemas.microsoft.com/office/drawing/2014/main" id="{0B591486-FF9D-6D44-9D36-1C2B683CBAE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7" name="Rectangle 26">
            <a:extLst>
              <a:ext uri="{FF2B5EF4-FFF2-40B4-BE49-F238E27FC236}">
                <a16:creationId xmlns:a16="http://schemas.microsoft.com/office/drawing/2014/main" id="{728EA7E4-F7C1-224E-8EEB-ADEE679B653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8" name="Chart 27">
            <a:extLst>
              <a:ext uri="{FF2B5EF4-FFF2-40B4-BE49-F238E27FC236}">
                <a16:creationId xmlns:a16="http://schemas.microsoft.com/office/drawing/2014/main" id="{75BCBB92-726C-604A-B095-CD2129B7B32C}"/>
              </a:ext>
            </a:extLst>
          </p:cNvPr>
          <p:cNvGraphicFramePr/>
          <p:nvPr>
            <p:extLst>
              <p:ext uri="{D42A27DB-BD31-4B8C-83A1-F6EECF244321}">
                <p14:modId xmlns:p14="http://schemas.microsoft.com/office/powerpoint/2010/main" val="2057820896"/>
              </p:ext>
            </p:extLst>
          </p:nvPr>
        </p:nvGraphicFramePr>
        <p:xfrm>
          <a:off x="2686314" y="4533689"/>
          <a:ext cx="8451888" cy="7645784"/>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594E5D20-4067-7740-9FC1-DE094BB8BA69}"/>
              </a:ext>
            </a:extLst>
          </p:cNvPr>
          <p:cNvGrpSpPr/>
          <p:nvPr/>
        </p:nvGrpSpPr>
        <p:grpSpPr>
          <a:xfrm>
            <a:off x="11138202" y="4838130"/>
            <a:ext cx="4970908" cy="3960269"/>
            <a:chOff x="11079729" y="4533689"/>
            <a:chExt cx="4970908" cy="3960269"/>
          </a:xfrm>
        </p:grpSpPr>
        <p:graphicFrame>
          <p:nvGraphicFramePr>
            <p:cNvPr id="29" name="Chart 28">
              <a:extLst>
                <a:ext uri="{FF2B5EF4-FFF2-40B4-BE49-F238E27FC236}">
                  <a16:creationId xmlns:a16="http://schemas.microsoft.com/office/drawing/2014/main" id="{63F349D2-68E3-4E47-ADF7-93076F0D8D59}"/>
                </a:ext>
              </a:extLst>
            </p:cNvPr>
            <p:cNvGraphicFramePr/>
            <p:nvPr>
              <p:extLst>
                <p:ext uri="{D42A27DB-BD31-4B8C-83A1-F6EECF244321}">
                  <p14:modId xmlns:p14="http://schemas.microsoft.com/office/powerpoint/2010/main" val="2065912546"/>
                </p:ext>
              </p:extLst>
            </p:nvPr>
          </p:nvGraphicFramePr>
          <p:xfrm>
            <a:off x="11079729" y="4533689"/>
            <a:ext cx="4970908" cy="3313938"/>
          </p:xfrm>
          <a:graphic>
            <a:graphicData uri="http://schemas.openxmlformats.org/drawingml/2006/chart">
              <c:chart xmlns:c="http://schemas.openxmlformats.org/drawingml/2006/chart" xmlns:r="http://schemas.openxmlformats.org/officeDocument/2006/relationships" r:id="rId3"/>
            </a:graphicData>
          </a:graphic>
        </p:graphicFrame>
        <p:sp>
          <p:nvSpPr>
            <p:cNvPr id="30" name="CuadroTexto 350">
              <a:extLst>
                <a:ext uri="{FF2B5EF4-FFF2-40B4-BE49-F238E27FC236}">
                  <a16:creationId xmlns:a16="http://schemas.microsoft.com/office/drawing/2014/main" id="{877EEFAA-A395-9B44-9FD1-1F0BBB4CD207}"/>
                </a:ext>
              </a:extLst>
            </p:cNvPr>
            <p:cNvSpPr txBox="1"/>
            <p:nvPr/>
          </p:nvSpPr>
          <p:spPr>
            <a:xfrm>
              <a:off x="12153197" y="5759771"/>
              <a:ext cx="2823971" cy="861774"/>
            </a:xfrm>
            <a:prstGeom prst="rect">
              <a:avLst/>
            </a:prstGeom>
            <a:noFill/>
          </p:spPr>
          <p:txBody>
            <a:bodyPr wrap="square" rtlCol="0">
              <a:spAutoFit/>
            </a:bodyPr>
            <a:lstStyle/>
            <a:p>
              <a:pPr algn="ctr"/>
              <a:r>
                <a:rPr lang="en-US" sz="5000" b="1" dirty="0">
                  <a:solidFill>
                    <a:schemeClr val="tx2"/>
                  </a:solidFill>
                  <a:latin typeface="Century Gothic" panose="020B0502020202020204" pitchFamily="34" charset="0"/>
                  <a:ea typeface="Lato Heavy" charset="0"/>
                  <a:cs typeface="Poppins Medium" pitchFamily="2" charset="77"/>
                </a:rPr>
                <a:t>26%</a:t>
              </a:r>
            </a:p>
          </p:txBody>
        </p:sp>
        <p:sp>
          <p:nvSpPr>
            <p:cNvPr id="31" name="TextBox 30">
              <a:extLst>
                <a:ext uri="{FF2B5EF4-FFF2-40B4-BE49-F238E27FC236}">
                  <a16:creationId xmlns:a16="http://schemas.microsoft.com/office/drawing/2014/main" id="{B6F44CF4-6314-3347-9D64-BD511D17B5FE}"/>
                </a:ext>
              </a:extLst>
            </p:cNvPr>
            <p:cNvSpPr txBox="1"/>
            <p:nvPr/>
          </p:nvSpPr>
          <p:spPr>
            <a:xfrm>
              <a:off x="11369617" y="7847627"/>
              <a:ext cx="4368203"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2019</a:t>
              </a:r>
            </a:p>
          </p:txBody>
        </p:sp>
      </p:grpSp>
      <p:grpSp>
        <p:nvGrpSpPr>
          <p:cNvPr id="2" name="Group 1">
            <a:extLst>
              <a:ext uri="{FF2B5EF4-FFF2-40B4-BE49-F238E27FC236}">
                <a16:creationId xmlns:a16="http://schemas.microsoft.com/office/drawing/2014/main" id="{421E3E49-05D1-C34B-A500-A645E8472680}"/>
              </a:ext>
            </a:extLst>
          </p:cNvPr>
          <p:cNvGrpSpPr/>
          <p:nvPr/>
        </p:nvGrpSpPr>
        <p:grpSpPr>
          <a:xfrm>
            <a:off x="14697124" y="4727351"/>
            <a:ext cx="4970908" cy="3960269"/>
            <a:chOff x="11079729" y="8485204"/>
            <a:chExt cx="4970908" cy="3960269"/>
          </a:xfrm>
        </p:grpSpPr>
        <p:graphicFrame>
          <p:nvGraphicFramePr>
            <p:cNvPr id="32" name="Chart 31">
              <a:extLst>
                <a:ext uri="{FF2B5EF4-FFF2-40B4-BE49-F238E27FC236}">
                  <a16:creationId xmlns:a16="http://schemas.microsoft.com/office/drawing/2014/main" id="{FC80B6DA-6B2A-3D49-8BB9-3A5022C4BFC2}"/>
                </a:ext>
              </a:extLst>
            </p:cNvPr>
            <p:cNvGraphicFramePr/>
            <p:nvPr>
              <p:extLst>
                <p:ext uri="{D42A27DB-BD31-4B8C-83A1-F6EECF244321}">
                  <p14:modId xmlns:p14="http://schemas.microsoft.com/office/powerpoint/2010/main" val="2402013885"/>
                </p:ext>
              </p:extLst>
            </p:nvPr>
          </p:nvGraphicFramePr>
          <p:xfrm>
            <a:off x="11079729" y="8485204"/>
            <a:ext cx="4970908" cy="3313938"/>
          </p:xfrm>
          <a:graphic>
            <a:graphicData uri="http://schemas.openxmlformats.org/drawingml/2006/chart">
              <c:chart xmlns:c="http://schemas.openxmlformats.org/drawingml/2006/chart" xmlns:r="http://schemas.openxmlformats.org/officeDocument/2006/relationships" r:id="rId4"/>
            </a:graphicData>
          </a:graphic>
        </p:graphicFrame>
        <p:sp>
          <p:nvSpPr>
            <p:cNvPr id="33" name="CuadroTexto 350">
              <a:extLst>
                <a:ext uri="{FF2B5EF4-FFF2-40B4-BE49-F238E27FC236}">
                  <a16:creationId xmlns:a16="http://schemas.microsoft.com/office/drawing/2014/main" id="{AB288332-DB55-E44E-92A5-499B524C828E}"/>
                </a:ext>
              </a:extLst>
            </p:cNvPr>
            <p:cNvSpPr txBox="1"/>
            <p:nvPr/>
          </p:nvSpPr>
          <p:spPr>
            <a:xfrm>
              <a:off x="12153197" y="9711286"/>
              <a:ext cx="2823971" cy="861774"/>
            </a:xfrm>
            <a:prstGeom prst="rect">
              <a:avLst/>
            </a:prstGeom>
            <a:noFill/>
          </p:spPr>
          <p:txBody>
            <a:bodyPr wrap="square" rtlCol="0">
              <a:spAutoFit/>
            </a:bodyPr>
            <a:lstStyle/>
            <a:p>
              <a:pPr algn="ctr"/>
              <a:r>
                <a:rPr lang="en-US" sz="5000" b="1" dirty="0">
                  <a:solidFill>
                    <a:schemeClr val="tx2"/>
                  </a:solidFill>
                  <a:latin typeface="Century Gothic" panose="020B0502020202020204" pitchFamily="34" charset="0"/>
                  <a:ea typeface="Lato Heavy" charset="0"/>
                  <a:cs typeface="Poppins Medium" pitchFamily="2" charset="77"/>
                </a:rPr>
                <a:t>60%</a:t>
              </a:r>
            </a:p>
          </p:txBody>
        </p:sp>
        <p:sp>
          <p:nvSpPr>
            <p:cNvPr id="34" name="TextBox 33">
              <a:extLst>
                <a:ext uri="{FF2B5EF4-FFF2-40B4-BE49-F238E27FC236}">
                  <a16:creationId xmlns:a16="http://schemas.microsoft.com/office/drawing/2014/main" id="{8D6A5E47-5335-6141-BE6C-2727A4FA0048}"/>
                </a:ext>
              </a:extLst>
            </p:cNvPr>
            <p:cNvSpPr txBox="1"/>
            <p:nvPr/>
          </p:nvSpPr>
          <p:spPr>
            <a:xfrm>
              <a:off x="11369617" y="11799142"/>
              <a:ext cx="4368203"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2020</a:t>
              </a:r>
            </a:p>
          </p:txBody>
        </p:sp>
      </p:grpSp>
      <p:grpSp>
        <p:nvGrpSpPr>
          <p:cNvPr id="35" name="Group 34">
            <a:extLst>
              <a:ext uri="{FF2B5EF4-FFF2-40B4-BE49-F238E27FC236}">
                <a16:creationId xmlns:a16="http://schemas.microsoft.com/office/drawing/2014/main" id="{359EE91E-2DB2-9D45-A34D-580CD4489C8A}"/>
              </a:ext>
            </a:extLst>
          </p:cNvPr>
          <p:cNvGrpSpPr/>
          <p:nvPr/>
        </p:nvGrpSpPr>
        <p:grpSpPr>
          <a:xfrm>
            <a:off x="18233117" y="4727351"/>
            <a:ext cx="4970908" cy="3960269"/>
            <a:chOff x="11079729" y="8485204"/>
            <a:chExt cx="4970908" cy="3960269"/>
          </a:xfrm>
        </p:grpSpPr>
        <p:graphicFrame>
          <p:nvGraphicFramePr>
            <p:cNvPr id="36" name="Chart 35">
              <a:extLst>
                <a:ext uri="{FF2B5EF4-FFF2-40B4-BE49-F238E27FC236}">
                  <a16:creationId xmlns:a16="http://schemas.microsoft.com/office/drawing/2014/main" id="{E7AF377D-AC7F-7946-9B63-B7DAD26A73DE}"/>
                </a:ext>
              </a:extLst>
            </p:cNvPr>
            <p:cNvGraphicFramePr/>
            <p:nvPr>
              <p:extLst>
                <p:ext uri="{D42A27DB-BD31-4B8C-83A1-F6EECF244321}">
                  <p14:modId xmlns:p14="http://schemas.microsoft.com/office/powerpoint/2010/main" val="3679873148"/>
                </p:ext>
              </p:extLst>
            </p:nvPr>
          </p:nvGraphicFramePr>
          <p:xfrm>
            <a:off x="11079729" y="8485204"/>
            <a:ext cx="4970908" cy="3313938"/>
          </p:xfrm>
          <a:graphic>
            <a:graphicData uri="http://schemas.openxmlformats.org/drawingml/2006/chart">
              <c:chart xmlns:c="http://schemas.openxmlformats.org/drawingml/2006/chart" xmlns:r="http://schemas.openxmlformats.org/officeDocument/2006/relationships" r:id="rId5"/>
            </a:graphicData>
          </a:graphic>
        </p:graphicFrame>
        <p:sp>
          <p:nvSpPr>
            <p:cNvPr id="37" name="CuadroTexto 350">
              <a:extLst>
                <a:ext uri="{FF2B5EF4-FFF2-40B4-BE49-F238E27FC236}">
                  <a16:creationId xmlns:a16="http://schemas.microsoft.com/office/drawing/2014/main" id="{FC5E3647-2452-4043-B3F7-BC60FA6766FE}"/>
                </a:ext>
              </a:extLst>
            </p:cNvPr>
            <p:cNvSpPr txBox="1"/>
            <p:nvPr/>
          </p:nvSpPr>
          <p:spPr>
            <a:xfrm>
              <a:off x="12153197" y="9711286"/>
              <a:ext cx="2823971" cy="861774"/>
            </a:xfrm>
            <a:prstGeom prst="rect">
              <a:avLst/>
            </a:prstGeom>
            <a:noFill/>
          </p:spPr>
          <p:txBody>
            <a:bodyPr wrap="square" rtlCol="0">
              <a:spAutoFit/>
            </a:bodyPr>
            <a:lstStyle/>
            <a:p>
              <a:pPr algn="ctr"/>
              <a:r>
                <a:rPr lang="en-US" sz="5000" b="1" dirty="0">
                  <a:solidFill>
                    <a:schemeClr val="tx2"/>
                  </a:solidFill>
                  <a:latin typeface="Century Gothic" panose="020B0502020202020204" pitchFamily="34" charset="0"/>
                  <a:ea typeface="Lato Heavy" charset="0"/>
                  <a:cs typeface="Poppins Medium" pitchFamily="2" charset="77"/>
                </a:rPr>
                <a:t>60%</a:t>
              </a:r>
            </a:p>
          </p:txBody>
        </p:sp>
        <p:sp>
          <p:nvSpPr>
            <p:cNvPr id="38" name="TextBox 37">
              <a:extLst>
                <a:ext uri="{FF2B5EF4-FFF2-40B4-BE49-F238E27FC236}">
                  <a16:creationId xmlns:a16="http://schemas.microsoft.com/office/drawing/2014/main" id="{47B9F63B-3F53-E141-8034-DAEE3A7DF07B}"/>
                </a:ext>
              </a:extLst>
            </p:cNvPr>
            <p:cNvSpPr txBox="1"/>
            <p:nvPr/>
          </p:nvSpPr>
          <p:spPr>
            <a:xfrm>
              <a:off x="11369617" y="11799142"/>
              <a:ext cx="4368203"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2020</a:t>
              </a:r>
            </a:p>
          </p:txBody>
        </p:sp>
      </p:grpSp>
      <p:sp>
        <p:nvSpPr>
          <p:cNvPr id="39" name="TextBox 38">
            <a:extLst>
              <a:ext uri="{FF2B5EF4-FFF2-40B4-BE49-F238E27FC236}">
                <a16:creationId xmlns:a16="http://schemas.microsoft.com/office/drawing/2014/main" id="{2D64BFE0-4E2D-B94F-908B-3023098E218F}"/>
              </a:ext>
            </a:extLst>
          </p:cNvPr>
          <p:cNvSpPr txBox="1"/>
          <p:nvPr/>
        </p:nvSpPr>
        <p:spPr>
          <a:xfrm>
            <a:off x="12211670" y="9546012"/>
            <a:ext cx="9918886" cy="1951303"/>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 Business professionals like you connecting to share advice.</a:t>
            </a:r>
          </a:p>
        </p:txBody>
      </p:sp>
    </p:spTree>
    <p:extLst>
      <p:ext uri="{BB962C8B-B14F-4D97-AF65-F5344CB8AC3E}">
        <p14:creationId xmlns:p14="http://schemas.microsoft.com/office/powerpoint/2010/main" val="197670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350">
            <a:extLst>
              <a:ext uri="{FF2B5EF4-FFF2-40B4-BE49-F238E27FC236}">
                <a16:creationId xmlns:a16="http://schemas.microsoft.com/office/drawing/2014/main" id="{97BF9EF4-C447-4B40-9759-FEA06DCA2648}"/>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18" name="CuadroTexto 351">
            <a:extLst>
              <a:ext uri="{FF2B5EF4-FFF2-40B4-BE49-F238E27FC236}">
                <a16:creationId xmlns:a16="http://schemas.microsoft.com/office/drawing/2014/main" id="{967E5A15-75BC-0E44-A008-63AADFAF06B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9" name="Rectangle 18">
            <a:extLst>
              <a:ext uri="{FF2B5EF4-FFF2-40B4-BE49-F238E27FC236}">
                <a16:creationId xmlns:a16="http://schemas.microsoft.com/office/drawing/2014/main" id="{83CC1624-1693-7F49-A42A-7EE2ECEED69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8BDBFF29-8AFD-8447-9586-5AABE2466FE7}"/>
              </a:ext>
            </a:extLst>
          </p:cNvPr>
          <p:cNvGraphicFramePr/>
          <p:nvPr>
            <p:extLst>
              <p:ext uri="{D42A27DB-BD31-4B8C-83A1-F6EECF244321}">
                <p14:modId xmlns:p14="http://schemas.microsoft.com/office/powerpoint/2010/main" val="30982826"/>
              </p:ext>
            </p:extLst>
          </p:nvPr>
        </p:nvGraphicFramePr>
        <p:xfrm>
          <a:off x="2455277" y="4157574"/>
          <a:ext cx="10515599" cy="820454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F74822AA-9483-924E-9645-4286A6DA9F98}"/>
              </a:ext>
            </a:extLst>
          </p:cNvPr>
          <p:cNvSpPr txBox="1"/>
          <p:nvPr/>
        </p:nvSpPr>
        <p:spPr>
          <a:xfrm flipH="1">
            <a:off x="13368358" y="4157574"/>
            <a:ext cx="6914697" cy="2308324"/>
          </a:xfrm>
          <a:prstGeom prst="rect">
            <a:avLst/>
          </a:prstGeom>
          <a:noFill/>
        </p:spPr>
        <p:txBody>
          <a:bodyPr wrap="square" rtlCol="0">
            <a:spAutoFit/>
          </a:bodyPr>
          <a:lstStyle/>
          <a:p>
            <a:r>
              <a:rPr lang="en-US" sz="4800" dirty="0">
                <a:solidFill>
                  <a:schemeClr val="tx2"/>
                </a:solidFill>
                <a:latin typeface="Century Gothic" panose="020B0502020202020204" pitchFamily="34" charset="0"/>
                <a:ea typeface="Roboto Medium" panose="02000000000000000000" pitchFamily="2" charset="0"/>
                <a:cs typeface="Poppins Medium" pitchFamily="2" charset="77"/>
              </a:rPr>
              <a:t>That’s why we provide point and click solutions.</a:t>
            </a:r>
          </a:p>
        </p:txBody>
      </p:sp>
      <p:sp>
        <p:nvSpPr>
          <p:cNvPr id="25" name="Oval 24">
            <a:extLst>
              <a:ext uri="{FF2B5EF4-FFF2-40B4-BE49-F238E27FC236}">
                <a16:creationId xmlns:a16="http://schemas.microsoft.com/office/drawing/2014/main" id="{327B641E-6C20-6B4D-AC12-5562F82CB5D8}"/>
              </a:ext>
            </a:extLst>
          </p:cNvPr>
          <p:cNvSpPr/>
          <p:nvPr/>
        </p:nvSpPr>
        <p:spPr>
          <a:xfrm>
            <a:off x="13413405" y="7284811"/>
            <a:ext cx="332233" cy="3322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9" name="TextBox 28">
            <a:extLst>
              <a:ext uri="{FF2B5EF4-FFF2-40B4-BE49-F238E27FC236}">
                <a16:creationId xmlns:a16="http://schemas.microsoft.com/office/drawing/2014/main" id="{02CF7480-4943-2848-8198-A66E3A23CA1D}"/>
              </a:ext>
            </a:extLst>
          </p:cNvPr>
          <p:cNvSpPr txBox="1"/>
          <p:nvPr/>
        </p:nvSpPr>
        <p:spPr>
          <a:xfrm>
            <a:off x="13994522" y="7108894"/>
            <a:ext cx="8034205" cy="547073"/>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30" name="Oval 29">
            <a:extLst>
              <a:ext uri="{FF2B5EF4-FFF2-40B4-BE49-F238E27FC236}">
                <a16:creationId xmlns:a16="http://schemas.microsoft.com/office/drawing/2014/main" id="{6F8F3843-5B0B-E948-9AF3-6E0884B12EAD}"/>
              </a:ext>
            </a:extLst>
          </p:cNvPr>
          <p:cNvSpPr/>
          <p:nvPr/>
        </p:nvSpPr>
        <p:spPr>
          <a:xfrm>
            <a:off x="13413405" y="8639415"/>
            <a:ext cx="332233" cy="3322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1" name="TextBox 30">
            <a:extLst>
              <a:ext uri="{FF2B5EF4-FFF2-40B4-BE49-F238E27FC236}">
                <a16:creationId xmlns:a16="http://schemas.microsoft.com/office/drawing/2014/main" id="{C13373F3-01C7-7445-9A04-1AAFA113FC65}"/>
              </a:ext>
            </a:extLst>
          </p:cNvPr>
          <p:cNvSpPr txBox="1"/>
          <p:nvPr/>
        </p:nvSpPr>
        <p:spPr>
          <a:xfrm>
            <a:off x="13994522" y="8463498"/>
            <a:ext cx="8034205" cy="547073"/>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32" name="Oval 31">
            <a:extLst>
              <a:ext uri="{FF2B5EF4-FFF2-40B4-BE49-F238E27FC236}">
                <a16:creationId xmlns:a16="http://schemas.microsoft.com/office/drawing/2014/main" id="{956CB30D-F5FC-8844-92C1-F28C96BD2B86}"/>
              </a:ext>
            </a:extLst>
          </p:cNvPr>
          <p:cNvSpPr/>
          <p:nvPr/>
        </p:nvSpPr>
        <p:spPr>
          <a:xfrm>
            <a:off x="13413405" y="9994019"/>
            <a:ext cx="332233" cy="3322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3" name="TextBox 32">
            <a:extLst>
              <a:ext uri="{FF2B5EF4-FFF2-40B4-BE49-F238E27FC236}">
                <a16:creationId xmlns:a16="http://schemas.microsoft.com/office/drawing/2014/main" id="{17B00183-D3FF-A64D-8E79-EE43B93CE9BB}"/>
              </a:ext>
            </a:extLst>
          </p:cNvPr>
          <p:cNvSpPr txBox="1"/>
          <p:nvPr/>
        </p:nvSpPr>
        <p:spPr>
          <a:xfrm>
            <a:off x="13994522" y="9818102"/>
            <a:ext cx="8034205" cy="547073"/>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34" name="Oval 33">
            <a:extLst>
              <a:ext uri="{FF2B5EF4-FFF2-40B4-BE49-F238E27FC236}">
                <a16:creationId xmlns:a16="http://schemas.microsoft.com/office/drawing/2014/main" id="{ECF3F67B-1807-9D44-AC70-EAA4CFD30619}"/>
              </a:ext>
            </a:extLst>
          </p:cNvPr>
          <p:cNvSpPr/>
          <p:nvPr/>
        </p:nvSpPr>
        <p:spPr>
          <a:xfrm>
            <a:off x="13413405" y="11348623"/>
            <a:ext cx="332233" cy="3322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5" name="TextBox 34">
            <a:extLst>
              <a:ext uri="{FF2B5EF4-FFF2-40B4-BE49-F238E27FC236}">
                <a16:creationId xmlns:a16="http://schemas.microsoft.com/office/drawing/2014/main" id="{14908827-05F9-3A4C-8570-FB193766CDB5}"/>
              </a:ext>
            </a:extLst>
          </p:cNvPr>
          <p:cNvSpPr txBox="1"/>
          <p:nvPr/>
        </p:nvSpPr>
        <p:spPr>
          <a:xfrm>
            <a:off x="13994522" y="11172706"/>
            <a:ext cx="8034205" cy="547073"/>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Tree>
    <p:extLst>
      <p:ext uri="{BB962C8B-B14F-4D97-AF65-F5344CB8AC3E}">
        <p14:creationId xmlns:p14="http://schemas.microsoft.com/office/powerpoint/2010/main" val="177666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adroTexto 350">
            <a:extLst>
              <a:ext uri="{FF2B5EF4-FFF2-40B4-BE49-F238E27FC236}">
                <a16:creationId xmlns:a16="http://schemas.microsoft.com/office/drawing/2014/main" id="{B1F7847A-4480-0246-8A22-ECD8440134DF}"/>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6" name="CuadroTexto 351">
            <a:extLst>
              <a:ext uri="{FF2B5EF4-FFF2-40B4-BE49-F238E27FC236}">
                <a16:creationId xmlns:a16="http://schemas.microsoft.com/office/drawing/2014/main" id="{871B64E4-661C-6346-A793-B98F578543B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7" name="Rectangle 26">
            <a:extLst>
              <a:ext uri="{FF2B5EF4-FFF2-40B4-BE49-F238E27FC236}">
                <a16:creationId xmlns:a16="http://schemas.microsoft.com/office/drawing/2014/main" id="{CFF7B2A3-69F6-6645-AB6C-31C265099F0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9" name="Chart 28">
            <a:extLst>
              <a:ext uri="{FF2B5EF4-FFF2-40B4-BE49-F238E27FC236}">
                <a16:creationId xmlns:a16="http://schemas.microsoft.com/office/drawing/2014/main" id="{BD7B6938-46F3-0F4C-934D-D2B5C9CC3E5D}"/>
              </a:ext>
            </a:extLst>
          </p:cNvPr>
          <p:cNvGraphicFramePr/>
          <p:nvPr>
            <p:extLst>
              <p:ext uri="{D42A27DB-BD31-4B8C-83A1-F6EECF244321}">
                <p14:modId xmlns:p14="http://schemas.microsoft.com/office/powerpoint/2010/main" val="4102274926"/>
              </p:ext>
            </p:extLst>
          </p:nvPr>
        </p:nvGraphicFramePr>
        <p:xfrm>
          <a:off x="1650110" y="4261887"/>
          <a:ext cx="20249770" cy="5503543"/>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29">
            <a:extLst>
              <a:ext uri="{FF2B5EF4-FFF2-40B4-BE49-F238E27FC236}">
                <a16:creationId xmlns:a16="http://schemas.microsoft.com/office/drawing/2014/main" id="{B771A936-56D1-1F4F-84CB-629CE79CFBD7}"/>
              </a:ext>
            </a:extLst>
          </p:cNvPr>
          <p:cNvSpPr txBox="1"/>
          <p:nvPr/>
        </p:nvSpPr>
        <p:spPr>
          <a:xfrm>
            <a:off x="3003332" y="10773486"/>
            <a:ext cx="5636571" cy="1002326"/>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Rectangle 31">
            <a:extLst>
              <a:ext uri="{FF2B5EF4-FFF2-40B4-BE49-F238E27FC236}">
                <a16:creationId xmlns:a16="http://schemas.microsoft.com/office/drawing/2014/main" id="{A1211AE8-8BC8-294C-BBD6-F5951E141EC7}"/>
              </a:ext>
            </a:extLst>
          </p:cNvPr>
          <p:cNvSpPr/>
          <p:nvPr/>
        </p:nvSpPr>
        <p:spPr>
          <a:xfrm>
            <a:off x="2038040" y="10573099"/>
            <a:ext cx="1148172" cy="1323439"/>
          </a:xfrm>
          <a:prstGeom prst="rect">
            <a:avLst/>
          </a:prstGeom>
        </p:spPr>
        <p:txBody>
          <a:bodyPr wrap="square">
            <a:spAutoFit/>
          </a:bodyPr>
          <a:lstStyle/>
          <a:p>
            <a:r>
              <a:rPr lang="en-US" sz="8000" b="1" dirty="0">
                <a:solidFill>
                  <a:schemeClr val="accent1"/>
                </a:solidFill>
                <a:latin typeface="Century Gothic" panose="020B0502020202020204" pitchFamily="34" charset="0"/>
                <a:ea typeface="Roboto Medium" panose="02000000000000000000" pitchFamily="2" charset="0"/>
                <a:cs typeface="Montserrat" charset="0"/>
              </a:rPr>
              <a:t>1</a:t>
            </a:r>
          </a:p>
        </p:txBody>
      </p:sp>
      <p:sp>
        <p:nvSpPr>
          <p:cNvPr id="33" name="TextBox 32">
            <a:extLst>
              <a:ext uri="{FF2B5EF4-FFF2-40B4-BE49-F238E27FC236}">
                <a16:creationId xmlns:a16="http://schemas.microsoft.com/office/drawing/2014/main" id="{2FEB3433-4F9F-B648-A914-73E57A0C121A}"/>
              </a:ext>
            </a:extLst>
          </p:cNvPr>
          <p:cNvSpPr txBox="1"/>
          <p:nvPr/>
        </p:nvSpPr>
        <p:spPr>
          <a:xfrm>
            <a:off x="9788075" y="10773486"/>
            <a:ext cx="5636571" cy="1002326"/>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4" name="Rectangle 33">
            <a:extLst>
              <a:ext uri="{FF2B5EF4-FFF2-40B4-BE49-F238E27FC236}">
                <a16:creationId xmlns:a16="http://schemas.microsoft.com/office/drawing/2014/main" id="{D801B2E3-EAAF-1F47-821C-1E603A5075EB}"/>
              </a:ext>
            </a:extLst>
          </p:cNvPr>
          <p:cNvSpPr/>
          <p:nvPr/>
        </p:nvSpPr>
        <p:spPr>
          <a:xfrm>
            <a:off x="8822783" y="10573099"/>
            <a:ext cx="1148172" cy="1323439"/>
          </a:xfrm>
          <a:prstGeom prst="rect">
            <a:avLst/>
          </a:prstGeom>
        </p:spPr>
        <p:txBody>
          <a:bodyPr wrap="square">
            <a:spAutoFit/>
          </a:bodyPr>
          <a:lstStyle/>
          <a:p>
            <a:r>
              <a:rPr lang="en-US" sz="8000" b="1" dirty="0">
                <a:solidFill>
                  <a:schemeClr val="accent2"/>
                </a:solidFill>
                <a:latin typeface="Century Gothic" panose="020B0502020202020204" pitchFamily="34" charset="0"/>
                <a:ea typeface="Roboto Medium" panose="02000000000000000000" pitchFamily="2" charset="0"/>
                <a:cs typeface="Montserrat" charset="0"/>
              </a:rPr>
              <a:t>2</a:t>
            </a:r>
          </a:p>
        </p:txBody>
      </p:sp>
      <p:sp>
        <p:nvSpPr>
          <p:cNvPr id="35" name="TextBox 34">
            <a:extLst>
              <a:ext uri="{FF2B5EF4-FFF2-40B4-BE49-F238E27FC236}">
                <a16:creationId xmlns:a16="http://schemas.microsoft.com/office/drawing/2014/main" id="{725E8184-17C2-F74D-927B-C396B016D2A9}"/>
              </a:ext>
            </a:extLst>
          </p:cNvPr>
          <p:cNvSpPr txBox="1"/>
          <p:nvPr/>
        </p:nvSpPr>
        <p:spPr>
          <a:xfrm>
            <a:off x="16377596" y="10773486"/>
            <a:ext cx="5636571" cy="1002326"/>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6" name="Rectangle 35">
            <a:extLst>
              <a:ext uri="{FF2B5EF4-FFF2-40B4-BE49-F238E27FC236}">
                <a16:creationId xmlns:a16="http://schemas.microsoft.com/office/drawing/2014/main" id="{6046105A-396D-AA49-BFB5-26293765BAE7}"/>
              </a:ext>
            </a:extLst>
          </p:cNvPr>
          <p:cNvSpPr/>
          <p:nvPr/>
        </p:nvSpPr>
        <p:spPr>
          <a:xfrm>
            <a:off x="15412304" y="10573099"/>
            <a:ext cx="1148172" cy="1323439"/>
          </a:xfrm>
          <a:prstGeom prst="rect">
            <a:avLst/>
          </a:prstGeom>
        </p:spPr>
        <p:txBody>
          <a:bodyPr wrap="square">
            <a:spAutoFit/>
          </a:bodyPr>
          <a:lstStyle/>
          <a:p>
            <a:r>
              <a:rPr lang="en-US" sz="8000" b="1" dirty="0">
                <a:solidFill>
                  <a:schemeClr val="accent3"/>
                </a:solidFill>
                <a:latin typeface="Century Gothic" panose="020B0502020202020204" pitchFamily="34" charset="0"/>
                <a:ea typeface="Roboto Medium" panose="02000000000000000000" pitchFamily="2" charset="0"/>
                <a:cs typeface="Montserrat" charset="0"/>
              </a:rPr>
              <a:t>3</a:t>
            </a:r>
          </a:p>
        </p:txBody>
      </p:sp>
    </p:spTree>
    <p:extLst>
      <p:ext uri="{BB962C8B-B14F-4D97-AF65-F5344CB8AC3E}">
        <p14:creationId xmlns:p14="http://schemas.microsoft.com/office/powerpoint/2010/main" val="184713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80ECD307-1F67-5D4F-94AD-D4676603BA58}"/>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69C409BC-D5E3-C345-BEC3-1408D7861660}"/>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5A715D34-8185-234D-ACA7-15693B961DB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5A919924-44D4-384B-9F80-B13D2330F795}"/>
              </a:ext>
            </a:extLst>
          </p:cNvPr>
          <p:cNvGraphicFramePr/>
          <p:nvPr>
            <p:extLst>
              <p:ext uri="{D42A27DB-BD31-4B8C-83A1-F6EECF244321}">
                <p14:modId xmlns:p14="http://schemas.microsoft.com/office/powerpoint/2010/main" val="2429801583"/>
              </p:ext>
            </p:extLst>
          </p:nvPr>
        </p:nvGraphicFramePr>
        <p:xfrm>
          <a:off x="2548407" y="3749041"/>
          <a:ext cx="19122873" cy="59436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9A5222F-A6F8-AC47-A90F-DC6B8540526A}"/>
              </a:ext>
            </a:extLst>
          </p:cNvPr>
          <p:cNvSpPr txBox="1"/>
          <p:nvPr/>
        </p:nvSpPr>
        <p:spPr>
          <a:xfrm>
            <a:off x="2548407" y="10262287"/>
            <a:ext cx="9110193" cy="1569660"/>
          </a:xfrm>
          <a:prstGeom prst="rect">
            <a:avLst/>
          </a:prstGeom>
          <a:noFill/>
        </p:spPr>
        <p:txBody>
          <a:bodyPr wrap="square" rtlCol="0">
            <a:spAutoFit/>
          </a:bodyPr>
          <a:lstStyle/>
          <a:p>
            <a:r>
              <a:rPr lang="en-US" sz="4800" dirty="0">
                <a:solidFill>
                  <a:schemeClr val="tx2"/>
                </a:solidFill>
                <a:latin typeface="Century Gothic" panose="020B0502020202020204" pitchFamily="34" charset="0"/>
                <a:ea typeface="Roboto Medium" panose="02000000000000000000" pitchFamily="2" charset="0"/>
                <a:cs typeface="Poppins Medium" pitchFamily="2" charset="77"/>
              </a:rPr>
              <a:t>That’s why we provide point and click solutions</a:t>
            </a:r>
          </a:p>
        </p:txBody>
      </p:sp>
      <p:sp>
        <p:nvSpPr>
          <p:cNvPr id="25" name="TextBox 24">
            <a:extLst>
              <a:ext uri="{FF2B5EF4-FFF2-40B4-BE49-F238E27FC236}">
                <a16:creationId xmlns:a16="http://schemas.microsoft.com/office/drawing/2014/main" id="{E8202DC8-D6CE-9041-90F8-CDE1D60A1988}"/>
              </a:ext>
            </a:extLst>
          </p:cNvPr>
          <p:cNvSpPr txBox="1"/>
          <p:nvPr/>
        </p:nvSpPr>
        <p:spPr>
          <a:xfrm>
            <a:off x="12188826" y="10355132"/>
            <a:ext cx="9509760" cy="1476815"/>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a:t>
            </a:r>
          </a:p>
        </p:txBody>
      </p:sp>
    </p:spTree>
    <p:extLst>
      <p:ext uri="{BB962C8B-B14F-4D97-AF65-F5344CB8AC3E}">
        <p14:creationId xmlns:p14="http://schemas.microsoft.com/office/powerpoint/2010/main" val="160679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6435C5-2FD7-5B4E-B770-164A46CA3E99}"/>
              </a:ext>
            </a:extLst>
          </p:cNvPr>
          <p:cNvSpPr/>
          <p:nvPr/>
        </p:nvSpPr>
        <p:spPr>
          <a:xfrm>
            <a:off x="14375675" y="4160520"/>
            <a:ext cx="6472645" cy="4937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adroTexto 350">
            <a:extLst>
              <a:ext uri="{FF2B5EF4-FFF2-40B4-BE49-F238E27FC236}">
                <a16:creationId xmlns:a16="http://schemas.microsoft.com/office/drawing/2014/main" id="{1EDE5801-08C9-8245-8DDB-E55C8D5C416F}"/>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3B61656A-C1DC-4044-8F76-CF40AA34D94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EAE2818D-A903-B841-A850-3D670B9B9BA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81D13C8E-DD0E-A74C-B15D-630CBB2F2A0A}"/>
              </a:ext>
            </a:extLst>
          </p:cNvPr>
          <p:cNvGraphicFramePr/>
          <p:nvPr>
            <p:extLst>
              <p:ext uri="{D42A27DB-BD31-4B8C-83A1-F6EECF244321}">
                <p14:modId xmlns:p14="http://schemas.microsoft.com/office/powerpoint/2010/main" val="905436945"/>
              </p:ext>
            </p:extLst>
          </p:nvPr>
        </p:nvGraphicFramePr>
        <p:xfrm>
          <a:off x="3234954" y="4160520"/>
          <a:ext cx="9612366" cy="8018953"/>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2">
            <a:extLst>
              <a:ext uri="{FF2B5EF4-FFF2-40B4-BE49-F238E27FC236}">
                <a16:creationId xmlns:a16="http://schemas.microsoft.com/office/drawing/2014/main" id="{9FABFDE6-21A7-074E-8A4F-6B0CCE02E061}"/>
              </a:ext>
            </a:extLst>
          </p:cNvPr>
          <p:cNvGrpSpPr/>
          <p:nvPr/>
        </p:nvGrpSpPr>
        <p:grpSpPr>
          <a:xfrm>
            <a:off x="15595154" y="4639195"/>
            <a:ext cx="4079406" cy="3980409"/>
            <a:chOff x="14147075" y="4762289"/>
            <a:chExt cx="4079406" cy="3980409"/>
          </a:xfrm>
        </p:grpSpPr>
        <p:sp>
          <p:nvSpPr>
            <p:cNvPr id="24" name="TextBox 23">
              <a:extLst>
                <a:ext uri="{FF2B5EF4-FFF2-40B4-BE49-F238E27FC236}">
                  <a16:creationId xmlns:a16="http://schemas.microsoft.com/office/drawing/2014/main" id="{D34EC4F8-6B18-624B-B181-828E7F961C69}"/>
                </a:ext>
              </a:extLst>
            </p:cNvPr>
            <p:cNvSpPr txBox="1"/>
            <p:nvPr/>
          </p:nvSpPr>
          <p:spPr>
            <a:xfrm>
              <a:off x="15108688" y="4762289"/>
              <a:ext cx="2184102"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Sells</a:t>
              </a:r>
            </a:p>
          </p:txBody>
        </p:sp>
        <p:sp>
          <p:nvSpPr>
            <p:cNvPr id="25" name="TextBox 24">
              <a:extLst>
                <a:ext uri="{FF2B5EF4-FFF2-40B4-BE49-F238E27FC236}">
                  <a16:creationId xmlns:a16="http://schemas.microsoft.com/office/drawing/2014/main" id="{D9709291-A1A5-4C43-8F35-2D9E957E9FF1}"/>
                </a:ext>
              </a:extLst>
            </p:cNvPr>
            <p:cNvSpPr txBox="1"/>
            <p:nvPr/>
          </p:nvSpPr>
          <p:spPr>
            <a:xfrm>
              <a:off x="15108689" y="5889759"/>
              <a:ext cx="3117792"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Purchases</a:t>
              </a:r>
            </a:p>
          </p:txBody>
        </p:sp>
        <p:sp>
          <p:nvSpPr>
            <p:cNvPr id="26" name="TextBox 25">
              <a:extLst>
                <a:ext uri="{FF2B5EF4-FFF2-40B4-BE49-F238E27FC236}">
                  <a16:creationId xmlns:a16="http://schemas.microsoft.com/office/drawing/2014/main" id="{ACF07228-2C00-5544-B780-837EB05AD389}"/>
                </a:ext>
              </a:extLst>
            </p:cNvPr>
            <p:cNvSpPr txBox="1"/>
            <p:nvPr/>
          </p:nvSpPr>
          <p:spPr>
            <a:xfrm>
              <a:off x="15108688" y="6993063"/>
              <a:ext cx="3117793"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Expenses</a:t>
              </a:r>
            </a:p>
          </p:txBody>
        </p:sp>
        <p:cxnSp>
          <p:nvCxnSpPr>
            <p:cNvPr id="27" name="Straight Connector 26">
              <a:extLst>
                <a:ext uri="{FF2B5EF4-FFF2-40B4-BE49-F238E27FC236}">
                  <a16:creationId xmlns:a16="http://schemas.microsoft.com/office/drawing/2014/main" id="{718540F6-8F10-9441-BE9E-FA0EDADA91F7}"/>
                </a:ext>
              </a:extLst>
            </p:cNvPr>
            <p:cNvCxnSpPr/>
            <p:nvPr/>
          </p:nvCxnSpPr>
          <p:spPr>
            <a:xfrm>
              <a:off x="14147075" y="5021868"/>
              <a:ext cx="653143"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435A7C-595D-5B4D-ADA9-CBF5B83D1840}"/>
                </a:ext>
              </a:extLst>
            </p:cNvPr>
            <p:cNvCxnSpPr/>
            <p:nvPr/>
          </p:nvCxnSpPr>
          <p:spPr>
            <a:xfrm>
              <a:off x="14147075" y="6132210"/>
              <a:ext cx="653143" cy="0"/>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403B68-7A8F-EC49-A6C9-7C4323FD583C}"/>
                </a:ext>
              </a:extLst>
            </p:cNvPr>
            <p:cNvCxnSpPr/>
            <p:nvPr/>
          </p:nvCxnSpPr>
          <p:spPr>
            <a:xfrm>
              <a:off x="14147075" y="7242553"/>
              <a:ext cx="653143" cy="0"/>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152B665-5C04-7743-B221-4B561A92F9D0}"/>
                </a:ext>
              </a:extLst>
            </p:cNvPr>
            <p:cNvSpPr txBox="1"/>
            <p:nvPr/>
          </p:nvSpPr>
          <p:spPr>
            <a:xfrm>
              <a:off x="15108688" y="8096367"/>
              <a:ext cx="3117793" cy="646331"/>
            </a:xfrm>
            <a:prstGeom prst="rect">
              <a:avLst/>
            </a:prstGeom>
            <a:noFill/>
          </p:spPr>
          <p:txBody>
            <a:bodyPr wrap="square" rtlCol="0">
              <a:spAutoFit/>
            </a:bodyPr>
            <a:lstStyle/>
            <a:p>
              <a:r>
                <a:rPr lang="en-US" sz="3600" dirty="0">
                  <a:solidFill>
                    <a:schemeClr val="tx2"/>
                  </a:solidFill>
                  <a:latin typeface="Poppins Medium" pitchFamily="2" charset="77"/>
                  <a:ea typeface="Lato" panose="020F0502020204030203" pitchFamily="34" charset="0"/>
                  <a:cs typeface="Poppins Medium" pitchFamily="2" charset="77"/>
                </a:rPr>
                <a:t>Returns</a:t>
              </a:r>
            </a:p>
          </p:txBody>
        </p:sp>
        <p:cxnSp>
          <p:nvCxnSpPr>
            <p:cNvPr id="43" name="Straight Connector 42">
              <a:extLst>
                <a:ext uri="{FF2B5EF4-FFF2-40B4-BE49-F238E27FC236}">
                  <a16:creationId xmlns:a16="http://schemas.microsoft.com/office/drawing/2014/main" id="{5E90FE2A-52B9-DD4F-80C3-1C6B0845EA76}"/>
                </a:ext>
              </a:extLst>
            </p:cNvPr>
            <p:cNvCxnSpPr/>
            <p:nvPr/>
          </p:nvCxnSpPr>
          <p:spPr>
            <a:xfrm>
              <a:off x="14147075" y="8345857"/>
              <a:ext cx="653143" cy="0"/>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C79B942D-0F07-8345-B581-BDF5D0EA5B0E}"/>
              </a:ext>
            </a:extLst>
          </p:cNvPr>
          <p:cNvSpPr txBox="1"/>
          <p:nvPr/>
        </p:nvSpPr>
        <p:spPr>
          <a:xfrm>
            <a:off x="14294864" y="9449161"/>
            <a:ext cx="6553456" cy="2425792"/>
          </a:xfrm>
          <a:prstGeom prst="rect">
            <a:avLst/>
          </a:prstGeom>
          <a:noFill/>
        </p:spPr>
        <p:txBody>
          <a:bodyPr wrap="square" rtlCol="0">
            <a:spAutoFit/>
          </a:bodyPr>
          <a:lstStyle/>
          <a:p>
            <a:pPr>
              <a:lnSpc>
                <a:spcPts val="36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 Business professionals like you connecting to share advice.</a:t>
            </a:r>
          </a:p>
        </p:txBody>
      </p:sp>
    </p:spTree>
    <p:extLst>
      <p:ext uri="{BB962C8B-B14F-4D97-AF65-F5344CB8AC3E}">
        <p14:creationId xmlns:p14="http://schemas.microsoft.com/office/powerpoint/2010/main" val="374234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uadroTexto 350">
            <a:extLst>
              <a:ext uri="{FF2B5EF4-FFF2-40B4-BE49-F238E27FC236}">
                <a16:creationId xmlns:a16="http://schemas.microsoft.com/office/drawing/2014/main" id="{0F18723F-7C87-A246-A530-7A5294CE4947}"/>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7" name="CuadroTexto 351">
            <a:extLst>
              <a:ext uri="{FF2B5EF4-FFF2-40B4-BE49-F238E27FC236}">
                <a16:creationId xmlns:a16="http://schemas.microsoft.com/office/drawing/2014/main" id="{C2B1CBF1-B8E6-1F4B-A43D-BEE00BBDDFC9}"/>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8" name="Rectangle 27">
            <a:extLst>
              <a:ext uri="{FF2B5EF4-FFF2-40B4-BE49-F238E27FC236}">
                <a16:creationId xmlns:a16="http://schemas.microsoft.com/office/drawing/2014/main" id="{F7369C53-6393-A946-897B-F3DD3B1810FB}"/>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9" name="Chart 28">
            <a:extLst>
              <a:ext uri="{FF2B5EF4-FFF2-40B4-BE49-F238E27FC236}">
                <a16:creationId xmlns:a16="http://schemas.microsoft.com/office/drawing/2014/main" id="{F8FBEBF1-E2B9-764B-B172-FBDAF5B345C8}"/>
              </a:ext>
            </a:extLst>
          </p:cNvPr>
          <p:cNvGraphicFramePr/>
          <p:nvPr>
            <p:extLst>
              <p:ext uri="{D42A27DB-BD31-4B8C-83A1-F6EECF244321}">
                <p14:modId xmlns:p14="http://schemas.microsoft.com/office/powerpoint/2010/main" val="2919030153"/>
              </p:ext>
            </p:extLst>
          </p:nvPr>
        </p:nvGraphicFramePr>
        <p:xfrm>
          <a:off x="2211294" y="4360795"/>
          <a:ext cx="11824746" cy="7515585"/>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a:extLst>
              <a:ext uri="{FF2B5EF4-FFF2-40B4-BE49-F238E27FC236}">
                <a16:creationId xmlns:a16="http://schemas.microsoft.com/office/drawing/2014/main" id="{DAC86308-4B2A-F74D-A166-5086905AE448}"/>
              </a:ext>
            </a:extLst>
          </p:cNvPr>
          <p:cNvSpPr txBox="1"/>
          <p:nvPr/>
        </p:nvSpPr>
        <p:spPr>
          <a:xfrm>
            <a:off x="17878994" y="5971834"/>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TextBox 31">
            <a:extLst>
              <a:ext uri="{FF2B5EF4-FFF2-40B4-BE49-F238E27FC236}">
                <a16:creationId xmlns:a16="http://schemas.microsoft.com/office/drawing/2014/main" id="{F0C0E3E6-986B-4F4A-8CC5-C452D9C4A75E}"/>
              </a:ext>
            </a:extLst>
          </p:cNvPr>
          <p:cNvSpPr txBox="1"/>
          <p:nvPr/>
        </p:nvSpPr>
        <p:spPr>
          <a:xfrm>
            <a:off x="17878994" y="8118144"/>
            <a:ext cx="624555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cxnSp>
        <p:nvCxnSpPr>
          <p:cNvPr id="33" name="Straight Connector 32">
            <a:extLst>
              <a:ext uri="{FF2B5EF4-FFF2-40B4-BE49-F238E27FC236}">
                <a16:creationId xmlns:a16="http://schemas.microsoft.com/office/drawing/2014/main" id="{0FA5D54D-92A8-8A48-9BCA-FADDD656FEF6}"/>
              </a:ext>
            </a:extLst>
          </p:cNvPr>
          <p:cNvCxnSpPr/>
          <p:nvPr/>
        </p:nvCxnSpPr>
        <p:spPr>
          <a:xfrm>
            <a:off x="15596575" y="7543598"/>
            <a:ext cx="8790600"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44D550-F3D3-D040-A600-6254572AA60C}"/>
              </a:ext>
            </a:extLst>
          </p:cNvPr>
          <p:cNvCxnSpPr/>
          <p:nvPr/>
        </p:nvCxnSpPr>
        <p:spPr>
          <a:xfrm>
            <a:off x="15596575" y="9729116"/>
            <a:ext cx="8790600" cy="0"/>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CuadroTexto 350">
            <a:extLst>
              <a:ext uri="{FF2B5EF4-FFF2-40B4-BE49-F238E27FC236}">
                <a16:creationId xmlns:a16="http://schemas.microsoft.com/office/drawing/2014/main" id="{F28A2C63-5788-7F49-B787-20397CD996F0}"/>
              </a:ext>
            </a:extLst>
          </p:cNvPr>
          <p:cNvSpPr txBox="1"/>
          <p:nvPr/>
        </p:nvSpPr>
        <p:spPr>
          <a:xfrm>
            <a:off x="15653482" y="5979272"/>
            <a:ext cx="1808508" cy="1107996"/>
          </a:xfrm>
          <a:prstGeom prst="rect">
            <a:avLst/>
          </a:prstGeom>
          <a:noFill/>
        </p:spPr>
        <p:txBody>
          <a:bodyPr wrap="none" rtlCol="0">
            <a:spAutoFit/>
          </a:bodyPr>
          <a:lstStyle/>
          <a:p>
            <a:pPr algn="ctr"/>
            <a:r>
              <a:rPr lang="en-US" sz="6600" dirty="0">
                <a:solidFill>
                  <a:schemeClr val="tx2"/>
                </a:solidFill>
                <a:latin typeface="Century Gothic" panose="020B0502020202020204" pitchFamily="34" charset="0"/>
                <a:ea typeface="Lato Heavy" charset="0"/>
                <a:cs typeface="Poppins Medium" pitchFamily="2" charset="77"/>
              </a:rPr>
              <a:t>35%</a:t>
            </a:r>
          </a:p>
        </p:txBody>
      </p:sp>
      <p:sp>
        <p:nvSpPr>
          <p:cNvPr id="36" name="CuadroTexto 350">
            <a:extLst>
              <a:ext uri="{FF2B5EF4-FFF2-40B4-BE49-F238E27FC236}">
                <a16:creationId xmlns:a16="http://schemas.microsoft.com/office/drawing/2014/main" id="{1424A31D-E67E-464A-BB06-0E9D9369E44B}"/>
              </a:ext>
            </a:extLst>
          </p:cNvPr>
          <p:cNvSpPr txBox="1"/>
          <p:nvPr/>
        </p:nvSpPr>
        <p:spPr>
          <a:xfrm>
            <a:off x="15641459" y="8158238"/>
            <a:ext cx="1832553" cy="1107996"/>
          </a:xfrm>
          <a:prstGeom prst="rect">
            <a:avLst/>
          </a:prstGeom>
          <a:noFill/>
        </p:spPr>
        <p:txBody>
          <a:bodyPr wrap="none" rtlCol="0">
            <a:spAutoFit/>
          </a:bodyPr>
          <a:lstStyle/>
          <a:p>
            <a:pPr algn="ctr"/>
            <a:r>
              <a:rPr lang="en-US" sz="6600" dirty="0">
                <a:solidFill>
                  <a:schemeClr val="tx2"/>
                </a:solidFill>
                <a:latin typeface="Century Gothic" panose="020B0502020202020204" pitchFamily="34" charset="0"/>
                <a:ea typeface="Lato Heavy" charset="0"/>
                <a:cs typeface="Poppins Medium" pitchFamily="2" charset="77"/>
              </a:rPr>
              <a:t>65%</a:t>
            </a:r>
          </a:p>
        </p:txBody>
      </p:sp>
    </p:spTree>
    <p:extLst>
      <p:ext uri="{BB962C8B-B14F-4D97-AF65-F5344CB8AC3E}">
        <p14:creationId xmlns:p14="http://schemas.microsoft.com/office/powerpoint/2010/main" val="1709944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uadroTexto 350">
            <a:extLst>
              <a:ext uri="{FF2B5EF4-FFF2-40B4-BE49-F238E27FC236}">
                <a16:creationId xmlns:a16="http://schemas.microsoft.com/office/drawing/2014/main" id="{1DEE8B4D-C92A-7B4F-8039-F59A76273A72}"/>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7" name="CuadroTexto 351">
            <a:extLst>
              <a:ext uri="{FF2B5EF4-FFF2-40B4-BE49-F238E27FC236}">
                <a16:creationId xmlns:a16="http://schemas.microsoft.com/office/drawing/2014/main" id="{B1D8E0BA-716A-DF41-A859-49C74CB61B2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8" name="Rectangle 27">
            <a:extLst>
              <a:ext uri="{FF2B5EF4-FFF2-40B4-BE49-F238E27FC236}">
                <a16:creationId xmlns:a16="http://schemas.microsoft.com/office/drawing/2014/main" id="{BD9EBF93-58DA-6A45-BAFB-2877300B0DE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2" name="Rounded Rectangle 41">
            <a:extLst>
              <a:ext uri="{FF2B5EF4-FFF2-40B4-BE49-F238E27FC236}">
                <a16:creationId xmlns:a16="http://schemas.microsoft.com/office/drawing/2014/main" id="{EEB47FD1-5CFF-0846-BE34-5D3EF3EF32E7}"/>
              </a:ext>
            </a:extLst>
          </p:cNvPr>
          <p:cNvSpPr/>
          <p:nvPr/>
        </p:nvSpPr>
        <p:spPr>
          <a:xfrm>
            <a:off x="14333036" y="8386449"/>
            <a:ext cx="7974062" cy="329937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3" name="Rounded Rectangle 42">
            <a:extLst>
              <a:ext uri="{FF2B5EF4-FFF2-40B4-BE49-F238E27FC236}">
                <a16:creationId xmlns:a16="http://schemas.microsoft.com/office/drawing/2014/main" id="{A60D733A-8533-9D4F-A03D-D0CA1CC16589}"/>
              </a:ext>
            </a:extLst>
          </p:cNvPr>
          <p:cNvSpPr/>
          <p:nvPr/>
        </p:nvSpPr>
        <p:spPr>
          <a:xfrm>
            <a:off x="14333036" y="4477597"/>
            <a:ext cx="7974062" cy="329937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4" name="TextBox 43">
            <a:extLst>
              <a:ext uri="{FF2B5EF4-FFF2-40B4-BE49-F238E27FC236}">
                <a16:creationId xmlns:a16="http://schemas.microsoft.com/office/drawing/2014/main" id="{08FCA5B7-0D30-3C44-9E7E-E6CF4C1375CE}"/>
              </a:ext>
            </a:extLst>
          </p:cNvPr>
          <p:cNvSpPr txBox="1"/>
          <p:nvPr/>
        </p:nvSpPr>
        <p:spPr>
          <a:xfrm>
            <a:off x="15428892" y="5703738"/>
            <a:ext cx="6046932" cy="1575431"/>
          </a:xfrm>
          <a:prstGeom prst="rect">
            <a:avLst/>
          </a:prstGeom>
          <a:noFill/>
        </p:spPr>
        <p:txBody>
          <a:bodyPr wrap="square" rtlCol="0">
            <a:spAutoFit/>
          </a:bodyPr>
          <a:lstStyle/>
          <a:p>
            <a:pPr algn="ctr">
              <a:lnSpc>
                <a:spcPts val="3860"/>
              </a:lnSpc>
            </a:pPr>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like you connecting to share advice, promotions only work as well.</a:t>
            </a:r>
          </a:p>
        </p:txBody>
      </p:sp>
      <p:sp>
        <p:nvSpPr>
          <p:cNvPr id="45" name="TextBox 44">
            <a:extLst>
              <a:ext uri="{FF2B5EF4-FFF2-40B4-BE49-F238E27FC236}">
                <a16:creationId xmlns:a16="http://schemas.microsoft.com/office/drawing/2014/main" id="{9AB99E64-7821-1442-8508-65BD58FBBE1E}"/>
              </a:ext>
            </a:extLst>
          </p:cNvPr>
          <p:cNvSpPr txBox="1"/>
          <p:nvPr/>
        </p:nvSpPr>
        <p:spPr>
          <a:xfrm>
            <a:off x="16218913" y="4941414"/>
            <a:ext cx="4466889" cy="646331"/>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Business System</a:t>
            </a:r>
          </a:p>
        </p:txBody>
      </p:sp>
      <p:sp>
        <p:nvSpPr>
          <p:cNvPr id="46" name="TextBox 45">
            <a:extLst>
              <a:ext uri="{FF2B5EF4-FFF2-40B4-BE49-F238E27FC236}">
                <a16:creationId xmlns:a16="http://schemas.microsoft.com/office/drawing/2014/main" id="{DF3BD4AC-2D27-9D4B-B9CC-118D892D52F6}"/>
              </a:ext>
            </a:extLst>
          </p:cNvPr>
          <p:cNvSpPr txBox="1"/>
          <p:nvPr/>
        </p:nvSpPr>
        <p:spPr>
          <a:xfrm>
            <a:off x="15428892" y="9652838"/>
            <a:ext cx="6046932" cy="1575431"/>
          </a:xfrm>
          <a:prstGeom prst="rect">
            <a:avLst/>
          </a:prstGeom>
          <a:noFill/>
        </p:spPr>
        <p:txBody>
          <a:bodyPr wrap="square" rtlCol="0">
            <a:spAutoFit/>
          </a:bodyPr>
          <a:lstStyle/>
          <a:p>
            <a:pPr algn="ctr">
              <a:lnSpc>
                <a:spcPts val="3860"/>
              </a:lnSpc>
            </a:pPr>
            <a:r>
              <a:rPr lang="en-US" sz="2800" dirty="0">
                <a:solidFill>
                  <a:schemeClr val="bg1"/>
                </a:solidFill>
                <a:latin typeface="Century Gothic" panose="020B0502020202020204" pitchFamily="34" charset="0"/>
                <a:ea typeface="Lato Light" panose="020F0502020204030203" pitchFamily="34" charset="0"/>
                <a:cs typeface="Poppins Light" pitchFamily="2" charset="77"/>
              </a:rPr>
              <a:t>Business professionals like you connecting to share advice, promotions only work as well.</a:t>
            </a:r>
          </a:p>
        </p:txBody>
      </p:sp>
      <p:sp>
        <p:nvSpPr>
          <p:cNvPr id="47" name="TextBox 46">
            <a:extLst>
              <a:ext uri="{FF2B5EF4-FFF2-40B4-BE49-F238E27FC236}">
                <a16:creationId xmlns:a16="http://schemas.microsoft.com/office/drawing/2014/main" id="{924B3D7D-2A21-644C-B4AF-65A4CBC0E5D0}"/>
              </a:ext>
            </a:extLst>
          </p:cNvPr>
          <p:cNvSpPr txBox="1"/>
          <p:nvPr/>
        </p:nvSpPr>
        <p:spPr>
          <a:xfrm>
            <a:off x="16218913" y="8890514"/>
            <a:ext cx="4466889" cy="646331"/>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Suppliers</a:t>
            </a:r>
          </a:p>
        </p:txBody>
      </p:sp>
      <p:graphicFrame>
        <p:nvGraphicFramePr>
          <p:cNvPr id="48" name="Chart 47">
            <a:extLst>
              <a:ext uri="{FF2B5EF4-FFF2-40B4-BE49-F238E27FC236}">
                <a16:creationId xmlns:a16="http://schemas.microsoft.com/office/drawing/2014/main" id="{680ABBCA-6497-2047-ADC7-06910164F8CA}"/>
              </a:ext>
            </a:extLst>
          </p:cNvPr>
          <p:cNvGraphicFramePr/>
          <p:nvPr>
            <p:extLst>
              <p:ext uri="{D42A27DB-BD31-4B8C-83A1-F6EECF244321}">
                <p14:modId xmlns:p14="http://schemas.microsoft.com/office/powerpoint/2010/main" val="3489108387"/>
              </p:ext>
            </p:extLst>
          </p:nvPr>
        </p:nvGraphicFramePr>
        <p:xfrm>
          <a:off x="1990525" y="4160520"/>
          <a:ext cx="5634726" cy="80189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 name="Chart 48">
            <a:extLst>
              <a:ext uri="{FF2B5EF4-FFF2-40B4-BE49-F238E27FC236}">
                <a16:creationId xmlns:a16="http://schemas.microsoft.com/office/drawing/2014/main" id="{3160CF05-125B-7046-8DA4-32F63E9E82EB}"/>
              </a:ext>
            </a:extLst>
          </p:cNvPr>
          <p:cNvGraphicFramePr/>
          <p:nvPr>
            <p:extLst>
              <p:ext uri="{D42A27DB-BD31-4B8C-83A1-F6EECF244321}">
                <p14:modId xmlns:p14="http://schemas.microsoft.com/office/powerpoint/2010/main" val="91733344"/>
              </p:ext>
            </p:extLst>
          </p:nvPr>
        </p:nvGraphicFramePr>
        <p:xfrm>
          <a:off x="8172870" y="4160520"/>
          <a:ext cx="5634726" cy="80189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723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350">
            <a:extLst>
              <a:ext uri="{FF2B5EF4-FFF2-40B4-BE49-F238E27FC236}">
                <a16:creationId xmlns:a16="http://schemas.microsoft.com/office/drawing/2014/main" id="{FCE4E1EA-C87A-6E46-B58D-F8724F9ACA0B}"/>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18" name="CuadroTexto 351">
            <a:extLst>
              <a:ext uri="{FF2B5EF4-FFF2-40B4-BE49-F238E27FC236}">
                <a16:creationId xmlns:a16="http://schemas.microsoft.com/office/drawing/2014/main" id="{B0D0629C-8498-6546-B151-9887764CCA8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9" name="Rectangle 18">
            <a:extLst>
              <a:ext uri="{FF2B5EF4-FFF2-40B4-BE49-F238E27FC236}">
                <a16:creationId xmlns:a16="http://schemas.microsoft.com/office/drawing/2014/main" id="{05B73A78-0C51-4047-A0A9-B728C148424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0" name="Chart 19">
            <a:extLst>
              <a:ext uri="{FF2B5EF4-FFF2-40B4-BE49-F238E27FC236}">
                <a16:creationId xmlns:a16="http://schemas.microsoft.com/office/drawing/2014/main" id="{B2D87A62-35D7-1641-8543-15B1E433F25D}"/>
              </a:ext>
            </a:extLst>
          </p:cNvPr>
          <p:cNvGraphicFramePr/>
          <p:nvPr>
            <p:extLst>
              <p:ext uri="{D42A27DB-BD31-4B8C-83A1-F6EECF244321}">
                <p14:modId xmlns:p14="http://schemas.microsoft.com/office/powerpoint/2010/main" val="13900231"/>
              </p:ext>
            </p:extLst>
          </p:nvPr>
        </p:nvGraphicFramePr>
        <p:xfrm>
          <a:off x="1568230" y="4152159"/>
          <a:ext cx="6018169" cy="5339476"/>
        </p:xfrm>
        <a:graphic>
          <a:graphicData uri="http://schemas.openxmlformats.org/drawingml/2006/chart">
            <c:chart xmlns:c="http://schemas.openxmlformats.org/drawingml/2006/chart" xmlns:r="http://schemas.openxmlformats.org/officeDocument/2006/relationships" r:id="rId2"/>
          </a:graphicData>
        </a:graphic>
      </p:graphicFrame>
      <p:sp>
        <p:nvSpPr>
          <p:cNvPr id="26" name="Rectangle 25">
            <a:extLst>
              <a:ext uri="{FF2B5EF4-FFF2-40B4-BE49-F238E27FC236}">
                <a16:creationId xmlns:a16="http://schemas.microsoft.com/office/drawing/2014/main" id="{D841449B-98A1-8446-B73A-AFF2BF05C5F6}"/>
              </a:ext>
            </a:extLst>
          </p:cNvPr>
          <p:cNvSpPr/>
          <p:nvPr/>
        </p:nvSpPr>
        <p:spPr>
          <a:xfrm>
            <a:off x="1568230" y="9741878"/>
            <a:ext cx="6169001"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52A5500-A855-AB49-8DF0-5C4649EF85D1}"/>
              </a:ext>
            </a:extLst>
          </p:cNvPr>
          <p:cNvSpPr/>
          <p:nvPr/>
        </p:nvSpPr>
        <p:spPr>
          <a:xfrm>
            <a:off x="8988938" y="9741878"/>
            <a:ext cx="6169001"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8EF7E6-83FB-0F40-BC5F-8D0D6F4E8B99}"/>
              </a:ext>
            </a:extLst>
          </p:cNvPr>
          <p:cNvSpPr/>
          <p:nvPr/>
        </p:nvSpPr>
        <p:spPr>
          <a:xfrm>
            <a:off x="16444815" y="9741878"/>
            <a:ext cx="6169001" cy="2743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F98CACA-1DA0-2D4E-B532-53DCF8276C9E}"/>
              </a:ext>
            </a:extLst>
          </p:cNvPr>
          <p:cNvSpPr txBox="1"/>
          <p:nvPr/>
        </p:nvSpPr>
        <p:spPr>
          <a:xfrm>
            <a:off x="1568231" y="10944647"/>
            <a:ext cx="6169000"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0" name="TextBox 29">
            <a:extLst>
              <a:ext uri="{FF2B5EF4-FFF2-40B4-BE49-F238E27FC236}">
                <a16:creationId xmlns:a16="http://schemas.microsoft.com/office/drawing/2014/main" id="{BB374634-6C33-FB40-BA76-E321F234F789}"/>
              </a:ext>
            </a:extLst>
          </p:cNvPr>
          <p:cNvSpPr txBox="1"/>
          <p:nvPr/>
        </p:nvSpPr>
        <p:spPr>
          <a:xfrm>
            <a:off x="2658723" y="10242365"/>
            <a:ext cx="4023184"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 2018</a:t>
            </a:r>
          </a:p>
        </p:txBody>
      </p:sp>
      <p:sp>
        <p:nvSpPr>
          <p:cNvPr id="31" name="TextBox 30">
            <a:extLst>
              <a:ext uri="{FF2B5EF4-FFF2-40B4-BE49-F238E27FC236}">
                <a16:creationId xmlns:a16="http://schemas.microsoft.com/office/drawing/2014/main" id="{049297B6-35B4-D049-A198-AE3A0C593654}"/>
              </a:ext>
            </a:extLst>
          </p:cNvPr>
          <p:cNvSpPr txBox="1"/>
          <p:nvPr/>
        </p:nvSpPr>
        <p:spPr>
          <a:xfrm>
            <a:off x="8953771" y="10944647"/>
            <a:ext cx="6169000"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TextBox 31">
            <a:extLst>
              <a:ext uri="{FF2B5EF4-FFF2-40B4-BE49-F238E27FC236}">
                <a16:creationId xmlns:a16="http://schemas.microsoft.com/office/drawing/2014/main" id="{9E61CFFE-C39E-134E-918A-6372F1F84D5C}"/>
              </a:ext>
            </a:extLst>
          </p:cNvPr>
          <p:cNvSpPr txBox="1"/>
          <p:nvPr/>
        </p:nvSpPr>
        <p:spPr>
          <a:xfrm>
            <a:off x="10044263" y="10242365"/>
            <a:ext cx="4023184"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 2019</a:t>
            </a:r>
          </a:p>
        </p:txBody>
      </p:sp>
      <p:sp>
        <p:nvSpPr>
          <p:cNvPr id="33" name="TextBox 32">
            <a:extLst>
              <a:ext uri="{FF2B5EF4-FFF2-40B4-BE49-F238E27FC236}">
                <a16:creationId xmlns:a16="http://schemas.microsoft.com/office/drawing/2014/main" id="{A308283C-CFE1-3249-8321-1EF8FE8BADAB}"/>
              </a:ext>
            </a:extLst>
          </p:cNvPr>
          <p:cNvSpPr txBox="1"/>
          <p:nvPr/>
        </p:nvSpPr>
        <p:spPr>
          <a:xfrm>
            <a:off x="16409645" y="10944647"/>
            <a:ext cx="6169000" cy="1075294"/>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4" name="TextBox 33">
            <a:extLst>
              <a:ext uri="{FF2B5EF4-FFF2-40B4-BE49-F238E27FC236}">
                <a16:creationId xmlns:a16="http://schemas.microsoft.com/office/drawing/2014/main" id="{1109B5CD-35DF-5C4C-BBA4-28E484C76A16}"/>
              </a:ext>
            </a:extLst>
          </p:cNvPr>
          <p:cNvSpPr txBox="1"/>
          <p:nvPr/>
        </p:nvSpPr>
        <p:spPr>
          <a:xfrm>
            <a:off x="17500137" y="10242365"/>
            <a:ext cx="4023184"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 2020</a:t>
            </a:r>
          </a:p>
        </p:txBody>
      </p:sp>
      <p:graphicFrame>
        <p:nvGraphicFramePr>
          <p:cNvPr id="35" name="Chart 34">
            <a:extLst>
              <a:ext uri="{FF2B5EF4-FFF2-40B4-BE49-F238E27FC236}">
                <a16:creationId xmlns:a16="http://schemas.microsoft.com/office/drawing/2014/main" id="{8FC90AC9-08F3-1A44-8A60-31D2808A08AB}"/>
              </a:ext>
            </a:extLst>
          </p:cNvPr>
          <p:cNvGraphicFramePr/>
          <p:nvPr>
            <p:extLst>
              <p:ext uri="{D42A27DB-BD31-4B8C-83A1-F6EECF244321}">
                <p14:modId xmlns:p14="http://schemas.microsoft.com/office/powerpoint/2010/main" val="1402864606"/>
              </p:ext>
            </p:extLst>
          </p:nvPr>
        </p:nvGraphicFramePr>
        <p:xfrm>
          <a:off x="9169180" y="4152159"/>
          <a:ext cx="6018169" cy="53394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hart 36">
            <a:extLst>
              <a:ext uri="{FF2B5EF4-FFF2-40B4-BE49-F238E27FC236}">
                <a16:creationId xmlns:a16="http://schemas.microsoft.com/office/drawing/2014/main" id="{C5D039CC-D628-E14B-ABE8-A3DCCD8E9441}"/>
              </a:ext>
            </a:extLst>
          </p:cNvPr>
          <p:cNvGraphicFramePr/>
          <p:nvPr>
            <p:extLst>
              <p:ext uri="{D42A27DB-BD31-4B8C-83A1-F6EECF244321}">
                <p14:modId xmlns:p14="http://schemas.microsoft.com/office/powerpoint/2010/main" val="2296979310"/>
              </p:ext>
            </p:extLst>
          </p:nvPr>
        </p:nvGraphicFramePr>
        <p:xfrm>
          <a:off x="16519305" y="4152159"/>
          <a:ext cx="6018169" cy="53394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973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uadroTexto 350">
            <a:extLst>
              <a:ext uri="{FF2B5EF4-FFF2-40B4-BE49-F238E27FC236}">
                <a16:creationId xmlns:a16="http://schemas.microsoft.com/office/drawing/2014/main" id="{07DF31BB-7AD0-FE46-9659-0DE2FEA10CF1}"/>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9" name="CuadroTexto 351">
            <a:extLst>
              <a:ext uri="{FF2B5EF4-FFF2-40B4-BE49-F238E27FC236}">
                <a16:creationId xmlns:a16="http://schemas.microsoft.com/office/drawing/2014/main" id="{96B6A128-62FF-214D-BBAB-23FFE4AF9604}"/>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30" name="Rectangle 29">
            <a:extLst>
              <a:ext uri="{FF2B5EF4-FFF2-40B4-BE49-F238E27FC236}">
                <a16:creationId xmlns:a16="http://schemas.microsoft.com/office/drawing/2014/main" id="{D9E6AA45-D473-A142-A05F-AAC30B04EB0D}"/>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5" name="Chart 4">
            <a:extLst>
              <a:ext uri="{FF2B5EF4-FFF2-40B4-BE49-F238E27FC236}">
                <a16:creationId xmlns:a16="http://schemas.microsoft.com/office/drawing/2014/main" id="{8388D510-4C0F-3D4C-BDD3-6DAFBB2594D7}"/>
              </a:ext>
            </a:extLst>
          </p:cNvPr>
          <p:cNvGraphicFramePr/>
          <p:nvPr>
            <p:extLst>
              <p:ext uri="{D42A27DB-BD31-4B8C-83A1-F6EECF244321}">
                <p14:modId xmlns:p14="http://schemas.microsoft.com/office/powerpoint/2010/main" val="499273938"/>
              </p:ext>
            </p:extLst>
          </p:nvPr>
        </p:nvGraphicFramePr>
        <p:xfrm>
          <a:off x="9310256" y="4116010"/>
          <a:ext cx="12593780" cy="8204543"/>
        </p:xfrm>
        <a:graphic>
          <a:graphicData uri="http://schemas.openxmlformats.org/drawingml/2006/chart">
            <c:chart xmlns:c="http://schemas.openxmlformats.org/drawingml/2006/chart" xmlns:r="http://schemas.openxmlformats.org/officeDocument/2006/relationships" r:id="rId2"/>
          </a:graphicData>
        </a:graphic>
      </p:graphicFrame>
      <p:sp>
        <p:nvSpPr>
          <p:cNvPr id="18" name="Oval 17">
            <a:extLst>
              <a:ext uri="{FF2B5EF4-FFF2-40B4-BE49-F238E27FC236}">
                <a16:creationId xmlns:a16="http://schemas.microsoft.com/office/drawing/2014/main" id="{73BFBD75-5007-864D-BB6C-1E7CD2444EDD}"/>
              </a:ext>
            </a:extLst>
          </p:cNvPr>
          <p:cNvSpPr/>
          <p:nvPr/>
        </p:nvSpPr>
        <p:spPr>
          <a:xfrm>
            <a:off x="1968825" y="4209191"/>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01</a:t>
            </a:r>
          </a:p>
        </p:txBody>
      </p:sp>
      <p:sp>
        <p:nvSpPr>
          <p:cNvPr id="19" name="Oval 18">
            <a:extLst>
              <a:ext uri="{FF2B5EF4-FFF2-40B4-BE49-F238E27FC236}">
                <a16:creationId xmlns:a16="http://schemas.microsoft.com/office/drawing/2014/main" id="{84F51F7D-3E99-774D-B365-617647A1CFEF}"/>
              </a:ext>
            </a:extLst>
          </p:cNvPr>
          <p:cNvSpPr/>
          <p:nvPr/>
        </p:nvSpPr>
        <p:spPr>
          <a:xfrm>
            <a:off x="1968825" y="6394716"/>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02</a:t>
            </a:r>
          </a:p>
        </p:txBody>
      </p:sp>
      <p:sp>
        <p:nvSpPr>
          <p:cNvPr id="20" name="Oval 19">
            <a:extLst>
              <a:ext uri="{FF2B5EF4-FFF2-40B4-BE49-F238E27FC236}">
                <a16:creationId xmlns:a16="http://schemas.microsoft.com/office/drawing/2014/main" id="{9D176AA2-5BF3-C645-8E6B-4CE1BBA9BD79}"/>
              </a:ext>
            </a:extLst>
          </p:cNvPr>
          <p:cNvSpPr/>
          <p:nvPr/>
        </p:nvSpPr>
        <p:spPr>
          <a:xfrm>
            <a:off x="1968825" y="8501147"/>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03</a:t>
            </a:r>
          </a:p>
        </p:txBody>
      </p:sp>
      <p:sp>
        <p:nvSpPr>
          <p:cNvPr id="21" name="Oval 20">
            <a:extLst>
              <a:ext uri="{FF2B5EF4-FFF2-40B4-BE49-F238E27FC236}">
                <a16:creationId xmlns:a16="http://schemas.microsoft.com/office/drawing/2014/main" id="{80851CF2-3037-9042-98ED-5DDFEC6F7691}"/>
              </a:ext>
            </a:extLst>
          </p:cNvPr>
          <p:cNvSpPr/>
          <p:nvPr/>
        </p:nvSpPr>
        <p:spPr>
          <a:xfrm>
            <a:off x="1968825" y="10692109"/>
            <a:ext cx="1500348" cy="15003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entury Gothic" panose="020B0502020202020204" pitchFamily="34" charset="0"/>
                <a:cs typeface="Poppins Medium" pitchFamily="2" charset="77"/>
              </a:rPr>
              <a:t>04</a:t>
            </a:r>
          </a:p>
        </p:txBody>
      </p:sp>
      <p:sp>
        <p:nvSpPr>
          <p:cNvPr id="22" name="TextBox 21">
            <a:extLst>
              <a:ext uri="{FF2B5EF4-FFF2-40B4-BE49-F238E27FC236}">
                <a16:creationId xmlns:a16="http://schemas.microsoft.com/office/drawing/2014/main" id="{6B150328-9565-4249-B0B7-95405B8E4DFE}"/>
              </a:ext>
            </a:extLst>
          </p:cNvPr>
          <p:cNvSpPr txBox="1"/>
          <p:nvPr/>
        </p:nvSpPr>
        <p:spPr>
          <a:xfrm>
            <a:off x="3765730" y="4762341"/>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23" name="TextBox 22">
            <a:extLst>
              <a:ext uri="{FF2B5EF4-FFF2-40B4-BE49-F238E27FC236}">
                <a16:creationId xmlns:a16="http://schemas.microsoft.com/office/drawing/2014/main" id="{04F5C1EE-C2FE-D246-B953-1F84F9465AFD}"/>
              </a:ext>
            </a:extLst>
          </p:cNvPr>
          <p:cNvSpPr txBox="1"/>
          <p:nvPr/>
        </p:nvSpPr>
        <p:spPr>
          <a:xfrm>
            <a:off x="3765730" y="4116010"/>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Business System</a:t>
            </a:r>
          </a:p>
        </p:txBody>
      </p:sp>
      <p:sp>
        <p:nvSpPr>
          <p:cNvPr id="24" name="TextBox 23">
            <a:extLst>
              <a:ext uri="{FF2B5EF4-FFF2-40B4-BE49-F238E27FC236}">
                <a16:creationId xmlns:a16="http://schemas.microsoft.com/office/drawing/2014/main" id="{6A2128A2-674B-384B-AEAA-733E01BC5206}"/>
              </a:ext>
            </a:extLst>
          </p:cNvPr>
          <p:cNvSpPr txBox="1"/>
          <p:nvPr/>
        </p:nvSpPr>
        <p:spPr>
          <a:xfrm>
            <a:off x="3765730" y="6947866"/>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25" name="TextBox 24">
            <a:extLst>
              <a:ext uri="{FF2B5EF4-FFF2-40B4-BE49-F238E27FC236}">
                <a16:creationId xmlns:a16="http://schemas.microsoft.com/office/drawing/2014/main" id="{6F73C74F-E6B5-4348-81B4-B95BFD72489F}"/>
              </a:ext>
            </a:extLst>
          </p:cNvPr>
          <p:cNvSpPr txBox="1"/>
          <p:nvPr/>
        </p:nvSpPr>
        <p:spPr>
          <a:xfrm>
            <a:off x="3765730" y="6301535"/>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Suppliers</a:t>
            </a:r>
          </a:p>
        </p:txBody>
      </p:sp>
      <p:sp>
        <p:nvSpPr>
          <p:cNvPr id="26" name="TextBox 25">
            <a:extLst>
              <a:ext uri="{FF2B5EF4-FFF2-40B4-BE49-F238E27FC236}">
                <a16:creationId xmlns:a16="http://schemas.microsoft.com/office/drawing/2014/main" id="{E255883E-DF08-6342-BDD9-AA4F17B63867}"/>
              </a:ext>
            </a:extLst>
          </p:cNvPr>
          <p:cNvSpPr txBox="1"/>
          <p:nvPr/>
        </p:nvSpPr>
        <p:spPr>
          <a:xfrm>
            <a:off x="3765730" y="9054297"/>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27" name="TextBox 26">
            <a:extLst>
              <a:ext uri="{FF2B5EF4-FFF2-40B4-BE49-F238E27FC236}">
                <a16:creationId xmlns:a16="http://schemas.microsoft.com/office/drawing/2014/main" id="{B610682C-ACAC-7845-9976-C2D27C992DB2}"/>
              </a:ext>
            </a:extLst>
          </p:cNvPr>
          <p:cNvSpPr txBox="1"/>
          <p:nvPr/>
        </p:nvSpPr>
        <p:spPr>
          <a:xfrm>
            <a:off x="3765730" y="8407966"/>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Community</a:t>
            </a:r>
          </a:p>
        </p:txBody>
      </p:sp>
      <p:sp>
        <p:nvSpPr>
          <p:cNvPr id="31" name="TextBox 30">
            <a:extLst>
              <a:ext uri="{FF2B5EF4-FFF2-40B4-BE49-F238E27FC236}">
                <a16:creationId xmlns:a16="http://schemas.microsoft.com/office/drawing/2014/main" id="{ABCA77D1-BBA7-E14B-8DA4-6C989C202FD7}"/>
              </a:ext>
            </a:extLst>
          </p:cNvPr>
          <p:cNvSpPr txBox="1"/>
          <p:nvPr/>
        </p:nvSpPr>
        <p:spPr>
          <a:xfrm>
            <a:off x="3765730" y="11245259"/>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32" name="TextBox 31">
            <a:extLst>
              <a:ext uri="{FF2B5EF4-FFF2-40B4-BE49-F238E27FC236}">
                <a16:creationId xmlns:a16="http://schemas.microsoft.com/office/drawing/2014/main" id="{D4770B39-2BC4-F042-B824-E3CCDED454EB}"/>
              </a:ext>
            </a:extLst>
          </p:cNvPr>
          <p:cNvSpPr txBox="1"/>
          <p:nvPr/>
        </p:nvSpPr>
        <p:spPr>
          <a:xfrm>
            <a:off x="3765730" y="10598928"/>
            <a:ext cx="4466889"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Competitors</a:t>
            </a:r>
          </a:p>
        </p:txBody>
      </p:sp>
    </p:spTree>
    <p:extLst>
      <p:ext uri="{BB962C8B-B14F-4D97-AF65-F5344CB8AC3E}">
        <p14:creationId xmlns:p14="http://schemas.microsoft.com/office/powerpoint/2010/main" val="36791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B6D398-CD4E-CD40-BEED-312E8599DD6F}"/>
              </a:ext>
            </a:extLst>
          </p:cNvPr>
          <p:cNvSpPr/>
          <p:nvPr/>
        </p:nvSpPr>
        <p:spPr>
          <a:xfrm>
            <a:off x="8291452" y="0"/>
            <a:ext cx="1609572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87370A8-4420-5947-A4E0-3B7E67E52DDB}"/>
              </a:ext>
            </a:extLst>
          </p:cNvPr>
          <p:cNvSpPr/>
          <p:nvPr/>
        </p:nvSpPr>
        <p:spPr>
          <a:xfrm>
            <a:off x="1321527" y="6583007"/>
            <a:ext cx="332233" cy="3322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0" name="TextBox 29">
            <a:extLst>
              <a:ext uri="{FF2B5EF4-FFF2-40B4-BE49-F238E27FC236}">
                <a16:creationId xmlns:a16="http://schemas.microsoft.com/office/drawing/2014/main" id="{E1EC4B4D-113C-6B43-A8D1-8EBEBB252CAF}"/>
              </a:ext>
            </a:extLst>
          </p:cNvPr>
          <p:cNvSpPr txBox="1"/>
          <p:nvPr/>
        </p:nvSpPr>
        <p:spPr>
          <a:xfrm>
            <a:off x="1902644" y="6407090"/>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grpSp>
        <p:nvGrpSpPr>
          <p:cNvPr id="19" name="Group 18">
            <a:extLst>
              <a:ext uri="{FF2B5EF4-FFF2-40B4-BE49-F238E27FC236}">
                <a16:creationId xmlns:a16="http://schemas.microsoft.com/office/drawing/2014/main" id="{A92F0C5C-3FBF-7341-87CE-4EE84A08FF26}"/>
              </a:ext>
            </a:extLst>
          </p:cNvPr>
          <p:cNvGrpSpPr/>
          <p:nvPr/>
        </p:nvGrpSpPr>
        <p:grpSpPr>
          <a:xfrm>
            <a:off x="1321527" y="1320129"/>
            <a:ext cx="6159513" cy="4163369"/>
            <a:chOff x="459001" y="-6487382"/>
            <a:chExt cx="6159513" cy="4163369"/>
          </a:xfrm>
        </p:grpSpPr>
        <p:sp>
          <p:nvSpPr>
            <p:cNvPr id="20" name="CuadroTexto 350">
              <a:extLst>
                <a:ext uri="{FF2B5EF4-FFF2-40B4-BE49-F238E27FC236}">
                  <a16:creationId xmlns:a16="http://schemas.microsoft.com/office/drawing/2014/main" id="{0C5F1DFA-EDDE-2E4C-8F34-2AF3B3061896}"/>
                </a:ext>
              </a:extLst>
            </p:cNvPr>
            <p:cNvSpPr txBox="1"/>
            <p:nvPr/>
          </p:nvSpPr>
          <p:spPr>
            <a:xfrm>
              <a:off x="459001" y="-6487382"/>
              <a:ext cx="6159513" cy="2554545"/>
            </a:xfrm>
            <a:prstGeom prst="rect">
              <a:avLst/>
            </a:prstGeom>
            <a:noFill/>
          </p:spPr>
          <p:txBody>
            <a:bodyPr wrap="square" rtlCol="0">
              <a:spAutoFit/>
            </a:bodyPr>
            <a:lstStyle/>
            <a:p>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33EDC4ED-7409-3246-A551-0C8B5DAAB638}"/>
                </a:ext>
              </a:extLst>
            </p:cNvPr>
            <p:cNvSpPr txBox="1"/>
            <p:nvPr/>
          </p:nvSpPr>
          <p:spPr>
            <a:xfrm>
              <a:off x="459001" y="-3727772"/>
              <a:ext cx="4880349" cy="954107"/>
            </a:xfrm>
            <a:prstGeom prst="rect">
              <a:avLst/>
            </a:prstGeom>
            <a:noFill/>
          </p:spPr>
          <p:txBody>
            <a:bodyPr wrap="square" rtlCol="0">
              <a:spAutoFit/>
            </a:bodyPr>
            <a:lstStyle/>
            <a:p>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EC79F5B9-996B-D544-9A69-265CE58EE1BC}"/>
                </a:ext>
              </a:extLst>
            </p:cNvPr>
            <p:cNvSpPr/>
            <p:nvPr/>
          </p:nvSpPr>
          <p:spPr>
            <a:xfrm>
              <a:off x="524314" y="-236279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entury Gothic" panose="020B0502020202020204" pitchFamily="34" charset="0"/>
              </a:endParaRPr>
            </a:p>
          </p:txBody>
        </p:sp>
      </p:grpSp>
      <p:graphicFrame>
        <p:nvGraphicFramePr>
          <p:cNvPr id="14" name="Chart 13">
            <a:extLst>
              <a:ext uri="{FF2B5EF4-FFF2-40B4-BE49-F238E27FC236}">
                <a16:creationId xmlns:a16="http://schemas.microsoft.com/office/drawing/2014/main" id="{DD81D469-BB08-FE41-891F-1783BB357FC5}"/>
              </a:ext>
            </a:extLst>
          </p:cNvPr>
          <p:cNvGraphicFramePr/>
          <p:nvPr>
            <p:extLst>
              <p:ext uri="{D42A27DB-BD31-4B8C-83A1-F6EECF244321}">
                <p14:modId xmlns:p14="http://schemas.microsoft.com/office/powerpoint/2010/main" val="1485233552"/>
              </p:ext>
            </p:extLst>
          </p:nvPr>
        </p:nvGraphicFramePr>
        <p:xfrm>
          <a:off x="10012703" y="2506189"/>
          <a:ext cx="12653219" cy="8877096"/>
        </p:xfrm>
        <a:graphic>
          <a:graphicData uri="http://schemas.openxmlformats.org/drawingml/2006/chart">
            <c:chart xmlns:c="http://schemas.openxmlformats.org/drawingml/2006/chart" xmlns:r="http://schemas.openxmlformats.org/officeDocument/2006/relationships" r:id="rId2"/>
          </a:graphicData>
        </a:graphic>
      </p:graphicFrame>
      <p:sp>
        <p:nvSpPr>
          <p:cNvPr id="17" name="Oval 16">
            <a:extLst>
              <a:ext uri="{FF2B5EF4-FFF2-40B4-BE49-F238E27FC236}">
                <a16:creationId xmlns:a16="http://schemas.microsoft.com/office/drawing/2014/main" id="{147FF17C-8080-2F4E-B276-238775FC1B74}"/>
              </a:ext>
            </a:extLst>
          </p:cNvPr>
          <p:cNvSpPr/>
          <p:nvPr/>
        </p:nvSpPr>
        <p:spPr>
          <a:xfrm>
            <a:off x="1321527" y="8220163"/>
            <a:ext cx="332233" cy="3322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8" name="TextBox 17">
            <a:extLst>
              <a:ext uri="{FF2B5EF4-FFF2-40B4-BE49-F238E27FC236}">
                <a16:creationId xmlns:a16="http://schemas.microsoft.com/office/drawing/2014/main" id="{3DDF872B-F68C-0147-9EDF-AD92B5849AE1}"/>
              </a:ext>
            </a:extLst>
          </p:cNvPr>
          <p:cNvSpPr txBox="1"/>
          <p:nvPr/>
        </p:nvSpPr>
        <p:spPr>
          <a:xfrm>
            <a:off x="1902644" y="8044246"/>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23" name="Oval 22">
            <a:extLst>
              <a:ext uri="{FF2B5EF4-FFF2-40B4-BE49-F238E27FC236}">
                <a16:creationId xmlns:a16="http://schemas.microsoft.com/office/drawing/2014/main" id="{CB04B098-2DDD-3F41-8F19-CE52DBAF7234}"/>
              </a:ext>
            </a:extLst>
          </p:cNvPr>
          <p:cNvSpPr/>
          <p:nvPr/>
        </p:nvSpPr>
        <p:spPr>
          <a:xfrm>
            <a:off x="1321527" y="9857319"/>
            <a:ext cx="332233" cy="3322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TextBox 23">
            <a:extLst>
              <a:ext uri="{FF2B5EF4-FFF2-40B4-BE49-F238E27FC236}">
                <a16:creationId xmlns:a16="http://schemas.microsoft.com/office/drawing/2014/main" id="{1D054D0E-7438-D045-A5E9-00E97BE16953}"/>
              </a:ext>
            </a:extLst>
          </p:cNvPr>
          <p:cNvSpPr txBox="1"/>
          <p:nvPr/>
        </p:nvSpPr>
        <p:spPr>
          <a:xfrm>
            <a:off x="1902644" y="9681402"/>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
        <p:nvSpPr>
          <p:cNvPr id="25" name="Oval 24">
            <a:extLst>
              <a:ext uri="{FF2B5EF4-FFF2-40B4-BE49-F238E27FC236}">
                <a16:creationId xmlns:a16="http://schemas.microsoft.com/office/drawing/2014/main" id="{54FAFC04-F3E4-884F-890F-9C5CDA3D2526}"/>
              </a:ext>
            </a:extLst>
          </p:cNvPr>
          <p:cNvSpPr/>
          <p:nvPr/>
        </p:nvSpPr>
        <p:spPr>
          <a:xfrm>
            <a:off x="1321527" y="11494475"/>
            <a:ext cx="332233" cy="3322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TextBox 25">
            <a:extLst>
              <a:ext uri="{FF2B5EF4-FFF2-40B4-BE49-F238E27FC236}">
                <a16:creationId xmlns:a16="http://schemas.microsoft.com/office/drawing/2014/main" id="{AFCD51D5-EB72-5F41-A03C-F0A94652CA81}"/>
              </a:ext>
            </a:extLst>
          </p:cNvPr>
          <p:cNvSpPr txBox="1"/>
          <p:nvPr/>
        </p:nvSpPr>
        <p:spPr>
          <a:xfrm>
            <a:off x="1902644" y="11318558"/>
            <a:ext cx="446688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a:t>
            </a:r>
          </a:p>
        </p:txBody>
      </p:sp>
    </p:spTree>
    <p:extLst>
      <p:ext uri="{BB962C8B-B14F-4D97-AF65-F5344CB8AC3E}">
        <p14:creationId xmlns:p14="http://schemas.microsoft.com/office/powerpoint/2010/main" val="8275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350">
            <a:extLst>
              <a:ext uri="{FF2B5EF4-FFF2-40B4-BE49-F238E27FC236}">
                <a16:creationId xmlns:a16="http://schemas.microsoft.com/office/drawing/2014/main" id="{247F797D-9D39-FF4A-8A0D-9D04904541E1}"/>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18" name="CuadroTexto 351">
            <a:extLst>
              <a:ext uri="{FF2B5EF4-FFF2-40B4-BE49-F238E27FC236}">
                <a16:creationId xmlns:a16="http://schemas.microsoft.com/office/drawing/2014/main" id="{CDFF492A-78F0-F74F-9F70-FBEA7005C5D9}"/>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19" name="Rectangle 18">
            <a:extLst>
              <a:ext uri="{FF2B5EF4-FFF2-40B4-BE49-F238E27FC236}">
                <a16:creationId xmlns:a16="http://schemas.microsoft.com/office/drawing/2014/main" id="{09C82E2D-3493-3A44-A31A-E97C1AAEFD9B}"/>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7" name="Chart 26">
            <a:extLst>
              <a:ext uri="{FF2B5EF4-FFF2-40B4-BE49-F238E27FC236}">
                <a16:creationId xmlns:a16="http://schemas.microsoft.com/office/drawing/2014/main" id="{5A5716A6-AC0E-4443-82F1-931DBFD0AF14}"/>
              </a:ext>
            </a:extLst>
          </p:cNvPr>
          <p:cNvGraphicFramePr/>
          <p:nvPr>
            <p:extLst>
              <p:ext uri="{D42A27DB-BD31-4B8C-83A1-F6EECF244321}">
                <p14:modId xmlns:p14="http://schemas.microsoft.com/office/powerpoint/2010/main" val="811864581"/>
              </p:ext>
            </p:extLst>
          </p:nvPr>
        </p:nvGraphicFramePr>
        <p:xfrm>
          <a:off x="1975104" y="4023360"/>
          <a:ext cx="10021824" cy="81592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Table 27">
            <a:extLst>
              <a:ext uri="{FF2B5EF4-FFF2-40B4-BE49-F238E27FC236}">
                <a16:creationId xmlns:a16="http://schemas.microsoft.com/office/drawing/2014/main" id="{5BC93DED-C570-584A-A407-A8A9B75BEAE0}"/>
              </a:ext>
            </a:extLst>
          </p:cNvPr>
          <p:cNvGraphicFramePr>
            <a:graphicFrameLocks noGrp="1"/>
          </p:cNvGraphicFramePr>
          <p:nvPr>
            <p:extLst>
              <p:ext uri="{D42A27DB-BD31-4B8C-83A1-F6EECF244321}">
                <p14:modId xmlns:p14="http://schemas.microsoft.com/office/powerpoint/2010/main" val="2676150526"/>
              </p:ext>
            </p:extLst>
          </p:nvPr>
        </p:nvGraphicFramePr>
        <p:xfrm>
          <a:off x="12627612" y="4352543"/>
          <a:ext cx="9830052" cy="5769208"/>
        </p:xfrm>
        <a:graphic>
          <a:graphicData uri="http://schemas.openxmlformats.org/drawingml/2006/table">
            <a:tbl>
              <a:tblPr firstRow="1" bandRow="1">
                <a:tableStyleId>{5C22544A-7EE6-4342-B048-85BDC9FD1C3A}</a:tableStyleId>
              </a:tblPr>
              <a:tblGrid>
                <a:gridCol w="2457513">
                  <a:extLst>
                    <a:ext uri="{9D8B030D-6E8A-4147-A177-3AD203B41FA5}">
                      <a16:colId xmlns:a16="http://schemas.microsoft.com/office/drawing/2014/main" val="4241520241"/>
                    </a:ext>
                  </a:extLst>
                </a:gridCol>
                <a:gridCol w="2457513">
                  <a:extLst>
                    <a:ext uri="{9D8B030D-6E8A-4147-A177-3AD203B41FA5}">
                      <a16:colId xmlns:a16="http://schemas.microsoft.com/office/drawing/2014/main" val="3385708125"/>
                    </a:ext>
                  </a:extLst>
                </a:gridCol>
                <a:gridCol w="2457513">
                  <a:extLst>
                    <a:ext uri="{9D8B030D-6E8A-4147-A177-3AD203B41FA5}">
                      <a16:colId xmlns:a16="http://schemas.microsoft.com/office/drawing/2014/main" val="344142005"/>
                    </a:ext>
                  </a:extLst>
                </a:gridCol>
                <a:gridCol w="2457513">
                  <a:extLst>
                    <a:ext uri="{9D8B030D-6E8A-4147-A177-3AD203B41FA5}">
                      <a16:colId xmlns:a16="http://schemas.microsoft.com/office/drawing/2014/main" val="29828621"/>
                    </a:ext>
                  </a:extLst>
                </a:gridCol>
              </a:tblGrid>
              <a:tr h="797587">
                <a:tc>
                  <a:txBody>
                    <a:bodyPr/>
                    <a:lstStyle/>
                    <a:p>
                      <a:pPr algn="l"/>
                      <a:endParaRPr lang="en-US" sz="2800" b="0" i="0" dirty="0">
                        <a:solidFill>
                          <a:schemeClr val="bg1"/>
                        </a:solidFill>
                        <a:latin typeface="Poppins Medium" pitchFamily="2" charset="77"/>
                        <a:ea typeface="Lato Light" panose="020F0502020204030203" pitchFamily="34" charset="0"/>
                        <a:cs typeface="Poppins Medium" pitchFamily="2" charset="77"/>
                      </a:endParaRP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sz="2800" b="0" i="0" dirty="0">
                          <a:solidFill>
                            <a:schemeClr val="bg1"/>
                          </a:solidFill>
                          <a:latin typeface="Poppins Light" pitchFamily="2" charset="77"/>
                          <a:ea typeface="Lato Light" panose="020F0502020204030203" pitchFamily="34" charset="0"/>
                          <a:cs typeface="Poppins Light" pitchFamily="2" charset="77"/>
                        </a:rPr>
                        <a:t>2018</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sz="2800" b="0" i="0" dirty="0">
                          <a:solidFill>
                            <a:schemeClr val="bg1"/>
                          </a:solidFill>
                          <a:latin typeface="Poppins Light" pitchFamily="2" charset="77"/>
                          <a:ea typeface="Lato Light" panose="020F0502020204030203" pitchFamily="34" charset="0"/>
                          <a:cs typeface="Poppins Light" pitchFamily="2" charset="77"/>
                        </a:rPr>
                        <a:t>2019</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r>
                        <a:rPr lang="en-US" sz="2800" b="0" i="0" dirty="0">
                          <a:solidFill>
                            <a:schemeClr val="bg1"/>
                          </a:solidFill>
                          <a:latin typeface="Poppins Light" pitchFamily="2" charset="77"/>
                          <a:ea typeface="Lato Light" panose="020F0502020204030203" pitchFamily="34" charset="0"/>
                          <a:cs typeface="Poppins Light" pitchFamily="2" charset="77"/>
                        </a:rPr>
                        <a:t>2020</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133414872"/>
                  </a:ext>
                </a:extLst>
              </a:tr>
              <a:tr h="1657207">
                <a:tc>
                  <a:txBody>
                    <a:bodyPr/>
                    <a:lstStyle/>
                    <a:p>
                      <a:pPr algn="l"/>
                      <a:r>
                        <a:rPr lang="en-US" sz="2800" b="0" i="0" dirty="0">
                          <a:solidFill>
                            <a:schemeClr val="bg1"/>
                          </a:solidFill>
                          <a:latin typeface="Poppins Medium" pitchFamily="2" charset="77"/>
                          <a:ea typeface="Lato Light" panose="020F0502020204030203" pitchFamily="34" charset="0"/>
                          <a:cs typeface="Poppins Medium" pitchFamily="2" charset="77"/>
                        </a:rPr>
                        <a:t>   In Stock</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1"/>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12</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23</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 20</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23736654"/>
                  </a:ext>
                </a:extLst>
              </a:tr>
              <a:tr h="1657207">
                <a:tc>
                  <a:txBody>
                    <a:bodyPr/>
                    <a:lstStyle/>
                    <a:p>
                      <a:pPr algn="l"/>
                      <a:r>
                        <a:rPr lang="en-US" sz="2800" b="0" i="0" dirty="0">
                          <a:solidFill>
                            <a:schemeClr val="bg1"/>
                          </a:solidFill>
                          <a:latin typeface="Poppins Medium" pitchFamily="2" charset="77"/>
                          <a:ea typeface="Lato Light" panose="020F0502020204030203" pitchFamily="34" charset="0"/>
                          <a:cs typeface="Poppins Medium" pitchFamily="2" charset="77"/>
                        </a:rPr>
                        <a:t>   Purchased</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15</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34</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67</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0659653"/>
                  </a:ext>
                </a:extLst>
              </a:tr>
              <a:tr h="1657207">
                <a:tc>
                  <a:txBody>
                    <a:bodyPr/>
                    <a:lstStyle/>
                    <a:p>
                      <a:pPr algn="l"/>
                      <a:r>
                        <a:rPr lang="en-US" sz="2800" b="0" i="0" dirty="0">
                          <a:solidFill>
                            <a:schemeClr val="bg1"/>
                          </a:solidFill>
                          <a:latin typeface="Poppins Medium" pitchFamily="2" charset="77"/>
                          <a:ea typeface="Lato Light" panose="020F0502020204030203" pitchFamily="34" charset="0"/>
                          <a:cs typeface="Poppins Medium" pitchFamily="2" charset="77"/>
                        </a:rPr>
                        <a:t>   Sold</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87</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34</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800" b="0" i="0" dirty="0">
                          <a:solidFill>
                            <a:schemeClr val="tx1"/>
                          </a:solidFill>
                          <a:latin typeface="Poppins Light" pitchFamily="2" charset="77"/>
                          <a:ea typeface="Lato Light" panose="020F0502020204030203" pitchFamily="34" charset="0"/>
                          <a:cs typeface="Poppins Light" pitchFamily="2" charset="77"/>
                        </a:rPr>
                        <a:t>12</a:t>
                      </a:r>
                    </a:p>
                  </a:txBody>
                  <a:tcPr marL="78924" marR="78924" marT="39462" marB="3946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73698171"/>
                  </a:ext>
                </a:extLst>
              </a:tr>
            </a:tbl>
          </a:graphicData>
        </a:graphic>
      </p:graphicFrame>
      <p:sp>
        <p:nvSpPr>
          <p:cNvPr id="29" name="TextBox 28">
            <a:extLst>
              <a:ext uri="{FF2B5EF4-FFF2-40B4-BE49-F238E27FC236}">
                <a16:creationId xmlns:a16="http://schemas.microsoft.com/office/drawing/2014/main" id="{9DD06196-E72C-4D41-800D-C53063F0C80D}"/>
              </a:ext>
            </a:extLst>
          </p:cNvPr>
          <p:cNvSpPr txBox="1"/>
          <p:nvPr/>
        </p:nvSpPr>
        <p:spPr>
          <a:xfrm>
            <a:off x="12627612" y="10635249"/>
            <a:ext cx="9830052" cy="1547347"/>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a:t>
            </a:r>
          </a:p>
        </p:txBody>
      </p:sp>
    </p:spTree>
    <p:extLst>
      <p:ext uri="{BB962C8B-B14F-4D97-AF65-F5344CB8AC3E}">
        <p14:creationId xmlns:p14="http://schemas.microsoft.com/office/powerpoint/2010/main" val="191584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8AB5973E-CF24-C642-8200-F32C9E7CC844}"/>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9AF0622F-C2DD-CA45-BA55-DA1135E8A5A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BC665AAF-677C-6145-A59E-6346D371DCF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9" name="Chart 28">
            <a:extLst>
              <a:ext uri="{FF2B5EF4-FFF2-40B4-BE49-F238E27FC236}">
                <a16:creationId xmlns:a16="http://schemas.microsoft.com/office/drawing/2014/main" id="{F389062D-FBB6-EE4C-9626-23D7E0287C56}"/>
              </a:ext>
            </a:extLst>
          </p:cNvPr>
          <p:cNvGraphicFramePr/>
          <p:nvPr>
            <p:extLst>
              <p:ext uri="{D42A27DB-BD31-4B8C-83A1-F6EECF244321}">
                <p14:modId xmlns:p14="http://schemas.microsoft.com/office/powerpoint/2010/main" val="3209743035"/>
              </p:ext>
            </p:extLst>
          </p:nvPr>
        </p:nvGraphicFramePr>
        <p:xfrm>
          <a:off x="1711235" y="4063118"/>
          <a:ext cx="4970908" cy="3313938"/>
        </p:xfrm>
        <a:graphic>
          <a:graphicData uri="http://schemas.openxmlformats.org/drawingml/2006/chart">
            <c:chart xmlns:c="http://schemas.openxmlformats.org/drawingml/2006/chart" xmlns:r="http://schemas.openxmlformats.org/officeDocument/2006/relationships" r:id="rId2"/>
          </a:graphicData>
        </a:graphic>
      </p:graphicFrame>
      <p:sp>
        <p:nvSpPr>
          <p:cNvPr id="30" name="CuadroTexto 350">
            <a:extLst>
              <a:ext uri="{FF2B5EF4-FFF2-40B4-BE49-F238E27FC236}">
                <a16:creationId xmlns:a16="http://schemas.microsoft.com/office/drawing/2014/main" id="{7FD8252A-DE17-F147-B7C7-ABB453855E7F}"/>
              </a:ext>
            </a:extLst>
          </p:cNvPr>
          <p:cNvSpPr txBox="1"/>
          <p:nvPr/>
        </p:nvSpPr>
        <p:spPr>
          <a:xfrm>
            <a:off x="2784703" y="5289200"/>
            <a:ext cx="2823971" cy="861774"/>
          </a:xfrm>
          <a:prstGeom prst="rect">
            <a:avLst/>
          </a:prstGeom>
          <a:noFill/>
        </p:spPr>
        <p:txBody>
          <a:bodyPr wrap="square" rtlCol="0">
            <a:spAutoFit/>
          </a:bodyPr>
          <a:lstStyle/>
          <a:p>
            <a:pPr algn="ctr"/>
            <a:r>
              <a:rPr lang="en-US" sz="5000" b="1" dirty="0">
                <a:solidFill>
                  <a:schemeClr val="tx2"/>
                </a:solidFill>
                <a:latin typeface="Century Gothic" panose="020B0502020202020204" pitchFamily="34" charset="0"/>
                <a:ea typeface="Lato Heavy" charset="0"/>
                <a:cs typeface="Poppins Medium" pitchFamily="2" charset="77"/>
              </a:rPr>
              <a:t>26%</a:t>
            </a:r>
          </a:p>
        </p:txBody>
      </p:sp>
      <p:sp>
        <p:nvSpPr>
          <p:cNvPr id="31" name="TextBox 30">
            <a:extLst>
              <a:ext uri="{FF2B5EF4-FFF2-40B4-BE49-F238E27FC236}">
                <a16:creationId xmlns:a16="http://schemas.microsoft.com/office/drawing/2014/main" id="{A67C82AC-11C6-DE4C-A904-D4ADAE7FE0F7}"/>
              </a:ext>
            </a:extLst>
          </p:cNvPr>
          <p:cNvSpPr txBox="1"/>
          <p:nvPr/>
        </p:nvSpPr>
        <p:spPr>
          <a:xfrm>
            <a:off x="6213063" y="5140994"/>
            <a:ext cx="5785171"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TextBox 31">
            <a:extLst>
              <a:ext uri="{FF2B5EF4-FFF2-40B4-BE49-F238E27FC236}">
                <a16:creationId xmlns:a16="http://schemas.microsoft.com/office/drawing/2014/main" id="{C28BCEBD-CF49-0E4F-A15E-FA0EF9809B57}"/>
              </a:ext>
            </a:extLst>
          </p:cNvPr>
          <p:cNvSpPr txBox="1"/>
          <p:nvPr/>
        </p:nvSpPr>
        <p:spPr>
          <a:xfrm>
            <a:off x="2001123" y="7377056"/>
            <a:ext cx="4368203"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2019</a:t>
            </a:r>
          </a:p>
        </p:txBody>
      </p:sp>
      <p:graphicFrame>
        <p:nvGraphicFramePr>
          <p:cNvPr id="33" name="Chart 32">
            <a:extLst>
              <a:ext uri="{FF2B5EF4-FFF2-40B4-BE49-F238E27FC236}">
                <a16:creationId xmlns:a16="http://schemas.microsoft.com/office/drawing/2014/main" id="{6D37CC58-0337-D04B-A15B-DB30C6610D5C}"/>
              </a:ext>
            </a:extLst>
          </p:cNvPr>
          <p:cNvGraphicFramePr/>
          <p:nvPr>
            <p:extLst>
              <p:ext uri="{D42A27DB-BD31-4B8C-83A1-F6EECF244321}">
                <p14:modId xmlns:p14="http://schemas.microsoft.com/office/powerpoint/2010/main" val="488526690"/>
              </p:ext>
            </p:extLst>
          </p:nvPr>
        </p:nvGraphicFramePr>
        <p:xfrm>
          <a:off x="1711235" y="8014633"/>
          <a:ext cx="4970908" cy="3313938"/>
        </p:xfrm>
        <a:graphic>
          <a:graphicData uri="http://schemas.openxmlformats.org/drawingml/2006/chart">
            <c:chart xmlns:c="http://schemas.openxmlformats.org/drawingml/2006/chart" xmlns:r="http://schemas.openxmlformats.org/officeDocument/2006/relationships" r:id="rId3"/>
          </a:graphicData>
        </a:graphic>
      </p:graphicFrame>
      <p:sp>
        <p:nvSpPr>
          <p:cNvPr id="34" name="CuadroTexto 350">
            <a:extLst>
              <a:ext uri="{FF2B5EF4-FFF2-40B4-BE49-F238E27FC236}">
                <a16:creationId xmlns:a16="http://schemas.microsoft.com/office/drawing/2014/main" id="{281DC737-BD5F-0149-9A05-0341E2ACAC47}"/>
              </a:ext>
            </a:extLst>
          </p:cNvPr>
          <p:cNvSpPr txBox="1"/>
          <p:nvPr/>
        </p:nvSpPr>
        <p:spPr>
          <a:xfrm>
            <a:off x="2784703" y="9240715"/>
            <a:ext cx="2823971" cy="861774"/>
          </a:xfrm>
          <a:prstGeom prst="rect">
            <a:avLst/>
          </a:prstGeom>
          <a:noFill/>
        </p:spPr>
        <p:txBody>
          <a:bodyPr wrap="square" rtlCol="0">
            <a:spAutoFit/>
          </a:bodyPr>
          <a:lstStyle/>
          <a:p>
            <a:pPr algn="ctr"/>
            <a:r>
              <a:rPr lang="en-US" sz="5000" b="1" dirty="0">
                <a:solidFill>
                  <a:schemeClr val="tx2"/>
                </a:solidFill>
                <a:latin typeface="Century Gothic" panose="020B0502020202020204" pitchFamily="34" charset="0"/>
                <a:ea typeface="Lato Heavy" charset="0"/>
                <a:cs typeface="Poppins Medium" pitchFamily="2" charset="77"/>
              </a:rPr>
              <a:t>60%</a:t>
            </a:r>
          </a:p>
        </p:txBody>
      </p:sp>
      <p:sp>
        <p:nvSpPr>
          <p:cNvPr id="35" name="TextBox 34">
            <a:extLst>
              <a:ext uri="{FF2B5EF4-FFF2-40B4-BE49-F238E27FC236}">
                <a16:creationId xmlns:a16="http://schemas.microsoft.com/office/drawing/2014/main" id="{056330FF-B5C9-EC40-A08F-35D21AD9BE4C}"/>
              </a:ext>
            </a:extLst>
          </p:cNvPr>
          <p:cNvSpPr txBox="1"/>
          <p:nvPr/>
        </p:nvSpPr>
        <p:spPr>
          <a:xfrm>
            <a:off x="6213063" y="9092509"/>
            <a:ext cx="5785171"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6" name="TextBox 35">
            <a:extLst>
              <a:ext uri="{FF2B5EF4-FFF2-40B4-BE49-F238E27FC236}">
                <a16:creationId xmlns:a16="http://schemas.microsoft.com/office/drawing/2014/main" id="{E36D377E-A2E3-0B4D-A337-D78EDB08474D}"/>
              </a:ext>
            </a:extLst>
          </p:cNvPr>
          <p:cNvSpPr txBox="1"/>
          <p:nvPr/>
        </p:nvSpPr>
        <p:spPr>
          <a:xfrm>
            <a:off x="2001123" y="11328571"/>
            <a:ext cx="4368203"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2020</a:t>
            </a:r>
          </a:p>
        </p:txBody>
      </p:sp>
      <p:graphicFrame>
        <p:nvGraphicFramePr>
          <p:cNvPr id="37" name="Chart 36">
            <a:extLst>
              <a:ext uri="{FF2B5EF4-FFF2-40B4-BE49-F238E27FC236}">
                <a16:creationId xmlns:a16="http://schemas.microsoft.com/office/drawing/2014/main" id="{A6149518-DAEF-214F-81FF-20B620EC10A9}"/>
              </a:ext>
            </a:extLst>
          </p:cNvPr>
          <p:cNvGraphicFramePr/>
          <p:nvPr>
            <p:extLst>
              <p:ext uri="{D42A27DB-BD31-4B8C-83A1-F6EECF244321}">
                <p14:modId xmlns:p14="http://schemas.microsoft.com/office/powerpoint/2010/main" val="4122258927"/>
              </p:ext>
            </p:extLst>
          </p:nvPr>
        </p:nvGraphicFramePr>
        <p:xfrm>
          <a:off x="12383167" y="4063118"/>
          <a:ext cx="10111073" cy="79117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0276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Texto 350">
            <a:extLst>
              <a:ext uri="{FF2B5EF4-FFF2-40B4-BE49-F238E27FC236}">
                <a16:creationId xmlns:a16="http://schemas.microsoft.com/office/drawing/2014/main" id="{4BF1A61D-6484-BF46-ABD3-CE6EED19D4EF}"/>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86994057-79DF-8D46-8C2D-BA10C575AB2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2" name="Rectangle 21">
            <a:extLst>
              <a:ext uri="{FF2B5EF4-FFF2-40B4-BE49-F238E27FC236}">
                <a16:creationId xmlns:a16="http://schemas.microsoft.com/office/drawing/2014/main" id="{486F99A7-BDD2-3347-BEDD-4DC8A7728B2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3" name="Chart 22">
            <a:extLst>
              <a:ext uri="{FF2B5EF4-FFF2-40B4-BE49-F238E27FC236}">
                <a16:creationId xmlns:a16="http://schemas.microsoft.com/office/drawing/2014/main" id="{D76885C4-FAFD-8441-A943-C9348D8B29F7}"/>
              </a:ext>
            </a:extLst>
          </p:cNvPr>
          <p:cNvGraphicFramePr/>
          <p:nvPr>
            <p:extLst>
              <p:ext uri="{D42A27DB-BD31-4B8C-83A1-F6EECF244321}">
                <p14:modId xmlns:p14="http://schemas.microsoft.com/office/powerpoint/2010/main" val="2286736923"/>
              </p:ext>
            </p:extLst>
          </p:nvPr>
        </p:nvGraphicFramePr>
        <p:xfrm>
          <a:off x="13240734" y="4261886"/>
          <a:ext cx="8746430" cy="75155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8D58FB10-AFC1-F24B-AA15-239E58EFBB46}"/>
              </a:ext>
            </a:extLst>
          </p:cNvPr>
          <p:cNvGraphicFramePr/>
          <p:nvPr>
            <p:extLst>
              <p:ext uri="{D42A27DB-BD31-4B8C-83A1-F6EECF244321}">
                <p14:modId xmlns:p14="http://schemas.microsoft.com/office/powerpoint/2010/main" val="2169280520"/>
              </p:ext>
            </p:extLst>
          </p:nvPr>
        </p:nvGraphicFramePr>
        <p:xfrm>
          <a:off x="1568230" y="4261886"/>
          <a:ext cx="10611578" cy="75155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427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230B16F-0D33-8645-885F-8EEEF6677AB7}"/>
              </a:ext>
            </a:extLst>
          </p:cNvPr>
          <p:cNvSpPr/>
          <p:nvPr/>
        </p:nvSpPr>
        <p:spPr>
          <a:xfrm>
            <a:off x="14140519" y="9005037"/>
            <a:ext cx="1550585" cy="182077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 name="Rectangle 2">
            <a:extLst>
              <a:ext uri="{FF2B5EF4-FFF2-40B4-BE49-F238E27FC236}">
                <a16:creationId xmlns:a16="http://schemas.microsoft.com/office/drawing/2014/main" id="{85591D08-FEDD-0C49-9162-D895DC59E361}"/>
              </a:ext>
            </a:extLst>
          </p:cNvPr>
          <p:cNvSpPr/>
          <p:nvPr/>
        </p:nvSpPr>
        <p:spPr>
          <a:xfrm>
            <a:off x="14140519" y="5676621"/>
            <a:ext cx="1550585" cy="18207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0" name="CuadroTexto 350">
            <a:extLst>
              <a:ext uri="{FF2B5EF4-FFF2-40B4-BE49-F238E27FC236}">
                <a16:creationId xmlns:a16="http://schemas.microsoft.com/office/drawing/2014/main" id="{6A18A0C6-1DD0-9640-8697-2A84560747B6}"/>
              </a:ext>
            </a:extLst>
          </p:cNvPr>
          <p:cNvSpPr txBox="1"/>
          <p:nvPr/>
        </p:nvSpPr>
        <p:spPr>
          <a:xfrm>
            <a:off x="7817377" y="1071658"/>
            <a:ext cx="8743099"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Scatter Plot Chart</a:t>
            </a:r>
          </a:p>
        </p:txBody>
      </p:sp>
      <p:sp>
        <p:nvSpPr>
          <p:cNvPr id="21" name="CuadroTexto 351">
            <a:extLst>
              <a:ext uri="{FF2B5EF4-FFF2-40B4-BE49-F238E27FC236}">
                <a16:creationId xmlns:a16="http://schemas.microsoft.com/office/drawing/2014/main" id="{1B9AF48F-BB7E-0F42-8FC8-3B64D8B6962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Analysis of different brands and products.</a:t>
            </a:r>
          </a:p>
        </p:txBody>
      </p:sp>
      <p:sp>
        <p:nvSpPr>
          <p:cNvPr id="23" name="Rectangle 22">
            <a:extLst>
              <a:ext uri="{FF2B5EF4-FFF2-40B4-BE49-F238E27FC236}">
                <a16:creationId xmlns:a16="http://schemas.microsoft.com/office/drawing/2014/main" id="{EB6B3364-E463-1649-B5CA-676C0185404B}"/>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cxnSp>
        <p:nvCxnSpPr>
          <p:cNvPr id="25" name="Straight Connector 24">
            <a:extLst>
              <a:ext uri="{FF2B5EF4-FFF2-40B4-BE49-F238E27FC236}">
                <a16:creationId xmlns:a16="http://schemas.microsoft.com/office/drawing/2014/main" id="{0C10AA6C-623C-ED41-ADCE-87ECB6E4DF02}"/>
              </a:ext>
            </a:extLst>
          </p:cNvPr>
          <p:cNvCxnSpPr>
            <a:cxnSpLocks/>
          </p:cNvCxnSpPr>
          <p:nvPr/>
        </p:nvCxnSpPr>
        <p:spPr>
          <a:xfrm>
            <a:off x="14140519" y="8118588"/>
            <a:ext cx="8215254" cy="0"/>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A03ED94-10E8-6E41-ABC8-478603050918}"/>
              </a:ext>
            </a:extLst>
          </p:cNvPr>
          <p:cNvSpPr txBox="1"/>
          <p:nvPr/>
        </p:nvSpPr>
        <p:spPr>
          <a:xfrm>
            <a:off x="16424511" y="6422103"/>
            <a:ext cx="570396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8" name="TextBox 27">
            <a:extLst>
              <a:ext uri="{FF2B5EF4-FFF2-40B4-BE49-F238E27FC236}">
                <a16:creationId xmlns:a16="http://schemas.microsoft.com/office/drawing/2014/main" id="{F530C654-B082-C148-9AA1-CE4776D15DC7}"/>
              </a:ext>
            </a:extLst>
          </p:cNvPr>
          <p:cNvSpPr txBox="1"/>
          <p:nvPr/>
        </p:nvSpPr>
        <p:spPr>
          <a:xfrm>
            <a:off x="16426042" y="5676621"/>
            <a:ext cx="398941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Sells</a:t>
            </a:r>
          </a:p>
        </p:txBody>
      </p:sp>
      <p:sp>
        <p:nvSpPr>
          <p:cNvPr id="30" name="TextBox 29">
            <a:extLst>
              <a:ext uri="{FF2B5EF4-FFF2-40B4-BE49-F238E27FC236}">
                <a16:creationId xmlns:a16="http://schemas.microsoft.com/office/drawing/2014/main" id="{753BF7BD-B3FA-AE46-911E-4D8318FD19AA}"/>
              </a:ext>
            </a:extLst>
          </p:cNvPr>
          <p:cNvSpPr txBox="1"/>
          <p:nvPr/>
        </p:nvSpPr>
        <p:spPr>
          <a:xfrm>
            <a:off x="14124453" y="6295420"/>
            <a:ext cx="1690128" cy="663047"/>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50%</a:t>
            </a:r>
          </a:p>
        </p:txBody>
      </p:sp>
      <p:sp>
        <p:nvSpPr>
          <p:cNvPr id="31" name="TextBox 30">
            <a:extLst>
              <a:ext uri="{FF2B5EF4-FFF2-40B4-BE49-F238E27FC236}">
                <a16:creationId xmlns:a16="http://schemas.microsoft.com/office/drawing/2014/main" id="{82B08CB9-57D3-4D47-87FB-F27555F5EACF}"/>
              </a:ext>
            </a:extLst>
          </p:cNvPr>
          <p:cNvSpPr txBox="1"/>
          <p:nvPr/>
        </p:nvSpPr>
        <p:spPr>
          <a:xfrm>
            <a:off x="16424511" y="9687817"/>
            <a:ext cx="5703969" cy="107529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2" name="TextBox 31">
            <a:extLst>
              <a:ext uri="{FF2B5EF4-FFF2-40B4-BE49-F238E27FC236}">
                <a16:creationId xmlns:a16="http://schemas.microsoft.com/office/drawing/2014/main" id="{3710C64E-CD53-2D4D-BE53-CAA410D44FDA}"/>
              </a:ext>
            </a:extLst>
          </p:cNvPr>
          <p:cNvSpPr txBox="1"/>
          <p:nvPr/>
        </p:nvSpPr>
        <p:spPr>
          <a:xfrm>
            <a:off x="16426042" y="8942335"/>
            <a:ext cx="3989410"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Purchases</a:t>
            </a:r>
          </a:p>
        </p:txBody>
      </p:sp>
      <p:sp>
        <p:nvSpPr>
          <p:cNvPr id="34" name="TextBox 33">
            <a:extLst>
              <a:ext uri="{FF2B5EF4-FFF2-40B4-BE49-F238E27FC236}">
                <a16:creationId xmlns:a16="http://schemas.microsoft.com/office/drawing/2014/main" id="{EF738EB2-60AB-F046-8A12-2049C7978934}"/>
              </a:ext>
            </a:extLst>
          </p:cNvPr>
          <p:cNvSpPr txBox="1"/>
          <p:nvPr/>
        </p:nvSpPr>
        <p:spPr>
          <a:xfrm>
            <a:off x="14124453" y="9597710"/>
            <a:ext cx="1690128" cy="663047"/>
          </a:xfrm>
          <a:prstGeom prst="rect">
            <a:avLst/>
          </a:prstGeom>
          <a:noFill/>
        </p:spPr>
        <p:txBody>
          <a:bodyPr wrap="square" rtlCol="0">
            <a:spAutoFit/>
          </a:bodyPr>
          <a:lstStyle/>
          <a:p>
            <a:pPr algn="ctr"/>
            <a:r>
              <a:rPr lang="en-US" sz="3600" b="1" dirty="0">
                <a:solidFill>
                  <a:schemeClr val="bg1"/>
                </a:solidFill>
                <a:latin typeface="Century Gothic" panose="020B0502020202020204" pitchFamily="34" charset="0"/>
                <a:ea typeface="Lato" panose="020F0502020204030203" pitchFamily="34" charset="0"/>
                <a:cs typeface="Poppins Medium" pitchFamily="2" charset="77"/>
              </a:rPr>
              <a:t>50%</a:t>
            </a:r>
          </a:p>
        </p:txBody>
      </p:sp>
      <p:graphicFrame>
        <p:nvGraphicFramePr>
          <p:cNvPr id="35" name="Chart 34">
            <a:extLst>
              <a:ext uri="{FF2B5EF4-FFF2-40B4-BE49-F238E27FC236}">
                <a16:creationId xmlns:a16="http://schemas.microsoft.com/office/drawing/2014/main" id="{D9AAF18F-F9AB-9249-B7A3-56EE10BE435F}"/>
              </a:ext>
            </a:extLst>
          </p:cNvPr>
          <p:cNvGraphicFramePr/>
          <p:nvPr>
            <p:extLst>
              <p:ext uri="{D42A27DB-BD31-4B8C-83A1-F6EECF244321}">
                <p14:modId xmlns:p14="http://schemas.microsoft.com/office/powerpoint/2010/main" val="3270450883"/>
              </p:ext>
            </p:extLst>
          </p:nvPr>
        </p:nvGraphicFramePr>
        <p:xfrm>
          <a:off x="2211294" y="4360795"/>
          <a:ext cx="10611578" cy="75155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3872574"/>
      </p:ext>
    </p:extLst>
  </p:cSld>
  <p:clrMapOvr>
    <a:masterClrMapping/>
  </p:clrMapOvr>
</p:sld>
</file>

<file path=ppt/theme/theme1.xml><?xml version="1.0" encoding="utf-8"?>
<a:theme xmlns:a="http://schemas.openxmlformats.org/drawingml/2006/main" name="Office Theme">
  <a:themeElements>
    <a:clrScheme name="Custom 192">
      <a:dk1>
        <a:srgbClr val="999999"/>
      </a:dk1>
      <a:lt1>
        <a:srgbClr val="FFFFFF"/>
      </a:lt1>
      <a:dk2>
        <a:srgbClr val="494949"/>
      </a:dk2>
      <a:lt2>
        <a:srgbClr val="FFFFFF"/>
      </a:lt2>
      <a:accent1>
        <a:srgbClr val="206960"/>
      </a:accent1>
      <a:accent2>
        <a:srgbClr val="F7BC9E"/>
      </a:accent2>
      <a:accent3>
        <a:srgbClr val="FADA56"/>
      </a:accent3>
      <a:accent4>
        <a:srgbClr val="FA972E"/>
      </a:accent4>
      <a:accent5>
        <a:srgbClr val="206960"/>
      </a:accent5>
      <a:accent6>
        <a:srgbClr val="F7BC9E"/>
      </a:accent6>
      <a:hlink>
        <a:srgbClr val="FADA56"/>
      </a:hlink>
      <a:folHlink>
        <a:srgbClr val="FA972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674</TotalTime>
  <Words>931</Words>
  <Application>Microsoft Macintosh PowerPoint</Application>
  <PresentationFormat>Custom</PresentationFormat>
  <Paragraphs>190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Lopez Luis Enrique</cp:lastModifiedBy>
  <cp:revision>181</cp:revision>
  <dcterms:created xsi:type="dcterms:W3CDTF">2020-05-04T13:20:50Z</dcterms:created>
  <dcterms:modified xsi:type="dcterms:W3CDTF">2020-09-25T19:04:53Z</dcterms:modified>
</cp:coreProperties>
</file>